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1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0EA14-91BC-4507-A66F-FDCCB1FDA6E8}" type="doc">
      <dgm:prSet loTypeId="urn:microsoft.com/office/officeart/2005/8/layout/orgChart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pPr rtl="1"/>
          <a:endParaRPr lang="ar-SA"/>
        </a:p>
      </dgm:t>
    </dgm:pt>
    <dgm:pt modelId="{A5010E69-6A5A-4557-B507-4858F157E002}">
      <dgm:prSet phldrT="[نص]"/>
      <dgm:spPr/>
      <dgm:t>
        <a:bodyPr/>
        <a:lstStyle/>
        <a:p>
          <a:pPr rtl="1"/>
          <a:r>
            <a:rPr lang="en-US" dirty="0" smtClean="0"/>
            <a:t>produce</a:t>
          </a:r>
          <a:endParaRPr lang="ar-SA" dirty="0"/>
        </a:p>
      </dgm:t>
    </dgm:pt>
    <dgm:pt modelId="{1C505C25-75D9-4E82-92F0-6D634BE04434}" type="parTrans" cxnId="{CB4BC358-EB69-473C-86DE-D3635F23B7EE}">
      <dgm:prSet/>
      <dgm:spPr/>
      <dgm:t>
        <a:bodyPr/>
        <a:lstStyle/>
        <a:p>
          <a:pPr rtl="1"/>
          <a:endParaRPr lang="ar-SA"/>
        </a:p>
      </dgm:t>
    </dgm:pt>
    <dgm:pt modelId="{672D5BC9-A861-4DFF-91ED-6DDF545028B8}" type="sibTrans" cxnId="{CB4BC358-EB69-473C-86DE-D3635F23B7EE}">
      <dgm:prSet/>
      <dgm:spPr/>
      <dgm:t>
        <a:bodyPr/>
        <a:lstStyle/>
        <a:p>
          <a:pPr rtl="1"/>
          <a:endParaRPr lang="ar-SA"/>
        </a:p>
      </dgm:t>
    </dgm:pt>
    <dgm:pt modelId="{0DA03548-066E-4880-B9E4-ABCE99D509B6}">
      <dgm:prSet phldrT="[نص]"/>
      <dgm:spPr/>
      <dgm:t>
        <a:bodyPr/>
        <a:lstStyle/>
        <a:p>
          <a:pPr rtl="1"/>
          <a:r>
            <a:rPr lang="en-US" dirty="0" smtClean="0"/>
            <a:t>Exocrine secretion</a:t>
          </a:r>
          <a:endParaRPr lang="ar-SA" dirty="0"/>
        </a:p>
      </dgm:t>
    </dgm:pt>
    <dgm:pt modelId="{66BAC11F-E1CC-4D1C-8640-D363E790A146}" type="parTrans" cxnId="{B855B348-2405-461C-BEA3-24B965336C0E}">
      <dgm:prSet/>
      <dgm:spPr/>
      <dgm:t>
        <a:bodyPr/>
        <a:lstStyle/>
        <a:p>
          <a:pPr rtl="1"/>
          <a:endParaRPr lang="ar-SA"/>
        </a:p>
      </dgm:t>
    </dgm:pt>
    <dgm:pt modelId="{7FEBE1DF-1663-4679-A46E-81CFF10471C3}" type="sibTrans" cxnId="{B855B348-2405-461C-BEA3-24B965336C0E}">
      <dgm:prSet/>
      <dgm:spPr/>
      <dgm:t>
        <a:bodyPr/>
        <a:lstStyle/>
        <a:p>
          <a:pPr rtl="1"/>
          <a:endParaRPr lang="ar-SA"/>
        </a:p>
      </dgm:t>
    </dgm:pt>
    <dgm:pt modelId="{EFBA32CC-AE1C-4D3A-A4C6-0A7A95A5833A}">
      <dgm:prSet phldrT="[نص]"/>
      <dgm:spPr/>
      <dgm:t>
        <a:bodyPr/>
        <a:lstStyle/>
        <a:p>
          <a:pPr rtl="1"/>
          <a:r>
            <a:rPr lang="en-US" dirty="0" smtClean="0"/>
            <a:t>Endocrine secretion</a:t>
          </a:r>
          <a:endParaRPr lang="ar-SA" dirty="0"/>
        </a:p>
      </dgm:t>
    </dgm:pt>
    <dgm:pt modelId="{8DB129FE-9FB4-4C67-9500-51ED0DDF4F64}" type="parTrans" cxnId="{1A3D1242-BE54-43B0-B85C-81ABFB34F18C}">
      <dgm:prSet/>
      <dgm:spPr/>
      <dgm:t>
        <a:bodyPr/>
        <a:lstStyle/>
        <a:p>
          <a:pPr rtl="1"/>
          <a:endParaRPr lang="ar-SA"/>
        </a:p>
      </dgm:t>
    </dgm:pt>
    <dgm:pt modelId="{069FE2FD-EE68-48C0-8172-3A185E5C523F}" type="sibTrans" cxnId="{1A3D1242-BE54-43B0-B85C-81ABFB34F18C}">
      <dgm:prSet/>
      <dgm:spPr/>
      <dgm:t>
        <a:bodyPr/>
        <a:lstStyle/>
        <a:p>
          <a:pPr rtl="1"/>
          <a:endParaRPr lang="ar-SA"/>
        </a:p>
      </dgm:t>
    </dgm:pt>
    <dgm:pt modelId="{44BDE352-4059-412D-A8B1-760ABF6D2EF2}" type="pres">
      <dgm:prSet presAssocID="{F0B0EA14-91BC-4507-A66F-FDCCB1FDA6E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F61CB259-F572-46A5-B36B-85FE6B844762}" type="pres">
      <dgm:prSet presAssocID="{A5010E69-6A5A-4557-B507-4858F157E002}" presName="hierRoot1" presStyleCnt="0">
        <dgm:presLayoutVars>
          <dgm:hierBranch val="init"/>
        </dgm:presLayoutVars>
      </dgm:prSet>
      <dgm:spPr/>
    </dgm:pt>
    <dgm:pt modelId="{7F1A9BBE-4695-405F-B731-509A00A90C5B}" type="pres">
      <dgm:prSet presAssocID="{A5010E69-6A5A-4557-B507-4858F157E002}" presName="rootComposite1" presStyleCnt="0"/>
      <dgm:spPr/>
    </dgm:pt>
    <dgm:pt modelId="{CD23ED64-7BAF-440B-9685-B127A403AB44}" type="pres">
      <dgm:prSet presAssocID="{A5010E69-6A5A-4557-B507-4858F157E00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71771DA-9134-4922-9B57-23507EAC050A}" type="pres">
      <dgm:prSet presAssocID="{A5010E69-6A5A-4557-B507-4858F157E002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E86C4730-5D41-4FFF-B59C-29131BE06D57}" type="pres">
      <dgm:prSet presAssocID="{A5010E69-6A5A-4557-B507-4858F157E002}" presName="hierChild2" presStyleCnt="0"/>
      <dgm:spPr/>
    </dgm:pt>
    <dgm:pt modelId="{573C5348-3238-4938-8F58-41961E61D0C3}" type="pres">
      <dgm:prSet presAssocID="{66BAC11F-E1CC-4D1C-8640-D363E790A146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A43C563B-BD21-47D9-AA8A-9A6F5F8AB775}" type="pres">
      <dgm:prSet presAssocID="{0DA03548-066E-4880-B9E4-ABCE99D509B6}" presName="hierRoot2" presStyleCnt="0">
        <dgm:presLayoutVars>
          <dgm:hierBranch val="init"/>
        </dgm:presLayoutVars>
      </dgm:prSet>
      <dgm:spPr/>
    </dgm:pt>
    <dgm:pt modelId="{B4F51D6C-ABC2-4C25-A77D-56D3422B6236}" type="pres">
      <dgm:prSet presAssocID="{0DA03548-066E-4880-B9E4-ABCE99D509B6}" presName="rootComposite" presStyleCnt="0"/>
      <dgm:spPr/>
    </dgm:pt>
    <dgm:pt modelId="{A7192758-B43A-4380-9728-DCA298B3F5F4}" type="pres">
      <dgm:prSet presAssocID="{0DA03548-066E-4880-B9E4-ABCE99D509B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4849EAA-E34D-40BB-A73C-67826DA58F98}" type="pres">
      <dgm:prSet presAssocID="{0DA03548-066E-4880-B9E4-ABCE99D509B6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EA7614C5-1D0F-4D64-82E5-97D902A39712}" type="pres">
      <dgm:prSet presAssocID="{0DA03548-066E-4880-B9E4-ABCE99D509B6}" presName="hierChild4" presStyleCnt="0"/>
      <dgm:spPr/>
    </dgm:pt>
    <dgm:pt modelId="{D24BC756-3CBB-49A2-BCF1-301F512A3836}" type="pres">
      <dgm:prSet presAssocID="{0DA03548-066E-4880-B9E4-ABCE99D509B6}" presName="hierChild5" presStyleCnt="0"/>
      <dgm:spPr/>
    </dgm:pt>
    <dgm:pt modelId="{A98B8A11-03E2-4F0F-B067-F979A93CD06C}" type="pres">
      <dgm:prSet presAssocID="{8DB129FE-9FB4-4C67-9500-51ED0DDF4F64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EE9E627E-F231-43A7-9669-F68B5C89C69F}" type="pres">
      <dgm:prSet presAssocID="{EFBA32CC-AE1C-4D3A-A4C6-0A7A95A5833A}" presName="hierRoot2" presStyleCnt="0">
        <dgm:presLayoutVars>
          <dgm:hierBranch val="init"/>
        </dgm:presLayoutVars>
      </dgm:prSet>
      <dgm:spPr/>
    </dgm:pt>
    <dgm:pt modelId="{FFB11346-BC2F-458C-9CE8-911378E49861}" type="pres">
      <dgm:prSet presAssocID="{EFBA32CC-AE1C-4D3A-A4C6-0A7A95A5833A}" presName="rootComposite" presStyleCnt="0"/>
      <dgm:spPr/>
    </dgm:pt>
    <dgm:pt modelId="{A4BB053A-B295-4D59-A264-5C2DB8E73FDD}" type="pres">
      <dgm:prSet presAssocID="{EFBA32CC-AE1C-4D3A-A4C6-0A7A95A5833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3E45198-24E8-48C4-9769-5747DFEC0220}" type="pres">
      <dgm:prSet presAssocID="{EFBA32CC-AE1C-4D3A-A4C6-0A7A95A5833A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BD85B9CA-ED16-4C08-B4D6-7476B42E2027}" type="pres">
      <dgm:prSet presAssocID="{EFBA32CC-AE1C-4D3A-A4C6-0A7A95A5833A}" presName="hierChild4" presStyleCnt="0"/>
      <dgm:spPr/>
    </dgm:pt>
    <dgm:pt modelId="{C9B91A06-88BC-4C5C-AB77-B42F215D0D06}" type="pres">
      <dgm:prSet presAssocID="{EFBA32CC-AE1C-4D3A-A4C6-0A7A95A5833A}" presName="hierChild5" presStyleCnt="0"/>
      <dgm:spPr/>
    </dgm:pt>
    <dgm:pt modelId="{B9C7F764-7DA8-425C-A2DC-0069A9EA8E94}" type="pres">
      <dgm:prSet presAssocID="{A5010E69-6A5A-4557-B507-4858F157E002}" presName="hierChild3" presStyleCnt="0"/>
      <dgm:spPr/>
    </dgm:pt>
  </dgm:ptLst>
  <dgm:cxnLst>
    <dgm:cxn modelId="{F6FE72E9-F5FB-46EF-927D-18A0A783BF9A}" type="presOf" srcId="{8DB129FE-9FB4-4C67-9500-51ED0DDF4F64}" destId="{A98B8A11-03E2-4F0F-B067-F979A93CD06C}" srcOrd="0" destOrd="0" presId="urn:microsoft.com/office/officeart/2005/8/layout/orgChart1"/>
    <dgm:cxn modelId="{D3675C02-1AAB-48F7-ABC6-324215173567}" type="presOf" srcId="{66BAC11F-E1CC-4D1C-8640-D363E790A146}" destId="{573C5348-3238-4938-8F58-41961E61D0C3}" srcOrd="0" destOrd="0" presId="urn:microsoft.com/office/officeart/2005/8/layout/orgChart1"/>
    <dgm:cxn modelId="{3FD77425-113A-4CF4-98DA-08EE700AD2BC}" type="presOf" srcId="{0DA03548-066E-4880-B9E4-ABCE99D509B6}" destId="{A7192758-B43A-4380-9728-DCA298B3F5F4}" srcOrd="0" destOrd="0" presId="urn:microsoft.com/office/officeart/2005/8/layout/orgChart1"/>
    <dgm:cxn modelId="{59BE286B-9213-4833-8007-C31781B2ADA1}" type="presOf" srcId="{F0B0EA14-91BC-4507-A66F-FDCCB1FDA6E8}" destId="{44BDE352-4059-412D-A8B1-760ABF6D2EF2}" srcOrd="0" destOrd="0" presId="urn:microsoft.com/office/officeart/2005/8/layout/orgChart1"/>
    <dgm:cxn modelId="{B855B348-2405-461C-BEA3-24B965336C0E}" srcId="{A5010E69-6A5A-4557-B507-4858F157E002}" destId="{0DA03548-066E-4880-B9E4-ABCE99D509B6}" srcOrd="0" destOrd="0" parTransId="{66BAC11F-E1CC-4D1C-8640-D363E790A146}" sibTransId="{7FEBE1DF-1663-4679-A46E-81CFF10471C3}"/>
    <dgm:cxn modelId="{9CAB5A4A-0090-49AB-94AD-B1980991BCDF}" type="presOf" srcId="{EFBA32CC-AE1C-4D3A-A4C6-0A7A95A5833A}" destId="{23E45198-24E8-48C4-9769-5747DFEC0220}" srcOrd="1" destOrd="0" presId="urn:microsoft.com/office/officeart/2005/8/layout/orgChart1"/>
    <dgm:cxn modelId="{2928F18C-BEEC-49F7-8341-89D8E30A9066}" type="presOf" srcId="{A5010E69-6A5A-4557-B507-4858F157E002}" destId="{CD23ED64-7BAF-440B-9685-B127A403AB44}" srcOrd="0" destOrd="0" presId="urn:microsoft.com/office/officeart/2005/8/layout/orgChart1"/>
    <dgm:cxn modelId="{D950698A-1372-4E2A-8E7E-2D71C4D13A88}" type="presOf" srcId="{0DA03548-066E-4880-B9E4-ABCE99D509B6}" destId="{54849EAA-E34D-40BB-A73C-67826DA58F98}" srcOrd="1" destOrd="0" presId="urn:microsoft.com/office/officeart/2005/8/layout/orgChart1"/>
    <dgm:cxn modelId="{CB4BC358-EB69-473C-86DE-D3635F23B7EE}" srcId="{F0B0EA14-91BC-4507-A66F-FDCCB1FDA6E8}" destId="{A5010E69-6A5A-4557-B507-4858F157E002}" srcOrd="0" destOrd="0" parTransId="{1C505C25-75D9-4E82-92F0-6D634BE04434}" sibTransId="{672D5BC9-A861-4DFF-91ED-6DDF545028B8}"/>
    <dgm:cxn modelId="{2BECE4F1-D254-41BD-8A03-757A3C42AABB}" type="presOf" srcId="{EFBA32CC-AE1C-4D3A-A4C6-0A7A95A5833A}" destId="{A4BB053A-B295-4D59-A264-5C2DB8E73FDD}" srcOrd="0" destOrd="0" presId="urn:microsoft.com/office/officeart/2005/8/layout/orgChart1"/>
    <dgm:cxn modelId="{3EFC7D6B-31FB-498F-A28F-4EB205BCC4ED}" type="presOf" srcId="{A5010E69-6A5A-4557-B507-4858F157E002}" destId="{671771DA-9134-4922-9B57-23507EAC050A}" srcOrd="1" destOrd="0" presId="urn:microsoft.com/office/officeart/2005/8/layout/orgChart1"/>
    <dgm:cxn modelId="{1A3D1242-BE54-43B0-B85C-81ABFB34F18C}" srcId="{A5010E69-6A5A-4557-B507-4858F157E002}" destId="{EFBA32CC-AE1C-4D3A-A4C6-0A7A95A5833A}" srcOrd="1" destOrd="0" parTransId="{8DB129FE-9FB4-4C67-9500-51ED0DDF4F64}" sibTransId="{069FE2FD-EE68-48C0-8172-3A185E5C523F}"/>
    <dgm:cxn modelId="{FFBBF9E6-8DAF-4EEF-A8F9-A4051BE0516D}" type="presParOf" srcId="{44BDE352-4059-412D-A8B1-760ABF6D2EF2}" destId="{F61CB259-F572-46A5-B36B-85FE6B844762}" srcOrd="0" destOrd="0" presId="urn:microsoft.com/office/officeart/2005/8/layout/orgChart1"/>
    <dgm:cxn modelId="{49A04005-E6B0-427D-B255-667AD99EEAB4}" type="presParOf" srcId="{F61CB259-F572-46A5-B36B-85FE6B844762}" destId="{7F1A9BBE-4695-405F-B731-509A00A90C5B}" srcOrd="0" destOrd="0" presId="urn:microsoft.com/office/officeart/2005/8/layout/orgChart1"/>
    <dgm:cxn modelId="{050C3F34-8F24-4C63-9547-D5E800C63B9A}" type="presParOf" srcId="{7F1A9BBE-4695-405F-B731-509A00A90C5B}" destId="{CD23ED64-7BAF-440B-9685-B127A403AB44}" srcOrd="0" destOrd="0" presId="urn:microsoft.com/office/officeart/2005/8/layout/orgChart1"/>
    <dgm:cxn modelId="{8517687B-ACB6-4694-8A01-9A3E96D54702}" type="presParOf" srcId="{7F1A9BBE-4695-405F-B731-509A00A90C5B}" destId="{671771DA-9134-4922-9B57-23507EAC050A}" srcOrd="1" destOrd="0" presId="urn:microsoft.com/office/officeart/2005/8/layout/orgChart1"/>
    <dgm:cxn modelId="{F19B6F37-DDF6-48F9-9CAE-4BC7084CA33A}" type="presParOf" srcId="{F61CB259-F572-46A5-B36B-85FE6B844762}" destId="{E86C4730-5D41-4FFF-B59C-29131BE06D57}" srcOrd="1" destOrd="0" presId="urn:microsoft.com/office/officeart/2005/8/layout/orgChart1"/>
    <dgm:cxn modelId="{F3FDDF27-E892-4816-BC6C-9597E9F257E1}" type="presParOf" srcId="{E86C4730-5D41-4FFF-B59C-29131BE06D57}" destId="{573C5348-3238-4938-8F58-41961E61D0C3}" srcOrd="0" destOrd="0" presId="urn:microsoft.com/office/officeart/2005/8/layout/orgChart1"/>
    <dgm:cxn modelId="{6649B53F-C190-4CA6-8497-47117F04C9C5}" type="presParOf" srcId="{E86C4730-5D41-4FFF-B59C-29131BE06D57}" destId="{A43C563B-BD21-47D9-AA8A-9A6F5F8AB775}" srcOrd="1" destOrd="0" presId="urn:microsoft.com/office/officeart/2005/8/layout/orgChart1"/>
    <dgm:cxn modelId="{8D858009-F82D-4AF0-BD07-53BD721E830A}" type="presParOf" srcId="{A43C563B-BD21-47D9-AA8A-9A6F5F8AB775}" destId="{B4F51D6C-ABC2-4C25-A77D-56D3422B6236}" srcOrd="0" destOrd="0" presId="urn:microsoft.com/office/officeart/2005/8/layout/orgChart1"/>
    <dgm:cxn modelId="{235B7829-39AB-42B2-9168-D85A4FCF7314}" type="presParOf" srcId="{B4F51D6C-ABC2-4C25-A77D-56D3422B6236}" destId="{A7192758-B43A-4380-9728-DCA298B3F5F4}" srcOrd="0" destOrd="0" presId="urn:microsoft.com/office/officeart/2005/8/layout/orgChart1"/>
    <dgm:cxn modelId="{E532D1F6-CA1E-4EA9-A8BE-8DBC962D3842}" type="presParOf" srcId="{B4F51D6C-ABC2-4C25-A77D-56D3422B6236}" destId="{54849EAA-E34D-40BB-A73C-67826DA58F98}" srcOrd="1" destOrd="0" presId="urn:microsoft.com/office/officeart/2005/8/layout/orgChart1"/>
    <dgm:cxn modelId="{5A0F7DDF-E4D3-4164-BEE3-28DF6ADB9C19}" type="presParOf" srcId="{A43C563B-BD21-47D9-AA8A-9A6F5F8AB775}" destId="{EA7614C5-1D0F-4D64-82E5-97D902A39712}" srcOrd="1" destOrd="0" presId="urn:microsoft.com/office/officeart/2005/8/layout/orgChart1"/>
    <dgm:cxn modelId="{EB3336F4-ADF8-426F-BD9E-D9FC8CB05CB9}" type="presParOf" srcId="{A43C563B-BD21-47D9-AA8A-9A6F5F8AB775}" destId="{D24BC756-3CBB-49A2-BCF1-301F512A3836}" srcOrd="2" destOrd="0" presId="urn:microsoft.com/office/officeart/2005/8/layout/orgChart1"/>
    <dgm:cxn modelId="{A6C90916-AB1A-48FA-BA2D-51264999C167}" type="presParOf" srcId="{E86C4730-5D41-4FFF-B59C-29131BE06D57}" destId="{A98B8A11-03E2-4F0F-B067-F979A93CD06C}" srcOrd="2" destOrd="0" presId="urn:microsoft.com/office/officeart/2005/8/layout/orgChart1"/>
    <dgm:cxn modelId="{C701AF15-FCF7-41DF-8766-0E30CAFD119E}" type="presParOf" srcId="{E86C4730-5D41-4FFF-B59C-29131BE06D57}" destId="{EE9E627E-F231-43A7-9669-F68B5C89C69F}" srcOrd="3" destOrd="0" presId="urn:microsoft.com/office/officeart/2005/8/layout/orgChart1"/>
    <dgm:cxn modelId="{17698BD7-4408-4DEA-86B4-BCB5BBC3484B}" type="presParOf" srcId="{EE9E627E-F231-43A7-9669-F68B5C89C69F}" destId="{FFB11346-BC2F-458C-9CE8-911378E49861}" srcOrd="0" destOrd="0" presId="urn:microsoft.com/office/officeart/2005/8/layout/orgChart1"/>
    <dgm:cxn modelId="{923FF9CD-A0B7-43FD-9CE2-33EAEC41C372}" type="presParOf" srcId="{FFB11346-BC2F-458C-9CE8-911378E49861}" destId="{A4BB053A-B295-4D59-A264-5C2DB8E73FDD}" srcOrd="0" destOrd="0" presId="urn:microsoft.com/office/officeart/2005/8/layout/orgChart1"/>
    <dgm:cxn modelId="{53D8B0C5-FDF5-4E46-9FCC-20B0EE381A77}" type="presParOf" srcId="{FFB11346-BC2F-458C-9CE8-911378E49861}" destId="{23E45198-24E8-48C4-9769-5747DFEC0220}" srcOrd="1" destOrd="0" presId="urn:microsoft.com/office/officeart/2005/8/layout/orgChart1"/>
    <dgm:cxn modelId="{60BB1661-89E4-492B-9B44-33D93640B452}" type="presParOf" srcId="{EE9E627E-F231-43A7-9669-F68B5C89C69F}" destId="{BD85B9CA-ED16-4C08-B4D6-7476B42E2027}" srcOrd="1" destOrd="0" presId="urn:microsoft.com/office/officeart/2005/8/layout/orgChart1"/>
    <dgm:cxn modelId="{33CFD27E-6B34-46DF-8B1D-CA9326FCCCCE}" type="presParOf" srcId="{EE9E627E-F231-43A7-9669-F68B5C89C69F}" destId="{C9B91A06-88BC-4C5C-AB77-B42F215D0D06}" srcOrd="2" destOrd="0" presId="urn:microsoft.com/office/officeart/2005/8/layout/orgChart1"/>
    <dgm:cxn modelId="{75DA34BB-F485-4562-840B-2F6BB5CF3447}" type="presParOf" srcId="{F61CB259-F572-46A5-B36B-85FE6B844762}" destId="{B9C7F764-7DA8-425C-A2DC-0069A9EA8E94}" srcOrd="2" destOrd="0" presId="urn:microsoft.com/office/officeart/2005/8/layout/orgChar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2EAC9B-5F21-4B7E-A059-1A8FF9ED298E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8581662D-BD5B-435E-BF5F-685B4B873AD8}">
      <dgm:prSet phldrT="[نص]"/>
      <dgm:spPr/>
      <dgm:t>
        <a:bodyPr/>
        <a:lstStyle/>
        <a:p>
          <a:pPr rtl="1"/>
          <a:r>
            <a:rPr lang="en-US" dirty="0" smtClean="0"/>
            <a:t>Bile </a:t>
          </a:r>
          <a:r>
            <a:rPr lang="en-US" dirty="0" err="1" smtClean="0"/>
            <a:t>canuliculi</a:t>
          </a:r>
          <a:endParaRPr lang="ar-SA" dirty="0"/>
        </a:p>
      </dgm:t>
    </dgm:pt>
    <dgm:pt modelId="{58A7F6F0-39C8-4D7F-9518-24E415B89DEB}" type="parTrans" cxnId="{4B45E3EF-E3EA-445A-B2B7-5461F3BE3485}">
      <dgm:prSet/>
      <dgm:spPr/>
      <dgm:t>
        <a:bodyPr/>
        <a:lstStyle/>
        <a:p>
          <a:pPr rtl="1"/>
          <a:endParaRPr lang="ar-SA"/>
        </a:p>
      </dgm:t>
    </dgm:pt>
    <dgm:pt modelId="{3CE797D0-B7F1-4E6C-99D9-0CB9C2C3E710}" type="sibTrans" cxnId="{4B45E3EF-E3EA-445A-B2B7-5461F3BE3485}">
      <dgm:prSet/>
      <dgm:spPr/>
      <dgm:t>
        <a:bodyPr/>
        <a:lstStyle/>
        <a:p>
          <a:pPr rtl="1"/>
          <a:endParaRPr lang="ar-SA"/>
        </a:p>
      </dgm:t>
    </dgm:pt>
    <dgm:pt modelId="{45863118-D7AD-4A4C-9D58-56C154937399}">
      <dgm:prSet phldrT="[نص]"/>
      <dgm:spPr/>
      <dgm:t>
        <a:bodyPr/>
        <a:lstStyle/>
        <a:p>
          <a:pPr rtl="1"/>
          <a:r>
            <a:rPr lang="en-US" dirty="0" err="1" smtClean="0"/>
            <a:t>cholangioles</a:t>
          </a:r>
          <a:endParaRPr lang="ar-SA" dirty="0"/>
        </a:p>
      </dgm:t>
    </dgm:pt>
    <dgm:pt modelId="{A7AA075B-B133-48CA-A72E-E82C4E3BC63F}" type="parTrans" cxnId="{1CD1BD75-557A-4D02-B850-A526EFC4C331}">
      <dgm:prSet/>
      <dgm:spPr/>
      <dgm:t>
        <a:bodyPr/>
        <a:lstStyle/>
        <a:p>
          <a:pPr rtl="1"/>
          <a:endParaRPr lang="ar-SA"/>
        </a:p>
      </dgm:t>
    </dgm:pt>
    <dgm:pt modelId="{AA345D68-13F1-4D82-82F4-2F8571C41858}" type="sibTrans" cxnId="{1CD1BD75-557A-4D02-B850-A526EFC4C331}">
      <dgm:prSet/>
      <dgm:spPr/>
      <dgm:t>
        <a:bodyPr/>
        <a:lstStyle/>
        <a:p>
          <a:pPr rtl="1"/>
          <a:endParaRPr lang="ar-SA"/>
        </a:p>
      </dgm:t>
    </dgm:pt>
    <dgm:pt modelId="{EE86C325-1E97-433D-8A55-C1C2ACAFDAC7}">
      <dgm:prSet phldrT="[نص]"/>
      <dgm:spPr/>
      <dgm:t>
        <a:bodyPr/>
        <a:lstStyle/>
        <a:p>
          <a:pPr rtl="1"/>
          <a:r>
            <a:rPr lang="en-US" dirty="0" smtClean="0"/>
            <a:t>Canals of </a:t>
          </a:r>
          <a:r>
            <a:rPr lang="en-US" dirty="0" err="1" smtClean="0"/>
            <a:t>hering</a:t>
          </a:r>
          <a:endParaRPr lang="ar-SA" dirty="0"/>
        </a:p>
      </dgm:t>
    </dgm:pt>
    <dgm:pt modelId="{51F16255-E35D-4FAE-8FFA-1A6ED39B8B5F}" type="parTrans" cxnId="{18CB1A2C-72BD-4155-9BD5-7314A236B777}">
      <dgm:prSet/>
      <dgm:spPr/>
      <dgm:t>
        <a:bodyPr/>
        <a:lstStyle/>
        <a:p>
          <a:pPr rtl="1"/>
          <a:endParaRPr lang="ar-SA"/>
        </a:p>
      </dgm:t>
    </dgm:pt>
    <dgm:pt modelId="{490D15A9-3FF1-4BB5-83F8-438FFA3D32D7}" type="sibTrans" cxnId="{18CB1A2C-72BD-4155-9BD5-7314A236B777}">
      <dgm:prSet/>
      <dgm:spPr/>
      <dgm:t>
        <a:bodyPr/>
        <a:lstStyle/>
        <a:p>
          <a:pPr rtl="1"/>
          <a:endParaRPr lang="ar-SA"/>
        </a:p>
      </dgm:t>
    </dgm:pt>
    <dgm:pt modelId="{5D471F1E-FAF0-4D80-814A-2D8389111B33}">
      <dgm:prSet/>
      <dgm:spPr/>
      <dgm:t>
        <a:bodyPr/>
        <a:lstStyle/>
        <a:p>
          <a:pPr rtl="1"/>
          <a:r>
            <a:rPr lang="en-US" dirty="0" smtClean="0"/>
            <a:t>Interlobular bile ducts</a:t>
          </a:r>
          <a:endParaRPr lang="ar-SA" dirty="0"/>
        </a:p>
      </dgm:t>
    </dgm:pt>
    <dgm:pt modelId="{28DA7940-4811-40F6-B835-F2BBFE761A50}" type="parTrans" cxnId="{E3644A28-82E0-4638-92D3-17D3C4FD04C9}">
      <dgm:prSet/>
      <dgm:spPr/>
      <dgm:t>
        <a:bodyPr/>
        <a:lstStyle/>
        <a:p>
          <a:pPr rtl="1"/>
          <a:endParaRPr lang="ar-SA"/>
        </a:p>
      </dgm:t>
    </dgm:pt>
    <dgm:pt modelId="{170172FB-0FA4-4E65-AC03-E77F076E2254}" type="sibTrans" cxnId="{E3644A28-82E0-4638-92D3-17D3C4FD04C9}">
      <dgm:prSet/>
      <dgm:spPr/>
      <dgm:t>
        <a:bodyPr/>
        <a:lstStyle/>
        <a:p>
          <a:pPr rtl="1"/>
          <a:endParaRPr lang="ar-SA"/>
        </a:p>
      </dgm:t>
    </dgm:pt>
    <dgm:pt modelId="{0C82F941-9A55-461F-96E3-8584FEC7121D}">
      <dgm:prSet/>
      <dgm:spPr/>
      <dgm:t>
        <a:bodyPr/>
        <a:lstStyle/>
        <a:p>
          <a:pPr rtl="1"/>
          <a:r>
            <a:rPr lang="en-US" dirty="0" smtClean="0"/>
            <a:t>Right and left hepatic ducts</a:t>
          </a:r>
          <a:endParaRPr lang="ar-SA" dirty="0"/>
        </a:p>
      </dgm:t>
    </dgm:pt>
    <dgm:pt modelId="{89C85F0E-0C9F-4BF7-B91C-7E9ACF482B52}" type="parTrans" cxnId="{08DBEF7C-DAFB-49F4-8A37-86C6F935EC40}">
      <dgm:prSet/>
      <dgm:spPr/>
      <dgm:t>
        <a:bodyPr/>
        <a:lstStyle/>
        <a:p>
          <a:pPr rtl="1"/>
          <a:endParaRPr lang="ar-SA"/>
        </a:p>
      </dgm:t>
    </dgm:pt>
    <dgm:pt modelId="{678B05C4-6FEE-4566-8F1C-30F782D94CAD}" type="sibTrans" cxnId="{08DBEF7C-DAFB-49F4-8A37-86C6F935EC40}">
      <dgm:prSet/>
      <dgm:spPr/>
      <dgm:t>
        <a:bodyPr/>
        <a:lstStyle/>
        <a:p>
          <a:pPr rtl="1"/>
          <a:endParaRPr lang="ar-SA"/>
        </a:p>
      </dgm:t>
    </dgm:pt>
    <dgm:pt modelId="{48CCEC94-4A70-4B60-9D26-A8C8CC8F8800}" type="pres">
      <dgm:prSet presAssocID="{6A2EAC9B-5F21-4B7E-A059-1A8FF9ED298E}" presName="Name0" presStyleCnt="0">
        <dgm:presLayoutVars>
          <dgm:dir/>
          <dgm:resizeHandles val="exact"/>
        </dgm:presLayoutVars>
      </dgm:prSet>
      <dgm:spPr/>
    </dgm:pt>
    <dgm:pt modelId="{E2C15889-CAF5-4441-ADCF-28EA43B1BDBF}" type="pres">
      <dgm:prSet presAssocID="{8581662D-BD5B-435E-BF5F-685B4B873AD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F8C9C92-06A2-409A-8BEB-1C41CF4EA52B}" type="pres">
      <dgm:prSet presAssocID="{3CE797D0-B7F1-4E6C-99D9-0CB9C2C3E710}" presName="sibTrans" presStyleLbl="sibTrans2D1" presStyleIdx="0" presStyleCnt="4"/>
      <dgm:spPr/>
      <dgm:t>
        <a:bodyPr/>
        <a:lstStyle/>
        <a:p>
          <a:pPr rtl="1"/>
          <a:endParaRPr lang="ar-SA"/>
        </a:p>
      </dgm:t>
    </dgm:pt>
    <dgm:pt modelId="{2BAEBE26-8F86-47C5-A481-3049D99BB3E2}" type="pres">
      <dgm:prSet presAssocID="{3CE797D0-B7F1-4E6C-99D9-0CB9C2C3E710}" presName="connectorText" presStyleLbl="sibTrans2D1" presStyleIdx="0" presStyleCnt="4"/>
      <dgm:spPr/>
      <dgm:t>
        <a:bodyPr/>
        <a:lstStyle/>
        <a:p>
          <a:pPr rtl="1"/>
          <a:endParaRPr lang="ar-SA"/>
        </a:p>
      </dgm:t>
    </dgm:pt>
    <dgm:pt modelId="{7286F8F1-24EE-4CCD-99C9-8C0B25FBF8BA}" type="pres">
      <dgm:prSet presAssocID="{45863118-D7AD-4A4C-9D58-56C15493739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28E99AE-B9E9-4D20-989B-34F8C02395C8}" type="pres">
      <dgm:prSet presAssocID="{AA345D68-13F1-4D82-82F4-2F8571C41858}" presName="sibTrans" presStyleLbl="sibTrans2D1" presStyleIdx="1" presStyleCnt="4"/>
      <dgm:spPr/>
      <dgm:t>
        <a:bodyPr/>
        <a:lstStyle/>
        <a:p>
          <a:pPr rtl="1"/>
          <a:endParaRPr lang="ar-SA"/>
        </a:p>
      </dgm:t>
    </dgm:pt>
    <dgm:pt modelId="{5F7CA13C-13FC-471E-82A7-172B7722951F}" type="pres">
      <dgm:prSet presAssocID="{AA345D68-13F1-4D82-82F4-2F8571C41858}" presName="connectorText" presStyleLbl="sibTrans2D1" presStyleIdx="1" presStyleCnt="4"/>
      <dgm:spPr/>
      <dgm:t>
        <a:bodyPr/>
        <a:lstStyle/>
        <a:p>
          <a:pPr rtl="1"/>
          <a:endParaRPr lang="ar-SA"/>
        </a:p>
      </dgm:t>
    </dgm:pt>
    <dgm:pt modelId="{119DB68E-7C38-48F1-8D97-BF5F9BE20B98}" type="pres">
      <dgm:prSet presAssocID="{EE86C325-1E97-433D-8A55-C1C2ACAFDAC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F1FA853-2108-436D-91AD-81D69749D18C}" type="pres">
      <dgm:prSet presAssocID="{490D15A9-3FF1-4BB5-83F8-438FFA3D32D7}" presName="sibTrans" presStyleLbl="sibTrans2D1" presStyleIdx="2" presStyleCnt="4"/>
      <dgm:spPr/>
      <dgm:t>
        <a:bodyPr/>
        <a:lstStyle/>
        <a:p>
          <a:pPr rtl="1"/>
          <a:endParaRPr lang="ar-SA"/>
        </a:p>
      </dgm:t>
    </dgm:pt>
    <dgm:pt modelId="{526E8705-2BEE-45AA-902E-8B9DB67B1913}" type="pres">
      <dgm:prSet presAssocID="{490D15A9-3FF1-4BB5-83F8-438FFA3D32D7}" presName="connectorText" presStyleLbl="sibTrans2D1" presStyleIdx="2" presStyleCnt="4"/>
      <dgm:spPr/>
      <dgm:t>
        <a:bodyPr/>
        <a:lstStyle/>
        <a:p>
          <a:pPr rtl="1"/>
          <a:endParaRPr lang="ar-SA"/>
        </a:p>
      </dgm:t>
    </dgm:pt>
    <dgm:pt modelId="{7F27A88E-504E-474D-AA59-1556872AD7AA}" type="pres">
      <dgm:prSet presAssocID="{5D471F1E-FAF0-4D80-814A-2D8389111B3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EA3F294-2A59-4EF2-ABB1-39708FAA008F}" type="pres">
      <dgm:prSet presAssocID="{170172FB-0FA4-4E65-AC03-E77F076E2254}" presName="sibTrans" presStyleLbl="sibTrans2D1" presStyleIdx="3" presStyleCnt="4"/>
      <dgm:spPr/>
      <dgm:t>
        <a:bodyPr/>
        <a:lstStyle/>
        <a:p>
          <a:pPr rtl="1"/>
          <a:endParaRPr lang="ar-SA"/>
        </a:p>
      </dgm:t>
    </dgm:pt>
    <dgm:pt modelId="{FECEB98A-001C-4F7B-B39C-614D97B13336}" type="pres">
      <dgm:prSet presAssocID="{170172FB-0FA4-4E65-AC03-E77F076E2254}" presName="connectorText" presStyleLbl="sibTrans2D1" presStyleIdx="3" presStyleCnt="4"/>
      <dgm:spPr/>
      <dgm:t>
        <a:bodyPr/>
        <a:lstStyle/>
        <a:p>
          <a:pPr rtl="1"/>
          <a:endParaRPr lang="ar-SA"/>
        </a:p>
      </dgm:t>
    </dgm:pt>
    <dgm:pt modelId="{3C810E87-11D7-4F88-A45F-390BC405E347}" type="pres">
      <dgm:prSet presAssocID="{0C82F941-9A55-461F-96E3-8584FEC7121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2F5E3A8-4BD8-4829-B6FA-567555CEF403}" type="presOf" srcId="{170172FB-0FA4-4E65-AC03-E77F076E2254}" destId="{6EA3F294-2A59-4EF2-ABB1-39708FAA008F}" srcOrd="0" destOrd="0" presId="urn:microsoft.com/office/officeart/2005/8/layout/process1"/>
    <dgm:cxn modelId="{A219A2E6-E240-4E47-A01D-F3C774E26116}" type="presOf" srcId="{6A2EAC9B-5F21-4B7E-A059-1A8FF9ED298E}" destId="{48CCEC94-4A70-4B60-9D26-A8C8CC8F8800}" srcOrd="0" destOrd="0" presId="urn:microsoft.com/office/officeart/2005/8/layout/process1"/>
    <dgm:cxn modelId="{773079B0-4788-47FB-9CB3-AA596FAB45C5}" type="presOf" srcId="{AA345D68-13F1-4D82-82F4-2F8571C41858}" destId="{5F7CA13C-13FC-471E-82A7-172B7722951F}" srcOrd="1" destOrd="0" presId="urn:microsoft.com/office/officeart/2005/8/layout/process1"/>
    <dgm:cxn modelId="{31C0EBEC-1542-4082-BCE0-8DD5A5AE8B38}" type="presOf" srcId="{EE86C325-1E97-433D-8A55-C1C2ACAFDAC7}" destId="{119DB68E-7C38-48F1-8D97-BF5F9BE20B98}" srcOrd="0" destOrd="0" presId="urn:microsoft.com/office/officeart/2005/8/layout/process1"/>
    <dgm:cxn modelId="{E3644A28-82E0-4638-92D3-17D3C4FD04C9}" srcId="{6A2EAC9B-5F21-4B7E-A059-1A8FF9ED298E}" destId="{5D471F1E-FAF0-4D80-814A-2D8389111B33}" srcOrd="3" destOrd="0" parTransId="{28DA7940-4811-40F6-B835-F2BBFE761A50}" sibTransId="{170172FB-0FA4-4E65-AC03-E77F076E2254}"/>
    <dgm:cxn modelId="{066A6E4C-B491-4043-9787-2A8FF5FE16A7}" type="presOf" srcId="{490D15A9-3FF1-4BB5-83F8-438FFA3D32D7}" destId="{526E8705-2BEE-45AA-902E-8B9DB67B1913}" srcOrd="1" destOrd="0" presId="urn:microsoft.com/office/officeart/2005/8/layout/process1"/>
    <dgm:cxn modelId="{3550C308-A00D-4504-957B-67754E10D89B}" type="presOf" srcId="{8581662D-BD5B-435E-BF5F-685B4B873AD8}" destId="{E2C15889-CAF5-4441-ADCF-28EA43B1BDBF}" srcOrd="0" destOrd="0" presId="urn:microsoft.com/office/officeart/2005/8/layout/process1"/>
    <dgm:cxn modelId="{08DBEF7C-DAFB-49F4-8A37-86C6F935EC40}" srcId="{6A2EAC9B-5F21-4B7E-A059-1A8FF9ED298E}" destId="{0C82F941-9A55-461F-96E3-8584FEC7121D}" srcOrd="4" destOrd="0" parTransId="{89C85F0E-0C9F-4BF7-B91C-7E9ACF482B52}" sibTransId="{678B05C4-6FEE-4566-8F1C-30F782D94CAD}"/>
    <dgm:cxn modelId="{65C954B8-3107-4AEB-98F0-2A78BBBF1A49}" type="presOf" srcId="{3CE797D0-B7F1-4E6C-99D9-0CB9C2C3E710}" destId="{6F8C9C92-06A2-409A-8BEB-1C41CF4EA52B}" srcOrd="0" destOrd="0" presId="urn:microsoft.com/office/officeart/2005/8/layout/process1"/>
    <dgm:cxn modelId="{F3775F10-91ED-45C7-80DC-48C2CBB69D36}" type="presOf" srcId="{0C82F941-9A55-461F-96E3-8584FEC7121D}" destId="{3C810E87-11D7-4F88-A45F-390BC405E347}" srcOrd="0" destOrd="0" presId="urn:microsoft.com/office/officeart/2005/8/layout/process1"/>
    <dgm:cxn modelId="{1CD1BD75-557A-4D02-B850-A526EFC4C331}" srcId="{6A2EAC9B-5F21-4B7E-A059-1A8FF9ED298E}" destId="{45863118-D7AD-4A4C-9D58-56C154937399}" srcOrd="1" destOrd="0" parTransId="{A7AA075B-B133-48CA-A72E-E82C4E3BC63F}" sibTransId="{AA345D68-13F1-4D82-82F4-2F8571C41858}"/>
    <dgm:cxn modelId="{790AF491-3B6D-4731-A549-80AD3CF6FEC6}" type="presOf" srcId="{490D15A9-3FF1-4BB5-83F8-438FFA3D32D7}" destId="{EF1FA853-2108-436D-91AD-81D69749D18C}" srcOrd="0" destOrd="0" presId="urn:microsoft.com/office/officeart/2005/8/layout/process1"/>
    <dgm:cxn modelId="{ADEC79CE-23B6-4608-9FCD-6974FA024173}" type="presOf" srcId="{5D471F1E-FAF0-4D80-814A-2D8389111B33}" destId="{7F27A88E-504E-474D-AA59-1556872AD7AA}" srcOrd="0" destOrd="0" presId="urn:microsoft.com/office/officeart/2005/8/layout/process1"/>
    <dgm:cxn modelId="{A5D6393D-0203-42EB-8583-13EB3D5D1F13}" type="presOf" srcId="{AA345D68-13F1-4D82-82F4-2F8571C41858}" destId="{F28E99AE-B9E9-4D20-989B-34F8C02395C8}" srcOrd="0" destOrd="0" presId="urn:microsoft.com/office/officeart/2005/8/layout/process1"/>
    <dgm:cxn modelId="{4B45E3EF-E3EA-445A-B2B7-5461F3BE3485}" srcId="{6A2EAC9B-5F21-4B7E-A059-1A8FF9ED298E}" destId="{8581662D-BD5B-435E-BF5F-685B4B873AD8}" srcOrd="0" destOrd="0" parTransId="{58A7F6F0-39C8-4D7F-9518-24E415B89DEB}" sibTransId="{3CE797D0-B7F1-4E6C-99D9-0CB9C2C3E710}"/>
    <dgm:cxn modelId="{28903C61-EE73-4F03-B942-D54E8ADA2A0E}" type="presOf" srcId="{3CE797D0-B7F1-4E6C-99D9-0CB9C2C3E710}" destId="{2BAEBE26-8F86-47C5-A481-3049D99BB3E2}" srcOrd="1" destOrd="0" presId="urn:microsoft.com/office/officeart/2005/8/layout/process1"/>
    <dgm:cxn modelId="{72070623-A133-4E67-94AF-5C46E0930590}" type="presOf" srcId="{170172FB-0FA4-4E65-AC03-E77F076E2254}" destId="{FECEB98A-001C-4F7B-B39C-614D97B13336}" srcOrd="1" destOrd="0" presId="urn:microsoft.com/office/officeart/2005/8/layout/process1"/>
    <dgm:cxn modelId="{0274A713-CD67-4282-83F1-09AC7378F25A}" type="presOf" srcId="{45863118-D7AD-4A4C-9D58-56C154937399}" destId="{7286F8F1-24EE-4CCD-99C9-8C0B25FBF8BA}" srcOrd="0" destOrd="0" presId="urn:microsoft.com/office/officeart/2005/8/layout/process1"/>
    <dgm:cxn modelId="{18CB1A2C-72BD-4155-9BD5-7314A236B777}" srcId="{6A2EAC9B-5F21-4B7E-A059-1A8FF9ED298E}" destId="{EE86C325-1E97-433D-8A55-C1C2ACAFDAC7}" srcOrd="2" destOrd="0" parTransId="{51F16255-E35D-4FAE-8FFA-1A6ED39B8B5F}" sibTransId="{490D15A9-3FF1-4BB5-83F8-438FFA3D32D7}"/>
    <dgm:cxn modelId="{2A7D8CA4-57DA-4D57-AAFF-0E531ABB257E}" type="presParOf" srcId="{48CCEC94-4A70-4B60-9D26-A8C8CC8F8800}" destId="{E2C15889-CAF5-4441-ADCF-28EA43B1BDBF}" srcOrd="0" destOrd="0" presId="urn:microsoft.com/office/officeart/2005/8/layout/process1"/>
    <dgm:cxn modelId="{CB55E084-C906-401E-87BB-32F6F91A24AF}" type="presParOf" srcId="{48CCEC94-4A70-4B60-9D26-A8C8CC8F8800}" destId="{6F8C9C92-06A2-409A-8BEB-1C41CF4EA52B}" srcOrd="1" destOrd="0" presId="urn:microsoft.com/office/officeart/2005/8/layout/process1"/>
    <dgm:cxn modelId="{FD8B0C1E-7C71-4EDC-8D05-5F70098103C0}" type="presParOf" srcId="{6F8C9C92-06A2-409A-8BEB-1C41CF4EA52B}" destId="{2BAEBE26-8F86-47C5-A481-3049D99BB3E2}" srcOrd="0" destOrd="0" presId="urn:microsoft.com/office/officeart/2005/8/layout/process1"/>
    <dgm:cxn modelId="{5CF86B8B-9007-4E79-A271-17619C7A0EE8}" type="presParOf" srcId="{48CCEC94-4A70-4B60-9D26-A8C8CC8F8800}" destId="{7286F8F1-24EE-4CCD-99C9-8C0B25FBF8BA}" srcOrd="2" destOrd="0" presId="urn:microsoft.com/office/officeart/2005/8/layout/process1"/>
    <dgm:cxn modelId="{F7FF2C71-B9E3-4EC1-918F-BDFC0B421698}" type="presParOf" srcId="{48CCEC94-4A70-4B60-9D26-A8C8CC8F8800}" destId="{F28E99AE-B9E9-4D20-989B-34F8C02395C8}" srcOrd="3" destOrd="0" presId="urn:microsoft.com/office/officeart/2005/8/layout/process1"/>
    <dgm:cxn modelId="{40844C73-7109-43DD-87BE-8835F94E900C}" type="presParOf" srcId="{F28E99AE-B9E9-4D20-989B-34F8C02395C8}" destId="{5F7CA13C-13FC-471E-82A7-172B7722951F}" srcOrd="0" destOrd="0" presId="urn:microsoft.com/office/officeart/2005/8/layout/process1"/>
    <dgm:cxn modelId="{3A2BF703-C0F8-4AED-B83D-2ADF4760A009}" type="presParOf" srcId="{48CCEC94-4A70-4B60-9D26-A8C8CC8F8800}" destId="{119DB68E-7C38-48F1-8D97-BF5F9BE20B98}" srcOrd="4" destOrd="0" presId="urn:microsoft.com/office/officeart/2005/8/layout/process1"/>
    <dgm:cxn modelId="{5499A04D-3029-4C86-BE2C-14128CD48491}" type="presParOf" srcId="{48CCEC94-4A70-4B60-9D26-A8C8CC8F8800}" destId="{EF1FA853-2108-436D-91AD-81D69749D18C}" srcOrd="5" destOrd="0" presId="urn:microsoft.com/office/officeart/2005/8/layout/process1"/>
    <dgm:cxn modelId="{16D1ADB2-01AE-44EC-9C2D-0538A60ED2B9}" type="presParOf" srcId="{EF1FA853-2108-436D-91AD-81D69749D18C}" destId="{526E8705-2BEE-45AA-902E-8B9DB67B1913}" srcOrd="0" destOrd="0" presId="urn:microsoft.com/office/officeart/2005/8/layout/process1"/>
    <dgm:cxn modelId="{9C2F3685-E365-432D-862C-7E8944F264E9}" type="presParOf" srcId="{48CCEC94-4A70-4B60-9D26-A8C8CC8F8800}" destId="{7F27A88E-504E-474D-AA59-1556872AD7AA}" srcOrd="6" destOrd="0" presId="urn:microsoft.com/office/officeart/2005/8/layout/process1"/>
    <dgm:cxn modelId="{0383F22C-8392-4FE9-A472-6FEAEC5C77CE}" type="presParOf" srcId="{48CCEC94-4A70-4B60-9D26-A8C8CC8F8800}" destId="{6EA3F294-2A59-4EF2-ABB1-39708FAA008F}" srcOrd="7" destOrd="0" presId="urn:microsoft.com/office/officeart/2005/8/layout/process1"/>
    <dgm:cxn modelId="{B13AF498-3402-4B53-9879-0487C6588D5B}" type="presParOf" srcId="{6EA3F294-2A59-4EF2-ABB1-39708FAA008F}" destId="{FECEB98A-001C-4F7B-B39C-614D97B13336}" srcOrd="0" destOrd="0" presId="urn:microsoft.com/office/officeart/2005/8/layout/process1"/>
    <dgm:cxn modelId="{97262A7F-F6F3-4324-944A-B3AD597AD8B4}" type="presParOf" srcId="{48CCEC94-4A70-4B60-9D26-A8C8CC8F8800}" destId="{3C810E87-11D7-4F88-A45F-390BC405E347}" srcOrd="8" destOrd="0" presId="urn:microsoft.com/office/officeart/2005/8/layout/process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35B2EB-3A81-4948-BD7A-7B2E0D83BA52}" type="doc">
      <dgm:prSet loTypeId="urn:microsoft.com/office/officeart/2005/8/layout/orgChart1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2C5A91AB-BCD9-4923-89E0-B2D5542A7B6D}">
      <dgm:prSet phldrT="[نص]"/>
      <dgm:spPr/>
      <dgm:t>
        <a:bodyPr/>
        <a:lstStyle/>
        <a:p>
          <a:pPr rtl="1"/>
          <a:r>
            <a:rPr lang="en-US" dirty="0" err="1" smtClean="0"/>
            <a:t>Hepatocytes</a:t>
          </a:r>
          <a:r>
            <a:rPr lang="en-US" dirty="0" smtClean="0"/>
            <a:t> organelles and inclusions</a:t>
          </a:r>
          <a:endParaRPr lang="ar-SA" dirty="0"/>
        </a:p>
      </dgm:t>
    </dgm:pt>
    <dgm:pt modelId="{1ACD609C-DBEA-4B8D-AAC9-B0787FB84007}" type="parTrans" cxnId="{971B1453-8459-48F2-A758-DA9405E1DD53}">
      <dgm:prSet/>
      <dgm:spPr/>
      <dgm:t>
        <a:bodyPr/>
        <a:lstStyle/>
        <a:p>
          <a:pPr rtl="1"/>
          <a:endParaRPr lang="ar-SA"/>
        </a:p>
      </dgm:t>
    </dgm:pt>
    <dgm:pt modelId="{22AB04FF-17B1-45CF-8D7E-1EA6DF45533F}" type="sibTrans" cxnId="{971B1453-8459-48F2-A758-DA9405E1DD53}">
      <dgm:prSet/>
      <dgm:spPr/>
      <dgm:t>
        <a:bodyPr/>
        <a:lstStyle/>
        <a:p>
          <a:pPr rtl="1"/>
          <a:endParaRPr lang="ar-SA"/>
        </a:p>
      </dgm:t>
    </dgm:pt>
    <dgm:pt modelId="{C58C72B5-3AD3-4106-B327-B154DC04DDF4}">
      <dgm:prSet phldrT="[نص]"/>
      <dgm:spPr/>
      <dgm:t>
        <a:bodyPr/>
        <a:lstStyle/>
        <a:p>
          <a:pPr rtl="1"/>
          <a:r>
            <a:rPr lang="en-US" dirty="0" smtClean="0"/>
            <a:t>75% have one nucleus</a:t>
          </a:r>
        </a:p>
        <a:p>
          <a:pPr rtl="1"/>
          <a:r>
            <a:rPr lang="en-US" dirty="0" smtClean="0"/>
            <a:t>Remainder have two nuclei</a:t>
          </a:r>
          <a:endParaRPr lang="ar-SA" dirty="0"/>
        </a:p>
      </dgm:t>
    </dgm:pt>
    <dgm:pt modelId="{B2CA5AE4-A5FE-4022-965B-63E106C67E42}" type="parTrans" cxnId="{29F03B48-86E9-43C8-95EA-663C1366080B}">
      <dgm:prSet/>
      <dgm:spPr/>
      <dgm:t>
        <a:bodyPr/>
        <a:lstStyle/>
        <a:p>
          <a:pPr rtl="1"/>
          <a:endParaRPr lang="ar-SA"/>
        </a:p>
      </dgm:t>
    </dgm:pt>
    <dgm:pt modelId="{C56CE89D-34DE-4793-ADD6-0303BFF6714E}" type="sibTrans" cxnId="{29F03B48-86E9-43C8-95EA-663C1366080B}">
      <dgm:prSet/>
      <dgm:spPr/>
      <dgm:t>
        <a:bodyPr/>
        <a:lstStyle/>
        <a:p>
          <a:pPr rtl="1"/>
          <a:endParaRPr lang="ar-SA"/>
        </a:p>
      </dgm:t>
    </dgm:pt>
    <dgm:pt modelId="{48F4CF2D-8D13-46CB-B692-C9CAA3073C01}">
      <dgm:prSet phldrT="[نص]"/>
      <dgm:spPr/>
      <dgm:t>
        <a:bodyPr/>
        <a:lstStyle/>
        <a:p>
          <a:pPr rtl="0"/>
          <a:r>
            <a:rPr lang="en-US" dirty="0" smtClean="0"/>
            <a:t>Free </a:t>
          </a:r>
          <a:r>
            <a:rPr lang="en-US" dirty="0" err="1" smtClean="0"/>
            <a:t>ribosomes</a:t>
          </a:r>
          <a:r>
            <a:rPr lang="en-US" dirty="0" smtClean="0"/>
            <a:t>, RER,  SER, </a:t>
          </a:r>
          <a:r>
            <a:rPr lang="en-US" dirty="0" err="1" smtClean="0"/>
            <a:t>golgi</a:t>
          </a:r>
          <a:r>
            <a:rPr lang="en-US" dirty="0" smtClean="0"/>
            <a:t> apparatus</a:t>
          </a:r>
          <a:endParaRPr lang="ar-SA" dirty="0"/>
        </a:p>
      </dgm:t>
    </dgm:pt>
    <dgm:pt modelId="{4672943B-627F-4ACB-B0BB-157794BF9FB5}" type="parTrans" cxnId="{8EBB7A91-9634-4A6A-8826-EA10CB04AD9B}">
      <dgm:prSet/>
      <dgm:spPr/>
      <dgm:t>
        <a:bodyPr/>
        <a:lstStyle/>
        <a:p>
          <a:pPr rtl="1"/>
          <a:endParaRPr lang="ar-SA"/>
        </a:p>
      </dgm:t>
    </dgm:pt>
    <dgm:pt modelId="{99A8E07E-37C1-42B3-AD56-4688A9A22FD1}" type="sibTrans" cxnId="{8EBB7A91-9634-4A6A-8826-EA10CB04AD9B}">
      <dgm:prSet/>
      <dgm:spPr/>
      <dgm:t>
        <a:bodyPr/>
        <a:lstStyle/>
        <a:p>
          <a:pPr rtl="1"/>
          <a:endParaRPr lang="ar-SA"/>
        </a:p>
      </dgm:t>
    </dgm:pt>
    <dgm:pt modelId="{D6311401-B459-456A-A523-FE78F403A1D0}">
      <dgm:prSet phldrT="[نص]"/>
      <dgm:spPr/>
      <dgm:t>
        <a:bodyPr/>
        <a:lstStyle/>
        <a:p>
          <a:pPr rtl="1"/>
          <a:r>
            <a:rPr lang="en-US" dirty="0" smtClean="0"/>
            <a:t>mitochondria</a:t>
          </a:r>
          <a:endParaRPr lang="ar-SA" dirty="0"/>
        </a:p>
      </dgm:t>
    </dgm:pt>
    <dgm:pt modelId="{DED60D4A-4E97-43C6-8532-0992B9D9E2EF}" type="parTrans" cxnId="{A7761C4F-8475-42F2-82D3-FE0FF54119CC}">
      <dgm:prSet/>
      <dgm:spPr/>
      <dgm:t>
        <a:bodyPr/>
        <a:lstStyle/>
        <a:p>
          <a:pPr rtl="1"/>
          <a:endParaRPr lang="ar-SA"/>
        </a:p>
      </dgm:t>
    </dgm:pt>
    <dgm:pt modelId="{A93398DA-0DE6-48CD-B083-7714EDAF8367}" type="sibTrans" cxnId="{A7761C4F-8475-42F2-82D3-FE0FF54119CC}">
      <dgm:prSet/>
      <dgm:spPr/>
      <dgm:t>
        <a:bodyPr/>
        <a:lstStyle/>
        <a:p>
          <a:pPr rtl="1"/>
          <a:endParaRPr lang="ar-SA"/>
        </a:p>
      </dgm:t>
    </dgm:pt>
    <dgm:pt modelId="{F5F97CCF-5401-49B1-B7D1-37B7D02120C0}">
      <dgm:prSet/>
      <dgm:spPr/>
      <dgm:t>
        <a:bodyPr/>
        <a:lstStyle/>
        <a:p>
          <a:pPr rtl="1"/>
          <a:r>
            <a:rPr lang="en-US" dirty="0" err="1" smtClean="0"/>
            <a:t>Endosomes</a:t>
          </a:r>
          <a:r>
            <a:rPr lang="en-US" dirty="0" smtClean="0"/>
            <a:t>, </a:t>
          </a:r>
          <a:r>
            <a:rPr lang="en-US" dirty="0" err="1" smtClean="0"/>
            <a:t>lysosomes</a:t>
          </a:r>
          <a:r>
            <a:rPr lang="en-US" dirty="0" smtClean="0"/>
            <a:t>, and </a:t>
          </a:r>
          <a:r>
            <a:rPr lang="en-US" dirty="0" err="1" smtClean="0"/>
            <a:t>perixisomes</a:t>
          </a:r>
          <a:endParaRPr lang="ar-SA" dirty="0"/>
        </a:p>
      </dgm:t>
    </dgm:pt>
    <dgm:pt modelId="{496A117D-BB33-48BE-8180-D5D89BB906FA}" type="parTrans" cxnId="{A8E2173C-98BB-4014-8A7F-D59C4A2A19FE}">
      <dgm:prSet/>
      <dgm:spPr/>
      <dgm:t>
        <a:bodyPr/>
        <a:lstStyle/>
        <a:p>
          <a:pPr rtl="1"/>
          <a:endParaRPr lang="ar-SA"/>
        </a:p>
      </dgm:t>
    </dgm:pt>
    <dgm:pt modelId="{676456A5-0F07-4153-B050-8F459708CE32}" type="sibTrans" cxnId="{A8E2173C-98BB-4014-8A7F-D59C4A2A19FE}">
      <dgm:prSet/>
      <dgm:spPr/>
      <dgm:t>
        <a:bodyPr/>
        <a:lstStyle/>
        <a:p>
          <a:pPr rtl="1"/>
          <a:endParaRPr lang="ar-SA"/>
        </a:p>
      </dgm:t>
    </dgm:pt>
    <dgm:pt modelId="{5E1A26B6-E584-4D01-B9D6-862473E4B764}">
      <dgm:prSet/>
      <dgm:spPr/>
      <dgm:t>
        <a:bodyPr/>
        <a:lstStyle/>
        <a:p>
          <a:pPr rtl="1"/>
          <a:r>
            <a:rPr lang="en-US" dirty="0" smtClean="0"/>
            <a:t>Few lipid droplets and glycogen</a:t>
          </a:r>
          <a:endParaRPr lang="ar-SA" dirty="0"/>
        </a:p>
      </dgm:t>
    </dgm:pt>
    <dgm:pt modelId="{4BE9B816-049C-45B7-BF6D-18A226F89F7E}" type="parTrans" cxnId="{59C301E3-D3EE-4791-91E5-BEF0277EA4B4}">
      <dgm:prSet/>
      <dgm:spPr/>
      <dgm:t>
        <a:bodyPr/>
        <a:lstStyle/>
        <a:p>
          <a:pPr rtl="1"/>
          <a:endParaRPr lang="ar-SA"/>
        </a:p>
      </dgm:t>
    </dgm:pt>
    <dgm:pt modelId="{F592C3AD-8E2F-434E-9AFD-B71D476C1D62}" type="sibTrans" cxnId="{59C301E3-D3EE-4791-91E5-BEF0277EA4B4}">
      <dgm:prSet/>
      <dgm:spPr/>
      <dgm:t>
        <a:bodyPr/>
        <a:lstStyle/>
        <a:p>
          <a:pPr rtl="1"/>
          <a:endParaRPr lang="ar-SA"/>
        </a:p>
      </dgm:t>
    </dgm:pt>
    <dgm:pt modelId="{77EBF19D-4BEC-4648-A89A-74D30F78CF39}" type="pres">
      <dgm:prSet presAssocID="{2535B2EB-3A81-4948-BD7A-7B2E0D83BA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12ED42AF-A635-48B6-9885-720D52A5555B}" type="pres">
      <dgm:prSet presAssocID="{2C5A91AB-BCD9-4923-89E0-B2D5542A7B6D}" presName="hierRoot1" presStyleCnt="0">
        <dgm:presLayoutVars>
          <dgm:hierBranch val="init"/>
        </dgm:presLayoutVars>
      </dgm:prSet>
      <dgm:spPr/>
    </dgm:pt>
    <dgm:pt modelId="{220DBE4E-B3A4-4AFB-9838-C01CC0755135}" type="pres">
      <dgm:prSet presAssocID="{2C5A91AB-BCD9-4923-89E0-B2D5542A7B6D}" presName="rootComposite1" presStyleCnt="0"/>
      <dgm:spPr/>
    </dgm:pt>
    <dgm:pt modelId="{AE42D569-5483-4564-A6E5-FEB0010D8FDF}" type="pres">
      <dgm:prSet presAssocID="{2C5A91AB-BCD9-4923-89E0-B2D5542A7B6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34ACEAA-F0B8-439F-A4B9-572D0DEC8DEA}" type="pres">
      <dgm:prSet presAssocID="{2C5A91AB-BCD9-4923-89E0-B2D5542A7B6D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E1C7206C-4973-401E-8CED-0C8F04644EC1}" type="pres">
      <dgm:prSet presAssocID="{2C5A91AB-BCD9-4923-89E0-B2D5542A7B6D}" presName="hierChild2" presStyleCnt="0"/>
      <dgm:spPr/>
    </dgm:pt>
    <dgm:pt modelId="{FA2EFA0B-EE40-4873-804B-44B4CD16FDAE}" type="pres">
      <dgm:prSet presAssocID="{B2CA5AE4-A5FE-4022-965B-63E106C67E42}" presName="Name37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187E0BB7-1BEA-4B66-9B5D-1424ED94EE23}" type="pres">
      <dgm:prSet presAssocID="{C58C72B5-3AD3-4106-B327-B154DC04DDF4}" presName="hierRoot2" presStyleCnt="0">
        <dgm:presLayoutVars>
          <dgm:hierBranch val="init"/>
        </dgm:presLayoutVars>
      </dgm:prSet>
      <dgm:spPr/>
    </dgm:pt>
    <dgm:pt modelId="{0C2ED37E-CFF1-4940-803C-9880014A8BD4}" type="pres">
      <dgm:prSet presAssocID="{C58C72B5-3AD3-4106-B327-B154DC04DDF4}" presName="rootComposite" presStyleCnt="0"/>
      <dgm:spPr/>
    </dgm:pt>
    <dgm:pt modelId="{36DDBAF7-C0D8-478C-8C3F-78C7BA12ADCF}" type="pres">
      <dgm:prSet presAssocID="{C58C72B5-3AD3-4106-B327-B154DC04DDF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37583A6-3830-43A8-AC71-3E5096B8C2A2}" type="pres">
      <dgm:prSet presAssocID="{C58C72B5-3AD3-4106-B327-B154DC04DDF4}" presName="rootConnector" presStyleLbl="node2" presStyleIdx="0" presStyleCnt="5"/>
      <dgm:spPr/>
      <dgm:t>
        <a:bodyPr/>
        <a:lstStyle/>
        <a:p>
          <a:pPr rtl="1"/>
          <a:endParaRPr lang="ar-SA"/>
        </a:p>
      </dgm:t>
    </dgm:pt>
    <dgm:pt modelId="{C66701C4-40FA-4F99-BEB2-ACEB62033BD1}" type="pres">
      <dgm:prSet presAssocID="{C58C72B5-3AD3-4106-B327-B154DC04DDF4}" presName="hierChild4" presStyleCnt="0"/>
      <dgm:spPr/>
    </dgm:pt>
    <dgm:pt modelId="{3CFF5C5E-7A50-4F64-A639-9EC336005F51}" type="pres">
      <dgm:prSet presAssocID="{C58C72B5-3AD3-4106-B327-B154DC04DDF4}" presName="hierChild5" presStyleCnt="0"/>
      <dgm:spPr/>
    </dgm:pt>
    <dgm:pt modelId="{8EE2E728-4CCC-456C-815B-8649BE6CDDD7}" type="pres">
      <dgm:prSet presAssocID="{4672943B-627F-4ACB-B0BB-157794BF9FB5}" presName="Name37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24C91111-0820-4195-ABD1-47172C272B89}" type="pres">
      <dgm:prSet presAssocID="{48F4CF2D-8D13-46CB-B692-C9CAA3073C01}" presName="hierRoot2" presStyleCnt="0">
        <dgm:presLayoutVars>
          <dgm:hierBranch val="init"/>
        </dgm:presLayoutVars>
      </dgm:prSet>
      <dgm:spPr/>
    </dgm:pt>
    <dgm:pt modelId="{6D377C49-24A4-4A82-AC37-0BA6410CBD4B}" type="pres">
      <dgm:prSet presAssocID="{48F4CF2D-8D13-46CB-B692-C9CAA3073C01}" presName="rootComposite" presStyleCnt="0"/>
      <dgm:spPr/>
    </dgm:pt>
    <dgm:pt modelId="{D70DB18B-7574-483C-AD84-0714416690FC}" type="pres">
      <dgm:prSet presAssocID="{48F4CF2D-8D13-46CB-B692-C9CAA3073C01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918AE3D-C6C5-4B78-98CB-25CC00A12062}" type="pres">
      <dgm:prSet presAssocID="{48F4CF2D-8D13-46CB-B692-C9CAA3073C01}" presName="rootConnector" presStyleLbl="node2" presStyleIdx="1" presStyleCnt="5"/>
      <dgm:spPr/>
      <dgm:t>
        <a:bodyPr/>
        <a:lstStyle/>
        <a:p>
          <a:pPr rtl="1"/>
          <a:endParaRPr lang="ar-SA"/>
        </a:p>
      </dgm:t>
    </dgm:pt>
    <dgm:pt modelId="{09779CD0-B8C5-4453-BF2B-B32F08925985}" type="pres">
      <dgm:prSet presAssocID="{48F4CF2D-8D13-46CB-B692-C9CAA3073C01}" presName="hierChild4" presStyleCnt="0"/>
      <dgm:spPr/>
    </dgm:pt>
    <dgm:pt modelId="{9B779264-D48B-40C0-A2B9-EF292D9F39E4}" type="pres">
      <dgm:prSet presAssocID="{48F4CF2D-8D13-46CB-B692-C9CAA3073C01}" presName="hierChild5" presStyleCnt="0"/>
      <dgm:spPr/>
    </dgm:pt>
    <dgm:pt modelId="{31F45A9A-76A6-4B49-AADD-A141E8CF063B}" type="pres">
      <dgm:prSet presAssocID="{DED60D4A-4E97-43C6-8532-0992B9D9E2EF}" presName="Name37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131A1860-56E6-4A43-AB7B-FD117530FA71}" type="pres">
      <dgm:prSet presAssocID="{D6311401-B459-456A-A523-FE78F403A1D0}" presName="hierRoot2" presStyleCnt="0">
        <dgm:presLayoutVars>
          <dgm:hierBranch val="init"/>
        </dgm:presLayoutVars>
      </dgm:prSet>
      <dgm:spPr/>
    </dgm:pt>
    <dgm:pt modelId="{7A72EC3E-0046-4AD7-BBE9-A9D36183AD47}" type="pres">
      <dgm:prSet presAssocID="{D6311401-B459-456A-A523-FE78F403A1D0}" presName="rootComposite" presStyleCnt="0"/>
      <dgm:spPr/>
    </dgm:pt>
    <dgm:pt modelId="{8B6F0F30-7F75-45C3-9E15-4FF0F5163538}" type="pres">
      <dgm:prSet presAssocID="{D6311401-B459-456A-A523-FE78F403A1D0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335A1AE-9BA9-4935-991A-04B1373EE5EB}" type="pres">
      <dgm:prSet presAssocID="{D6311401-B459-456A-A523-FE78F403A1D0}" presName="rootConnector" presStyleLbl="node2" presStyleIdx="2" presStyleCnt="5"/>
      <dgm:spPr/>
      <dgm:t>
        <a:bodyPr/>
        <a:lstStyle/>
        <a:p>
          <a:pPr rtl="1"/>
          <a:endParaRPr lang="ar-SA"/>
        </a:p>
      </dgm:t>
    </dgm:pt>
    <dgm:pt modelId="{1FC61524-240D-4F1F-B832-7E04B12ADE16}" type="pres">
      <dgm:prSet presAssocID="{D6311401-B459-456A-A523-FE78F403A1D0}" presName="hierChild4" presStyleCnt="0"/>
      <dgm:spPr/>
    </dgm:pt>
    <dgm:pt modelId="{CD99CAC8-468E-419B-8B24-60FA886C335E}" type="pres">
      <dgm:prSet presAssocID="{D6311401-B459-456A-A523-FE78F403A1D0}" presName="hierChild5" presStyleCnt="0"/>
      <dgm:spPr/>
    </dgm:pt>
    <dgm:pt modelId="{5B34C49C-8A57-4ABE-A1A9-AA64B37ABD6D}" type="pres">
      <dgm:prSet presAssocID="{496A117D-BB33-48BE-8180-D5D89BB906FA}" presName="Name37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46A23023-6823-4253-B4E4-23BCF69417F4}" type="pres">
      <dgm:prSet presAssocID="{F5F97CCF-5401-49B1-B7D1-37B7D02120C0}" presName="hierRoot2" presStyleCnt="0">
        <dgm:presLayoutVars>
          <dgm:hierBranch val="init"/>
        </dgm:presLayoutVars>
      </dgm:prSet>
      <dgm:spPr/>
    </dgm:pt>
    <dgm:pt modelId="{4B7E4A72-3725-422E-9175-3392FF08417E}" type="pres">
      <dgm:prSet presAssocID="{F5F97CCF-5401-49B1-B7D1-37B7D02120C0}" presName="rootComposite" presStyleCnt="0"/>
      <dgm:spPr/>
    </dgm:pt>
    <dgm:pt modelId="{FD450909-1721-4265-B6F9-52740D48A85C}" type="pres">
      <dgm:prSet presAssocID="{F5F97CCF-5401-49B1-B7D1-37B7D02120C0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68B19B6-77D2-4FFF-A996-97495CCFCFFA}" type="pres">
      <dgm:prSet presAssocID="{F5F97CCF-5401-49B1-B7D1-37B7D02120C0}" presName="rootConnector" presStyleLbl="node2" presStyleIdx="3" presStyleCnt="5"/>
      <dgm:spPr/>
      <dgm:t>
        <a:bodyPr/>
        <a:lstStyle/>
        <a:p>
          <a:pPr rtl="1"/>
          <a:endParaRPr lang="ar-SA"/>
        </a:p>
      </dgm:t>
    </dgm:pt>
    <dgm:pt modelId="{AA9043AA-9466-40C9-A41D-E8C784D626B2}" type="pres">
      <dgm:prSet presAssocID="{F5F97CCF-5401-49B1-B7D1-37B7D02120C0}" presName="hierChild4" presStyleCnt="0"/>
      <dgm:spPr/>
    </dgm:pt>
    <dgm:pt modelId="{B21AED2B-DC8C-41C8-9B1C-A2301386CA51}" type="pres">
      <dgm:prSet presAssocID="{F5F97CCF-5401-49B1-B7D1-37B7D02120C0}" presName="hierChild5" presStyleCnt="0"/>
      <dgm:spPr/>
    </dgm:pt>
    <dgm:pt modelId="{3D64B54D-D14C-4A01-8764-9C158F8206D5}" type="pres">
      <dgm:prSet presAssocID="{4BE9B816-049C-45B7-BF6D-18A226F89F7E}" presName="Name37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F6D38578-4A08-4218-875A-73AB9093CE79}" type="pres">
      <dgm:prSet presAssocID="{5E1A26B6-E584-4D01-B9D6-862473E4B764}" presName="hierRoot2" presStyleCnt="0">
        <dgm:presLayoutVars>
          <dgm:hierBranch val="init"/>
        </dgm:presLayoutVars>
      </dgm:prSet>
      <dgm:spPr/>
    </dgm:pt>
    <dgm:pt modelId="{0AE35FA4-B862-49FC-9C59-7A2711AA8AD0}" type="pres">
      <dgm:prSet presAssocID="{5E1A26B6-E584-4D01-B9D6-862473E4B764}" presName="rootComposite" presStyleCnt="0"/>
      <dgm:spPr/>
    </dgm:pt>
    <dgm:pt modelId="{2273AE31-2C92-4F3B-BC84-2361415528A9}" type="pres">
      <dgm:prSet presAssocID="{5E1A26B6-E584-4D01-B9D6-862473E4B764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8E11353-0FF8-46F5-94A5-B05969E993E4}" type="pres">
      <dgm:prSet presAssocID="{5E1A26B6-E584-4D01-B9D6-862473E4B764}" presName="rootConnector" presStyleLbl="node2" presStyleIdx="4" presStyleCnt="5"/>
      <dgm:spPr/>
      <dgm:t>
        <a:bodyPr/>
        <a:lstStyle/>
        <a:p>
          <a:pPr rtl="1"/>
          <a:endParaRPr lang="ar-SA"/>
        </a:p>
      </dgm:t>
    </dgm:pt>
    <dgm:pt modelId="{0FAF36EE-4E14-4C45-BCFF-B42ADEC224F2}" type="pres">
      <dgm:prSet presAssocID="{5E1A26B6-E584-4D01-B9D6-862473E4B764}" presName="hierChild4" presStyleCnt="0"/>
      <dgm:spPr/>
    </dgm:pt>
    <dgm:pt modelId="{83F7FBDB-B7F1-4B48-9115-8BD9CE82C9B3}" type="pres">
      <dgm:prSet presAssocID="{5E1A26B6-E584-4D01-B9D6-862473E4B764}" presName="hierChild5" presStyleCnt="0"/>
      <dgm:spPr/>
    </dgm:pt>
    <dgm:pt modelId="{88FC4296-54A3-40E1-8375-EC4A5DE1EB7C}" type="pres">
      <dgm:prSet presAssocID="{2C5A91AB-BCD9-4923-89E0-B2D5542A7B6D}" presName="hierChild3" presStyleCnt="0"/>
      <dgm:spPr/>
    </dgm:pt>
  </dgm:ptLst>
  <dgm:cxnLst>
    <dgm:cxn modelId="{F09EED7D-5751-416C-83A7-BE7C4E908C08}" type="presOf" srcId="{4BE9B816-049C-45B7-BF6D-18A226F89F7E}" destId="{3D64B54D-D14C-4A01-8764-9C158F8206D5}" srcOrd="0" destOrd="0" presId="urn:microsoft.com/office/officeart/2005/8/layout/orgChart1"/>
    <dgm:cxn modelId="{9462F8DE-C564-41BF-900D-696A32B9ED85}" type="presOf" srcId="{2C5A91AB-BCD9-4923-89E0-B2D5542A7B6D}" destId="{B34ACEAA-F0B8-439F-A4B9-572D0DEC8DEA}" srcOrd="1" destOrd="0" presId="urn:microsoft.com/office/officeart/2005/8/layout/orgChart1"/>
    <dgm:cxn modelId="{1F2B93D6-1138-469A-A2FC-65DF6BD77393}" type="presOf" srcId="{D6311401-B459-456A-A523-FE78F403A1D0}" destId="{8B6F0F30-7F75-45C3-9E15-4FF0F5163538}" srcOrd="0" destOrd="0" presId="urn:microsoft.com/office/officeart/2005/8/layout/orgChart1"/>
    <dgm:cxn modelId="{189AA551-5649-451E-AA70-93AB52515D5F}" type="presOf" srcId="{F5F97CCF-5401-49B1-B7D1-37B7D02120C0}" destId="{068B19B6-77D2-4FFF-A996-97495CCFCFFA}" srcOrd="1" destOrd="0" presId="urn:microsoft.com/office/officeart/2005/8/layout/orgChart1"/>
    <dgm:cxn modelId="{1132A19E-6BE4-4D9D-835C-E1456DF8ADA7}" type="presOf" srcId="{C58C72B5-3AD3-4106-B327-B154DC04DDF4}" destId="{36DDBAF7-C0D8-478C-8C3F-78C7BA12ADCF}" srcOrd="0" destOrd="0" presId="urn:microsoft.com/office/officeart/2005/8/layout/orgChart1"/>
    <dgm:cxn modelId="{A8E2173C-98BB-4014-8A7F-D59C4A2A19FE}" srcId="{2C5A91AB-BCD9-4923-89E0-B2D5542A7B6D}" destId="{F5F97CCF-5401-49B1-B7D1-37B7D02120C0}" srcOrd="3" destOrd="0" parTransId="{496A117D-BB33-48BE-8180-D5D89BB906FA}" sibTransId="{676456A5-0F07-4153-B050-8F459708CE32}"/>
    <dgm:cxn modelId="{2BAAB267-07E7-4435-B0CD-57166079AF6B}" type="presOf" srcId="{F5F97CCF-5401-49B1-B7D1-37B7D02120C0}" destId="{FD450909-1721-4265-B6F9-52740D48A85C}" srcOrd="0" destOrd="0" presId="urn:microsoft.com/office/officeart/2005/8/layout/orgChart1"/>
    <dgm:cxn modelId="{A7761C4F-8475-42F2-82D3-FE0FF54119CC}" srcId="{2C5A91AB-BCD9-4923-89E0-B2D5542A7B6D}" destId="{D6311401-B459-456A-A523-FE78F403A1D0}" srcOrd="2" destOrd="0" parTransId="{DED60D4A-4E97-43C6-8532-0992B9D9E2EF}" sibTransId="{A93398DA-0DE6-48CD-B083-7714EDAF8367}"/>
    <dgm:cxn modelId="{59C301E3-D3EE-4791-91E5-BEF0277EA4B4}" srcId="{2C5A91AB-BCD9-4923-89E0-B2D5542A7B6D}" destId="{5E1A26B6-E584-4D01-B9D6-862473E4B764}" srcOrd="4" destOrd="0" parTransId="{4BE9B816-049C-45B7-BF6D-18A226F89F7E}" sibTransId="{F592C3AD-8E2F-434E-9AFD-B71D476C1D62}"/>
    <dgm:cxn modelId="{289940ED-42DD-4CE9-8975-20C7AF0B8807}" type="presOf" srcId="{5E1A26B6-E584-4D01-B9D6-862473E4B764}" destId="{38E11353-0FF8-46F5-94A5-B05969E993E4}" srcOrd="1" destOrd="0" presId="urn:microsoft.com/office/officeart/2005/8/layout/orgChart1"/>
    <dgm:cxn modelId="{63196E68-AF7D-4132-A189-0FE178877450}" type="presOf" srcId="{D6311401-B459-456A-A523-FE78F403A1D0}" destId="{B335A1AE-9BA9-4935-991A-04B1373EE5EB}" srcOrd="1" destOrd="0" presId="urn:microsoft.com/office/officeart/2005/8/layout/orgChart1"/>
    <dgm:cxn modelId="{1BECD70A-8A2E-4285-A69F-586E4FA6FB02}" type="presOf" srcId="{C58C72B5-3AD3-4106-B327-B154DC04DDF4}" destId="{237583A6-3830-43A8-AC71-3E5096B8C2A2}" srcOrd="1" destOrd="0" presId="urn:microsoft.com/office/officeart/2005/8/layout/orgChart1"/>
    <dgm:cxn modelId="{971B1453-8459-48F2-A758-DA9405E1DD53}" srcId="{2535B2EB-3A81-4948-BD7A-7B2E0D83BA52}" destId="{2C5A91AB-BCD9-4923-89E0-B2D5542A7B6D}" srcOrd="0" destOrd="0" parTransId="{1ACD609C-DBEA-4B8D-AAC9-B0787FB84007}" sibTransId="{22AB04FF-17B1-45CF-8D7E-1EA6DF45533F}"/>
    <dgm:cxn modelId="{00EFE2F0-0C04-4453-B92A-89CD0B111E31}" type="presOf" srcId="{B2CA5AE4-A5FE-4022-965B-63E106C67E42}" destId="{FA2EFA0B-EE40-4873-804B-44B4CD16FDAE}" srcOrd="0" destOrd="0" presId="urn:microsoft.com/office/officeart/2005/8/layout/orgChart1"/>
    <dgm:cxn modelId="{8EBB7A91-9634-4A6A-8826-EA10CB04AD9B}" srcId="{2C5A91AB-BCD9-4923-89E0-B2D5542A7B6D}" destId="{48F4CF2D-8D13-46CB-B692-C9CAA3073C01}" srcOrd="1" destOrd="0" parTransId="{4672943B-627F-4ACB-B0BB-157794BF9FB5}" sibTransId="{99A8E07E-37C1-42B3-AD56-4688A9A22FD1}"/>
    <dgm:cxn modelId="{29F03B48-86E9-43C8-95EA-663C1366080B}" srcId="{2C5A91AB-BCD9-4923-89E0-B2D5542A7B6D}" destId="{C58C72B5-3AD3-4106-B327-B154DC04DDF4}" srcOrd="0" destOrd="0" parTransId="{B2CA5AE4-A5FE-4022-965B-63E106C67E42}" sibTransId="{C56CE89D-34DE-4793-ADD6-0303BFF6714E}"/>
    <dgm:cxn modelId="{A9A62469-369C-409B-A5F2-266274B8E3EE}" type="presOf" srcId="{496A117D-BB33-48BE-8180-D5D89BB906FA}" destId="{5B34C49C-8A57-4ABE-A1A9-AA64B37ABD6D}" srcOrd="0" destOrd="0" presId="urn:microsoft.com/office/officeart/2005/8/layout/orgChart1"/>
    <dgm:cxn modelId="{5DBB02A8-D88C-43F4-A725-E22788DF03F7}" type="presOf" srcId="{4672943B-627F-4ACB-B0BB-157794BF9FB5}" destId="{8EE2E728-4CCC-456C-815B-8649BE6CDDD7}" srcOrd="0" destOrd="0" presId="urn:microsoft.com/office/officeart/2005/8/layout/orgChart1"/>
    <dgm:cxn modelId="{6AE4E92C-5522-4A5D-B4AF-84B16E884D90}" type="presOf" srcId="{48F4CF2D-8D13-46CB-B692-C9CAA3073C01}" destId="{E918AE3D-C6C5-4B78-98CB-25CC00A12062}" srcOrd="1" destOrd="0" presId="urn:microsoft.com/office/officeart/2005/8/layout/orgChart1"/>
    <dgm:cxn modelId="{8048B230-5D65-4DB4-B8F8-99AAF6FD95D2}" type="presOf" srcId="{2535B2EB-3A81-4948-BD7A-7B2E0D83BA52}" destId="{77EBF19D-4BEC-4648-A89A-74D30F78CF39}" srcOrd="0" destOrd="0" presId="urn:microsoft.com/office/officeart/2005/8/layout/orgChart1"/>
    <dgm:cxn modelId="{E83A0D88-21DE-4DFB-8371-EDC3B0DEC6EF}" type="presOf" srcId="{5E1A26B6-E584-4D01-B9D6-862473E4B764}" destId="{2273AE31-2C92-4F3B-BC84-2361415528A9}" srcOrd="0" destOrd="0" presId="urn:microsoft.com/office/officeart/2005/8/layout/orgChart1"/>
    <dgm:cxn modelId="{E574B76E-690F-4DC7-8722-A1D4D9C5AA4D}" type="presOf" srcId="{DED60D4A-4E97-43C6-8532-0992B9D9E2EF}" destId="{31F45A9A-76A6-4B49-AADD-A141E8CF063B}" srcOrd="0" destOrd="0" presId="urn:microsoft.com/office/officeart/2005/8/layout/orgChart1"/>
    <dgm:cxn modelId="{9912FCFA-4C52-4325-A948-38EE1B6A19BC}" type="presOf" srcId="{2C5A91AB-BCD9-4923-89E0-B2D5542A7B6D}" destId="{AE42D569-5483-4564-A6E5-FEB0010D8FDF}" srcOrd="0" destOrd="0" presId="urn:microsoft.com/office/officeart/2005/8/layout/orgChart1"/>
    <dgm:cxn modelId="{CC110E07-493C-446F-A223-CC36C6773D0A}" type="presOf" srcId="{48F4CF2D-8D13-46CB-B692-C9CAA3073C01}" destId="{D70DB18B-7574-483C-AD84-0714416690FC}" srcOrd="0" destOrd="0" presId="urn:microsoft.com/office/officeart/2005/8/layout/orgChart1"/>
    <dgm:cxn modelId="{33EF1624-F498-47FA-BB8C-E18FB77A8DA1}" type="presParOf" srcId="{77EBF19D-4BEC-4648-A89A-74D30F78CF39}" destId="{12ED42AF-A635-48B6-9885-720D52A5555B}" srcOrd="0" destOrd="0" presId="urn:microsoft.com/office/officeart/2005/8/layout/orgChart1"/>
    <dgm:cxn modelId="{0CBA1686-BA88-4AD8-98B9-C4099B12C568}" type="presParOf" srcId="{12ED42AF-A635-48B6-9885-720D52A5555B}" destId="{220DBE4E-B3A4-4AFB-9838-C01CC0755135}" srcOrd="0" destOrd="0" presId="urn:microsoft.com/office/officeart/2005/8/layout/orgChart1"/>
    <dgm:cxn modelId="{2F468E9B-AE75-4C03-B5F5-18096664FEC8}" type="presParOf" srcId="{220DBE4E-B3A4-4AFB-9838-C01CC0755135}" destId="{AE42D569-5483-4564-A6E5-FEB0010D8FDF}" srcOrd="0" destOrd="0" presId="urn:microsoft.com/office/officeart/2005/8/layout/orgChart1"/>
    <dgm:cxn modelId="{A2EB4221-5664-4B27-AEE7-16206B1693DF}" type="presParOf" srcId="{220DBE4E-B3A4-4AFB-9838-C01CC0755135}" destId="{B34ACEAA-F0B8-439F-A4B9-572D0DEC8DEA}" srcOrd="1" destOrd="0" presId="urn:microsoft.com/office/officeart/2005/8/layout/orgChart1"/>
    <dgm:cxn modelId="{BB39C20B-8357-434E-8B4D-A39B1CD76A24}" type="presParOf" srcId="{12ED42AF-A635-48B6-9885-720D52A5555B}" destId="{E1C7206C-4973-401E-8CED-0C8F04644EC1}" srcOrd="1" destOrd="0" presId="urn:microsoft.com/office/officeart/2005/8/layout/orgChart1"/>
    <dgm:cxn modelId="{F96B52F8-A911-40C3-A995-AC6A536820D3}" type="presParOf" srcId="{E1C7206C-4973-401E-8CED-0C8F04644EC1}" destId="{FA2EFA0B-EE40-4873-804B-44B4CD16FDAE}" srcOrd="0" destOrd="0" presId="urn:microsoft.com/office/officeart/2005/8/layout/orgChart1"/>
    <dgm:cxn modelId="{D4602617-7E0E-4206-BFE8-D5F65F418B6D}" type="presParOf" srcId="{E1C7206C-4973-401E-8CED-0C8F04644EC1}" destId="{187E0BB7-1BEA-4B66-9B5D-1424ED94EE23}" srcOrd="1" destOrd="0" presId="urn:microsoft.com/office/officeart/2005/8/layout/orgChart1"/>
    <dgm:cxn modelId="{5BF80A6B-E23F-4D8B-A908-C9144E89FF83}" type="presParOf" srcId="{187E0BB7-1BEA-4B66-9B5D-1424ED94EE23}" destId="{0C2ED37E-CFF1-4940-803C-9880014A8BD4}" srcOrd="0" destOrd="0" presId="urn:microsoft.com/office/officeart/2005/8/layout/orgChart1"/>
    <dgm:cxn modelId="{2E2AE8E6-B38C-4C78-BFC4-385119CD0F1E}" type="presParOf" srcId="{0C2ED37E-CFF1-4940-803C-9880014A8BD4}" destId="{36DDBAF7-C0D8-478C-8C3F-78C7BA12ADCF}" srcOrd="0" destOrd="0" presId="urn:microsoft.com/office/officeart/2005/8/layout/orgChart1"/>
    <dgm:cxn modelId="{6D93EB1F-5F0A-4692-8180-B7C2A1B26AC8}" type="presParOf" srcId="{0C2ED37E-CFF1-4940-803C-9880014A8BD4}" destId="{237583A6-3830-43A8-AC71-3E5096B8C2A2}" srcOrd="1" destOrd="0" presId="urn:microsoft.com/office/officeart/2005/8/layout/orgChart1"/>
    <dgm:cxn modelId="{F55D963F-EF17-4326-A061-D524BCE1410E}" type="presParOf" srcId="{187E0BB7-1BEA-4B66-9B5D-1424ED94EE23}" destId="{C66701C4-40FA-4F99-BEB2-ACEB62033BD1}" srcOrd="1" destOrd="0" presId="urn:microsoft.com/office/officeart/2005/8/layout/orgChart1"/>
    <dgm:cxn modelId="{8814C7F3-4995-42BA-9847-EEC81314C952}" type="presParOf" srcId="{187E0BB7-1BEA-4B66-9B5D-1424ED94EE23}" destId="{3CFF5C5E-7A50-4F64-A639-9EC336005F51}" srcOrd="2" destOrd="0" presId="urn:microsoft.com/office/officeart/2005/8/layout/orgChart1"/>
    <dgm:cxn modelId="{B45415AD-A8B2-4D4A-A3BD-4B73D125C9EE}" type="presParOf" srcId="{E1C7206C-4973-401E-8CED-0C8F04644EC1}" destId="{8EE2E728-4CCC-456C-815B-8649BE6CDDD7}" srcOrd="2" destOrd="0" presId="urn:microsoft.com/office/officeart/2005/8/layout/orgChart1"/>
    <dgm:cxn modelId="{3062B616-C093-4650-8BB2-5F9A38BEE1FC}" type="presParOf" srcId="{E1C7206C-4973-401E-8CED-0C8F04644EC1}" destId="{24C91111-0820-4195-ABD1-47172C272B89}" srcOrd="3" destOrd="0" presId="urn:microsoft.com/office/officeart/2005/8/layout/orgChart1"/>
    <dgm:cxn modelId="{3CCC09CD-2769-47E1-86F5-EDA3A40E6209}" type="presParOf" srcId="{24C91111-0820-4195-ABD1-47172C272B89}" destId="{6D377C49-24A4-4A82-AC37-0BA6410CBD4B}" srcOrd="0" destOrd="0" presId="urn:microsoft.com/office/officeart/2005/8/layout/orgChart1"/>
    <dgm:cxn modelId="{C629506F-82E7-461B-BFDA-482EE58B0D1B}" type="presParOf" srcId="{6D377C49-24A4-4A82-AC37-0BA6410CBD4B}" destId="{D70DB18B-7574-483C-AD84-0714416690FC}" srcOrd="0" destOrd="0" presId="urn:microsoft.com/office/officeart/2005/8/layout/orgChart1"/>
    <dgm:cxn modelId="{DFD4EA64-7A21-40BB-99B4-AB4577EE311C}" type="presParOf" srcId="{6D377C49-24A4-4A82-AC37-0BA6410CBD4B}" destId="{E918AE3D-C6C5-4B78-98CB-25CC00A12062}" srcOrd="1" destOrd="0" presId="urn:microsoft.com/office/officeart/2005/8/layout/orgChart1"/>
    <dgm:cxn modelId="{302768A4-04DA-4A4C-9D40-25D3ECFB0748}" type="presParOf" srcId="{24C91111-0820-4195-ABD1-47172C272B89}" destId="{09779CD0-B8C5-4453-BF2B-B32F08925985}" srcOrd="1" destOrd="0" presId="urn:microsoft.com/office/officeart/2005/8/layout/orgChart1"/>
    <dgm:cxn modelId="{C4CA80DD-7E37-4284-A91A-AC0DBD4C82E6}" type="presParOf" srcId="{24C91111-0820-4195-ABD1-47172C272B89}" destId="{9B779264-D48B-40C0-A2B9-EF292D9F39E4}" srcOrd="2" destOrd="0" presId="urn:microsoft.com/office/officeart/2005/8/layout/orgChart1"/>
    <dgm:cxn modelId="{0A56BE7E-A1A8-49B3-8119-3AEE882C4E33}" type="presParOf" srcId="{E1C7206C-4973-401E-8CED-0C8F04644EC1}" destId="{31F45A9A-76A6-4B49-AADD-A141E8CF063B}" srcOrd="4" destOrd="0" presId="urn:microsoft.com/office/officeart/2005/8/layout/orgChart1"/>
    <dgm:cxn modelId="{5B4379D0-10E7-4A95-BACD-495B12EFF6C4}" type="presParOf" srcId="{E1C7206C-4973-401E-8CED-0C8F04644EC1}" destId="{131A1860-56E6-4A43-AB7B-FD117530FA71}" srcOrd="5" destOrd="0" presId="urn:microsoft.com/office/officeart/2005/8/layout/orgChart1"/>
    <dgm:cxn modelId="{5D5029D9-1DE9-4564-9CA9-63A4CAED11CC}" type="presParOf" srcId="{131A1860-56E6-4A43-AB7B-FD117530FA71}" destId="{7A72EC3E-0046-4AD7-BBE9-A9D36183AD47}" srcOrd="0" destOrd="0" presId="urn:microsoft.com/office/officeart/2005/8/layout/orgChart1"/>
    <dgm:cxn modelId="{BCAAE54C-EAA4-49DB-961B-1E86A9DB85B3}" type="presParOf" srcId="{7A72EC3E-0046-4AD7-BBE9-A9D36183AD47}" destId="{8B6F0F30-7F75-45C3-9E15-4FF0F5163538}" srcOrd="0" destOrd="0" presId="urn:microsoft.com/office/officeart/2005/8/layout/orgChart1"/>
    <dgm:cxn modelId="{F838C369-0F50-4BA8-BE60-4DCFB0327189}" type="presParOf" srcId="{7A72EC3E-0046-4AD7-BBE9-A9D36183AD47}" destId="{B335A1AE-9BA9-4935-991A-04B1373EE5EB}" srcOrd="1" destOrd="0" presId="urn:microsoft.com/office/officeart/2005/8/layout/orgChart1"/>
    <dgm:cxn modelId="{F691B540-13F0-4C19-87DE-78ABD6000F8D}" type="presParOf" srcId="{131A1860-56E6-4A43-AB7B-FD117530FA71}" destId="{1FC61524-240D-4F1F-B832-7E04B12ADE16}" srcOrd="1" destOrd="0" presId="urn:microsoft.com/office/officeart/2005/8/layout/orgChart1"/>
    <dgm:cxn modelId="{E5C844B7-0A17-487F-93BE-407390D3C919}" type="presParOf" srcId="{131A1860-56E6-4A43-AB7B-FD117530FA71}" destId="{CD99CAC8-468E-419B-8B24-60FA886C335E}" srcOrd="2" destOrd="0" presId="urn:microsoft.com/office/officeart/2005/8/layout/orgChart1"/>
    <dgm:cxn modelId="{58F34F8D-A1F6-465A-909F-BB28316A0C25}" type="presParOf" srcId="{E1C7206C-4973-401E-8CED-0C8F04644EC1}" destId="{5B34C49C-8A57-4ABE-A1A9-AA64B37ABD6D}" srcOrd="6" destOrd="0" presId="urn:microsoft.com/office/officeart/2005/8/layout/orgChart1"/>
    <dgm:cxn modelId="{D04B69BB-373C-4500-AD5D-681B0A7451F9}" type="presParOf" srcId="{E1C7206C-4973-401E-8CED-0C8F04644EC1}" destId="{46A23023-6823-4253-B4E4-23BCF69417F4}" srcOrd="7" destOrd="0" presId="urn:microsoft.com/office/officeart/2005/8/layout/orgChart1"/>
    <dgm:cxn modelId="{A8C745ED-F3A7-419F-924C-8CC924073DD9}" type="presParOf" srcId="{46A23023-6823-4253-B4E4-23BCF69417F4}" destId="{4B7E4A72-3725-422E-9175-3392FF08417E}" srcOrd="0" destOrd="0" presId="urn:microsoft.com/office/officeart/2005/8/layout/orgChart1"/>
    <dgm:cxn modelId="{16E16935-6DE4-4543-84D8-ADAC0CA3CE36}" type="presParOf" srcId="{4B7E4A72-3725-422E-9175-3392FF08417E}" destId="{FD450909-1721-4265-B6F9-52740D48A85C}" srcOrd="0" destOrd="0" presId="urn:microsoft.com/office/officeart/2005/8/layout/orgChart1"/>
    <dgm:cxn modelId="{41A7DEE7-F689-4510-B490-5E5828341004}" type="presParOf" srcId="{4B7E4A72-3725-422E-9175-3392FF08417E}" destId="{068B19B6-77D2-4FFF-A996-97495CCFCFFA}" srcOrd="1" destOrd="0" presId="urn:microsoft.com/office/officeart/2005/8/layout/orgChart1"/>
    <dgm:cxn modelId="{C89B67D0-95E6-4A0F-AB4D-9DE40CD27FF8}" type="presParOf" srcId="{46A23023-6823-4253-B4E4-23BCF69417F4}" destId="{AA9043AA-9466-40C9-A41D-E8C784D626B2}" srcOrd="1" destOrd="0" presId="urn:microsoft.com/office/officeart/2005/8/layout/orgChart1"/>
    <dgm:cxn modelId="{00AF3C43-3F48-4974-BC54-21FDEBD4D46C}" type="presParOf" srcId="{46A23023-6823-4253-B4E4-23BCF69417F4}" destId="{B21AED2B-DC8C-41C8-9B1C-A2301386CA51}" srcOrd="2" destOrd="0" presId="urn:microsoft.com/office/officeart/2005/8/layout/orgChart1"/>
    <dgm:cxn modelId="{46AC6D6E-CD41-4AFE-930E-55FAD46E53DB}" type="presParOf" srcId="{E1C7206C-4973-401E-8CED-0C8F04644EC1}" destId="{3D64B54D-D14C-4A01-8764-9C158F8206D5}" srcOrd="8" destOrd="0" presId="urn:microsoft.com/office/officeart/2005/8/layout/orgChart1"/>
    <dgm:cxn modelId="{B6FF32BA-E969-456F-96E2-331EEEA6E4A2}" type="presParOf" srcId="{E1C7206C-4973-401E-8CED-0C8F04644EC1}" destId="{F6D38578-4A08-4218-875A-73AB9093CE79}" srcOrd="9" destOrd="0" presId="urn:microsoft.com/office/officeart/2005/8/layout/orgChart1"/>
    <dgm:cxn modelId="{C2F56A05-7023-446D-9F94-21B93086C9E7}" type="presParOf" srcId="{F6D38578-4A08-4218-875A-73AB9093CE79}" destId="{0AE35FA4-B862-49FC-9C59-7A2711AA8AD0}" srcOrd="0" destOrd="0" presId="urn:microsoft.com/office/officeart/2005/8/layout/orgChart1"/>
    <dgm:cxn modelId="{21232A76-E6D9-4E9A-A368-F2DA1A114D4A}" type="presParOf" srcId="{0AE35FA4-B862-49FC-9C59-7A2711AA8AD0}" destId="{2273AE31-2C92-4F3B-BC84-2361415528A9}" srcOrd="0" destOrd="0" presId="urn:microsoft.com/office/officeart/2005/8/layout/orgChart1"/>
    <dgm:cxn modelId="{9212AD4B-0C59-4F96-8760-B7A6D8479ED4}" type="presParOf" srcId="{0AE35FA4-B862-49FC-9C59-7A2711AA8AD0}" destId="{38E11353-0FF8-46F5-94A5-B05969E993E4}" srcOrd="1" destOrd="0" presId="urn:microsoft.com/office/officeart/2005/8/layout/orgChart1"/>
    <dgm:cxn modelId="{2A19FF2C-1EBA-45F2-839E-846F57160CA2}" type="presParOf" srcId="{F6D38578-4A08-4218-875A-73AB9093CE79}" destId="{0FAF36EE-4E14-4C45-BCFF-B42ADEC224F2}" srcOrd="1" destOrd="0" presId="urn:microsoft.com/office/officeart/2005/8/layout/orgChart1"/>
    <dgm:cxn modelId="{1732A016-1A18-4D4C-B97C-2AA291FDE2FD}" type="presParOf" srcId="{F6D38578-4A08-4218-875A-73AB9093CE79}" destId="{83F7FBDB-B7F1-4B48-9115-8BD9CE82C9B3}" srcOrd="2" destOrd="0" presId="urn:microsoft.com/office/officeart/2005/8/layout/orgChart1"/>
    <dgm:cxn modelId="{EC9A3796-375F-431F-A5FE-436949F54E80}" type="presParOf" srcId="{12ED42AF-A635-48B6-9885-720D52A5555B}" destId="{88FC4296-54A3-40E1-8375-EC4A5DE1EB7C}" srcOrd="2" destOrd="0" presId="urn:microsoft.com/office/officeart/2005/8/layout/orgChar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F8A2560-0D9F-4038-9C5A-EB921F31A38A}" type="doc">
      <dgm:prSet loTypeId="urn:microsoft.com/office/officeart/2005/8/layout/orgChart1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pPr rtl="1"/>
          <a:endParaRPr lang="ar-SA"/>
        </a:p>
      </dgm:t>
    </dgm:pt>
    <dgm:pt modelId="{BAA70D56-5024-4893-975E-D766F9CE486E}">
      <dgm:prSet phldrT="[نص]"/>
      <dgm:spPr/>
      <dgm:t>
        <a:bodyPr/>
        <a:lstStyle/>
        <a:p>
          <a:pPr rtl="1"/>
          <a:r>
            <a:rPr lang="en-US" dirty="0" smtClean="0"/>
            <a:t>Wall composed of </a:t>
          </a:r>
          <a:endParaRPr lang="ar-SA" dirty="0"/>
        </a:p>
      </dgm:t>
    </dgm:pt>
    <dgm:pt modelId="{669F56A9-ED79-4DC3-A21C-5D709FE20509}" type="parTrans" cxnId="{E9A95EA6-E143-4402-AA43-E4D486CDF2F2}">
      <dgm:prSet/>
      <dgm:spPr/>
      <dgm:t>
        <a:bodyPr/>
        <a:lstStyle/>
        <a:p>
          <a:pPr rtl="1"/>
          <a:endParaRPr lang="ar-SA"/>
        </a:p>
      </dgm:t>
    </dgm:pt>
    <dgm:pt modelId="{6B6F0A0E-E967-4AC2-BEEA-F8E82616D747}" type="sibTrans" cxnId="{E9A95EA6-E143-4402-AA43-E4D486CDF2F2}">
      <dgm:prSet/>
      <dgm:spPr/>
      <dgm:t>
        <a:bodyPr/>
        <a:lstStyle/>
        <a:p>
          <a:pPr rtl="1"/>
          <a:endParaRPr lang="ar-SA"/>
        </a:p>
      </dgm:t>
    </dgm:pt>
    <dgm:pt modelId="{39776D7C-F222-4359-893D-73654C85D3DD}">
      <dgm:prSet phldrT="[نص]"/>
      <dgm:spPr/>
      <dgm:t>
        <a:bodyPr/>
        <a:lstStyle/>
        <a:p>
          <a:pPr rtl="1"/>
          <a:r>
            <a:rPr lang="en-US" dirty="0" smtClean="0"/>
            <a:t>epithelium</a:t>
          </a:r>
          <a:endParaRPr lang="ar-SA" dirty="0"/>
        </a:p>
      </dgm:t>
    </dgm:pt>
    <dgm:pt modelId="{93F120E5-107D-4B18-9BBA-CE80EA606C21}" type="parTrans" cxnId="{675CAFDD-D0A5-4F66-8C81-AE5B467323FE}">
      <dgm:prSet/>
      <dgm:spPr/>
      <dgm:t>
        <a:bodyPr/>
        <a:lstStyle/>
        <a:p>
          <a:pPr rtl="1"/>
          <a:endParaRPr lang="ar-SA"/>
        </a:p>
      </dgm:t>
    </dgm:pt>
    <dgm:pt modelId="{B59AB70A-2D5F-4F11-8354-244A8CA0B00C}" type="sibTrans" cxnId="{675CAFDD-D0A5-4F66-8C81-AE5B467323FE}">
      <dgm:prSet/>
      <dgm:spPr/>
      <dgm:t>
        <a:bodyPr/>
        <a:lstStyle/>
        <a:p>
          <a:pPr rtl="1"/>
          <a:endParaRPr lang="ar-SA"/>
        </a:p>
      </dgm:t>
    </dgm:pt>
    <dgm:pt modelId="{AA0675D8-022B-46D2-8363-A0C08E1155AD}">
      <dgm:prSet phldrT="[نص]"/>
      <dgm:spPr/>
      <dgm:t>
        <a:bodyPr/>
        <a:lstStyle/>
        <a:p>
          <a:pPr rtl="1"/>
          <a:r>
            <a:rPr lang="en-US" dirty="0" smtClean="0"/>
            <a:t>Lamina </a:t>
          </a:r>
          <a:r>
            <a:rPr lang="en-US" dirty="0" err="1" smtClean="0"/>
            <a:t>propria</a:t>
          </a:r>
          <a:endParaRPr lang="ar-SA" dirty="0"/>
        </a:p>
      </dgm:t>
    </dgm:pt>
    <dgm:pt modelId="{F2C4712A-075A-4265-92DF-BCD353D29C34}" type="parTrans" cxnId="{0021C3C9-AD89-483D-9181-4C7BA95457E0}">
      <dgm:prSet/>
      <dgm:spPr/>
      <dgm:t>
        <a:bodyPr/>
        <a:lstStyle/>
        <a:p>
          <a:pPr rtl="1"/>
          <a:endParaRPr lang="ar-SA"/>
        </a:p>
      </dgm:t>
    </dgm:pt>
    <dgm:pt modelId="{62975647-EA30-4847-ABBD-AF3579DE9EF2}" type="sibTrans" cxnId="{0021C3C9-AD89-483D-9181-4C7BA95457E0}">
      <dgm:prSet/>
      <dgm:spPr/>
      <dgm:t>
        <a:bodyPr/>
        <a:lstStyle/>
        <a:p>
          <a:pPr rtl="1"/>
          <a:endParaRPr lang="ar-SA"/>
        </a:p>
      </dgm:t>
    </dgm:pt>
    <dgm:pt modelId="{FF526637-C4F7-4AFE-8AF7-9ACFA7BAA79F}">
      <dgm:prSet phldrT="[نص]"/>
      <dgm:spPr/>
      <dgm:t>
        <a:bodyPr/>
        <a:lstStyle/>
        <a:p>
          <a:pPr rtl="1"/>
          <a:r>
            <a:rPr lang="en-US" dirty="0" smtClean="0"/>
            <a:t>Smooth muscle</a:t>
          </a:r>
          <a:endParaRPr lang="ar-SA" dirty="0"/>
        </a:p>
      </dgm:t>
    </dgm:pt>
    <dgm:pt modelId="{6379F223-B824-429E-96EE-47230D63CECC}" type="parTrans" cxnId="{0B3C1E43-C591-45DC-95C5-4E471BB963DA}">
      <dgm:prSet/>
      <dgm:spPr/>
      <dgm:t>
        <a:bodyPr/>
        <a:lstStyle/>
        <a:p>
          <a:pPr rtl="1"/>
          <a:endParaRPr lang="ar-SA"/>
        </a:p>
      </dgm:t>
    </dgm:pt>
    <dgm:pt modelId="{B8DE15F9-7EC6-441C-813A-49C274C2076B}" type="sibTrans" cxnId="{0B3C1E43-C591-45DC-95C5-4E471BB963DA}">
      <dgm:prSet/>
      <dgm:spPr/>
      <dgm:t>
        <a:bodyPr/>
        <a:lstStyle/>
        <a:p>
          <a:pPr rtl="1"/>
          <a:endParaRPr lang="ar-SA"/>
        </a:p>
      </dgm:t>
    </dgm:pt>
    <dgm:pt modelId="{6CC56403-ECFC-4D80-96CA-E0A58D68346C}">
      <dgm:prSet/>
      <dgm:spPr/>
      <dgm:t>
        <a:bodyPr/>
        <a:lstStyle/>
        <a:p>
          <a:pPr rtl="1"/>
          <a:r>
            <a:rPr lang="en-US" dirty="0" err="1" smtClean="0"/>
            <a:t>Serosa</a:t>
          </a:r>
          <a:r>
            <a:rPr lang="en-US" dirty="0" smtClean="0"/>
            <a:t>/</a:t>
          </a:r>
          <a:r>
            <a:rPr lang="en-US" dirty="0" err="1" smtClean="0"/>
            <a:t>adventita</a:t>
          </a:r>
          <a:endParaRPr lang="ar-SA" dirty="0"/>
        </a:p>
      </dgm:t>
    </dgm:pt>
    <dgm:pt modelId="{456830E7-F357-40AD-891F-C7598C6F5106}" type="parTrans" cxnId="{CF52A069-884C-4E2E-A98F-886D86791820}">
      <dgm:prSet/>
      <dgm:spPr/>
      <dgm:t>
        <a:bodyPr/>
        <a:lstStyle/>
        <a:p>
          <a:pPr rtl="1"/>
          <a:endParaRPr lang="ar-SA"/>
        </a:p>
      </dgm:t>
    </dgm:pt>
    <dgm:pt modelId="{53810BE2-BD2B-4A6E-9A23-A705E1416C04}" type="sibTrans" cxnId="{CF52A069-884C-4E2E-A98F-886D86791820}">
      <dgm:prSet/>
      <dgm:spPr/>
      <dgm:t>
        <a:bodyPr/>
        <a:lstStyle/>
        <a:p>
          <a:pPr rtl="1"/>
          <a:endParaRPr lang="ar-SA"/>
        </a:p>
      </dgm:t>
    </dgm:pt>
    <dgm:pt modelId="{B8A9771F-BB79-4FE6-8F14-A03C32FEA50E}" type="pres">
      <dgm:prSet presAssocID="{2F8A2560-0D9F-4038-9C5A-EB921F31A3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F9871351-D63D-4AF5-8269-69FB81E2900E}" type="pres">
      <dgm:prSet presAssocID="{BAA70D56-5024-4893-975E-D766F9CE486E}" presName="hierRoot1" presStyleCnt="0">
        <dgm:presLayoutVars>
          <dgm:hierBranch val="init"/>
        </dgm:presLayoutVars>
      </dgm:prSet>
      <dgm:spPr/>
    </dgm:pt>
    <dgm:pt modelId="{3E13E7DD-4CBD-4B49-869B-F2134B8C689C}" type="pres">
      <dgm:prSet presAssocID="{BAA70D56-5024-4893-975E-D766F9CE486E}" presName="rootComposite1" presStyleCnt="0"/>
      <dgm:spPr/>
    </dgm:pt>
    <dgm:pt modelId="{42C0597A-5D60-4E9D-9EDD-758DA929E286}" type="pres">
      <dgm:prSet presAssocID="{BAA70D56-5024-4893-975E-D766F9CE486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395E09B-106E-4C2D-8A41-F4AAC67AC82D}" type="pres">
      <dgm:prSet presAssocID="{BAA70D56-5024-4893-975E-D766F9CE486E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265E853C-F8FA-4FB7-9A0D-AECD3860E12D}" type="pres">
      <dgm:prSet presAssocID="{BAA70D56-5024-4893-975E-D766F9CE486E}" presName="hierChild2" presStyleCnt="0"/>
      <dgm:spPr/>
    </dgm:pt>
    <dgm:pt modelId="{3301E8BE-909F-4EBD-978A-769031EE2210}" type="pres">
      <dgm:prSet presAssocID="{93F120E5-107D-4B18-9BBA-CE80EA606C21}" presName="Name37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9615B556-6CB4-46FA-A1B2-2F2C8156FC6F}" type="pres">
      <dgm:prSet presAssocID="{39776D7C-F222-4359-893D-73654C85D3DD}" presName="hierRoot2" presStyleCnt="0">
        <dgm:presLayoutVars>
          <dgm:hierBranch val="init"/>
        </dgm:presLayoutVars>
      </dgm:prSet>
      <dgm:spPr/>
    </dgm:pt>
    <dgm:pt modelId="{60BD6579-2CE7-4554-98C9-1A6ADFFB26CF}" type="pres">
      <dgm:prSet presAssocID="{39776D7C-F222-4359-893D-73654C85D3DD}" presName="rootComposite" presStyleCnt="0"/>
      <dgm:spPr/>
    </dgm:pt>
    <dgm:pt modelId="{4699B8AC-90BF-492A-8515-3A01A3C476A8}" type="pres">
      <dgm:prSet presAssocID="{39776D7C-F222-4359-893D-73654C85D3D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5A48BC4-F7BB-4845-806A-CADAB5FD7FD8}" type="pres">
      <dgm:prSet presAssocID="{39776D7C-F222-4359-893D-73654C85D3DD}" presName="rootConnector" presStyleLbl="node2" presStyleIdx="0" presStyleCnt="4"/>
      <dgm:spPr/>
      <dgm:t>
        <a:bodyPr/>
        <a:lstStyle/>
        <a:p>
          <a:pPr rtl="1"/>
          <a:endParaRPr lang="ar-SA"/>
        </a:p>
      </dgm:t>
    </dgm:pt>
    <dgm:pt modelId="{1E2E56E1-2BFF-4F7A-83A1-4B48C0521BE5}" type="pres">
      <dgm:prSet presAssocID="{39776D7C-F222-4359-893D-73654C85D3DD}" presName="hierChild4" presStyleCnt="0"/>
      <dgm:spPr/>
    </dgm:pt>
    <dgm:pt modelId="{F21E88D8-87EF-475B-81F5-B6DA5617E504}" type="pres">
      <dgm:prSet presAssocID="{39776D7C-F222-4359-893D-73654C85D3DD}" presName="hierChild5" presStyleCnt="0"/>
      <dgm:spPr/>
    </dgm:pt>
    <dgm:pt modelId="{E47024D6-DDCA-438C-B39E-3A1D2472293F}" type="pres">
      <dgm:prSet presAssocID="{F2C4712A-075A-4265-92DF-BCD353D29C34}" presName="Name37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4920A29F-D223-4182-BCE3-E31C1350E884}" type="pres">
      <dgm:prSet presAssocID="{AA0675D8-022B-46D2-8363-A0C08E1155AD}" presName="hierRoot2" presStyleCnt="0">
        <dgm:presLayoutVars>
          <dgm:hierBranch val="init"/>
        </dgm:presLayoutVars>
      </dgm:prSet>
      <dgm:spPr/>
    </dgm:pt>
    <dgm:pt modelId="{0791E7B9-AEB0-4810-8626-A7228C7780CB}" type="pres">
      <dgm:prSet presAssocID="{AA0675D8-022B-46D2-8363-A0C08E1155AD}" presName="rootComposite" presStyleCnt="0"/>
      <dgm:spPr/>
    </dgm:pt>
    <dgm:pt modelId="{86A8F96E-D142-46CB-BBBD-EA6E96485C9C}" type="pres">
      <dgm:prSet presAssocID="{AA0675D8-022B-46D2-8363-A0C08E1155A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03C03A4-A244-43F6-B610-5397D2F41C56}" type="pres">
      <dgm:prSet presAssocID="{AA0675D8-022B-46D2-8363-A0C08E1155AD}" presName="rootConnector" presStyleLbl="node2" presStyleIdx="1" presStyleCnt="4"/>
      <dgm:spPr/>
      <dgm:t>
        <a:bodyPr/>
        <a:lstStyle/>
        <a:p>
          <a:pPr rtl="1"/>
          <a:endParaRPr lang="ar-SA"/>
        </a:p>
      </dgm:t>
    </dgm:pt>
    <dgm:pt modelId="{88BE69EE-BA09-42CE-8D37-234DC4D57223}" type="pres">
      <dgm:prSet presAssocID="{AA0675D8-022B-46D2-8363-A0C08E1155AD}" presName="hierChild4" presStyleCnt="0"/>
      <dgm:spPr/>
    </dgm:pt>
    <dgm:pt modelId="{5FE98C2C-227E-467D-B3F5-31D4B4F8E746}" type="pres">
      <dgm:prSet presAssocID="{AA0675D8-022B-46D2-8363-A0C08E1155AD}" presName="hierChild5" presStyleCnt="0"/>
      <dgm:spPr/>
    </dgm:pt>
    <dgm:pt modelId="{B5848F5B-796D-44C2-8359-589BD1879440}" type="pres">
      <dgm:prSet presAssocID="{6379F223-B824-429E-96EE-47230D63CECC}" presName="Name37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10AF1495-8D53-44D8-A757-44A79E7B695E}" type="pres">
      <dgm:prSet presAssocID="{FF526637-C4F7-4AFE-8AF7-9ACFA7BAA79F}" presName="hierRoot2" presStyleCnt="0">
        <dgm:presLayoutVars>
          <dgm:hierBranch val="init"/>
        </dgm:presLayoutVars>
      </dgm:prSet>
      <dgm:spPr/>
    </dgm:pt>
    <dgm:pt modelId="{AFDFBFEA-1F08-430A-9903-1DEC948B3195}" type="pres">
      <dgm:prSet presAssocID="{FF526637-C4F7-4AFE-8AF7-9ACFA7BAA79F}" presName="rootComposite" presStyleCnt="0"/>
      <dgm:spPr/>
    </dgm:pt>
    <dgm:pt modelId="{1B7BE7FE-108F-4FC8-87C5-44B6429A6105}" type="pres">
      <dgm:prSet presAssocID="{FF526637-C4F7-4AFE-8AF7-9ACFA7BAA79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A2C85A8-5D76-43B6-9167-E76374895EDC}" type="pres">
      <dgm:prSet presAssocID="{FF526637-C4F7-4AFE-8AF7-9ACFA7BAA79F}" presName="rootConnector" presStyleLbl="node2" presStyleIdx="2" presStyleCnt="4"/>
      <dgm:spPr/>
      <dgm:t>
        <a:bodyPr/>
        <a:lstStyle/>
        <a:p>
          <a:pPr rtl="1"/>
          <a:endParaRPr lang="ar-SA"/>
        </a:p>
      </dgm:t>
    </dgm:pt>
    <dgm:pt modelId="{E5274C16-F491-4E1D-A335-AEFBF5778358}" type="pres">
      <dgm:prSet presAssocID="{FF526637-C4F7-4AFE-8AF7-9ACFA7BAA79F}" presName="hierChild4" presStyleCnt="0"/>
      <dgm:spPr/>
    </dgm:pt>
    <dgm:pt modelId="{E918BA2E-B7F5-4248-8E9C-24AC1AAC6D81}" type="pres">
      <dgm:prSet presAssocID="{FF526637-C4F7-4AFE-8AF7-9ACFA7BAA79F}" presName="hierChild5" presStyleCnt="0"/>
      <dgm:spPr/>
    </dgm:pt>
    <dgm:pt modelId="{A117A40B-1951-4DA1-908C-F06EBA21831B}" type="pres">
      <dgm:prSet presAssocID="{456830E7-F357-40AD-891F-C7598C6F5106}" presName="Name37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A32A859C-521A-4E5B-9417-F7014AB483A8}" type="pres">
      <dgm:prSet presAssocID="{6CC56403-ECFC-4D80-96CA-E0A58D68346C}" presName="hierRoot2" presStyleCnt="0">
        <dgm:presLayoutVars>
          <dgm:hierBranch val="init"/>
        </dgm:presLayoutVars>
      </dgm:prSet>
      <dgm:spPr/>
    </dgm:pt>
    <dgm:pt modelId="{E3B457CD-8FF5-4B68-8137-70C7C5560CAC}" type="pres">
      <dgm:prSet presAssocID="{6CC56403-ECFC-4D80-96CA-E0A58D68346C}" presName="rootComposite" presStyleCnt="0"/>
      <dgm:spPr/>
    </dgm:pt>
    <dgm:pt modelId="{958C6515-EA3F-4E12-8D82-FCB9F32A7839}" type="pres">
      <dgm:prSet presAssocID="{6CC56403-ECFC-4D80-96CA-E0A58D68346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9FF02E1-B60E-4065-8B26-B47A953CD56A}" type="pres">
      <dgm:prSet presAssocID="{6CC56403-ECFC-4D80-96CA-E0A58D68346C}" presName="rootConnector" presStyleLbl="node2" presStyleIdx="3" presStyleCnt="4"/>
      <dgm:spPr/>
      <dgm:t>
        <a:bodyPr/>
        <a:lstStyle/>
        <a:p>
          <a:pPr rtl="1"/>
          <a:endParaRPr lang="ar-SA"/>
        </a:p>
      </dgm:t>
    </dgm:pt>
    <dgm:pt modelId="{6B6316CC-36DF-4174-A8BF-53E54967A314}" type="pres">
      <dgm:prSet presAssocID="{6CC56403-ECFC-4D80-96CA-E0A58D68346C}" presName="hierChild4" presStyleCnt="0"/>
      <dgm:spPr/>
    </dgm:pt>
    <dgm:pt modelId="{39191CB8-D29B-40D0-891F-BB0FC7452AD1}" type="pres">
      <dgm:prSet presAssocID="{6CC56403-ECFC-4D80-96CA-E0A58D68346C}" presName="hierChild5" presStyleCnt="0"/>
      <dgm:spPr/>
    </dgm:pt>
    <dgm:pt modelId="{2FCA3A59-3400-4888-86C2-E86BC72D0E5F}" type="pres">
      <dgm:prSet presAssocID="{BAA70D56-5024-4893-975E-D766F9CE486E}" presName="hierChild3" presStyleCnt="0"/>
      <dgm:spPr/>
    </dgm:pt>
  </dgm:ptLst>
  <dgm:cxnLst>
    <dgm:cxn modelId="{624B4500-885A-4EAB-BF78-5CB4D55FBB02}" type="presOf" srcId="{BAA70D56-5024-4893-975E-D766F9CE486E}" destId="{A395E09B-106E-4C2D-8A41-F4AAC67AC82D}" srcOrd="1" destOrd="0" presId="urn:microsoft.com/office/officeart/2005/8/layout/orgChart1"/>
    <dgm:cxn modelId="{60481709-1051-4E5A-BDEC-D0FE6EB803C1}" type="presOf" srcId="{F2C4712A-075A-4265-92DF-BCD353D29C34}" destId="{E47024D6-DDCA-438C-B39E-3A1D2472293F}" srcOrd="0" destOrd="0" presId="urn:microsoft.com/office/officeart/2005/8/layout/orgChart1"/>
    <dgm:cxn modelId="{636B9552-8EEE-4C0F-8F13-961F7C3D78DA}" type="presOf" srcId="{6CC56403-ECFC-4D80-96CA-E0A58D68346C}" destId="{C9FF02E1-B60E-4065-8B26-B47A953CD56A}" srcOrd="1" destOrd="0" presId="urn:microsoft.com/office/officeart/2005/8/layout/orgChart1"/>
    <dgm:cxn modelId="{0021C3C9-AD89-483D-9181-4C7BA95457E0}" srcId="{BAA70D56-5024-4893-975E-D766F9CE486E}" destId="{AA0675D8-022B-46D2-8363-A0C08E1155AD}" srcOrd="1" destOrd="0" parTransId="{F2C4712A-075A-4265-92DF-BCD353D29C34}" sibTransId="{62975647-EA30-4847-ABBD-AF3579DE9EF2}"/>
    <dgm:cxn modelId="{A9D0E548-BB30-498E-9CF2-42C2BE323C28}" type="presOf" srcId="{93F120E5-107D-4B18-9BBA-CE80EA606C21}" destId="{3301E8BE-909F-4EBD-978A-769031EE2210}" srcOrd="0" destOrd="0" presId="urn:microsoft.com/office/officeart/2005/8/layout/orgChart1"/>
    <dgm:cxn modelId="{8A9E08D2-CC34-42A8-A9A0-77505D0EDC98}" type="presOf" srcId="{FF526637-C4F7-4AFE-8AF7-9ACFA7BAA79F}" destId="{1B7BE7FE-108F-4FC8-87C5-44B6429A6105}" srcOrd="0" destOrd="0" presId="urn:microsoft.com/office/officeart/2005/8/layout/orgChart1"/>
    <dgm:cxn modelId="{520D27C5-19F8-499A-8620-2E9F15A4D9C7}" type="presOf" srcId="{FF526637-C4F7-4AFE-8AF7-9ACFA7BAA79F}" destId="{2A2C85A8-5D76-43B6-9167-E76374895EDC}" srcOrd="1" destOrd="0" presId="urn:microsoft.com/office/officeart/2005/8/layout/orgChart1"/>
    <dgm:cxn modelId="{DFB49037-20A8-4309-BCB4-837A9C989C41}" type="presOf" srcId="{39776D7C-F222-4359-893D-73654C85D3DD}" destId="{4699B8AC-90BF-492A-8515-3A01A3C476A8}" srcOrd="0" destOrd="0" presId="urn:microsoft.com/office/officeart/2005/8/layout/orgChart1"/>
    <dgm:cxn modelId="{94F58596-7B1F-4C5E-8743-F677CC678755}" type="presOf" srcId="{6379F223-B824-429E-96EE-47230D63CECC}" destId="{B5848F5B-796D-44C2-8359-589BD1879440}" srcOrd="0" destOrd="0" presId="urn:microsoft.com/office/officeart/2005/8/layout/orgChart1"/>
    <dgm:cxn modelId="{0B3C1E43-C591-45DC-95C5-4E471BB963DA}" srcId="{BAA70D56-5024-4893-975E-D766F9CE486E}" destId="{FF526637-C4F7-4AFE-8AF7-9ACFA7BAA79F}" srcOrd="2" destOrd="0" parTransId="{6379F223-B824-429E-96EE-47230D63CECC}" sibTransId="{B8DE15F9-7EC6-441C-813A-49C274C2076B}"/>
    <dgm:cxn modelId="{A97D578E-CA7D-46CC-9A57-426AA33F6726}" type="presOf" srcId="{2F8A2560-0D9F-4038-9C5A-EB921F31A38A}" destId="{B8A9771F-BB79-4FE6-8F14-A03C32FEA50E}" srcOrd="0" destOrd="0" presId="urn:microsoft.com/office/officeart/2005/8/layout/orgChart1"/>
    <dgm:cxn modelId="{E9A95EA6-E143-4402-AA43-E4D486CDF2F2}" srcId="{2F8A2560-0D9F-4038-9C5A-EB921F31A38A}" destId="{BAA70D56-5024-4893-975E-D766F9CE486E}" srcOrd="0" destOrd="0" parTransId="{669F56A9-ED79-4DC3-A21C-5D709FE20509}" sibTransId="{6B6F0A0E-E967-4AC2-BEEA-F8E82616D747}"/>
    <dgm:cxn modelId="{6DE33667-A5D6-481F-94C5-D2AF6F4E7170}" type="presOf" srcId="{AA0675D8-022B-46D2-8363-A0C08E1155AD}" destId="{303C03A4-A244-43F6-B610-5397D2F41C56}" srcOrd="1" destOrd="0" presId="urn:microsoft.com/office/officeart/2005/8/layout/orgChart1"/>
    <dgm:cxn modelId="{CF52A069-884C-4E2E-A98F-886D86791820}" srcId="{BAA70D56-5024-4893-975E-D766F9CE486E}" destId="{6CC56403-ECFC-4D80-96CA-E0A58D68346C}" srcOrd="3" destOrd="0" parTransId="{456830E7-F357-40AD-891F-C7598C6F5106}" sibTransId="{53810BE2-BD2B-4A6E-9A23-A705E1416C04}"/>
    <dgm:cxn modelId="{FB6FB3D8-67AE-4127-8438-2785424B4BAC}" type="presOf" srcId="{AA0675D8-022B-46D2-8363-A0C08E1155AD}" destId="{86A8F96E-D142-46CB-BBBD-EA6E96485C9C}" srcOrd="0" destOrd="0" presId="urn:microsoft.com/office/officeart/2005/8/layout/orgChart1"/>
    <dgm:cxn modelId="{41E27040-9CD8-4F1F-ACC9-08288CB4F43A}" type="presOf" srcId="{6CC56403-ECFC-4D80-96CA-E0A58D68346C}" destId="{958C6515-EA3F-4E12-8D82-FCB9F32A7839}" srcOrd="0" destOrd="0" presId="urn:microsoft.com/office/officeart/2005/8/layout/orgChart1"/>
    <dgm:cxn modelId="{2424CAE7-1F7C-4F12-BF4E-AE9656E61388}" type="presOf" srcId="{456830E7-F357-40AD-891F-C7598C6F5106}" destId="{A117A40B-1951-4DA1-908C-F06EBA21831B}" srcOrd="0" destOrd="0" presId="urn:microsoft.com/office/officeart/2005/8/layout/orgChart1"/>
    <dgm:cxn modelId="{BEBE0125-F7B5-4722-821A-FC993B28ADA8}" type="presOf" srcId="{39776D7C-F222-4359-893D-73654C85D3DD}" destId="{85A48BC4-F7BB-4845-806A-CADAB5FD7FD8}" srcOrd="1" destOrd="0" presId="urn:microsoft.com/office/officeart/2005/8/layout/orgChart1"/>
    <dgm:cxn modelId="{BD66CA2B-1938-466F-87AF-A849BC3AAC55}" type="presOf" srcId="{BAA70D56-5024-4893-975E-D766F9CE486E}" destId="{42C0597A-5D60-4E9D-9EDD-758DA929E286}" srcOrd="0" destOrd="0" presId="urn:microsoft.com/office/officeart/2005/8/layout/orgChart1"/>
    <dgm:cxn modelId="{675CAFDD-D0A5-4F66-8C81-AE5B467323FE}" srcId="{BAA70D56-5024-4893-975E-D766F9CE486E}" destId="{39776D7C-F222-4359-893D-73654C85D3DD}" srcOrd="0" destOrd="0" parTransId="{93F120E5-107D-4B18-9BBA-CE80EA606C21}" sibTransId="{B59AB70A-2D5F-4F11-8354-244A8CA0B00C}"/>
    <dgm:cxn modelId="{DB889090-7D37-45F6-9054-C8F5DE19CCC0}" type="presParOf" srcId="{B8A9771F-BB79-4FE6-8F14-A03C32FEA50E}" destId="{F9871351-D63D-4AF5-8269-69FB81E2900E}" srcOrd="0" destOrd="0" presId="urn:microsoft.com/office/officeart/2005/8/layout/orgChart1"/>
    <dgm:cxn modelId="{34267CF1-6775-4159-A294-7AC8F9FC4364}" type="presParOf" srcId="{F9871351-D63D-4AF5-8269-69FB81E2900E}" destId="{3E13E7DD-4CBD-4B49-869B-F2134B8C689C}" srcOrd="0" destOrd="0" presId="urn:microsoft.com/office/officeart/2005/8/layout/orgChart1"/>
    <dgm:cxn modelId="{A3B6A275-21C4-4B0A-A72A-2224E00E3232}" type="presParOf" srcId="{3E13E7DD-4CBD-4B49-869B-F2134B8C689C}" destId="{42C0597A-5D60-4E9D-9EDD-758DA929E286}" srcOrd="0" destOrd="0" presId="urn:microsoft.com/office/officeart/2005/8/layout/orgChart1"/>
    <dgm:cxn modelId="{1FC98CEB-6D59-440E-8402-201295FCE8A0}" type="presParOf" srcId="{3E13E7DD-4CBD-4B49-869B-F2134B8C689C}" destId="{A395E09B-106E-4C2D-8A41-F4AAC67AC82D}" srcOrd="1" destOrd="0" presId="urn:microsoft.com/office/officeart/2005/8/layout/orgChart1"/>
    <dgm:cxn modelId="{4F764AD5-F7EC-4218-AEA2-F7DAD3CE9643}" type="presParOf" srcId="{F9871351-D63D-4AF5-8269-69FB81E2900E}" destId="{265E853C-F8FA-4FB7-9A0D-AECD3860E12D}" srcOrd="1" destOrd="0" presId="urn:microsoft.com/office/officeart/2005/8/layout/orgChart1"/>
    <dgm:cxn modelId="{908F6B63-75C7-48CF-8498-8820855061C3}" type="presParOf" srcId="{265E853C-F8FA-4FB7-9A0D-AECD3860E12D}" destId="{3301E8BE-909F-4EBD-978A-769031EE2210}" srcOrd="0" destOrd="0" presId="urn:microsoft.com/office/officeart/2005/8/layout/orgChart1"/>
    <dgm:cxn modelId="{04A7D194-E017-4590-B403-A99BD85AE84D}" type="presParOf" srcId="{265E853C-F8FA-4FB7-9A0D-AECD3860E12D}" destId="{9615B556-6CB4-46FA-A1B2-2F2C8156FC6F}" srcOrd="1" destOrd="0" presId="urn:microsoft.com/office/officeart/2005/8/layout/orgChart1"/>
    <dgm:cxn modelId="{86A7D027-885D-42CF-90CC-06A8160390A6}" type="presParOf" srcId="{9615B556-6CB4-46FA-A1B2-2F2C8156FC6F}" destId="{60BD6579-2CE7-4554-98C9-1A6ADFFB26CF}" srcOrd="0" destOrd="0" presId="urn:microsoft.com/office/officeart/2005/8/layout/orgChart1"/>
    <dgm:cxn modelId="{2876A3DC-B735-4B1B-9AD5-1B5CE1664E82}" type="presParOf" srcId="{60BD6579-2CE7-4554-98C9-1A6ADFFB26CF}" destId="{4699B8AC-90BF-492A-8515-3A01A3C476A8}" srcOrd="0" destOrd="0" presId="urn:microsoft.com/office/officeart/2005/8/layout/orgChart1"/>
    <dgm:cxn modelId="{63EE3F7B-032E-4713-88A0-2F2B57F6015F}" type="presParOf" srcId="{60BD6579-2CE7-4554-98C9-1A6ADFFB26CF}" destId="{85A48BC4-F7BB-4845-806A-CADAB5FD7FD8}" srcOrd="1" destOrd="0" presId="urn:microsoft.com/office/officeart/2005/8/layout/orgChart1"/>
    <dgm:cxn modelId="{5CDCA5B0-4360-4DB8-9503-95503DEDEBC6}" type="presParOf" srcId="{9615B556-6CB4-46FA-A1B2-2F2C8156FC6F}" destId="{1E2E56E1-2BFF-4F7A-83A1-4B48C0521BE5}" srcOrd="1" destOrd="0" presId="urn:microsoft.com/office/officeart/2005/8/layout/orgChart1"/>
    <dgm:cxn modelId="{E6B3498F-3338-40F5-A103-E6A3E36CA16D}" type="presParOf" srcId="{9615B556-6CB4-46FA-A1B2-2F2C8156FC6F}" destId="{F21E88D8-87EF-475B-81F5-B6DA5617E504}" srcOrd="2" destOrd="0" presId="urn:microsoft.com/office/officeart/2005/8/layout/orgChart1"/>
    <dgm:cxn modelId="{C2EA2E93-CE7E-47AD-ABEE-D856C7386C9E}" type="presParOf" srcId="{265E853C-F8FA-4FB7-9A0D-AECD3860E12D}" destId="{E47024D6-DDCA-438C-B39E-3A1D2472293F}" srcOrd="2" destOrd="0" presId="urn:microsoft.com/office/officeart/2005/8/layout/orgChart1"/>
    <dgm:cxn modelId="{EFA5C00A-B9C8-4D32-B70B-41E69E163746}" type="presParOf" srcId="{265E853C-F8FA-4FB7-9A0D-AECD3860E12D}" destId="{4920A29F-D223-4182-BCE3-E31C1350E884}" srcOrd="3" destOrd="0" presId="urn:microsoft.com/office/officeart/2005/8/layout/orgChart1"/>
    <dgm:cxn modelId="{46F749A0-4C4C-49AC-9B61-D65F5252AD60}" type="presParOf" srcId="{4920A29F-D223-4182-BCE3-E31C1350E884}" destId="{0791E7B9-AEB0-4810-8626-A7228C7780CB}" srcOrd="0" destOrd="0" presId="urn:microsoft.com/office/officeart/2005/8/layout/orgChart1"/>
    <dgm:cxn modelId="{682D08F3-C47F-4BB8-8F52-871EB06E069B}" type="presParOf" srcId="{0791E7B9-AEB0-4810-8626-A7228C7780CB}" destId="{86A8F96E-D142-46CB-BBBD-EA6E96485C9C}" srcOrd="0" destOrd="0" presId="urn:microsoft.com/office/officeart/2005/8/layout/orgChart1"/>
    <dgm:cxn modelId="{8A84C805-27AE-47F5-B65C-964D3CF2998F}" type="presParOf" srcId="{0791E7B9-AEB0-4810-8626-A7228C7780CB}" destId="{303C03A4-A244-43F6-B610-5397D2F41C56}" srcOrd="1" destOrd="0" presId="urn:microsoft.com/office/officeart/2005/8/layout/orgChart1"/>
    <dgm:cxn modelId="{32603CB8-8C6B-4134-914D-BDB020BDA3AF}" type="presParOf" srcId="{4920A29F-D223-4182-BCE3-E31C1350E884}" destId="{88BE69EE-BA09-42CE-8D37-234DC4D57223}" srcOrd="1" destOrd="0" presId="urn:microsoft.com/office/officeart/2005/8/layout/orgChart1"/>
    <dgm:cxn modelId="{F57491E3-3541-4B86-89BA-BFF8B22BD9FB}" type="presParOf" srcId="{4920A29F-D223-4182-BCE3-E31C1350E884}" destId="{5FE98C2C-227E-467D-B3F5-31D4B4F8E746}" srcOrd="2" destOrd="0" presId="urn:microsoft.com/office/officeart/2005/8/layout/orgChart1"/>
    <dgm:cxn modelId="{2A7AC306-E7BC-4F3F-8BB8-B5BE202618A8}" type="presParOf" srcId="{265E853C-F8FA-4FB7-9A0D-AECD3860E12D}" destId="{B5848F5B-796D-44C2-8359-589BD1879440}" srcOrd="4" destOrd="0" presId="urn:microsoft.com/office/officeart/2005/8/layout/orgChart1"/>
    <dgm:cxn modelId="{3D273856-CE86-458C-A023-EABDF478BA70}" type="presParOf" srcId="{265E853C-F8FA-4FB7-9A0D-AECD3860E12D}" destId="{10AF1495-8D53-44D8-A757-44A79E7B695E}" srcOrd="5" destOrd="0" presId="urn:microsoft.com/office/officeart/2005/8/layout/orgChart1"/>
    <dgm:cxn modelId="{D9791719-6C0E-430B-AAA1-9E5BF62E2FAB}" type="presParOf" srcId="{10AF1495-8D53-44D8-A757-44A79E7B695E}" destId="{AFDFBFEA-1F08-430A-9903-1DEC948B3195}" srcOrd="0" destOrd="0" presId="urn:microsoft.com/office/officeart/2005/8/layout/orgChart1"/>
    <dgm:cxn modelId="{BF6C04EE-24B6-4330-A12A-D55EA53DB1E3}" type="presParOf" srcId="{AFDFBFEA-1F08-430A-9903-1DEC948B3195}" destId="{1B7BE7FE-108F-4FC8-87C5-44B6429A6105}" srcOrd="0" destOrd="0" presId="urn:microsoft.com/office/officeart/2005/8/layout/orgChart1"/>
    <dgm:cxn modelId="{F0EC93BC-1C48-4B2E-B1B7-2F226B5E7E34}" type="presParOf" srcId="{AFDFBFEA-1F08-430A-9903-1DEC948B3195}" destId="{2A2C85A8-5D76-43B6-9167-E76374895EDC}" srcOrd="1" destOrd="0" presId="urn:microsoft.com/office/officeart/2005/8/layout/orgChart1"/>
    <dgm:cxn modelId="{A11438D6-18DC-4654-9550-B0710B5901B1}" type="presParOf" srcId="{10AF1495-8D53-44D8-A757-44A79E7B695E}" destId="{E5274C16-F491-4E1D-A335-AEFBF5778358}" srcOrd="1" destOrd="0" presId="urn:microsoft.com/office/officeart/2005/8/layout/orgChart1"/>
    <dgm:cxn modelId="{7FD61123-CA2F-4A5B-A35B-DC09C5C7D211}" type="presParOf" srcId="{10AF1495-8D53-44D8-A757-44A79E7B695E}" destId="{E918BA2E-B7F5-4248-8E9C-24AC1AAC6D81}" srcOrd="2" destOrd="0" presId="urn:microsoft.com/office/officeart/2005/8/layout/orgChart1"/>
    <dgm:cxn modelId="{72714551-3A24-469C-ADAE-89DB6F7722F6}" type="presParOf" srcId="{265E853C-F8FA-4FB7-9A0D-AECD3860E12D}" destId="{A117A40B-1951-4DA1-908C-F06EBA21831B}" srcOrd="6" destOrd="0" presId="urn:microsoft.com/office/officeart/2005/8/layout/orgChart1"/>
    <dgm:cxn modelId="{2A4F8119-CC46-49FC-8BC9-091C2D967856}" type="presParOf" srcId="{265E853C-F8FA-4FB7-9A0D-AECD3860E12D}" destId="{A32A859C-521A-4E5B-9417-F7014AB483A8}" srcOrd="7" destOrd="0" presId="urn:microsoft.com/office/officeart/2005/8/layout/orgChart1"/>
    <dgm:cxn modelId="{307139F9-E9CB-4E7C-85ED-278E195DDA9F}" type="presParOf" srcId="{A32A859C-521A-4E5B-9417-F7014AB483A8}" destId="{E3B457CD-8FF5-4B68-8137-70C7C5560CAC}" srcOrd="0" destOrd="0" presId="urn:microsoft.com/office/officeart/2005/8/layout/orgChart1"/>
    <dgm:cxn modelId="{6B33EEB0-AD61-4DC1-9B5C-979A8B269397}" type="presParOf" srcId="{E3B457CD-8FF5-4B68-8137-70C7C5560CAC}" destId="{958C6515-EA3F-4E12-8D82-FCB9F32A7839}" srcOrd="0" destOrd="0" presId="urn:microsoft.com/office/officeart/2005/8/layout/orgChart1"/>
    <dgm:cxn modelId="{557C5FCA-55D5-4FB8-BB46-45CF9D150B6B}" type="presParOf" srcId="{E3B457CD-8FF5-4B68-8137-70C7C5560CAC}" destId="{C9FF02E1-B60E-4065-8B26-B47A953CD56A}" srcOrd="1" destOrd="0" presId="urn:microsoft.com/office/officeart/2005/8/layout/orgChart1"/>
    <dgm:cxn modelId="{DF080FA9-2148-4DFA-8649-53482CE4045F}" type="presParOf" srcId="{A32A859C-521A-4E5B-9417-F7014AB483A8}" destId="{6B6316CC-36DF-4174-A8BF-53E54967A314}" srcOrd="1" destOrd="0" presId="urn:microsoft.com/office/officeart/2005/8/layout/orgChart1"/>
    <dgm:cxn modelId="{389AF386-DB89-4D5B-9D0E-A02F20FDFE9C}" type="presParOf" srcId="{A32A859C-521A-4E5B-9417-F7014AB483A8}" destId="{39191CB8-D29B-40D0-891F-BB0FC7452AD1}" srcOrd="2" destOrd="0" presId="urn:microsoft.com/office/officeart/2005/8/layout/orgChart1"/>
    <dgm:cxn modelId="{8D3109E9-005C-4EFF-B600-3DCB46C3F2F0}" type="presParOf" srcId="{F9871351-D63D-4AF5-8269-69FB81E2900E}" destId="{2FCA3A59-3400-4888-86C2-E86BC72D0E5F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6530E9-267A-49C9-9B48-31E37D43A8A2}" type="doc">
      <dgm:prSet loTypeId="urn:microsoft.com/office/officeart/2005/8/layout/process1" loCatId="process" qsTypeId="urn:microsoft.com/office/officeart/2005/8/quickstyle/3d5" qsCatId="3D" csTypeId="urn:microsoft.com/office/officeart/2005/8/colors/accent3_5" csCatId="accent3" phldr="1"/>
      <dgm:spPr/>
    </dgm:pt>
    <dgm:pt modelId="{496A412D-2EF3-48DF-93E4-1E3AB25ED511}">
      <dgm:prSet phldrT="[نص]"/>
      <dgm:spPr/>
      <dgm:t>
        <a:bodyPr/>
        <a:lstStyle/>
        <a:p>
          <a:pPr rtl="1"/>
          <a:r>
            <a:rPr lang="en-US" dirty="0" smtClean="0"/>
            <a:t>Intercalated ducts :</a:t>
          </a:r>
        </a:p>
        <a:p>
          <a:pPr rtl="1"/>
          <a:r>
            <a:rPr lang="en-US" dirty="0" smtClean="0"/>
            <a:t>Composed of </a:t>
          </a:r>
          <a:r>
            <a:rPr lang="en-US" dirty="0" err="1" smtClean="0"/>
            <a:t>centroacinar</a:t>
          </a:r>
          <a:r>
            <a:rPr lang="en-US" dirty="0" smtClean="0"/>
            <a:t> cells</a:t>
          </a:r>
          <a:endParaRPr lang="ar-SA" dirty="0"/>
        </a:p>
      </dgm:t>
    </dgm:pt>
    <dgm:pt modelId="{C6B19A83-E3D7-4172-924E-B2D00E4F854D}" type="parTrans" cxnId="{E8C1BD91-B426-44AB-BAB2-2D54B3AB1AAE}">
      <dgm:prSet/>
      <dgm:spPr/>
      <dgm:t>
        <a:bodyPr/>
        <a:lstStyle/>
        <a:p>
          <a:pPr rtl="1"/>
          <a:endParaRPr lang="ar-SA"/>
        </a:p>
      </dgm:t>
    </dgm:pt>
    <dgm:pt modelId="{D2FBDFB8-F1C5-450F-9427-F79FCED0D939}" type="sibTrans" cxnId="{E8C1BD91-B426-44AB-BAB2-2D54B3AB1AAE}">
      <dgm:prSet/>
      <dgm:spPr/>
      <dgm:t>
        <a:bodyPr/>
        <a:lstStyle/>
        <a:p>
          <a:pPr rtl="1"/>
          <a:endParaRPr lang="ar-SA"/>
        </a:p>
      </dgm:t>
    </dgm:pt>
    <dgm:pt modelId="{827454F6-5599-4D5C-BB78-FB3DDA77BA8B}">
      <dgm:prSet phldrT="[نص]"/>
      <dgm:spPr/>
      <dgm:t>
        <a:bodyPr/>
        <a:lstStyle/>
        <a:p>
          <a:pPr rtl="1"/>
          <a:r>
            <a:rPr lang="en-US" u="sng" dirty="0" err="1" smtClean="0"/>
            <a:t>Intra</a:t>
          </a:r>
          <a:r>
            <a:rPr lang="en-US" dirty="0" err="1" smtClean="0"/>
            <a:t>lobular</a:t>
          </a:r>
          <a:r>
            <a:rPr lang="en-US" dirty="0" smtClean="0"/>
            <a:t> ducts</a:t>
          </a:r>
          <a:endParaRPr lang="ar-SA" dirty="0"/>
        </a:p>
      </dgm:t>
    </dgm:pt>
    <dgm:pt modelId="{6C96E087-4FA7-41B6-9F6E-FEB9BD000796}" type="parTrans" cxnId="{E7470954-4D34-4B4A-822C-84DC0DBDE444}">
      <dgm:prSet/>
      <dgm:spPr/>
      <dgm:t>
        <a:bodyPr/>
        <a:lstStyle/>
        <a:p>
          <a:pPr rtl="1"/>
          <a:endParaRPr lang="ar-SA"/>
        </a:p>
      </dgm:t>
    </dgm:pt>
    <dgm:pt modelId="{0C78DFAC-5432-4BE6-B0C1-2538F07EF352}" type="sibTrans" cxnId="{E7470954-4D34-4B4A-822C-84DC0DBDE444}">
      <dgm:prSet/>
      <dgm:spPr/>
      <dgm:t>
        <a:bodyPr/>
        <a:lstStyle/>
        <a:p>
          <a:pPr rtl="1"/>
          <a:endParaRPr lang="ar-SA"/>
        </a:p>
      </dgm:t>
    </dgm:pt>
    <dgm:pt modelId="{C764E333-5EBF-468A-9F55-2467287CC7DF}">
      <dgm:prSet phldrT="[نص]"/>
      <dgm:spPr/>
      <dgm:t>
        <a:bodyPr/>
        <a:lstStyle/>
        <a:p>
          <a:pPr rtl="1"/>
          <a:r>
            <a:rPr lang="en-US" u="sng" dirty="0" smtClean="0"/>
            <a:t>Inter</a:t>
          </a:r>
          <a:r>
            <a:rPr lang="en-US" dirty="0" smtClean="0"/>
            <a:t>lobular ducts</a:t>
          </a:r>
          <a:endParaRPr lang="ar-SA" dirty="0"/>
        </a:p>
      </dgm:t>
    </dgm:pt>
    <dgm:pt modelId="{CC41DBD4-F723-447F-818E-93FC60D94BB8}" type="parTrans" cxnId="{DD400E4A-86E2-427B-88D3-4FFCE07EA5BF}">
      <dgm:prSet/>
      <dgm:spPr/>
      <dgm:t>
        <a:bodyPr/>
        <a:lstStyle/>
        <a:p>
          <a:pPr rtl="1"/>
          <a:endParaRPr lang="ar-SA"/>
        </a:p>
      </dgm:t>
    </dgm:pt>
    <dgm:pt modelId="{41BBB143-6C1A-44EF-A3FB-ACC198B36356}" type="sibTrans" cxnId="{DD400E4A-86E2-427B-88D3-4FFCE07EA5BF}">
      <dgm:prSet/>
      <dgm:spPr/>
      <dgm:t>
        <a:bodyPr/>
        <a:lstStyle/>
        <a:p>
          <a:pPr rtl="1"/>
          <a:endParaRPr lang="ar-SA"/>
        </a:p>
      </dgm:t>
    </dgm:pt>
    <dgm:pt modelId="{AF1C383A-6155-4A57-8750-A702FC4062F0}">
      <dgm:prSet/>
      <dgm:spPr/>
      <dgm:t>
        <a:bodyPr/>
        <a:lstStyle/>
        <a:p>
          <a:pPr rtl="1"/>
          <a:r>
            <a:rPr lang="en-US" dirty="0" smtClean="0"/>
            <a:t>Main pancreatic duct</a:t>
          </a:r>
          <a:endParaRPr lang="ar-SA" dirty="0"/>
        </a:p>
      </dgm:t>
    </dgm:pt>
    <dgm:pt modelId="{79209ACB-4F7B-438B-8E5A-77F844BD367F}" type="parTrans" cxnId="{D5EA27E1-EE6D-46A3-A38B-F8F7F5448E61}">
      <dgm:prSet/>
      <dgm:spPr/>
      <dgm:t>
        <a:bodyPr/>
        <a:lstStyle/>
        <a:p>
          <a:pPr rtl="1"/>
          <a:endParaRPr lang="ar-SA"/>
        </a:p>
      </dgm:t>
    </dgm:pt>
    <dgm:pt modelId="{17B60F60-D297-436E-A066-E110750942D6}" type="sibTrans" cxnId="{D5EA27E1-EE6D-46A3-A38B-F8F7F5448E61}">
      <dgm:prSet/>
      <dgm:spPr/>
      <dgm:t>
        <a:bodyPr/>
        <a:lstStyle/>
        <a:p>
          <a:pPr rtl="1"/>
          <a:endParaRPr lang="ar-SA"/>
        </a:p>
      </dgm:t>
    </dgm:pt>
    <dgm:pt modelId="{D17902A6-D56F-4763-9C3B-A0461CE114E8}" type="pres">
      <dgm:prSet presAssocID="{B96530E9-267A-49C9-9B48-31E37D43A8A2}" presName="Name0" presStyleCnt="0">
        <dgm:presLayoutVars>
          <dgm:dir/>
          <dgm:resizeHandles val="exact"/>
        </dgm:presLayoutVars>
      </dgm:prSet>
      <dgm:spPr/>
    </dgm:pt>
    <dgm:pt modelId="{9B2B724A-8C25-4933-A433-0C48DEFF853B}" type="pres">
      <dgm:prSet presAssocID="{496A412D-2EF3-48DF-93E4-1E3AB25ED51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B78948C-41D8-428E-BA59-A0C14712CD64}" type="pres">
      <dgm:prSet presAssocID="{D2FBDFB8-F1C5-450F-9427-F79FCED0D939}" presName="sibTrans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9BB3E6FD-57D6-4C87-86D3-531A38E8A0B4}" type="pres">
      <dgm:prSet presAssocID="{D2FBDFB8-F1C5-450F-9427-F79FCED0D939}" presName="connectorText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29317CDC-34C3-4DB2-B9B9-21BBE776F3C4}" type="pres">
      <dgm:prSet presAssocID="{827454F6-5599-4D5C-BB78-FB3DDA77BA8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4ECD537-6035-45A3-8A63-DF3C6D46EFCE}" type="pres">
      <dgm:prSet presAssocID="{0C78DFAC-5432-4BE6-B0C1-2538F07EF352}" presName="sibTrans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49AC19E0-7E50-4BE9-B337-86897B7A543F}" type="pres">
      <dgm:prSet presAssocID="{0C78DFAC-5432-4BE6-B0C1-2538F07EF352}" presName="connectorText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090A4457-90DB-4CBD-B2E8-A4EF1DDED7AD}" type="pres">
      <dgm:prSet presAssocID="{C764E333-5EBF-468A-9F55-2467287CC7D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C15CEF7-E5EF-4709-A9B3-1DE317560095}" type="pres">
      <dgm:prSet presAssocID="{41BBB143-6C1A-44EF-A3FB-ACC198B36356}" presName="sibTrans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ECFBEF4C-236A-44EB-B519-C4BADB168FCD}" type="pres">
      <dgm:prSet presAssocID="{41BBB143-6C1A-44EF-A3FB-ACC198B36356}" presName="connectorText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7A9DED01-52AA-4260-937F-2B8D93088CC7}" type="pres">
      <dgm:prSet presAssocID="{AF1C383A-6155-4A57-8750-A702FC4062F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80722E2-9224-4949-947E-03108B7D0325}" type="presOf" srcId="{D2FBDFB8-F1C5-450F-9427-F79FCED0D939}" destId="{1B78948C-41D8-428E-BA59-A0C14712CD64}" srcOrd="0" destOrd="0" presId="urn:microsoft.com/office/officeart/2005/8/layout/process1"/>
    <dgm:cxn modelId="{A68BF516-DD00-4D5B-8C29-860EC46D8DEE}" type="presOf" srcId="{827454F6-5599-4D5C-BB78-FB3DDA77BA8B}" destId="{29317CDC-34C3-4DB2-B9B9-21BBE776F3C4}" srcOrd="0" destOrd="0" presId="urn:microsoft.com/office/officeart/2005/8/layout/process1"/>
    <dgm:cxn modelId="{F5232070-AE83-4EDA-ACD0-9D7A1C8A8127}" type="presOf" srcId="{B96530E9-267A-49C9-9B48-31E37D43A8A2}" destId="{D17902A6-D56F-4763-9C3B-A0461CE114E8}" srcOrd="0" destOrd="0" presId="urn:microsoft.com/office/officeart/2005/8/layout/process1"/>
    <dgm:cxn modelId="{F98A26A5-CFE0-4586-A3B6-1D66C5960126}" type="presOf" srcId="{0C78DFAC-5432-4BE6-B0C1-2538F07EF352}" destId="{49AC19E0-7E50-4BE9-B337-86897B7A543F}" srcOrd="1" destOrd="0" presId="urn:microsoft.com/office/officeart/2005/8/layout/process1"/>
    <dgm:cxn modelId="{D5EA27E1-EE6D-46A3-A38B-F8F7F5448E61}" srcId="{B96530E9-267A-49C9-9B48-31E37D43A8A2}" destId="{AF1C383A-6155-4A57-8750-A702FC4062F0}" srcOrd="3" destOrd="0" parTransId="{79209ACB-4F7B-438B-8E5A-77F844BD367F}" sibTransId="{17B60F60-D297-436E-A066-E110750942D6}"/>
    <dgm:cxn modelId="{2FF4A466-441D-4889-82E3-923016DBEF96}" type="presOf" srcId="{41BBB143-6C1A-44EF-A3FB-ACC198B36356}" destId="{ECFBEF4C-236A-44EB-B519-C4BADB168FCD}" srcOrd="1" destOrd="0" presId="urn:microsoft.com/office/officeart/2005/8/layout/process1"/>
    <dgm:cxn modelId="{DD400E4A-86E2-427B-88D3-4FFCE07EA5BF}" srcId="{B96530E9-267A-49C9-9B48-31E37D43A8A2}" destId="{C764E333-5EBF-468A-9F55-2467287CC7DF}" srcOrd="2" destOrd="0" parTransId="{CC41DBD4-F723-447F-818E-93FC60D94BB8}" sibTransId="{41BBB143-6C1A-44EF-A3FB-ACC198B36356}"/>
    <dgm:cxn modelId="{07D02D03-6B5F-4216-A681-B0CA889C4D4C}" type="presOf" srcId="{D2FBDFB8-F1C5-450F-9427-F79FCED0D939}" destId="{9BB3E6FD-57D6-4C87-86D3-531A38E8A0B4}" srcOrd="1" destOrd="0" presId="urn:microsoft.com/office/officeart/2005/8/layout/process1"/>
    <dgm:cxn modelId="{E4D51098-8987-409E-A494-9FE54E6706B3}" type="presOf" srcId="{41BBB143-6C1A-44EF-A3FB-ACC198B36356}" destId="{AC15CEF7-E5EF-4709-A9B3-1DE317560095}" srcOrd="0" destOrd="0" presId="urn:microsoft.com/office/officeart/2005/8/layout/process1"/>
    <dgm:cxn modelId="{0B6F4E1B-2ECC-4073-A409-B467DFAF2B09}" type="presOf" srcId="{AF1C383A-6155-4A57-8750-A702FC4062F0}" destId="{7A9DED01-52AA-4260-937F-2B8D93088CC7}" srcOrd="0" destOrd="0" presId="urn:microsoft.com/office/officeart/2005/8/layout/process1"/>
    <dgm:cxn modelId="{F1D63C90-D03B-48F8-BF4A-234E4D14C5A5}" type="presOf" srcId="{C764E333-5EBF-468A-9F55-2467287CC7DF}" destId="{090A4457-90DB-4CBD-B2E8-A4EF1DDED7AD}" srcOrd="0" destOrd="0" presId="urn:microsoft.com/office/officeart/2005/8/layout/process1"/>
    <dgm:cxn modelId="{E7470954-4D34-4B4A-822C-84DC0DBDE444}" srcId="{B96530E9-267A-49C9-9B48-31E37D43A8A2}" destId="{827454F6-5599-4D5C-BB78-FB3DDA77BA8B}" srcOrd="1" destOrd="0" parTransId="{6C96E087-4FA7-41B6-9F6E-FEB9BD000796}" sibTransId="{0C78DFAC-5432-4BE6-B0C1-2538F07EF352}"/>
    <dgm:cxn modelId="{E8C1BD91-B426-44AB-BAB2-2D54B3AB1AAE}" srcId="{B96530E9-267A-49C9-9B48-31E37D43A8A2}" destId="{496A412D-2EF3-48DF-93E4-1E3AB25ED511}" srcOrd="0" destOrd="0" parTransId="{C6B19A83-E3D7-4172-924E-B2D00E4F854D}" sibTransId="{D2FBDFB8-F1C5-450F-9427-F79FCED0D939}"/>
    <dgm:cxn modelId="{36DF27D3-5DEA-4E85-B066-B957FAE4600F}" type="presOf" srcId="{496A412D-2EF3-48DF-93E4-1E3AB25ED511}" destId="{9B2B724A-8C25-4933-A433-0C48DEFF853B}" srcOrd="0" destOrd="0" presId="urn:microsoft.com/office/officeart/2005/8/layout/process1"/>
    <dgm:cxn modelId="{5C64850A-F38C-4A27-829F-FABEC132DDFE}" type="presOf" srcId="{0C78DFAC-5432-4BE6-B0C1-2538F07EF352}" destId="{C4ECD537-6035-45A3-8A63-DF3C6D46EFCE}" srcOrd="0" destOrd="0" presId="urn:microsoft.com/office/officeart/2005/8/layout/process1"/>
    <dgm:cxn modelId="{2504F043-978B-4BA6-93D0-C4870CE2CD13}" type="presParOf" srcId="{D17902A6-D56F-4763-9C3B-A0461CE114E8}" destId="{9B2B724A-8C25-4933-A433-0C48DEFF853B}" srcOrd="0" destOrd="0" presId="urn:microsoft.com/office/officeart/2005/8/layout/process1"/>
    <dgm:cxn modelId="{6C38A7D3-4A20-4217-9C62-0C8C82281264}" type="presParOf" srcId="{D17902A6-D56F-4763-9C3B-A0461CE114E8}" destId="{1B78948C-41D8-428E-BA59-A0C14712CD64}" srcOrd="1" destOrd="0" presId="urn:microsoft.com/office/officeart/2005/8/layout/process1"/>
    <dgm:cxn modelId="{E480C6AC-DA17-4CF6-8EEF-D5A4845DB56E}" type="presParOf" srcId="{1B78948C-41D8-428E-BA59-A0C14712CD64}" destId="{9BB3E6FD-57D6-4C87-86D3-531A38E8A0B4}" srcOrd="0" destOrd="0" presId="urn:microsoft.com/office/officeart/2005/8/layout/process1"/>
    <dgm:cxn modelId="{2FA5F61C-55F8-477C-ACF3-8DCC7E4C4226}" type="presParOf" srcId="{D17902A6-D56F-4763-9C3B-A0461CE114E8}" destId="{29317CDC-34C3-4DB2-B9B9-21BBE776F3C4}" srcOrd="2" destOrd="0" presId="urn:microsoft.com/office/officeart/2005/8/layout/process1"/>
    <dgm:cxn modelId="{70BA862E-D90E-4792-8309-71783B6EC5ED}" type="presParOf" srcId="{D17902A6-D56F-4763-9C3B-A0461CE114E8}" destId="{C4ECD537-6035-45A3-8A63-DF3C6D46EFCE}" srcOrd="3" destOrd="0" presId="urn:microsoft.com/office/officeart/2005/8/layout/process1"/>
    <dgm:cxn modelId="{781DFB73-CC2B-42A1-9CC3-94D44DA2CC3E}" type="presParOf" srcId="{C4ECD537-6035-45A3-8A63-DF3C6D46EFCE}" destId="{49AC19E0-7E50-4BE9-B337-86897B7A543F}" srcOrd="0" destOrd="0" presId="urn:microsoft.com/office/officeart/2005/8/layout/process1"/>
    <dgm:cxn modelId="{017FB463-B4A6-4B2B-9EB6-977F6A80F4A6}" type="presParOf" srcId="{D17902A6-D56F-4763-9C3B-A0461CE114E8}" destId="{090A4457-90DB-4CBD-B2E8-A4EF1DDED7AD}" srcOrd="4" destOrd="0" presId="urn:microsoft.com/office/officeart/2005/8/layout/process1"/>
    <dgm:cxn modelId="{30C49509-CF51-442D-8B4A-63BA1F7E82C1}" type="presParOf" srcId="{D17902A6-D56F-4763-9C3B-A0461CE114E8}" destId="{AC15CEF7-E5EF-4709-A9B3-1DE317560095}" srcOrd="5" destOrd="0" presId="urn:microsoft.com/office/officeart/2005/8/layout/process1"/>
    <dgm:cxn modelId="{33ADFDDF-7812-4B8D-B728-0423613ED57A}" type="presParOf" srcId="{AC15CEF7-E5EF-4709-A9B3-1DE317560095}" destId="{ECFBEF4C-236A-44EB-B519-C4BADB168FCD}" srcOrd="0" destOrd="0" presId="urn:microsoft.com/office/officeart/2005/8/layout/process1"/>
    <dgm:cxn modelId="{FBAA7E1C-3A67-4BC1-8201-A6DF0AD38E44}" type="presParOf" srcId="{D17902A6-D56F-4763-9C3B-A0461CE114E8}" destId="{7A9DED01-52AA-4260-937F-2B8D93088CC7}" srcOrd="6" destOrd="0" presId="urn:microsoft.com/office/officeart/2005/8/layout/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845DB4-EAB7-4616-976F-9EEA44AE6CB5}" type="doc">
      <dgm:prSet loTypeId="urn:microsoft.com/office/officeart/2005/8/layout/hierarchy1" loCatId="hierarchy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D6340DCE-2952-4F2F-BA1E-C2E30175F847}">
      <dgm:prSet phldrT="[نص]"/>
      <dgm:spPr/>
      <dgm:t>
        <a:bodyPr/>
        <a:lstStyle/>
        <a:p>
          <a:pPr rtl="1"/>
          <a:r>
            <a:rPr lang="en-US" dirty="0" smtClean="0"/>
            <a:t>Cells composing islets of </a:t>
          </a:r>
          <a:r>
            <a:rPr lang="en-US" dirty="0" err="1" smtClean="0"/>
            <a:t>langerhans</a:t>
          </a:r>
          <a:endParaRPr lang="ar-SA" dirty="0"/>
        </a:p>
      </dgm:t>
    </dgm:pt>
    <dgm:pt modelId="{7AC128F6-B083-4005-9778-5904BCA2F205}" type="parTrans" cxnId="{5498A8C7-D7FC-4ECB-A9E9-28868B26AA59}">
      <dgm:prSet/>
      <dgm:spPr/>
      <dgm:t>
        <a:bodyPr/>
        <a:lstStyle/>
        <a:p>
          <a:pPr rtl="1"/>
          <a:endParaRPr lang="ar-SA"/>
        </a:p>
      </dgm:t>
    </dgm:pt>
    <dgm:pt modelId="{3F536975-3D7B-46D6-B8FA-4388039E8371}" type="sibTrans" cxnId="{5498A8C7-D7FC-4ECB-A9E9-28868B26AA59}">
      <dgm:prSet/>
      <dgm:spPr/>
      <dgm:t>
        <a:bodyPr/>
        <a:lstStyle/>
        <a:p>
          <a:pPr rtl="1"/>
          <a:endParaRPr lang="ar-SA"/>
        </a:p>
      </dgm:t>
    </dgm:pt>
    <dgm:pt modelId="{5D0282EB-D74B-49C9-9BCD-75F98BD4D462}">
      <dgm:prSet phldrT="[نص]"/>
      <dgm:spPr/>
      <dgm:t>
        <a:bodyPr/>
        <a:lstStyle/>
        <a:p>
          <a:pPr rtl="1"/>
          <a:r>
            <a:rPr lang="en-US" dirty="0" smtClean="0"/>
            <a:t>Alpha cells </a:t>
          </a:r>
          <a:r>
            <a:rPr lang="el-GR" dirty="0" smtClean="0">
              <a:latin typeface="Calibri"/>
            </a:rPr>
            <a:t>α</a:t>
          </a:r>
          <a:endParaRPr lang="en-US" dirty="0" smtClean="0">
            <a:latin typeface="Calibri"/>
          </a:endParaRPr>
        </a:p>
        <a:p>
          <a:pPr rtl="1"/>
          <a:r>
            <a:rPr lang="en-US" dirty="0" smtClean="0">
              <a:latin typeface="Calibri"/>
            </a:rPr>
            <a:t>Secrete glucagon</a:t>
          </a:r>
          <a:endParaRPr lang="ar-SA" dirty="0"/>
        </a:p>
      </dgm:t>
    </dgm:pt>
    <dgm:pt modelId="{C45644CA-19E2-4205-9DF2-4D3D7385501C}" type="parTrans" cxnId="{3CA23FA0-3F08-4C67-8B3D-26D5E72BBBB8}">
      <dgm:prSet/>
      <dgm:spPr/>
      <dgm:t>
        <a:bodyPr/>
        <a:lstStyle/>
        <a:p>
          <a:pPr rtl="1"/>
          <a:endParaRPr lang="ar-SA"/>
        </a:p>
      </dgm:t>
    </dgm:pt>
    <dgm:pt modelId="{C9DEBF03-44B2-4A3E-9FDF-8AC832685FBB}" type="sibTrans" cxnId="{3CA23FA0-3F08-4C67-8B3D-26D5E72BBBB8}">
      <dgm:prSet/>
      <dgm:spPr/>
      <dgm:t>
        <a:bodyPr/>
        <a:lstStyle/>
        <a:p>
          <a:pPr rtl="1"/>
          <a:endParaRPr lang="ar-SA"/>
        </a:p>
      </dgm:t>
    </dgm:pt>
    <dgm:pt modelId="{8B353FC2-CE88-4ACB-BBC2-3C71FB90351C}">
      <dgm:prSet phldrT="[نص]"/>
      <dgm:spPr/>
      <dgm:t>
        <a:bodyPr/>
        <a:lstStyle/>
        <a:p>
          <a:pPr rtl="1"/>
          <a:r>
            <a:rPr lang="en-US" dirty="0" smtClean="0"/>
            <a:t>Beta cells </a:t>
          </a:r>
          <a:r>
            <a:rPr lang="el-GR" dirty="0" smtClean="0">
              <a:latin typeface="Calibri"/>
            </a:rPr>
            <a:t>β</a:t>
          </a:r>
          <a:endParaRPr lang="en-US" dirty="0" smtClean="0">
            <a:latin typeface="Calibri"/>
          </a:endParaRPr>
        </a:p>
        <a:p>
          <a:pPr rtl="1"/>
          <a:r>
            <a:rPr lang="en-US" dirty="0" smtClean="0"/>
            <a:t>Secrete insulin</a:t>
          </a:r>
          <a:endParaRPr lang="ar-SA" dirty="0"/>
        </a:p>
      </dgm:t>
    </dgm:pt>
    <dgm:pt modelId="{A6711C7B-618D-473D-8934-1D9F268601EF}" type="parTrans" cxnId="{EF5121C7-910C-4ADA-A620-606070E19F23}">
      <dgm:prSet/>
      <dgm:spPr/>
      <dgm:t>
        <a:bodyPr/>
        <a:lstStyle/>
        <a:p>
          <a:pPr rtl="1"/>
          <a:endParaRPr lang="ar-SA"/>
        </a:p>
      </dgm:t>
    </dgm:pt>
    <dgm:pt modelId="{4FE01961-8C62-4419-8AA7-BFDE5D93AC0C}" type="sibTrans" cxnId="{EF5121C7-910C-4ADA-A620-606070E19F23}">
      <dgm:prSet/>
      <dgm:spPr/>
      <dgm:t>
        <a:bodyPr/>
        <a:lstStyle/>
        <a:p>
          <a:pPr rtl="1"/>
          <a:endParaRPr lang="ar-SA"/>
        </a:p>
      </dgm:t>
    </dgm:pt>
    <dgm:pt modelId="{98160C3D-B7E8-4FE2-A489-953CE3B821D5}">
      <dgm:prSet/>
      <dgm:spPr/>
      <dgm:t>
        <a:bodyPr/>
        <a:lstStyle/>
        <a:p>
          <a:pPr rtl="1"/>
          <a:r>
            <a:rPr lang="en-US" dirty="0" smtClean="0"/>
            <a:t>Delta cells </a:t>
          </a:r>
          <a:r>
            <a:rPr lang="el-GR" dirty="0" smtClean="0">
              <a:latin typeface="Calibri"/>
            </a:rPr>
            <a:t>δ</a:t>
          </a:r>
          <a:endParaRPr lang="en-US" dirty="0" smtClean="0">
            <a:latin typeface="Calibri"/>
          </a:endParaRPr>
        </a:p>
        <a:p>
          <a:pPr rtl="1"/>
          <a:r>
            <a:rPr lang="en-US" dirty="0" smtClean="0">
              <a:latin typeface="Calibri"/>
            </a:rPr>
            <a:t>Secrete </a:t>
          </a:r>
          <a:r>
            <a:rPr lang="en-US" dirty="0" err="1" smtClean="0">
              <a:latin typeface="Calibri"/>
            </a:rPr>
            <a:t>somatostatin</a:t>
          </a:r>
          <a:endParaRPr lang="ar-SA" dirty="0"/>
        </a:p>
      </dgm:t>
    </dgm:pt>
    <dgm:pt modelId="{22261A1A-03E4-4248-937C-1859FE553156}" type="parTrans" cxnId="{EE022109-10E1-4D25-86AD-26C8A40C2EC2}">
      <dgm:prSet/>
      <dgm:spPr/>
      <dgm:t>
        <a:bodyPr/>
        <a:lstStyle/>
        <a:p>
          <a:pPr rtl="1"/>
          <a:endParaRPr lang="ar-SA"/>
        </a:p>
      </dgm:t>
    </dgm:pt>
    <dgm:pt modelId="{AA162A35-059B-4D27-A836-78416FD49CFA}" type="sibTrans" cxnId="{EE022109-10E1-4D25-86AD-26C8A40C2EC2}">
      <dgm:prSet/>
      <dgm:spPr/>
      <dgm:t>
        <a:bodyPr/>
        <a:lstStyle/>
        <a:p>
          <a:pPr rtl="1"/>
          <a:endParaRPr lang="ar-SA"/>
        </a:p>
      </dgm:t>
    </dgm:pt>
    <dgm:pt modelId="{CCAEE09B-D527-4E16-9AEA-387B5CCBBDBC}">
      <dgm:prSet/>
      <dgm:spPr/>
      <dgm:t>
        <a:bodyPr/>
        <a:lstStyle/>
        <a:p>
          <a:pPr rtl="1"/>
          <a:r>
            <a:rPr lang="en-US" dirty="0" smtClean="0"/>
            <a:t>PP cells</a:t>
          </a:r>
        </a:p>
        <a:p>
          <a:pPr rtl="1"/>
          <a:r>
            <a:rPr lang="en-US" dirty="0" smtClean="0"/>
            <a:t>Secrete pancreatic polypeptide</a:t>
          </a:r>
          <a:endParaRPr lang="ar-SA" dirty="0"/>
        </a:p>
      </dgm:t>
    </dgm:pt>
    <dgm:pt modelId="{45CAAB47-CDB9-4429-B5AE-70355313B93D}" type="parTrans" cxnId="{0B8D3570-CE7F-4F42-9A9D-9A2939B786DA}">
      <dgm:prSet/>
      <dgm:spPr/>
      <dgm:t>
        <a:bodyPr/>
        <a:lstStyle/>
        <a:p>
          <a:pPr rtl="1"/>
          <a:endParaRPr lang="ar-SA"/>
        </a:p>
      </dgm:t>
    </dgm:pt>
    <dgm:pt modelId="{94F7CC83-49C4-4A75-B418-7E55EEAF40D0}" type="sibTrans" cxnId="{0B8D3570-CE7F-4F42-9A9D-9A2939B786DA}">
      <dgm:prSet/>
      <dgm:spPr/>
      <dgm:t>
        <a:bodyPr/>
        <a:lstStyle/>
        <a:p>
          <a:pPr rtl="1"/>
          <a:endParaRPr lang="ar-SA"/>
        </a:p>
      </dgm:t>
    </dgm:pt>
    <dgm:pt modelId="{34E9FB30-6932-417C-BA74-4E6B260DA004}">
      <dgm:prSet/>
      <dgm:spPr/>
      <dgm:t>
        <a:bodyPr/>
        <a:lstStyle/>
        <a:p>
          <a:pPr rtl="1"/>
          <a:r>
            <a:rPr lang="en-US" dirty="0" smtClean="0"/>
            <a:t>G cells</a:t>
          </a:r>
        </a:p>
        <a:p>
          <a:pPr rtl="1"/>
          <a:r>
            <a:rPr lang="en-US" dirty="0" smtClean="0"/>
            <a:t>Secrete </a:t>
          </a:r>
          <a:r>
            <a:rPr lang="en-US" dirty="0" err="1" smtClean="0"/>
            <a:t>gastrin</a:t>
          </a:r>
          <a:endParaRPr lang="ar-SA" dirty="0"/>
        </a:p>
      </dgm:t>
    </dgm:pt>
    <dgm:pt modelId="{B3AC7CCC-CA27-4FB4-A9B0-1F08B0CA1465}" type="parTrans" cxnId="{5A164860-2A86-4533-AEBC-1C5DB6598428}">
      <dgm:prSet/>
      <dgm:spPr/>
      <dgm:t>
        <a:bodyPr/>
        <a:lstStyle/>
        <a:p>
          <a:pPr rtl="1"/>
          <a:endParaRPr lang="ar-SA"/>
        </a:p>
      </dgm:t>
    </dgm:pt>
    <dgm:pt modelId="{F7B24A96-1703-4CAA-B5CC-1E9D93F0E85A}" type="sibTrans" cxnId="{5A164860-2A86-4533-AEBC-1C5DB6598428}">
      <dgm:prSet/>
      <dgm:spPr/>
      <dgm:t>
        <a:bodyPr/>
        <a:lstStyle/>
        <a:p>
          <a:pPr rtl="1"/>
          <a:endParaRPr lang="ar-SA"/>
        </a:p>
      </dgm:t>
    </dgm:pt>
    <dgm:pt modelId="{AD6B2B76-E7CD-4015-B809-BCCD531FB92A}" type="pres">
      <dgm:prSet presAssocID="{36845DB4-EAB7-4616-976F-9EEA44AE6CB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E052CE1B-D8C3-4C04-B4D2-2AC6E55E6608}" type="pres">
      <dgm:prSet presAssocID="{D6340DCE-2952-4F2F-BA1E-C2E30175F847}" presName="hierRoot1" presStyleCnt="0"/>
      <dgm:spPr/>
    </dgm:pt>
    <dgm:pt modelId="{5D48DCCC-02CC-4E30-B867-494A60182D26}" type="pres">
      <dgm:prSet presAssocID="{D6340DCE-2952-4F2F-BA1E-C2E30175F847}" presName="composite" presStyleCnt="0"/>
      <dgm:spPr/>
    </dgm:pt>
    <dgm:pt modelId="{DBABB6B3-4C4F-44B7-BD4B-26E6681F8EEB}" type="pres">
      <dgm:prSet presAssocID="{D6340DCE-2952-4F2F-BA1E-C2E30175F847}" presName="background" presStyleLbl="node0" presStyleIdx="0" presStyleCnt="1"/>
      <dgm:spPr/>
    </dgm:pt>
    <dgm:pt modelId="{C9A3D2C3-3FA3-431F-ADD0-5A0A357AA216}" type="pres">
      <dgm:prSet presAssocID="{D6340DCE-2952-4F2F-BA1E-C2E30175F84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6D03856-76F0-47FF-9521-22B94054AA0A}" type="pres">
      <dgm:prSet presAssocID="{D6340DCE-2952-4F2F-BA1E-C2E30175F847}" presName="hierChild2" presStyleCnt="0"/>
      <dgm:spPr/>
    </dgm:pt>
    <dgm:pt modelId="{E0F813C3-82AA-40A2-A68E-A311BA43812E}" type="pres">
      <dgm:prSet presAssocID="{C45644CA-19E2-4205-9DF2-4D3D7385501C}" presName="Name10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AD6CC5FE-208C-4506-8065-43A8A4D26BBE}" type="pres">
      <dgm:prSet presAssocID="{5D0282EB-D74B-49C9-9BCD-75F98BD4D462}" presName="hierRoot2" presStyleCnt="0"/>
      <dgm:spPr/>
    </dgm:pt>
    <dgm:pt modelId="{3C7C2F4E-17F7-4010-A83C-1060A5BAC4C8}" type="pres">
      <dgm:prSet presAssocID="{5D0282EB-D74B-49C9-9BCD-75F98BD4D462}" presName="composite2" presStyleCnt="0"/>
      <dgm:spPr/>
    </dgm:pt>
    <dgm:pt modelId="{3A150158-2C38-4D8E-BFEF-D6D492D44DA2}" type="pres">
      <dgm:prSet presAssocID="{5D0282EB-D74B-49C9-9BCD-75F98BD4D462}" presName="background2" presStyleLbl="node2" presStyleIdx="0" presStyleCnt="5"/>
      <dgm:spPr/>
    </dgm:pt>
    <dgm:pt modelId="{0E1BB969-55BD-43DE-98B0-0EE7E3CE289D}" type="pres">
      <dgm:prSet presAssocID="{5D0282EB-D74B-49C9-9BCD-75F98BD4D462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54264E9-645A-47F5-B631-D8685F6DD41B}" type="pres">
      <dgm:prSet presAssocID="{5D0282EB-D74B-49C9-9BCD-75F98BD4D462}" presName="hierChild3" presStyleCnt="0"/>
      <dgm:spPr/>
    </dgm:pt>
    <dgm:pt modelId="{9F6B3641-8B7F-4689-8AE6-6D53C94ECDEF}" type="pres">
      <dgm:prSet presAssocID="{A6711C7B-618D-473D-8934-1D9F268601EF}" presName="Name10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B4236367-EA8C-4875-946F-E0FE27DB14A1}" type="pres">
      <dgm:prSet presAssocID="{8B353FC2-CE88-4ACB-BBC2-3C71FB90351C}" presName="hierRoot2" presStyleCnt="0"/>
      <dgm:spPr/>
    </dgm:pt>
    <dgm:pt modelId="{0E3CD17A-153E-4F46-BE2D-4E0987C77B88}" type="pres">
      <dgm:prSet presAssocID="{8B353FC2-CE88-4ACB-BBC2-3C71FB90351C}" presName="composite2" presStyleCnt="0"/>
      <dgm:spPr/>
    </dgm:pt>
    <dgm:pt modelId="{1F446647-AAAE-4CE8-9A0A-A865CB402BF3}" type="pres">
      <dgm:prSet presAssocID="{8B353FC2-CE88-4ACB-BBC2-3C71FB90351C}" presName="background2" presStyleLbl="node2" presStyleIdx="1" presStyleCnt="5"/>
      <dgm:spPr/>
    </dgm:pt>
    <dgm:pt modelId="{B4B6B57C-1FB1-41C7-BB04-8A1E21E93F11}" type="pres">
      <dgm:prSet presAssocID="{8B353FC2-CE88-4ACB-BBC2-3C71FB90351C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C905C4B-1505-4D14-A291-545A2D280F95}" type="pres">
      <dgm:prSet presAssocID="{8B353FC2-CE88-4ACB-BBC2-3C71FB90351C}" presName="hierChild3" presStyleCnt="0"/>
      <dgm:spPr/>
    </dgm:pt>
    <dgm:pt modelId="{5E7FDF4D-5A39-4C0B-9307-11F8E7496D39}" type="pres">
      <dgm:prSet presAssocID="{22261A1A-03E4-4248-937C-1859FE553156}" presName="Name10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5B3573E9-A766-4D68-95B6-2439E9764B8C}" type="pres">
      <dgm:prSet presAssocID="{98160C3D-B7E8-4FE2-A489-953CE3B821D5}" presName="hierRoot2" presStyleCnt="0"/>
      <dgm:spPr/>
    </dgm:pt>
    <dgm:pt modelId="{D5719DFB-8213-4D75-A3E7-6CF110E1CAC6}" type="pres">
      <dgm:prSet presAssocID="{98160C3D-B7E8-4FE2-A489-953CE3B821D5}" presName="composite2" presStyleCnt="0"/>
      <dgm:spPr/>
    </dgm:pt>
    <dgm:pt modelId="{183F8028-135B-4DB9-8ED5-52B57560DEA8}" type="pres">
      <dgm:prSet presAssocID="{98160C3D-B7E8-4FE2-A489-953CE3B821D5}" presName="background2" presStyleLbl="node2" presStyleIdx="2" presStyleCnt="5"/>
      <dgm:spPr/>
    </dgm:pt>
    <dgm:pt modelId="{030D484B-6753-481E-8920-7A0BCFB061C2}" type="pres">
      <dgm:prSet presAssocID="{98160C3D-B7E8-4FE2-A489-953CE3B821D5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7182513-23F2-4C13-986F-D62563BFAC6C}" type="pres">
      <dgm:prSet presAssocID="{98160C3D-B7E8-4FE2-A489-953CE3B821D5}" presName="hierChild3" presStyleCnt="0"/>
      <dgm:spPr/>
    </dgm:pt>
    <dgm:pt modelId="{5585F506-1EC3-49CD-91EB-B0782ABA0E8C}" type="pres">
      <dgm:prSet presAssocID="{45CAAB47-CDB9-4429-B5AE-70355313B93D}" presName="Name10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11373882-021E-43FE-BC12-692CB2112B74}" type="pres">
      <dgm:prSet presAssocID="{CCAEE09B-D527-4E16-9AEA-387B5CCBBDBC}" presName="hierRoot2" presStyleCnt="0"/>
      <dgm:spPr/>
    </dgm:pt>
    <dgm:pt modelId="{AEFD2E42-67A3-4232-A166-D3E2E53F6453}" type="pres">
      <dgm:prSet presAssocID="{CCAEE09B-D527-4E16-9AEA-387B5CCBBDBC}" presName="composite2" presStyleCnt="0"/>
      <dgm:spPr/>
    </dgm:pt>
    <dgm:pt modelId="{60844376-79DA-46B3-B3FE-93420DB57368}" type="pres">
      <dgm:prSet presAssocID="{CCAEE09B-D527-4E16-9AEA-387B5CCBBDBC}" presName="background2" presStyleLbl="node2" presStyleIdx="3" presStyleCnt="5"/>
      <dgm:spPr/>
    </dgm:pt>
    <dgm:pt modelId="{63542549-07EC-42BB-8B9B-EB47883F857E}" type="pres">
      <dgm:prSet presAssocID="{CCAEE09B-D527-4E16-9AEA-387B5CCBBDBC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D65AAEA-298F-45DA-B973-D72A226ABCB0}" type="pres">
      <dgm:prSet presAssocID="{CCAEE09B-D527-4E16-9AEA-387B5CCBBDBC}" presName="hierChild3" presStyleCnt="0"/>
      <dgm:spPr/>
    </dgm:pt>
    <dgm:pt modelId="{923DF67C-FCA0-4F8B-B8B6-715551FFB267}" type="pres">
      <dgm:prSet presAssocID="{B3AC7CCC-CA27-4FB4-A9B0-1F08B0CA1465}" presName="Name10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7229F972-D043-4230-9563-E685A7C5A37F}" type="pres">
      <dgm:prSet presAssocID="{34E9FB30-6932-417C-BA74-4E6B260DA004}" presName="hierRoot2" presStyleCnt="0"/>
      <dgm:spPr/>
    </dgm:pt>
    <dgm:pt modelId="{F628DDA7-AB2A-4BD8-9456-822A87E05AF4}" type="pres">
      <dgm:prSet presAssocID="{34E9FB30-6932-417C-BA74-4E6B260DA004}" presName="composite2" presStyleCnt="0"/>
      <dgm:spPr/>
    </dgm:pt>
    <dgm:pt modelId="{2B28B941-A521-49FE-B815-B49843879129}" type="pres">
      <dgm:prSet presAssocID="{34E9FB30-6932-417C-BA74-4E6B260DA004}" presName="background2" presStyleLbl="node2" presStyleIdx="4" presStyleCnt="5"/>
      <dgm:spPr/>
    </dgm:pt>
    <dgm:pt modelId="{C53C9213-6C78-47D5-8103-134435F4A71C}" type="pres">
      <dgm:prSet presAssocID="{34E9FB30-6932-417C-BA74-4E6B260DA004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C6AC6A4-007A-4036-840E-21252BAA548A}" type="pres">
      <dgm:prSet presAssocID="{34E9FB30-6932-417C-BA74-4E6B260DA004}" presName="hierChild3" presStyleCnt="0"/>
      <dgm:spPr/>
    </dgm:pt>
  </dgm:ptLst>
  <dgm:cxnLst>
    <dgm:cxn modelId="{5184012D-6C10-446D-87A7-0EE7E8DFE86E}" type="presOf" srcId="{98160C3D-B7E8-4FE2-A489-953CE3B821D5}" destId="{030D484B-6753-481E-8920-7A0BCFB061C2}" srcOrd="0" destOrd="0" presId="urn:microsoft.com/office/officeart/2005/8/layout/hierarchy1"/>
    <dgm:cxn modelId="{EE022109-10E1-4D25-86AD-26C8A40C2EC2}" srcId="{D6340DCE-2952-4F2F-BA1E-C2E30175F847}" destId="{98160C3D-B7E8-4FE2-A489-953CE3B821D5}" srcOrd="2" destOrd="0" parTransId="{22261A1A-03E4-4248-937C-1859FE553156}" sibTransId="{AA162A35-059B-4D27-A836-78416FD49CFA}"/>
    <dgm:cxn modelId="{EFDE9019-01AB-4A23-84E9-1D9A294DC942}" type="presOf" srcId="{D6340DCE-2952-4F2F-BA1E-C2E30175F847}" destId="{C9A3D2C3-3FA3-431F-ADD0-5A0A357AA216}" srcOrd="0" destOrd="0" presId="urn:microsoft.com/office/officeart/2005/8/layout/hierarchy1"/>
    <dgm:cxn modelId="{0B8D3570-CE7F-4F42-9A9D-9A2939B786DA}" srcId="{D6340DCE-2952-4F2F-BA1E-C2E30175F847}" destId="{CCAEE09B-D527-4E16-9AEA-387B5CCBBDBC}" srcOrd="3" destOrd="0" parTransId="{45CAAB47-CDB9-4429-B5AE-70355313B93D}" sibTransId="{94F7CC83-49C4-4A75-B418-7E55EEAF40D0}"/>
    <dgm:cxn modelId="{991686F4-C822-41B9-B100-04EBC5E0ACE9}" type="presOf" srcId="{22261A1A-03E4-4248-937C-1859FE553156}" destId="{5E7FDF4D-5A39-4C0B-9307-11F8E7496D39}" srcOrd="0" destOrd="0" presId="urn:microsoft.com/office/officeart/2005/8/layout/hierarchy1"/>
    <dgm:cxn modelId="{4104A994-630D-4B68-BF28-E2F14B60FC3C}" type="presOf" srcId="{C45644CA-19E2-4205-9DF2-4D3D7385501C}" destId="{E0F813C3-82AA-40A2-A68E-A311BA43812E}" srcOrd="0" destOrd="0" presId="urn:microsoft.com/office/officeart/2005/8/layout/hierarchy1"/>
    <dgm:cxn modelId="{B48ADBA9-390F-4028-A8B2-1F9CBB5BC835}" type="presOf" srcId="{A6711C7B-618D-473D-8934-1D9F268601EF}" destId="{9F6B3641-8B7F-4689-8AE6-6D53C94ECDEF}" srcOrd="0" destOrd="0" presId="urn:microsoft.com/office/officeart/2005/8/layout/hierarchy1"/>
    <dgm:cxn modelId="{EF5121C7-910C-4ADA-A620-606070E19F23}" srcId="{D6340DCE-2952-4F2F-BA1E-C2E30175F847}" destId="{8B353FC2-CE88-4ACB-BBC2-3C71FB90351C}" srcOrd="1" destOrd="0" parTransId="{A6711C7B-618D-473D-8934-1D9F268601EF}" sibTransId="{4FE01961-8C62-4419-8AA7-BFDE5D93AC0C}"/>
    <dgm:cxn modelId="{79F28489-251C-49AB-8E6A-D6C5D9682458}" type="presOf" srcId="{5D0282EB-D74B-49C9-9BCD-75F98BD4D462}" destId="{0E1BB969-55BD-43DE-98B0-0EE7E3CE289D}" srcOrd="0" destOrd="0" presId="urn:microsoft.com/office/officeart/2005/8/layout/hierarchy1"/>
    <dgm:cxn modelId="{5A164860-2A86-4533-AEBC-1C5DB6598428}" srcId="{D6340DCE-2952-4F2F-BA1E-C2E30175F847}" destId="{34E9FB30-6932-417C-BA74-4E6B260DA004}" srcOrd="4" destOrd="0" parTransId="{B3AC7CCC-CA27-4FB4-A9B0-1F08B0CA1465}" sibTransId="{F7B24A96-1703-4CAA-B5CC-1E9D93F0E85A}"/>
    <dgm:cxn modelId="{9FB8DDE6-0483-4F63-A319-FF71955ECBC6}" type="presOf" srcId="{B3AC7CCC-CA27-4FB4-A9B0-1F08B0CA1465}" destId="{923DF67C-FCA0-4F8B-B8B6-715551FFB267}" srcOrd="0" destOrd="0" presId="urn:microsoft.com/office/officeart/2005/8/layout/hierarchy1"/>
    <dgm:cxn modelId="{5498A8C7-D7FC-4ECB-A9E9-28868B26AA59}" srcId="{36845DB4-EAB7-4616-976F-9EEA44AE6CB5}" destId="{D6340DCE-2952-4F2F-BA1E-C2E30175F847}" srcOrd="0" destOrd="0" parTransId="{7AC128F6-B083-4005-9778-5904BCA2F205}" sibTransId="{3F536975-3D7B-46D6-B8FA-4388039E8371}"/>
    <dgm:cxn modelId="{FBF92CA4-45F0-43ED-9C10-8960D409DFA5}" type="presOf" srcId="{CCAEE09B-D527-4E16-9AEA-387B5CCBBDBC}" destId="{63542549-07EC-42BB-8B9B-EB47883F857E}" srcOrd="0" destOrd="0" presId="urn:microsoft.com/office/officeart/2005/8/layout/hierarchy1"/>
    <dgm:cxn modelId="{C54F8DCF-D229-4D11-B9D5-B1699EE783F8}" type="presOf" srcId="{36845DB4-EAB7-4616-976F-9EEA44AE6CB5}" destId="{AD6B2B76-E7CD-4015-B809-BCCD531FB92A}" srcOrd="0" destOrd="0" presId="urn:microsoft.com/office/officeart/2005/8/layout/hierarchy1"/>
    <dgm:cxn modelId="{335C85DD-3FCD-4887-8A37-5876CFFF26FB}" type="presOf" srcId="{34E9FB30-6932-417C-BA74-4E6B260DA004}" destId="{C53C9213-6C78-47D5-8103-134435F4A71C}" srcOrd="0" destOrd="0" presId="urn:microsoft.com/office/officeart/2005/8/layout/hierarchy1"/>
    <dgm:cxn modelId="{96707C1F-FCA2-4DC6-AE0F-D46B92B2B42D}" type="presOf" srcId="{45CAAB47-CDB9-4429-B5AE-70355313B93D}" destId="{5585F506-1EC3-49CD-91EB-B0782ABA0E8C}" srcOrd="0" destOrd="0" presId="urn:microsoft.com/office/officeart/2005/8/layout/hierarchy1"/>
    <dgm:cxn modelId="{0FFFF9A3-6F10-4B33-8D0F-6A2222B21D93}" type="presOf" srcId="{8B353FC2-CE88-4ACB-BBC2-3C71FB90351C}" destId="{B4B6B57C-1FB1-41C7-BB04-8A1E21E93F11}" srcOrd="0" destOrd="0" presId="urn:microsoft.com/office/officeart/2005/8/layout/hierarchy1"/>
    <dgm:cxn modelId="{3CA23FA0-3F08-4C67-8B3D-26D5E72BBBB8}" srcId="{D6340DCE-2952-4F2F-BA1E-C2E30175F847}" destId="{5D0282EB-D74B-49C9-9BCD-75F98BD4D462}" srcOrd="0" destOrd="0" parTransId="{C45644CA-19E2-4205-9DF2-4D3D7385501C}" sibTransId="{C9DEBF03-44B2-4A3E-9FDF-8AC832685FBB}"/>
    <dgm:cxn modelId="{B989AE88-54A4-4215-BFA5-531FE5AB374E}" type="presParOf" srcId="{AD6B2B76-E7CD-4015-B809-BCCD531FB92A}" destId="{E052CE1B-D8C3-4C04-B4D2-2AC6E55E6608}" srcOrd="0" destOrd="0" presId="urn:microsoft.com/office/officeart/2005/8/layout/hierarchy1"/>
    <dgm:cxn modelId="{948B468C-8D34-4110-8957-42BE7DC29D2E}" type="presParOf" srcId="{E052CE1B-D8C3-4C04-B4D2-2AC6E55E6608}" destId="{5D48DCCC-02CC-4E30-B867-494A60182D26}" srcOrd="0" destOrd="0" presId="urn:microsoft.com/office/officeart/2005/8/layout/hierarchy1"/>
    <dgm:cxn modelId="{F1C7D449-1CEB-4772-82E0-17A32C8F7486}" type="presParOf" srcId="{5D48DCCC-02CC-4E30-B867-494A60182D26}" destId="{DBABB6B3-4C4F-44B7-BD4B-26E6681F8EEB}" srcOrd="0" destOrd="0" presId="urn:microsoft.com/office/officeart/2005/8/layout/hierarchy1"/>
    <dgm:cxn modelId="{2B5B7E67-1820-46BB-8645-C7E7A15E6840}" type="presParOf" srcId="{5D48DCCC-02CC-4E30-B867-494A60182D26}" destId="{C9A3D2C3-3FA3-431F-ADD0-5A0A357AA216}" srcOrd="1" destOrd="0" presId="urn:microsoft.com/office/officeart/2005/8/layout/hierarchy1"/>
    <dgm:cxn modelId="{2D48B8C1-9D9A-4619-9E39-5AB4BE2DCA4D}" type="presParOf" srcId="{E052CE1B-D8C3-4C04-B4D2-2AC6E55E6608}" destId="{46D03856-76F0-47FF-9521-22B94054AA0A}" srcOrd="1" destOrd="0" presId="urn:microsoft.com/office/officeart/2005/8/layout/hierarchy1"/>
    <dgm:cxn modelId="{F635EBFA-2032-4FC0-A89B-8F5D80DBEAFC}" type="presParOf" srcId="{46D03856-76F0-47FF-9521-22B94054AA0A}" destId="{E0F813C3-82AA-40A2-A68E-A311BA43812E}" srcOrd="0" destOrd="0" presId="urn:microsoft.com/office/officeart/2005/8/layout/hierarchy1"/>
    <dgm:cxn modelId="{3EECA28C-D4A2-4722-9DFA-67A25B22ABAD}" type="presParOf" srcId="{46D03856-76F0-47FF-9521-22B94054AA0A}" destId="{AD6CC5FE-208C-4506-8065-43A8A4D26BBE}" srcOrd="1" destOrd="0" presId="urn:microsoft.com/office/officeart/2005/8/layout/hierarchy1"/>
    <dgm:cxn modelId="{0BEF7017-7736-4A0C-9511-78765AEF8255}" type="presParOf" srcId="{AD6CC5FE-208C-4506-8065-43A8A4D26BBE}" destId="{3C7C2F4E-17F7-4010-A83C-1060A5BAC4C8}" srcOrd="0" destOrd="0" presId="urn:microsoft.com/office/officeart/2005/8/layout/hierarchy1"/>
    <dgm:cxn modelId="{69F90308-C7ED-4403-879B-739CB422F4B1}" type="presParOf" srcId="{3C7C2F4E-17F7-4010-A83C-1060A5BAC4C8}" destId="{3A150158-2C38-4D8E-BFEF-D6D492D44DA2}" srcOrd="0" destOrd="0" presId="urn:microsoft.com/office/officeart/2005/8/layout/hierarchy1"/>
    <dgm:cxn modelId="{BBFA5F33-F960-45DC-A6B8-75FD91BD9E12}" type="presParOf" srcId="{3C7C2F4E-17F7-4010-A83C-1060A5BAC4C8}" destId="{0E1BB969-55BD-43DE-98B0-0EE7E3CE289D}" srcOrd="1" destOrd="0" presId="urn:microsoft.com/office/officeart/2005/8/layout/hierarchy1"/>
    <dgm:cxn modelId="{434ED2E7-BDD8-4429-A200-075827F44281}" type="presParOf" srcId="{AD6CC5FE-208C-4506-8065-43A8A4D26BBE}" destId="{354264E9-645A-47F5-B631-D8685F6DD41B}" srcOrd="1" destOrd="0" presId="urn:microsoft.com/office/officeart/2005/8/layout/hierarchy1"/>
    <dgm:cxn modelId="{5E392BD5-7A12-4EC0-B1BA-288037F26D5B}" type="presParOf" srcId="{46D03856-76F0-47FF-9521-22B94054AA0A}" destId="{9F6B3641-8B7F-4689-8AE6-6D53C94ECDEF}" srcOrd="2" destOrd="0" presId="urn:microsoft.com/office/officeart/2005/8/layout/hierarchy1"/>
    <dgm:cxn modelId="{C734CE2D-B7BF-45EA-994A-0999E67094E8}" type="presParOf" srcId="{46D03856-76F0-47FF-9521-22B94054AA0A}" destId="{B4236367-EA8C-4875-946F-E0FE27DB14A1}" srcOrd="3" destOrd="0" presId="urn:microsoft.com/office/officeart/2005/8/layout/hierarchy1"/>
    <dgm:cxn modelId="{1C04EF6D-1E4F-49B5-AF0F-F4B9C85DE718}" type="presParOf" srcId="{B4236367-EA8C-4875-946F-E0FE27DB14A1}" destId="{0E3CD17A-153E-4F46-BE2D-4E0987C77B88}" srcOrd="0" destOrd="0" presId="urn:microsoft.com/office/officeart/2005/8/layout/hierarchy1"/>
    <dgm:cxn modelId="{0422BA27-E07C-4B07-88AC-26914B18F216}" type="presParOf" srcId="{0E3CD17A-153E-4F46-BE2D-4E0987C77B88}" destId="{1F446647-AAAE-4CE8-9A0A-A865CB402BF3}" srcOrd="0" destOrd="0" presId="urn:microsoft.com/office/officeart/2005/8/layout/hierarchy1"/>
    <dgm:cxn modelId="{09458EE9-53A4-4600-9AC9-4C5C606D7F19}" type="presParOf" srcId="{0E3CD17A-153E-4F46-BE2D-4E0987C77B88}" destId="{B4B6B57C-1FB1-41C7-BB04-8A1E21E93F11}" srcOrd="1" destOrd="0" presId="urn:microsoft.com/office/officeart/2005/8/layout/hierarchy1"/>
    <dgm:cxn modelId="{2FDD37D7-4567-4924-85D7-C851DFBED34C}" type="presParOf" srcId="{B4236367-EA8C-4875-946F-E0FE27DB14A1}" destId="{1C905C4B-1505-4D14-A291-545A2D280F95}" srcOrd="1" destOrd="0" presId="urn:microsoft.com/office/officeart/2005/8/layout/hierarchy1"/>
    <dgm:cxn modelId="{F1EBBB91-91DC-4E7D-98C4-34742F94C444}" type="presParOf" srcId="{46D03856-76F0-47FF-9521-22B94054AA0A}" destId="{5E7FDF4D-5A39-4C0B-9307-11F8E7496D39}" srcOrd="4" destOrd="0" presId="urn:microsoft.com/office/officeart/2005/8/layout/hierarchy1"/>
    <dgm:cxn modelId="{6960FEB8-55BB-4B47-B299-4ABC38BA8C26}" type="presParOf" srcId="{46D03856-76F0-47FF-9521-22B94054AA0A}" destId="{5B3573E9-A766-4D68-95B6-2439E9764B8C}" srcOrd="5" destOrd="0" presId="urn:microsoft.com/office/officeart/2005/8/layout/hierarchy1"/>
    <dgm:cxn modelId="{84140B9E-FE1A-4FA8-B564-60D117859E22}" type="presParOf" srcId="{5B3573E9-A766-4D68-95B6-2439E9764B8C}" destId="{D5719DFB-8213-4D75-A3E7-6CF110E1CAC6}" srcOrd="0" destOrd="0" presId="urn:microsoft.com/office/officeart/2005/8/layout/hierarchy1"/>
    <dgm:cxn modelId="{881C23BF-5FE9-49B9-AD1B-1EF291CD903E}" type="presParOf" srcId="{D5719DFB-8213-4D75-A3E7-6CF110E1CAC6}" destId="{183F8028-135B-4DB9-8ED5-52B57560DEA8}" srcOrd="0" destOrd="0" presId="urn:microsoft.com/office/officeart/2005/8/layout/hierarchy1"/>
    <dgm:cxn modelId="{1772D803-E0D3-46FA-BBF4-10FB1C15AFB1}" type="presParOf" srcId="{D5719DFB-8213-4D75-A3E7-6CF110E1CAC6}" destId="{030D484B-6753-481E-8920-7A0BCFB061C2}" srcOrd="1" destOrd="0" presId="urn:microsoft.com/office/officeart/2005/8/layout/hierarchy1"/>
    <dgm:cxn modelId="{015161C9-8AB5-4E18-8BB8-B49A76815622}" type="presParOf" srcId="{5B3573E9-A766-4D68-95B6-2439E9764B8C}" destId="{77182513-23F2-4C13-986F-D62563BFAC6C}" srcOrd="1" destOrd="0" presId="urn:microsoft.com/office/officeart/2005/8/layout/hierarchy1"/>
    <dgm:cxn modelId="{59E9F173-5429-4894-8EC1-EA5E57B8966B}" type="presParOf" srcId="{46D03856-76F0-47FF-9521-22B94054AA0A}" destId="{5585F506-1EC3-49CD-91EB-B0782ABA0E8C}" srcOrd="6" destOrd="0" presId="urn:microsoft.com/office/officeart/2005/8/layout/hierarchy1"/>
    <dgm:cxn modelId="{A87B5B0D-5CD5-429E-8AD4-A92A877F7A92}" type="presParOf" srcId="{46D03856-76F0-47FF-9521-22B94054AA0A}" destId="{11373882-021E-43FE-BC12-692CB2112B74}" srcOrd="7" destOrd="0" presId="urn:microsoft.com/office/officeart/2005/8/layout/hierarchy1"/>
    <dgm:cxn modelId="{F6FCF33F-74C0-47E2-933F-CF8BD523C181}" type="presParOf" srcId="{11373882-021E-43FE-BC12-692CB2112B74}" destId="{AEFD2E42-67A3-4232-A166-D3E2E53F6453}" srcOrd="0" destOrd="0" presId="urn:microsoft.com/office/officeart/2005/8/layout/hierarchy1"/>
    <dgm:cxn modelId="{B8969C47-ADF1-4A8A-9CB1-98853FF0EDA4}" type="presParOf" srcId="{AEFD2E42-67A3-4232-A166-D3E2E53F6453}" destId="{60844376-79DA-46B3-B3FE-93420DB57368}" srcOrd="0" destOrd="0" presId="urn:microsoft.com/office/officeart/2005/8/layout/hierarchy1"/>
    <dgm:cxn modelId="{D34AF2D8-031A-4D71-BD74-A3F3B65FCE8E}" type="presParOf" srcId="{AEFD2E42-67A3-4232-A166-D3E2E53F6453}" destId="{63542549-07EC-42BB-8B9B-EB47883F857E}" srcOrd="1" destOrd="0" presId="urn:microsoft.com/office/officeart/2005/8/layout/hierarchy1"/>
    <dgm:cxn modelId="{B79B43CD-FFA0-420B-AD9D-F1848AF09514}" type="presParOf" srcId="{11373882-021E-43FE-BC12-692CB2112B74}" destId="{FD65AAEA-298F-45DA-B973-D72A226ABCB0}" srcOrd="1" destOrd="0" presId="urn:microsoft.com/office/officeart/2005/8/layout/hierarchy1"/>
    <dgm:cxn modelId="{99B8E876-F639-4E1C-B524-B50F6E05C1DC}" type="presParOf" srcId="{46D03856-76F0-47FF-9521-22B94054AA0A}" destId="{923DF67C-FCA0-4F8B-B8B6-715551FFB267}" srcOrd="8" destOrd="0" presId="urn:microsoft.com/office/officeart/2005/8/layout/hierarchy1"/>
    <dgm:cxn modelId="{6CDB963E-5377-46BC-BADF-7D54B1297C36}" type="presParOf" srcId="{46D03856-76F0-47FF-9521-22B94054AA0A}" destId="{7229F972-D043-4230-9563-E685A7C5A37F}" srcOrd="9" destOrd="0" presId="urn:microsoft.com/office/officeart/2005/8/layout/hierarchy1"/>
    <dgm:cxn modelId="{122D13F2-0C9F-4EB7-814D-2CD281A54348}" type="presParOf" srcId="{7229F972-D043-4230-9563-E685A7C5A37F}" destId="{F628DDA7-AB2A-4BD8-9456-822A87E05AF4}" srcOrd="0" destOrd="0" presId="urn:microsoft.com/office/officeart/2005/8/layout/hierarchy1"/>
    <dgm:cxn modelId="{58F3689E-17F5-48D7-A797-BB6D562D5B73}" type="presParOf" srcId="{F628DDA7-AB2A-4BD8-9456-822A87E05AF4}" destId="{2B28B941-A521-49FE-B815-B49843879129}" srcOrd="0" destOrd="0" presId="urn:microsoft.com/office/officeart/2005/8/layout/hierarchy1"/>
    <dgm:cxn modelId="{BB5E9A05-1D70-4DF4-BCE9-D23D039CB4C9}" type="presParOf" srcId="{F628DDA7-AB2A-4BD8-9456-822A87E05AF4}" destId="{C53C9213-6C78-47D5-8103-134435F4A71C}" srcOrd="1" destOrd="0" presId="urn:microsoft.com/office/officeart/2005/8/layout/hierarchy1"/>
    <dgm:cxn modelId="{41AEFD80-948E-4015-BF58-DF91F15C5582}" type="presParOf" srcId="{7229F972-D043-4230-9563-E685A7C5A37F}" destId="{BC6AC6A4-007A-4036-840E-21252BAA548A}" srcOrd="1" destOrd="0" presId="urn:microsoft.com/office/officeart/2005/8/layout/hierarchy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204163-43A0-4115-8083-711D06D8E2FD}" type="doc">
      <dgm:prSet loTypeId="urn:microsoft.com/office/officeart/2005/8/layout/orgChart1" loCatId="hierarchy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pPr rtl="1"/>
          <a:endParaRPr lang="ar-SA"/>
        </a:p>
      </dgm:t>
    </dgm:pt>
    <dgm:pt modelId="{BEB86022-DD8E-4497-AB06-8A1C4B9EC9BD}">
      <dgm:prSet phldrT="[نص]"/>
      <dgm:spPr/>
      <dgm:t>
        <a:bodyPr/>
        <a:lstStyle/>
        <a:p>
          <a:pPr rtl="1"/>
          <a:r>
            <a:rPr lang="en-US" dirty="0" smtClean="0"/>
            <a:t>General hepatic structure</a:t>
          </a:r>
          <a:endParaRPr lang="ar-SA" dirty="0"/>
        </a:p>
      </dgm:t>
    </dgm:pt>
    <dgm:pt modelId="{CD173956-56F2-49F4-9E4B-403A5F08F747}" type="parTrans" cxnId="{7AAFD4B8-05B5-4F50-B3F2-D75F8592E19A}">
      <dgm:prSet/>
      <dgm:spPr/>
      <dgm:t>
        <a:bodyPr/>
        <a:lstStyle/>
        <a:p>
          <a:pPr rtl="1"/>
          <a:endParaRPr lang="ar-SA"/>
        </a:p>
      </dgm:t>
    </dgm:pt>
    <dgm:pt modelId="{6FE93F52-1C7C-4296-9E2D-92BCCFA6D3E5}" type="sibTrans" cxnId="{7AAFD4B8-05B5-4F50-B3F2-D75F8592E19A}">
      <dgm:prSet/>
      <dgm:spPr/>
      <dgm:t>
        <a:bodyPr/>
        <a:lstStyle/>
        <a:p>
          <a:pPr rtl="1"/>
          <a:endParaRPr lang="ar-SA"/>
        </a:p>
      </dgm:t>
    </dgm:pt>
    <dgm:pt modelId="{B409AD8D-225C-44DD-85A5-D8058D444626}">
      <dgm:prSet phldrT="[نص]"/>
      <dgm:spPr/>
      <dgm:t>
        <a:bodyPr/>
        <a:lstStyle/>
        <a:p>
          <a:pPr rtl="1"/>
          <a:r>
            <a:rPr lang="en-US" dirty="0" smtClean="0"/>
            <a:t>Irregular connective tissue capsule (</a:t>
          </a:r>
          <a:r>
            <a:rPr lang="en-US" b="1" dirty="0" err="1" smtClean="0"/>
            <a:t>Glisson’s</a:t>
          </a:r>
          <a:r>
            <a:rPr lang="en-US" b="1" dirty="0" smtClean="0"/>
            <a:t> capsule)</a:t>
          </a:r>
          <a:endParaRPr lang="ar-SA" dirty="0"/>
        </a:p>
      </dgm:t>
    </dgm:pt>
    <dgm:pt modelId="{B3F54DDF-3C94-4E68-9427-9B04351256D3}" type="parTrans" cxnId="{AF583E76-0D86-4F8E-9AB6-76E35D2C9605}">
      <dgm:prSet/>
      <dgm:spPr/>
      <dgm:t>
        <a:bodyPr/>
        <a:lstStyle/>
        <a:p>
          <a:pPr rtl="1"/>
          <a:endParaRPr lang="ar-SA"/>
        </a:p>
      </dgm:t>
    </dgm:pt>
    <dgm:pt modelId="{AFE8B76C-BBEB-4598-820A-30C85FC4F5C8}" type="sibTrans" cxnId="{AF583E76-0D86-4F8E-9AB6-76E35D2C9605}">
      <dgm:prSet/>
      <dgm:spPr/>
      <dgm:t>
        <a:bodyPr/>
        <a:lstStyle/>
        <a:p>
          <a:pPr rtl="1"/>
          <a:endParaRPr lang="ar-SA"/>
        </a:p>
      </dgm:t>
    </dgm:pt>
    <dgm:pt modelId="{7921E9EC-CEDC-4C22-9D33-86EF0AE76986}">
      <dgm:prSet phldrT="[نص]"/>
      <dgm:spPr/>
      <dgm:t>
        <a:bodyPr/>
        <a:lstStyle/>
        <a:p>
          <a:pPr rtl="1"/>
          <a:r>
            <a:rPr lang="en-US" dirty="0" err="1" smtClean="0"/>
            <a:t>Parenchymal</a:t>
          </a:r>
          <a:r>
            <a:rPr lang="en-US" dirty="0" smtClean="0"/>
            <a:t> cells </a:t>
          </a:r>
          <a:r>
            <a:rPr lang="en-US" b="1" dirty="0" smtClean="0"/>
            <a:t>(</a:t>
          </a:r>
          <a:r>
            <a:rPr lang="en-US" b="1" dirty="0" err="1" smtClean="0"/>
            <a:t>hepatocytes</a:t>
          </a:r>
          <a:r>
            <a:rPr lang="en-US" b="1" dirty="0" smtClean="0"/>
            <a:t>)</a:t>
          </a:r>
          <a:r>
            <a:rPr lang="en-US" dirty="0" smtClean="0"/>
            <a:t> </a:t>
          </a:r>
          <a:endParaRPr lang="ar-SA" dirty="0"/>
        </a:p>
      </dgm:t>
    </dgm:pt>
    <dgm:pt modelId="{E46056F2-DC98-459E-AC9B-B81D497C9FFD}" type="parTrans" cxnId="{BD368C65-5E1D-48EE-8BDC-A18AAB483200}">
      <dgm:prSet/>
      <dgm:spPr/>
      <dgm:t>
        <a:bodyPr/>
        <a:lstStyle/>
        <a:p>
          <a:pPr rtl="1"/>
          <a:endParaRPr lang="ar-SA"/>
        </a:p>
      </dgm:t>
    </dgm:pt>
    <dgm:pt modelId="{41EF1424-5F36-4DB2-B696-B531DFA67E4B}" type="sibTrans" cxnId="{BD368C65-5E1D-48EE-8BDC-A18AAB483200}">
      <dgm:prSet/>
      <dgm:spPr/>
      <dgm:t>
        <a:bodyPr/>
        <a:lstStyle/>
        <a:p>
          <a:pPr rtl="1"/>
          <a:endParaRPr lang="ar-SA"/>
        </a:p>
      </dgm:t>
    </dgm:pt>
    <dgm:pt modelId="{9ACCF74F-0713-4856-8689-0936FB2FB2B8}" type="pres">
      <dgm:prSet presAssocID="{6B204163-43A0-4115-8083-711D06D8E2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93B3F299-0D0C-4A11-8EED-6B334D75F489}" type="pres">
      <dgm:prSet presAssocID="{BEB86022-DD8E-4497-AB06-8A1C4B9EC9BD}" presName="hierRoot1" presStyleCnt="0">
        <dgm:presLayoutVars>
          <dgm:hierBranch val="init"/>
        </dgm:presLayoutVars>
      </dgm:prSet>
      <dgm:spPr/>
    </dgm:pt>
    <dgm:pt modelId="{13E46478-E6CF-4B6F-AE9A-0554B0EB46C0}" type="pres">
      <dgm:prSet presAssocID="{BEB86022-DD8E-4497-AB06-8A1C4B9EC9BD}" presName="rootComposite1" presStyleCnt="0"/>
      <dgm:spPr/>
    </dgm:pt>
    <dgm:pt modelId="{1E38A1B0-9687-49AE-9AC1-8278BAC353CA}" type="pres">
      <dgm:prSet presAssocID="{BEB86022-DD8E-4497-AB06-8A1C4B9EC9B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73BBBA8-C504-40F5-877C-197489D6A86A}" type="pres">
      <dgm:prSet presAssocID="{BEB86022-DD8E-4497-AB06-8A1C4B9EC9BD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0C017097-804A-4D31-8B4C-163CE5E69B7C}" type="pres">
      <dgm:prSet presAssocID="{BEB86022-DD8E-4497-AB06-8A1C4B9EC9BD}" presName="hierChild2" presStyleCnt="0"/>
      <dgm:spPr/>
    </dgm:pt>
    <dgm:pt modelId="{63386B65-D879-44B3-8203-FC3B1D892A86}" type="pres">
      <dgm:prSet presAssocID="{B3F54DDF-3C94-4E68-9427-9B04351256D3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1C15B6A4-C1E2-4DC8-8A46-86ED800CD718}" type="pres">
      <dgm:prSet presAssocID="{B409AD8D-225C-44DD-85A5-D8058D444626}" presName="hierRoot2" presStyleCnt="0">
        <dgm:presLayoutVars>
          <dgm:hierBranch val="init"/>
        </dgm:presLayoutVars>
      </dgm:prSet>
      <dgm:spPr/>
    </dgm:pt>
    <dgm:pt modelId="{7EC1E642-15E0-4F92-BA8B-12E9A77C5EC7}" type="pres">
      <dgm:prSet presAssocID="{B409AD8D-225C-44DD-85A5-D8058D444626}" presName="rootComposite" presStyleCnt="0"/>
      <dgm:spPr/>
    </dgm:pt>
    <dgm:pt modelId="{A932645E-9533-414C-B6D8-E3B3CA8B02EC}" type="pres">
      <dgm:prSet presAssocID="{B409AD8D-225C-44DD-85A5-D8058D44462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2F283D9-837A-43D7-A010-A0BBDEECA67D}" type="pres">
      <dgm:prSet presAssocID="{B409AD8D-225C-44DD-85A5-D8058D444626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87DC96C0-8771-473E-AA8E-ECD3CD31DCFD}" type="pres">
      <dgm:prSet presAssocID="{B409AD8D-225C-44DD-85A5-D8058D444626}" presName="hierChild4" presStyleCnt="0"/>
      <dgm:spPr/>
    </dgm:pt>
    <dgm:pt modelId="{2E2A210C-E4FC-4292-BC96-56948E6A2959}" type="pres">
      <dgm:prSet presAssocID="{B409AD8D-225C-44DD-85A5-D8058D444626}" presName="hierChild5" presStyleCnt="0"/>
      <dgm:spPr/>
    </dgm:pt>
    <dgm:pt modelId="{673ED5EF-879E-4515-9010-673933D37409}" type="pres">
      <dgm:prSet presAssocID="{E46056F2-DC98-459E-AC9B-B81D497C9FFD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F45C025B-5CFE-4539-912A-711BD6671BE5}" type="pres">
      <dgm:prSet presAssocID="{7921E9EC-CEDC-4C22-9D33-86EF0AE76986}" presName="hierRoot2" presStyleCnt="0">
        <dgm:presLayoutVars>
          <dgm:hierBranch val="init"/>
        </dgm:presLayoutVars>
      </dgm:prSet>
      <dgm:spPr/>
    </dgm:pt>
    <dgm:pt modelId="{04C426C8-1B3C-4AE1-BE00-5C14EEE6DCB2}" type="pres">
      <dgm:prSet presAssocID="{7921E9EC-CEDC-4C22-9D33-86EF0AE76986}" presName="rootComposite" presStyleCnt="0"/>
      <dgm:spPr/>
    </dgm:pt>
    <dgm:pt modelId="{AE538BB3-FD29-45D2-8361-61190505EC7F}" type="pres">
      <dgm:prSet presAssocID="{7921E9EC-CEDC-4C22-9D33-86EF0AE7698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201E9B1-42E3-49D6-8108-77B4D0DC847B}" type="pres">
      <dgm:prSet presAssocID="{7921E9EC-CEDC-4C22-9D33-86EF0AE76986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E9CE532E-A883-4517-AAEC-112A5B459555}" type="pres">
      <dgm:prSet presAssocID="{7921E9EC-CEDC-4C22-9D33-86EF0AE76986}" presName="hierChild4" presStyleCnt="0"/>
      <dgm:spPr/>
    </dgm:pt>
    <dgm:pt modelId="{664BEB98-2320-4EC4-A7A0-7A3D1D0BF0C2}" type="pres">
      <dgm:prSet presAssocID="{7921E9EC-CEDC-4C22-9D33-86EF0AE76986}" presName="hierChild5" presStyleCnt="0"/>
      <dgm:spPr/>
    </dgm:pt>
    <dgm:pt modelId="{1664B2C6-4434-48B5-A587-9BC895ED2D23}" type="pres">
      <dgm:prSet presAssocID="{BEB86022-DD8E-4497-AB06-8A1C4B9EC9BD}" presName="hierChild3" presStyleCnt="0"/>
      <dgm:spPr/>
    </dgm:pt>
  </dgm:ptLst>
  <dgm:cxnLst>
    <dgm:cxn modelId="{C809E507-945D-4811-BF0B-E31758B90A32}" type="presOf" srcId="{7921E9EC-CEDC-4C22-9D33-86EF0AE76986}" destId="{AE538BB3-FD29-45D2-8361-61190505EC7F}" srcOrd="0" destOrd="0" presId="urn:microsoft.com/office/officeart/2005/8/layout/orgChart1"/>
    <dgm:cxn modelId="{BD368C65-5E1D-48EE-8BDC-A18AAB483200}" srcId="{BEB86022-DD8E-4497-AB06-8A1C4B9EC9BD}" destId="{7921E9EC-CEDC-4C22-9D33-86EF0AE76986}" srcOrd="1" destOrd="0" parTransId="{E46056F2-DC98-459E-AC9B-B81D497C9FFD}" sibTransId="{41EF1424-5F36-4DB2-B696-B531DFA67E4B}"/>
    <dgm:cxn modelId="{7729D61C-44BB-4E8C-A710-2D7DA2067FD9}" type="presOf" srcId="{E46056F2-DC98-459E-AC9B-B81D497C9FFD}" destId="{673ED5EF-879E-4515-9010-673933D37409}" srcOrd="0" destOrd="0" presId="urn:microsoft.com/office/officeart/2005/8/layout/orgChart1"/>
    <dgm:cxn modelId="{7BD01480-4F37-4804-8AD6-C8903861EA53}" type="presOf" srcId="{B409AD8D-225C-44DD-85A5-D8058D444626}" destId="{A932645E-9533-414C-B6D8-E3B3CA8B02EC}" srcOrd="0" destOrd="0" presId="urn:microsoft.com/office/officeart/2005/8/layout/orgChart1"/>
    <dgm:cxn modelId="{865F39BB-7A7E-464D-AEDF-3DB848F2E618}" type="presOf" srcId="{BEB86022-DD8E-4497-AB06-8A1C4B9EC9BD}" destId="{B73BBBA8-C504-40F5-877C-197489D6A86A}" srcOrd="1" destOrd="0" presId="urn:microsoft.com/office/officeart/2005/8/layout/orgChart1"/>
    <dgm:cxn modelId="{876B5037-EDA2-4F38-B40F-79D50FCE604F}" type="presOf" srcId="{BEB86022-DD8E-4497-AB06-8A1C4B9EC9BD}" destId="{1E38A1B0-9687-49AE-9AC1-8278BAC353CA}" srcOrd="0" destOrd="0" presId="urn:microsoft.com/office/officeart/2005/8/layout/orgChart1"/>
    <dgm:cxn modelId="{0E99A945-C637-46B8-8F85-969C53B33DF4}" type="presOf" srcId="{6B204163-43A0-4115-8083-711D06D8E2FD}" destId="{9ACCF74F-0713-4856-8689-0936FB2FB2B8}" srcOrd="0" destOrd="0" presId="urn:microsoft.com/office/officeart/2005/8/layout/orgChart1"/>
    <dgm:cxn modelId="{7AAFD4B8-05B5-4F50-B3F2-D75F8592E19A}" srcId="{6B204163-43A0-4115-8083-711D06D8E2FD}" destId="{BEB86022-DD8E-4497-AB06-8A1C4B9EC9BD}" srcOrd="0" destOrd="0" parTransId="{CD173956-56F2-49F4-9E4B-403A5F08F747}" sibTransId="{6FE93F52-1C7C-4296-9E2D-92BCCFA6D3E5}"/>
    <dgm:cxn modelId="{5A74939B-61B8-4DE8-80F0-A9A944C2CDB2}" type="presOf" srcId="{7921E9EC-CEDC-4C22-9D33-86EF0AE76986}" destId="{0201E9B1-42E3-49D6-8108-77B4D0DC847B}" srcOrd="1" destOrd="0" presId="urn:microsoft.com/office/officeart/2005/8/layout/orgChart1"/>
    <dgm:cxn modelId="{EB137868-5D5F-498C-A6B7-311FC6248A79}" type="presOf" srcId="{B409AD8D-225C-44DD-85A5-D8058D444626}" destId="{92F283D9-837A-43D7-A010-A0BBDEECA67D}" srcOrd="1" destOrd="0" presId="urn:microsoft.com/office/officeart/2005/8/layout/orgChart1"/>
    <dgm:cxn modelId="{FEC69EB2-D9BE-4C61-B1A0-F8F626D6E2C7}" type="presOf" srcId="{B3F54DDF-3C94-4E68-9427-9B04351256D3}" destId="{63386B65-D879-44B3-8203-FC3B1D892A86}" srcOrd="0" destOrd="0" presId="urn:microsoft.com/office/officeart/2005/8/layout/orgChart1"/>
    <dgm:cxn modelId="{AF583E76-0D86-4F8E-9AB6-76E35D2C9605}" srcId="{BEB86022-DD8E-4497-AB06-8A1C4B9EC9BD}" destId="{B409AD8D-225C-44DD-85A5-D8058D444626}" srcOrd="0" destOrd="0" parTransId="{B3F54DDF-3C94-4E68-9427-9B04351256D3}" sibTransId="{AFE8B76C-BBEB-4598-820A-30C85FC4F5C8}"/>
    <dgm:cxn modelId="{46C5A726-E305-4D8B-8AE3-D3E59157697E}" type="presParOf" srcId="{9ACCF74F-0713-4856-8689-0936FB2FB2B8}" destId="{93B3F299-0D0C-4A11-8EED-6B334D75F489}" srcOrd="0" destOrd="0" presId="urn:microsoft.com/office/officeart/2005/8/layout/orgChart1"/>
    <dgm:cxn modelId="{EAD33D5C-0977-4B34-B0F3-BD28E7FC51A6}" type="presParOf" srcId="{93B3F299-0D0C-4A11-8EED-6B334D75F489}" destId="{13E46478-E6CF-4B6F-AE9A-0554B0EB46C0}" srcOrd="0" destOrd="0" presId="urn:microsoft.com/office/officeart/2005/8/layout/orgChart1"/>
    <dgm:cxn modelId="{FA827E39-10D8-45F8-AFEA-317DC422A3A2}" type="presParOf" srcId="{13E46478-E6CF-4B6F-AE9A-0554B0EB46C0}" destId="{1E38A1B0-9687-49AE-9AC1-8278BAC353CA}" srcOrd="0" destOrd="0" presId="urn:microsoft.com/office/officeart/2005/8/layout/orgChart1"/>
    <dgm:cxn modelId="{214C7F17-4B62-4285-A095-C3DD3D290961}" type="presParOf" srcId="{13E46478-E6CF-4B6F-AE9A-0554B0EB46C0}" destId="{B73BBBA8-C504-40F5-877C-197489D6A86A}" srcOrd="1" destOrd="0" presId="urn:microsoft.com/office/officeart/2005/8/layout/orgChart1"/>
    <dgm:cxn modelId="{308F7C59-3823-4229-A67F-B4F98AE3988E}" type="presParOf" srcId="{93B3F299-0D0C-4A11-8EED-6B334D75F489}" destId="{0C017097-804A-4D31-8B4C-163CE5E69B7C}" srcOrd="1" destOrd="0" presId="urn:microsoft.com/office/officeart/2005/8/layout/orgChart1"/>
    <dgm:cxn modelId="{39AD2CC1-B149-4C23-A371-E672A25C5573}" type="presParOf" srcId="{0C017097-804A-4D31-8B4C-163CE5E69B7C}" destId="{63386B65-D879-44B3-8203-FC3B1D892A86}" srcOrd="0" destOrd="0" presId="urn:microsoft.com/office/officeart/2005/8/layout/orgChart1"/>
    <dgm:cxn modelId="{DBA74B69-670E-4FF0-B3B9-7E9D1504121D}" type="presParOf" srcId="{0C017097-804A-4D31-8B4C-163CE5E69B7C}" destId="{1C15B6A4-C1E2-4DC8-8A46-86ED800CD718}" srcOrd="1" destOrd="0" presId="urn:microsoft.com/office/officeart/2005/8/layout/orgChart1"/>
    <dgm:cxn modelId="{D07C8761-E24D-43E6-B7B9-8B3FFD709C27}" type="presParOf" srcId="{1C15B6A4-C1E2-4DC8-8A46-86ED800CD718}" destId="{7EC1E642-15E0-4F92-BA8B-12E9A77C5EC7}" srcOrd="0" destOrd="0" presId="urn:microsoft.com/office/officeart/2005/8/layout/orgChart1"/>
    <dgm:cxn modelId="{405C0C51-F78F-466F-B76F-CCC4CECB9F21}" type="presParOf" srcId="{7EC1E642-15E0-4F92-BA8B-12E9A77C5EC7}" destId="{A932645E-9533-414C-B6D8-E3B3CA8B02EC}" srcOrd="0" destOrd="0" presId="urn:microsoft.com/office/officeart/2005/8/layout/orgChart1"/>
    <dgm:cxn modelId="{B76D7D46-2425-4EEC-9CA3-CF3B757A2A04}" type="presParOf" srcId="{7EC1E642-15E0-4F92-BA8B-12E9A77C5EC7}" destId="{92F283D9-837A-43D7-A010-A0BBDEECA67D}" srcOrd="1" destOrd="0" presId="urn:microsoft.com/office/officeart/2005/8/layout/orgChart1"/>
    <dgm:cxn modelId="{4CBF4172-1FB7-4F3D-BE22-03E06CC86A4D}" type="presParOf" srcId="{1C15B6A4-C1E2-4DC8-8A46-86ED800CD718}" destId="{87DC96C0-8771-473E-AA8E-ECD3CD31DCFD}" srcOrd="1" destOrd="0" presId="urn:microsoft.com/office/officeart/2005/8/layout/orgChart1"/>
    <dgm:cxn modelId="{0B4BE3B3-207F-4ED0-889C-9490E4B5036A}" type="presParOf" srcId="{1C15B6A4-C1E2-4DC8-8A46-86ED800CD718}" destId="{2E2A210C-E4FC-4292-BC96-56948E6A2959}" srcOrd="2" destOrd="0" presId="urn:microsoft.com/office/officeart/2005/8/layout/orgChart1"/>
    <dgm:cxn modelId="{C56EC67B-15C1-4310-81E6-6497D0669B03}" type="presParOf" srcId="{0C017097-804A-4D31-8B4C-163CE5E69B7C}" destId="{673ED5EF-879E-4515-9010-673933D37409}" srcOrd="2" destOrd="0" presId="urn:microsoft.com/office/officeart/2005/8/layout/orgChart1"/>
    <dgm:cxn modelId="{22430470-E398-4562-9834-9C74A95EB507}" type="presParOf" srcId="{0C017097-804A-4D31-8B4C-163CE5E69B7C}" destId="{F45C025B-5CFE-4539-912A-711BD6671BE5}" srcOrd="3" destOrd="0" presId="urn:microsoft.com/office/officeart/2005/8/layout/orgChart1"/>
    <dgm:cxn modelId="{39CC55AA-68DF-4251-8938-87333E8680AD}" type="presParOf" srcId="{F45C025B-5CFE-4539-912A-711BD6671BE5}" destId="{04C426C8-1B3C-4AE1-BE00-5C14EEE6DCB2}" srcOrd="0" destOrd="0" presId="urn:microsoft.com/office/officeart/2005/8/layout/orgChart1"/>
    <dgm:cxn modelId="{3A486443-AACB-42DB-9944-7B1CAD0E33EC}" type="presParOf" srcId="{04C426C8-1B3C-4AE1-BE00-5C14EEE6DCB2}" destId="{AE538BB3-FD29-45D2-8361-61190505EC7F}" srcOrd="0" destOrd="0" presId="urn:microsoft.com/office/officeart/2005/8/layout/orgChart1"/>
    <dgm:cxn modelId="{E6AADD9C-053C-45DC-A533-3D29C1AD103D}" type="presParOf" srcId="{04C426C8-1B3C-4AE1-BE00-5C14EEE6DCB2}" destId="{0201E9B1-42E3-49D6-8108-77B4D0DC847B}" srcOrd="1" destOrd="0" presId="urn:microsoft.com/office/officeart/2005/8/layout/orgChart1"/>
    <dgm:cxn modelId="{4436F1AA-83C2-4849-B26F-AD8A242237FF}" type="presParOf" srcId="{F45C025B-5CFE-4539-912A-711BD6671BE5}" destId="{E9CE532E-A883-4517-AAEC-112A5B459555}" srcOrd="1" destOrd="0" presId="urn:microsoft.com/office/officeart/2005/8/layout/orgChart1"/>
    <dgm:cxn modelId="{E5E3BC35-7B1F-4A44-8AD2-B2862CEBF1B1}" type="presParOf" srcId="{F45C025B-5CFE-4539-912A-711BD6671BE5}" destId="{664BEB98-2320-4EC4-A7A0-7A3D1D0BF0C2}" srcOrd="2" destOrd="0" presId="urn:microsoft.com/office/officeart/2005/8/layout/orgChart1"/>
    <dgm:cxn modelId="{7CDF964F-BB7A-4D33-A220-4F141C7CCDFC}" type="presParOf" srcId="{93B3F299-0D0C-4A11-8EED-6B334D75F489}" destId="{1664B2C6-4434-48B5-A587-9BC895ED2D23}" srcOrd="2" destOrd="0" presId="urn:microsoft.com/office/officeart/2005/8/layout/orgChar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57BEFD-F638-4558-AF0A-A04ECD5E96A5}" type="doc">
      <dgm:prSet loTypeId="urn:microsoft.com/office/officeart/2005/8/layout/orgChart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987937A6-2C32-4001-9C58-FC9D389ABE89}">
      <dgm:prSet phldrT="[نص]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pPr rtl="1"/>
          <a:r>
            <a:rPr lang="en-US" dirty="0" smtClean="0"/>
            <a:t>Contents of portal area</a:t>
          </a:r>
          <a:endParaRPr lang="ar-SA" dirty="0"/>
        </a:p>
      </dgm:t>
    </dgm:pt>
    <dgm:pt modelId="{8FA84A91-80D4-4A59-8AFD-5A36E104CBAC}" type="parTrans" cxnId="{CC36DD4B-1529-4B3C-8A1C-D371068C6CA9}">
      <dgm:prSet/>
      <dgm:spPr/>
      <dgm:t>
        <a:bodyPr/>
        <a:lstStyle/>
        <a:p>
          <a:pPr rtl="1"/>
          <a:endParaRPr lang="ar-SA"/>
        </a:p>
      </dgm:t>
    </dgm:pt>
    <dgm:pt modelId="{DB68064D-A161-4338-A715-C125A0F23092}" type="sibTrans" cxnId="{CC36DD4B-1529-4B3C-8A1C-D371068C6CA9}">
      <dgm:prSet/>
      <dgm:spPr/>
      <dgm:t>
        <a:bodyPr/>
        <a:lstStyle/>
        <a:p>
          <a:pPr rtl="1"/>
          <a:endParaRPr lang="ar-SA"/>
        </a:p>
      </dgm:t>
    </dgm:pt>
    <dgm:pt modelId="{F73A71DA-E085-455A-AB91-C4185007E0CF}">
      <dgm:prSet phldrT="[نص]"/>
      <dgm:spPr/>
      <dgm:t>
        <a:bodyPr/>
        <a:lstStyle/>
        <a:p>
          <a:pPr rtl="1"/>
          <a:r>
            <a:rPr lang="en-US" dirty="0" smtClean="0"/>
            <a:t>Connective tissue</a:t>
          </a:r>
          <a:endParaRPr lang="ar-SA" dirty="0"/>
        </a:p>
      </dgm:t>
    </dgm:pt>
    <dgm:pt modelId="{D8161B47-1DE1-48B4-9427-1458DF25DA28}" type="parTrans" cxnId="{3AC8AF69-1127-418B-8CB7-8BBF191E6A4C}">
      <dgm:prSet/>
      <dgm:spPr/>
      <dgm:t>
        <a:bodyPr/>
        <a:lstStyle/>
        <a:p>
          <a:pPr rtl="1"/>
          <a:endParaRPr lang="ar-SA"/>
        </a:p>
      </dgm:t>
    </dgm:pt>
    <dgm:pt modelId="{75EC2B4B-B9B6-4C93-BC89-3B6278149DF2}" type="sibTrans" cxnId="{3AC8AF69-1127-418B-8CB7-8BBF191E6A4C}">
      <dgm:prSet/>
      <dgm:spPr/>
      <dgm:t>
        <a:bodyPr/>
        <a:lstStyle/>
        <a:p>
          <a:pPr rtl="1"/>
          <a:endParaRPr lang="ar-SA"/>
        </a:p>
      </dgm:t>
    </dgm:pt>
    <dgm:pt modelId="{9CA48F40-89DA-4B94-A89D-21F38F1C3B1E}">
      <dgm:prSet phldrT="[نص]"/>
      <dgm:spPr/>
      <dgm:t>
        <a:bodyPr/>
        <a:lstStyle/>
        <a:p>
          <a:pPr rtl="1"/>
          <a:r>
            <a:rPr lang="en-US" dirty="0" smtClean="0"/>
            <a:t>Lymph vessels</a:t>
          </a:r>
          <a:endParaRPr lang="ar-SA" dirty="0"/>
        </a:p>
      </dgm:t>
    </dgm:pt>
    <dgm:pt modelId="{1A734B93-7522-4BE9-9CB3-18BFDB0D7785}" type="parTrans" cxnId="{D3116219-3B0A-4BEC-9E35-F48B48FDE778}">
      <dgm:prSet/>
      <dgm:spPr/>
      <dgm:t>
        <a:bodyPr/>
        <a:lstStyle/>
        <a:p>
          <a:pPr rtl="1"/>
          <a:endParaRPr lang="ar-SA"/>
        </a:p>
      </dgm:t>
    </dgm:pt>
    <dgm:pt modelId="{B7633963-EDB9-49D5-BDE4-9C37CF7F43AD}" type="sibTrans" cxnId="{D3116219-3B0A-4BEC-9E35-F48B48FDE778}">
      <dgm:prSet/>
      <dgm:spPr/>
      <dgm:t>
        <a:bodyPr/>
        <a:lstStyle/>
        <a:p>
          <a:pPr rtl="1"/>
          <a:endParaRPr lang="ar-SA"/>
        </a:p>
      </dgm:t>
    </dgm:pt>
    <dgm:pt modelId="{C4770356-23FE-4AB0-A14B-D178BF069573}">
      <dgm:prSet phldrT="[نص]"/>
      <dgm:spPr/>
      <dgm:t>
        <a:bodyPr/>
        <a:lstStyle/>
        <a:p>
          <a:pPr rtl="1"/>
          <a:r>
            <a:rPr lang="en-US" dirty="0" smtClean="0"/>
            <a:t>Branch of hepatic artery</a:t>
          </a:r>
          <a:endParaRPr lang="ar-SA" dirty="0"/>
        </a:p>
      </dgm:t>
    </dgm:pt>
    <dgm:pt modelId="{4420BC63-D89A-4137-A6E7-7D3426D0DFCE}" type="parTrans" cxnId="{66A90B08-AE54-44BD-B896-1251B280FAD8}">
      <dgm:prSet/>
      <dgm:spPr/>
      <dgm:t>
        <a:bodyPr/>
        <a:lstStyle/>
        <a:p>
          <a:pPr rtl="1"/>
          <a:endParaRPr lang="ar-SA"/>
        </a:p>
      </dgm:t>
    </dgm:pt>
    <dgm:pt modelId="{466352D7-30CE-4581-8DC0-C804CCB1E75C}" type="sibTrans" cxnId="{66A90B08-AE54-44BD-B896-1251B280FAD8}">
      <dgm:prSet/>
      <dgm:spPr/>
      <dgm:t>
        <a:bodyPr/>
        <a:lstStyle/>
        <a:p>
          <a:pPr rtl="1"/>
          <a:endParaRPr lang="ar-SA"/>
        </a:p>
      </dgm:t>
    </dgm:pt>
    <dgm:pt modelId="{4EBBEF46-2C3A-4EC9-AD3E-8DB63C15919B}">
      <dgm:prSet/>
      <dgm:spPr/>
      <dgm:t>
        <a:bodyPr/>
        <a:lstStyle/>
        <a:p>
          <a:pPr rtl="1"/>
          <a:r>
            <a:rPr lang="en-US" dirty="0" smtClean="0"/>
            <a:t>Branch of portal vein</a:t>
          </a:r>
          <a:endParaRPr lang="ar-SA" dirty="0"/>
        </a:p>
      </dgm:t>
    </dgm:pt>
    <dgm:pt modelId="{40581741-B861-4EBA-BB0E-EF340749620A}" type="parTrans" cxnId="{A6DBCAF1-7C3B-416C-974A-7DD5D50FAF26}">
      <dgm:prSet/>
      <dgm:spPr/>
      <dgm:t>
        <a:bodyPr/>
        <a:lstStyle/>
        <a:p>
          <a:pPr rtl="1"/>
          <a:endParaRPr lang="ar-SA"/>
        </a:p>
      </dgm:t>
    </dgm:pt>
    <dgm:pt modelId="{3DBFE263-E973-4930-8B92-E4BFFB12640E}" type="sibTrans" cxnId="{A6DBCAF1-7C3B-416C-974A-7DD5D50FAF26}">
      <dgm:prSet/>
      <dgm:spPr/>
      <dgm:t>
        <a:bodyPr/>
        <a:lstStyle/>
        <a:p>
          <a:pPr rtl="1"/>
          <a:endParaRPr lang="ar-SA"/>
        </a:p>
      </dgm:t>
    </dgm:pt>
    <dgm:pt modelId="{D46B4C0B-473E-457E-81EA-F2F598DB4769}">
      <dgm:prSet/>
      <dgm:spPr/>
      <dgm:t>
        <a:bodyPr/>
        <a:lstStyle/>
        <a:p>
          <a:pPr rtl="1"/>
          <a:r>
            <a:rPr lang="en-US" dirty="0" smtClean="0"/>
            <a:t>Interlobular bile duct (simple </a:t>
          </a:r>
          <a:r>
            <a:rPr lang="en-US" dirty="0" err="1" smtClean="0"/>
            <a:t>cuboidal</a:t>
          </a:r>
          <a:r>
            <a:rPr lang="en-US" dirty="0" smtClean="0"/>
            <a:t> epithelium)</a:t>
          </a:r>
          <a:endParaRPr lang="ar-SA" dirty="0"/>
        </a:p>
      </dgm:t>
    </dgm:pt>
    <dgm:pt modelId="{EEE037E2-8FAC-41B5-874A-CF9714E1D402}" type="parTrans" cxnId="{39550707-4257-46D0-9E61-09C92AC793F5}">
      <dgm:prSet/>
      <dgm:spPr/>
      <dgm:t>
        <a:bodyPr/>
        <a:lstStyle/>
        <a:p>
          <a:pPr rtl="1"/>
          <a:endParaRPr lang="ar-SA"/>
        </a:p>
      </dgm:t>
    </dgm:pt>
    <dgm:pt modelId="{D65BEA88-4179-4B49-A302-4285CF96FDF7}" type="sibTrans" cxnId="{39550707-4257-46D0-9E61-09C92AC793F5}">
      <dgm:prSet/>
      <dgm:spPr/>
      <dgm:t>
        <a:bodyPr/>
        <a:lstStyle/>
        <a:p>
          <a:pPr rtl="1"/>
          <a:endParaRPr lang="ar-SA"/>
        </a:p>
      </dgm:t>
    </dgm:pt>
    <dgm:pt modelId="{90AB0662-29A8-457A-A2E5-254C96458C9B}" type="pres">
      <dgm:prSet presAssocID="{4657BEFD-F638-4558-AF0A-A04ECD5E96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9E2888C7-D5B3-45EA-823D-3751AC977FAB}" type="pres">
      <dgm:prSet presAssocID="{987937A6-2C32-4001-9C58-FC9D389ABE89}" presName="hierRoot1" presStyleCnt="0">
        <dgm:presLayoutVars>
          <dgm:hierBranch val="init"/>
        </dgm:presLayoutVars>
      </dgm:prSet>
      <dgm:spPr/>
    </dgm:pt>
    <dgm:pt modelId="{67681D01-4FB4-45CA-A13A-B0420ADF5B4C}" type="pres">
      <dgm:prSet presAssocID="{987937A6-2C32-4001-9C58-FC9D389ABE89}" presName="rootComposite1" presStyleCnt="0"/>
      <dgm:spPr/>
    </dgm:pt>
    <dgm:pt modelId="{04AF9EF1-6F7B-4822-940E-921E63085FBA}" type="pres">
      <dgm:prSet presAssocID="{987937A6-2C32-4001-9C58-FC9D389ABE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0A406C1-96F3-4264-9EB5-FF1A16FE272C}" type="pres">
      <dgm:prSet presAssocID="{987937A6-2C32-4001-9C58-FC9D389ABE89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7162649F-AC22-43DD-BF8D-061DA3AF8895}" type="pres">
      <dgm:prSet presAssocID="{987937A6-2C32-4001-9C58-FC9D389ABE89}" presName="hierChild2" presStyleCnt="0"/>
      <dgm:spPr/>
    </dgm:pt>
    <dgm:pt modelId="{FC6F6225-2E46-4356-85F8-1383B7612F94}" type="pres">
      <dgm:prSet presAssocID="{D8161B47-1DE1-48B4-9427-1458DF25DA28}" presName="Name37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AF2DA3C6-6662-4E29-9579-F556AB866ECB}" type="pres">
      <dgm:prSet presAssocID="{F73A71DA-E085-455A-AB91-C4185007E0CF}" presName="hierRoot2" presStyleCnt="0">
        <dgm:presLayoutVars>
          <dgm:hierBranch val="init"/>
        </dgm:presLayoutVars>
      </dgm:prSet>
      <dgm:spPr/>
    </dgm:pt>
    <dgm:pt modelId="{B77E0B41-33AC-4C77-8240-BF16822ACA10}" type="pres">
      <dgm:prSet presAssocID="{F73A71DA-E085-455A-AB91-C4185007E0CF}" presName="rootComposite" presStyleCnt="0"/>
      <dgm:spPr/>
    </dgm:pt>
    <dgm:pt modelId="{8779D1C1-CBDA-43D0-91CF-A288F6502D1C}" type="pres">
      <dgm:prSet presAssocID="{F73A71DA-E085-455A-AB91-C4185007E0CF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ED7E5ED-8572-4B36-9C45-B45B6DB98FCE}" type="pres">
      <dgm:prSet presAssocID="{F73A71DA-E085-455A-AB91-C4185007E0CF}" presName="rootConnector" presStyleLbl="node2" presStyleIdx="0" presStyleCnt="5"/>
      <dgm:spPr/>
      <dgm:t>
        <a:bodyPr/>
        <a:lstStyle/>
        <a:p>
          <a:pPr rtl="1"/>
          <a:endParaRPr lang="ar-SA"/>
        </a:p>
      </dgm:t>
    </dgm:pt>
    <dgm:pt modelId="{EB116B9D-03B8-4CB0-A21B-FFC49247F9E1}" type="pres">
      <dgm:prSet presAssocID="{F73A71DA-E085-455A-AB91-C4185007E0CF}" presName="hierChild4" presStyleCnt="0"/>
      <dgm:spPr/>
    </dgm:pt>
    <dgm:pt modelId="{2E42F0AC-47A1-4003-B727-97D66C478C05}" type="pres">
      <dgm:prSet presAssocID="{F73A71DA-E085-455A-AB91-C4185007E0CF}" presName="hierChild5" presStyleCnt="0"/>
      <dgm:spPr/>
    </dgm:pt>
    <dgm:pt modelId="{840053B5-5EBB-4B09-90A7-BAE3A662F68A}" type="pres">
      <dgm:prSet presAssocID="{1A734B93-7522-4BE9-9CB3-18BFDB0D7785}" presName="Name37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68B43192-71ED-40DE-94E9-C8CDCC339F4A}" type="pres">
      <dgm:prSet presAssocID="{9CA48F40-89DA-4B94-A89D-21F38F1C3B1E}" presName="hierRoot2" presStyleCnt="0">
        <dgm:presLayoutVars>
          <dgm:hierBranch val="init"/>
        </dgm:presLayoutVars>
      </dgm:prSet>
      <dgm:spPr/>
    </dgm:pt>
    <dgm:pt modelId="{C500B20B-6BB4-4D29-B47D-82F9B1B2EE3F}" type="pres">
      <dgm:prSet presAssocID="{9CA48F40-89DA-4B94-A89D-21F38F1C3B1E}" presName="rootComposite" presStyleCnt="0"/>
      <dgm:spPr/>
    </dgm:pt>
    <dgm:pt modelId="{3B227502-15BD-4AEF-B2F0-D93528802452}" type="pres">
      <dgm:prSet presAssocID="{9CA48F40-89DA-4B94-A89D-21F38F1C3B1E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3C3D3B3-9032-4A84-8638-9C00B8AADBDB}" type="pres">
      <dgm:prSet presAssocID="{9CA48F40-89DA-4B94-A89D-21F38F1C3B1E}" presName="rootConnector" presStyleLbl="node2" presStyleIdx="1" presStyleCnt="5"/>
      <dgm:spPr/>
      <dgm:t>
        <a:bodyPr/>
        <a:lstStyle/>
        <a:p>
          <a:pPr rtl="1"/>
          <a:endParaRPr lang="ar-SA"/>
        </a:p>
      </dgm:t>
    </dgm:pt>
    <dgm:pt modelId="{39136095-B3A8-4228-982A-0F33FB47759A}" type="pres">
      <dgm:prSet presAssocID="{9CA48F40-89DA-4B94-A89D-21F38F1C3B1E}" presName="hierChild4" presStyleCnt="0"/>
      <dgm:spPr/>
    </dgm:pt>
    <dgm:pt modelId="{EE902806-9CD6-4E19-9255-AF7BABA1E9E5}" type="pres">
      <dgm:prSet presAssocID="{9CA48F40-89DA-4B94-A89D-21F38F1C3B1E}" presName="hierChild5" presStyleCnt="0"/>
      <dgm:spPr/>
    </dgm:pt>
    <dgm:pt modelId="{A3C0640F-5637-48FE-BC64-C174DAA88EC3}" type="pres">
      <dgm:prSet presAssocID="{4420BC63-D89A-4137-A6E7-7D3426D0DFCE}" presName="Name37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6457511F-D868-4716-8B7F-C294289492BE}" type="pres">
      <dgm:prSet presAssocID="{C4770356-23FE-4AB0-A14B-D178BF069573}" presName="hierRoot2" presStyleCnt="0">
        <dgm:presLayoutVars>
          <dgm:hierBranch val="init"/>
        </dgm:presLayoutVars>
      </dgm:prSet>
      <dgm:spPr/>
    </dgm:pt>
    <dgm:pt modelId="{48761BA8-B9FA-4418-A890-E0CB154991E7}" type="pres">
      <dgm:prSet presAssocID="{C4770356-23FE-4AB0-A14B-D178BF069573}" presName="rootComposite" presStyleCnt="0"/>
      <dgm:spPr/>
    </dgm:pt>
    <dgm:pt modelId="{E514573C-7493-46D3-A7CD-F8DCB145D527}" type="pres">
      <dgm:prSet presAssocID="{C4770356-23FE-4AB0-A14B-D178BF069573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B2EC607-09EA-4714-AC0A-15A8B0F418FD}" type="pres">
      <dgm:prSet presAssocID="{C4770356-23FE-4AB0-A14B-D178BF069573}" presName="rootConnector" presStyleLbl="node2" presStyleIdx="2" presStyleCnt="5"/>
      <dgm:spPr/>
      <dgm:t>
        <a:bodyPr/>
        <a:lstStyle/>
        <a:p>
          <a:pPr rtl="1"/>
          <a:endParaRPr lang="ar-SA"/>
        </a:p>
      </dgm:t>
    </dgm:pt>
    <dgm:pt modelId="{4A373002-C00B-46CA-A16E-14C871395019}" type="pres">
      <dgm:prSet presAssocID="{C4770356-23FE-4AB0-A14B-D178BF069573}" presName="hierChild4" presStyleCnt="0"/>
      <dgm:spPr/>
    </dgm:pt>
    <dgm:pt modelId="{31C57136-BAD5-4F4B-8FBE-DBFF8E83A5EA}" type="pres">
      <dgm:prSet presAssocID="{C4770356-23FE-4AB0-A14B-D178BF069573}" presName="hierChild5" presStyleCnt="0"/>
      <dgm:spPr/>
    </dgm:pt>
    <dgm:pt modelId="{E361A7AF-E7B0-4076-820D-2F7EBDC322A8}" type="pres">
      <dgm:prSet presAssocID="{40581741-B861-4EBA-BB0E-EF340749620A}" presName="Name37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34FED1D5-4055-4063-AD12-1FC84844A336}" type="pres">
      <dgm:prSet presAssocID="{4EBBEF46-2C3A-4EC9-AD3E-8DB63C15919B}" presName="hierRoot2" presStyleCnt="0">
        <dgm:presLayoutVars>
          <dgm:hierBranch val="init"/>
        </dgm:presLayoutVars>
      </dgm:prSet>
      <dgm:spPr/>
    </dgm:pt>
    <dgm:pt modelId="{4FF7DD2A-D0C9-429F-94F7-538883C23616}" type="pres">
      <dgm:prSet presAssocID="{4EBBEF46-2C3A-4EC9-AD3E-8DB63C15919B}" presName="rootComposite" presStyleCnt="0"/>
      <dgm:spPr/>
    </dgm:pt>
    <dgm:pt modelId="{5C9798D6-74B1-46B2-91E6-6365898DA76F}" type="pres">
      <dgm:prSet presAssocID="{4EBBEF46-2C3A-4EC9-AD3E-8DB63C15919B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1EBF612-44AB-4B2B-96F1-BFC67DDB7C7D}" type="pres">
      <dgm:prSet presAssocID="{4EBBEF46-2C3A-4EC9-AD3E-8DB63C15919B}" presName="rootConnector" presStyleLbl="node2" presStyleIdx="3" presStyleCnt="5"/>
      <dgm:spPr/>
      <dgm:t>
        <a:bodyPr/>
        <a:lstStyle/>
        <a:p>
          <a:pPr rtl="1"/>
          <a:endParaRPr lang="ar-SA"/>
        </a:p>
      </dgm:t>
    </dgm:pt>
    <dgm:pt modelId="{12F29A93-739C-4296-8604-E8B55942383A}" type="pres">
      <dgm:prSet presAssocID="{4EBBEF46-2C3A-4EC9-AD3E-8DB63C15919B}" presName="hierChild4" presStyleCnt="0"/>
      <dgm:spPr/>
    </dgm:pt>
    <dgm:pt modelId="{B1D1826E-7B31-4A36-8CA8-8556D1AA7114}" type="pres">
      <dgm:prSet presAssocID="{4EBBEF46-2C3A-4EC9-AD3E-8DB63C15919B}" presName="hierChild5" presStyleCnt="0"/>
      <dgm:spPr/>
    </dgm:pt>
    <dgm:pt modelId="{2E4C49E9-035B-4110-82ED-3C6DF1238F9C}" type="pres">
      <dgm:prSet presAssocID="{EEE037E2-8FAC-41B5-874A-CF9714E1D402}" presName="Name37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5614C56E-D977-41A4-8EEE-A73F15114A36}" type="pres">
      <dgm:prSet presAssocID="{D46B4C0B-473E-457E-81EA-F2F598DB4769}" presName="hierRoot2" presStyleCnt="0">
        <dgm:presLayoutVars>
          <dgm:hierBranch val="init"/>
        </dgm:presLayoutVars>
      </dgm:prSet>
      <dgm:spPr/>
    </dgm:pt>
    <dgm:pt modelId="{05760B89-DC8D-4917-A864-7265DDC9FF8B}" type="pres">
      <dgm:prSet presAssocID="{D46B4C0B-473E-457E-81EA-F2F598DB4769}" presName="rootComposite" presStyleCnt="0"/>
      <dgm:spPr/>
    </dgm:pt>
    <dgm:pt modelId="{A377E46E-A6B0-4B59-8729-01A8F096F3FD}" type="pres">
      <dgm:prSet presAssocID="{D46B4C0B-473E-457E-81EA-F2F598DB4769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CA584EA-EAA8-4F6F-99E0-7526585156AD}" type="pres">
      <dgm:prSet presAssocID="{D46B4C0B-473E-457E-81EA-F2F598DB4769}" presName="rootConnector" presStyleLbl="node2" presStyleIdx="4" presStyleCnt="5"/>
      <dgm:spPr/>
      <dgm:t>
        <a:bodyPr/>
        <a:lstStyle/>
        <a:p>
          <a:pPr rtl="1"/>
          <a:endParaRPr lang="ar-SA"/>
        </a:p>
      </dgm:t>
    </dgm:pt>
    <dgm:pt modelId="{80973709-989A-41AA-A38F-282CD235D523}" type="pres">
      <dgm:prSet presAssocID="{D46B4C0B-473E-457E-81EA-F2F598DB4769}" presName="hierChild4" presStyleCnt="0"/>
      <dgm:spPr/>
    </dgm:pt>
    <dgm:pt modelId="{5C21C201-42F4-41FC-9D37-39AEF2B5E7BB}" type="pres">
      <dgm:prSet presAssocID="{D46B4C0B-473E-457E-81EA-F2F598DB4769}" presName="hierChild5" presStyleCnt="0"/>
      <dgm:spPr/>
    </dgm:pt>
    <dgm:pt modelId="{732D1E5C-BDD4-4860-A69B-C5D269B8DEBA}" type="pres">
      <dgm:prSet presAssocID="{987937A6-2C32-4001-9C58-FC9D389ABE89}" presName="hierChild3" presStyleCnt="0"/>
      <dgm:spPr/>
    </dgm:pt>
  </dgm:ptLst>
  <dgm:cxnLst>
    <dgm:cxn modelId="{D3116219-3B0A-4BEC-9E35-F48B48FDE778}" srcId="{987937A6-2C32-4001-9C58-FC9D389ABE89}" destId="{9CA48F40-89DA-4B94-A89D-21F38F1C3B1E}" srcOrd="1" destOrd="0" parTransId="{1A734B93-7522-4BE9-9CB3-18BFDB0D7785}" sibTransId="{B7633963-EDB9-49D5-BDE4-9C37CF7F43AD}"/>
    <dgm:cxn modelId="{66A90B08-AE54-44BD-B896-1251B280FAD8}" srcId="{987937A6-2C32-4001-9C58-FC9D389ABE89}" destId="{C4770356-23FE-4AB0-A14B-D178BF069573}" srcOrd="2" destOrd="0" parTransId="{4420BC63-D89A-4137-A6E7-7D3426D0DFCE}" sibTransId="{466352D7-30CE-4581-8DC0-C804CCB1E75C}"/>
    <dgm:cxn modelId="{26676C2C-44B6-44F2-BB4B-FDADD7AAFB39}" type="presOf" srcId="{987937A6-2C32-4001-9C58-FC9D389ABE89}" destId="{D0A406C1-96F3-4264-9EB5-FF1A16FE272C}" srcOrd="1" destOrd="0" presId="urn:microsoft.com/office/officeart/2005/8/layout/orgChart1"/>
    <dgm:cxn modelId="{4FDDCDD1-6BD1-4548-94AD-B46446906187}" type="presOf" srcId="{4657BEFD-F638-4558-AF0A-A04ECD5E96A5}" destId="{90AB0662-29A8-457A-A2E5-254C96458C9B}" srcOrd="0" destOrd="0" presId="urn:microsoft.com/office/officeart/2005/8/layout/orgChart1"/>
    <dgm:cxn modelId="{8DC3E834-ED49-48D7-BAA8-BF4F7E7C711D}" type="presOf" srcId="{9CA48F40-89DA-4B94-A89D-21F38F1C3B1E}" destId="{3B227502-15BD-4AEF-B2F0-D93528802452}" srcOrd="0" destOrd="0" presId="urn:microsoft.com/office/officeart/2005/8/layout/orgChart1"/>
    <dgm:cxn modelId="{26094D21-85F9-40FD-95B7-D75512E09872}" type="presOf" srcId="{4EBBEF46-2C3A-4EC9-AD3E-8DB63C15919B}" destId="{71EBF612-44AB-4B2B-96F1-BFC67DDB7C7D}" srcOrd="1" destOrd="0" presId="urn:microsoft.com/office/officeart/2005/8/layout/orgChart1"/>
    <dgm:cxn modelId="{CC36DD4B-1529-4B3C-8A1C-D371068C6CA9}" srcId="{4657BEFD-F638-4558-AF0A-A04ECD5E96A5}" destId="{987937A6-2C32-4001-9C58-FC9D389ABE89}" srcOrd="0" destOrd="0" parTransId="{8FA84A91-80D4-4A59-8AFD-5A36E104CBAC}" sibTransId="{DB68064D-A161-4338-A715-C125A0F23092}"/>
    <dgm:cxn modelId="{473D377B-4819-4875-B856-DCC66A079C1C}" type="presOf" srcId="{C4770356-23FE-4AB0-A14B-D178BF069573}" destId="{BB2EC607-09EA-4714-AC0A-15A8B0F418FD}" srcOrd="1" destOrd="0" presId="urn:microsoft.com/office/officeart/2005/8/layout/orgChart1"/>
    <dgm:cxn modelId="{1C1FE329-49E9-41FC-AC16-2B944EB70CBB}" type="presOf" srcId="{987937A6-2C32-4001-9C58-FC9D389ABE89}" destId="{04AF9EF1-6F7B-4822-940E-921E63085FBA}" srcOrd="0" destOrd="0" presId="urn:microsoft.com/office/officeart/2005/8/layout/orgChart1"/>
    <dgm:cxn modelId="{3AC8AF69-1127-418B-8CB7-8BBF191E6A4C}" srcId="{987937A6-2C32-4001-9C58-FC9D389ABE89}" destId="{F73A71DA-E085-455A-AB91-C4185007E0CF}" srcOrd="0" destOrd="0" parTransId="{D8161B47-1DE1-48B4-9427-1458DF25DA28}" sibTransId="{75EC2B4B-B9B6-4C93-BC89-3B6278149DF2}"/>
    <dgm:cxn modelId="{39550707-4257-46D0-9E61-09C92AC793F5}" srcId="{987937A6-2C32-4001-9C58-FC9D389ABE89}" destId="{D46B4C0B-473E-457E-81EA-F2F598DB4769}" srcOrd="4" destOrd="0" parTransId="{EEE037E2-8FAC-41B5-874A-CF9714E1D402}" sibTransId="{D65BEA88-4179-4B49-A302-4285CF96FDF7}"/>
    <dgm:cxn modelId="{E06F0B92-B209-492D-98FF-51C394A24953}" type="presOf" srcId="{4420BC63-D89A-4137-A6E7-7D3426D0DFCE}" destId="{A3C0640F-5637-48FE-BC64-C174DAA88EC3}" srcOrd="0" destOrd="0" presId="urn:microsoft.com/office/officeart/2005/8/layout/orgChart1"/>
    <dgm:cxn modelId="{7CD50760-0273-48C3-9CF0-9E5FA5AAD7CD}" type="presOf" srcId="{4EBBEF46-2C3A-4EC9-AD3E-8DB63C15919B}" destId="{5C9798D6-74B1-46B2-91E6-6365898DA76F}" srcOrd="0" destOrd="0" presId="urn:microsoft.com/office/officeart/2005/8/layout/orgChart1"/>
    <dgm:cxn modelId="{A39CCA6E-974D-48E9-8BEE-CDFAE2DFF533}" type="presOf" srcId="{F73A71DA-E085-455A-AB91-C4185007E0CF}" destId="{8779D1C1-CBDA-43D0-91CF-A288F6502D1C}" srcOrd="0" destOrd="0" presId="urn:microsoft.com/office/officeart/2005/8/layout/orgChart1"/>
    <dgm:cxn modelId="{5369B072-0066-4C07-AFCE-9C6BAE18E836}" type="presOf" srcId="{9CA48F40-89DA-4B94-A89D-21F38F1C3B1E}" destId="{93C3D3B3-9032-4A84-8638-9C00B8AADBDB}" srcOrd="1" destOrd="0" presId="urn:microsoft.com/office/officeart/2005/8/layout/orgChart1"/>
    <dgm:cxn modelId="{EA3019EC-3278-4E4B-8A34-63F10CFF3F57}" type="presOf" srcId="{F73A71DA-E085-455A-AB91-C4185007E0CF}" destId="{EED7E5ED-8572-4B36-9C45-B45B6DB98FCE}" srcOrd="1" destOrd="0" presId="urn:microsoft.com/office/officeart/2005/8/layout/orgChart1"/>
    <dgm:cxn modelId="{41DC2506-2348-49B0-8424-F253B497816B}" type="presOf" srcId="{C4770356-23FE-4AB0-A14B-D178BF069573}" destId="{E514573C-7493-46D3-A7CD-F8DCB145D527}" srcOrd="0" destOrd="0" presId="urn:microsoft.com/office/officeart/2005/8/layout/orgChart1"/>
    <dgm:cxn modelId="{5E9C9FCC-89FD-4360-941B-2507150AD1ED}" type="presOf" srcId="{D46B4C0B-473E-457E-81EA-F2F598DB4769}" destId="{3CA584EA-EAA8-4F6F-99E0-7526585156AD}" srcOrd="1" destOrd="0" presId="urn:microsoft.com/office/officeart/2005/8/layout/orgChart1"/>
    <dgm:cxn modelId="{A6DBCAF1-7C3B-416C-974A-7DD5D50FAF26}" srcId="{987937A6-2C32-4001-9C58-FC9D389ABE89}" destId="{4EBBEF46-2C3A-4EC9-AD3E-8DB63C15919B}" srcOrd="3" destOrd="0" parTransId="{40581741-B861-4EBA-BB0E-EF340749620A}" sibTransId="{3DBFE263-E973-4930-8B92-E4BFFB12640E}"/>
    <dgm:cxn modelId="{0AEF84A8-54AD-4592-BE4D-E5AAF7D617FE}" type="presOf" srcId="{1A734B93-7522-4BE9-9CB3-18BFDB0D7785}" destId="{840053B5-5EBB-4B09-90A7-BAE3A662F68A}" srcOrd="0" destOrd="0" presId="urn:microsoft.com/office/officeart/2005/8/layout/orgChart1"/>
    <dgm:cxn modelId="{C106424E-59FD-4276-B1A6-2A5B4BED6751}" type="presOf" srcId="{40581741-B861-4EBA-BB0E-EF340749620A}" destId="{E361A7AF-E7B0-4076-820D-2F7EBDC322A8}" srcOrd="0" destOrd="0" presId="urn:microsoft.com/office/officeart/2005/8/layout/orgChart1"/>
    <dgm:cxn modelId="{38F78201-3ABF-4EC9-96BD-56EE3ABA5AA4}" type="presOf" srcId="{D8161B47-1DE1-48B4-9427-1458DF25DA28}" destId="{FC6F6225-2E46-4356-85F8-1383B7612F94}" srcOrd="0" destOrd="0" presId="urn:microsoft.com/office/officeart/2005/8/layout/orgChart1"/>
    <dgm:cxn modelId="{212B2F35-A9C9-4024-BA08-D24B6BF8A99C}" type="presOf" srcId="{D46B4C0B-473E-457E-81EA-F2F598DB4769}" destId="{A377E46E-A6B0-4B59-8729-01A8F096F3FD}" srcOrd="0" destOrd="0" presId="urn:microsoft.com/office/officeart/2005/8/layout/orgChart1"/>
    <dgm:cxn modelId="{128EF383-6FF2-4783-8007-5B309FA9E0BC}" type="presOf" srcId="{EEE037E2-8FAC-41B5-874A-CF9714E1D402}" destId="{2E4C49E9-035B-4110-82ED-3C6DF1238F9C}" srcOrd="0" destOrd="0" presId="urn:microsoft.com/office/officeart/2005/8/layout/orgChart1"/>
    <dgm:cxn modelId="{1EC37AC2-CFEE-410D-B1C5-5E26CE82560B}" type="presParOf" srcId="{90AB0662-29A8-457A-A2E5-254C96458C9B}" destId="{9E2888C7-D5B3-45EA-823D-3751AC977FAB}" srcOrd="0" destOrd="0" presId="urn:microsoft.com/office/officeart/2005/8/layout/orgChart1"/>
    <dgm:cxn modelId="{25DD9E6F-5D8F-4E20-A1A6-4032E86B2109}" type="presParOf" srcId="{9E2888C7-D5B3-45EA-823D-3751AC977FAB}" destId="{67681D01-4FB4-45CA-A13A-B0420ADF5B4C}" srcOrd="0" destOrd="0" presId="urn:microsoft.com/office/officeart/2005/8/layout/orgChart1"/>
    <dgm:cxn modelId="{BD784B79-0CB1-4BA1-87CC-5CF2BA42BAD0}" type="presParOf" srcId="{67681D01-4FB4-45CA-A13A-B0420ADF5B4C}" destId="{04AF9EF1-6F7B-4822-940E-921E63085FBA}" srcOrd="0" destOrd="0" presId="urn:microsoft.com/office/officeart/2005/8/layout/orgChart1"/>
    <dgm:cxn modelId="{E5483B08-2FDE-4C3D-B5C3-E7508C378B48}" type="presParOf" srcId="{67681D01-4FB4-45CA-A13A-B0420ADF5B4C}" destId="{D0A406C1-96F3-4264-9EB5-FF1A16FE272C}" srcOrd="1" destOrd="0" presId="urn:microsoft.com/office/officeart/2005/8/layout/orgChart1"/>
    <dgm:cxn modelId="{5A5D2521-5BE1-411A-B9B7-AF1A0E7E698D}" type="presParOf" srcId="{9E2888C7-D5B3-45EA-823D-3751AC977FAB}" destId="{7162649F-AC22-43DD-BF8D-061DA3AF8895}" srcOrd="1" destOrd="0" presId="urn:microsoft.com/office/officeart/2005/8/layout/orgChart1"/>
    <dgm:cxn modelId="{A8F9E1AB-1AEC-4F5C-8C0E-1A642ACCC04C}" type="presParOf" srcId="{7162649F-AC22-43DD-BF8D-061DA3AF8895}" destId="{FC6F6225-2E46-4356-85F8-1383B7612F94}" srcOrd="0" destOrd="0" presId="urn:microsoft.com/office/officeart/2005/8/layout/orgChart1"/>
    <dgm:cxn modelId="{1398DFE1-F903-42EB-AA34-E9EE3F8B5007}" type="presParOf" srcId="{7162649F-AC22-43DD-BF8D-061DA3AF8895}" destId="{AF2DA3C6-6662-4E29-9579-F556AB866ECB}" srcOrd="1" destOrd="0" presId="urn:microsoft.com/office/officeart/2005/8/layout/orgChart1"/>
    <dgm:cxn modelId="{0AE852EE-D83B-4A2F-8634-8F1F7B2B60AC}" type="presParOf" srcId="{AF2DA3C6-6662-4E29-9579-F556AB866ECB}" destId="{B77E0B41-33AC-4C77-8240-BF16822ACA10}" srcOrd="0" destOrd="0" presId="urn:microsoft.com/office/officeart/2005/8/layout/orgChart1"/>
    <dgm:cxn modelId="{876F5B76-F80E-4423-80D1-74264C93054F}" type="presParOf" srcId="{B77E0B41-33AC-4C77-8240-BF16822ACA10}" destId="{8779D1C1-CBDA-43D0-91CF-A288F6502D1C}" srcOrd="0" destOrd="0" presId="urn:microsoft.com/office/officeart/2005/8/layout/orgChart1"/>
    <dgm:cxn modelId="{B3B9660F-236E-4E91-806A-6CC792D520B9}" type="presParOf" srcId="{B77E0B41-33AC-4C77-8240-BF16822ACA10}" destId="{EED7E5ED-8572-4B36-9C45-B45B6DB98FCE}" srcOrd="1" destOrd="0" presId="urn:microsoft.com/office/officeart/2005/8/layout/orgChart1"/>
    <dgm:cxn modelId="{1AFDCAF8-21C7-4B31-A5E0-4E66B880317F}" type="presParOf" srcId="{AF2DA3C6-6662-4E29-9579-F556AB866ECB}" destId="{EB116B9D-03B8-4CB0-A21B-FFC49247F9E1}" srcOrd="1" destOrd="0" presId="urn:microsoft.com/office/officeart/2005/8/layout/orgChart1"/>
    <dgm:cxn modelId="{676B2332-0599-4CFB-BA86-76BCF7751FA3}" type="presParOf" srcId="{AF2DA3C6-6662-4E29-9579-F556AB866ECB}" destId="{2E42F0AC-47A1-4003-B727-97D66C478C05}" srcOrd="2" destOrd="0" presId="urn:microsoft.com/office/officeart/2005/8/layout/orgChart1"/>
    <dgm:cxn modelId="{44946AF8-621E-49B5-977D-D0E91F1AD85C}" type="presParOf" srcId="{7162649F-AC22-43DD-BF8D-061DA3AF8895}" destId="{840053B5-5EBB-4B09-90A7-BAE3A662F68A}" srcOrd="2" destOrd="0" presId="urn:microsoft.com/office/officeart/2005/8/layout/orgChart1"/>
    <dgm:cxn modelId="{A67EBB13-C575-4924-879F-3FD72443976B}" type="presParOf" srcId="{7162649F-AC22-43DD-BF8D-061DA3AF8895}" destId="{68B43192-71ED-40DE-94E9-C8CDCC339F4A}" srcOrd="3" destOrd="0" presId="urn:microsoft.com/office/officeart/2005/8/layout/orgChart1"/>
    <dgm:cxn modelId="{F911AB3E-A1DC-4C4A-893C-8E0ED0C8489D}" type="presParOf" srcId="{68B43192-71ED-40DE-94E9-C8CDCC339F4A}" destId="{C500B20B-6BB4-4D29-B47D-82F9B1B2EE3F}" srcOrd="0" destOrd="0" presId="urn:microsoft.com/office/officeart/2005/8/layout/orgChart1"/>
    <dgm:cxn modelId="{CF0E48BB-50DB-4713-B653-A3DC73F62DB5}" type="presParOf" srcId="{C500B20B-6BB4-4D29-B47D-82F9B1B2EE3F}" destId="{3B227502-15BD-4AEF-B2F0-D93528802452}" srcOrd="0" destOrd="0" presId="urn:microsoft.com/office/officeart/2005/8/layout/orgChart1"/>
    <dgm:cxn modelId="{C437D44A-3B39-445A-8798-357B11C29597}" type="presParOf" srcId="{C500B20B-6BB4-4D29-B47D-82F9B1B2EE3F}" destId="{93C3D3B3-9032-4A84-8638-9C00B8AADBDB}" srcOrd="1" destOrd="0" presId="urn:microsoft.com/office/officeart/2005/8/layout/orgChart1"/>
    <dgm:cxn modelId="{F40CB5C6-2FDD-403A-A1E0-1FE6511C5CB8}" type="presParOf" srcId="{68B43192-71ED-40DE-94E9-C8CDCC339F4A}" destId="{39136095-B3A8-4228-982A-0F33FB47759A}" srcOrd="1" destOrd="0" presId="urn:microsoft.com/office/officeart/2005/8/layout/orgChart1"/>
    <dgm:cxn modelId="{36117395-87B8-46B7-B1E5-01D3FCCB4690}" type="presParOf" srcId="{68B43192-71ED-40DE-94E9-C8CDCC339F4A}" destId="{EE902806-9CD6-4E19-9255-AF7BABA1E9E5}" srcOrd="2" destOrd="0" presId="urn:microsoft.com/office/officeart/2005/8/layout/orgChart1"/>
    <dgm:cxn modelId="{8B17080C-9EAC-46D6-A2D3-734527B516DD}" type="presParOf" srcId="{7162649F-AC22-43DD-BF8D-061DA3AF8895}" destId="{A3C0640F-5637-48FE-BC64-C174DAA88EC3}" srcOrd="4" destOrd="0" presId="urn:microsoft.com/office/officeart/2005/8/layout/orgChart1"/>
    <dgm:cxn modelId="{1003E8C4-5C6D-4580-BC3F-B61556E466BC}" type="presParOf" srcId="{7162649F-AC22-43DD-BF8D-061DA3AF8895}" destId="{6457511F-D868-4716-8B7F-C294289492BE}" srcOrd="5" destOrd="0" presId="urn:microsoft.com/office/officeart/2005/8/layout/orgChart1"/>
    <dgm:cxn modelId="{314D4597-A467-44FB-8E6B-DD8DCEFC724C}" type="presParOf" srcId="{6457511F-D868-4716-8B7F-C294289492BE}" destId="{48761BA8-B9FA-4418-A890-E0CB154991E7}" srcOrd="0" destOrd="0" presId="urn:microsoft.com/office/officeart/2005/8/layout/orgChart1"/>
    <dgm:cxn modelId="{CA91565F-3A06-4041-8AEC-E64094F85A6A}" type="presParOf" srcId="{48761BA8-B9FA-4418-A890-E0CB154991E7}" destId="{E514573C-7493-46D3-A7CD-F8DCB145D527}" srcOrd="0" destOrd="0" presId="urn:microsoft.com/office/officeart/2005/8/layout/orgChart1"/>
    <dgm:cxn modelId="{DFD1DA6F-2BC8-4482-AD7B-D39497B087E3}" type="presParOf" srcId="{48761BA8-B9FA-4418-A890-E0CB154991E7}" destId="{BB2EC607-09EA-4714-AC0A-15A8B0F418FD}" srcOrd="1" destOrd="0" presId="urn:microsoft.com/office/officeart/2005/8/layout/orgChart1"/>
    <dgm:cxn modelId="{AA019954-BE5C-41AA-A737-5161D7DFAF53}" type="presParOf" srcId="{6457511F-D868-4716-8B7F-C294289492BE}" destId="{4A373002-C00B-46CA-A16E-14C871395019}" srcOrd="1" destOrd="0" presId="urn:microsoft.com/office/officeart/2005/8/layout/orgChart1"/>
    <dgm:cxn modelId="{4F818CBA-9171-4E7E-BD06-8BF1CC7775AA}" type="presParOf" srcId="{6457511F-D868-4716-8B7F-C294289492BE}" destId="{31C57136-BAD5-4F4B-8FBE-DBFF8E83A5EA}" srcOrd="2" destOrd="0" presId="urn:microsoft.com/office/officeart/2005/8/layout/orgChart1"/>
    <dgm:cxn modelId="{B93C35C0-04FD-427B-97AD-7D8EEEE4211F}" type="presParOf" srcId="{7162649F-AC22-43DD-BF8D-061DA3AF8895}" destId="{E361A7AF-E7B0-4076-820D-2F7EBDC322A8}" srcOrd="6" destOrd="0" presId="urn:microsoft.com/office/officeart/2005/8/layout/orgChart1"/>
    <dgm:cxn modelId="{C59AF27E-2155-4BC2-949F-5125B371A0BB}" type="presParOf" srcId="{7162649F-AC22-43DD-BF8D-061DA3AF8895}" destId="{34FED1D5-4055-4063-AD12-1FC84844A336}" srcOrd="7" destOrd="0" presId="urn:microsoft.com/office/officeart/2005/8/layout/orgChart1"/>
    <dgm:cxn modelId="{78EBE675-5A94-4586-9167-78B39419853E}" type="presParOf" srcId="{34FED1D5-4055-4063-AD12-1FC84844A336}" destId="{4FF7DD2A-D0C9-429F-94F7-538883C23616}" srcOrd="0" destOrd="0" presId="urn:microsoft.com/office/officeart/2005/8/layout/orgChart1"/>
    <dgm:cxn modelId="{2C72533B-F740-4AFD-9D00-ACF7B8D84752}" type="presParOf" srcId="{4FF7DD2A-D0C9-429F-94F7-538883C23616}" destId="{5C9798D6-74B1-46B2-91E6-6365898DA76F}" srcOrd="0" destOrd="0" presId="urn:microsoft.com/office/officeart/2005/8/layout/orgChart1"/>
    <dgm:cxn modelId="{672DA919-A90C-401E-8EFC-458F2FAC3D4B}" type="presParOf" srcId="{4FF7DD2A-D0C9-429F-94F7-538883C23616}" destId="{71EBF612-44AB-4B2B-96F1-BFC67DDB7C7D}" srcOrd="1" destOrd="0" presId="urn:microsoft.com/office/officeart/2005/8/layout/orgChart1"/>
    <dgm:cxn modelId="{CA8DCDE1-67B5-4F23-9D46-B1F0C580682D}" type="presParOf" srcId="{34FED1D5-4055-4063-AD12-1FC84844A336}" destId="{12F29A93-739C-4296-8604-E8B55942383A}" srcOrd="1" destOrd="0" presId="urn:microsoft.com/office/officeart/2005/8/layout/orgChart1"/>
    <dgm:cxn modelId="{08B28A31-DDAB-44FE-B5BE-6B93537562BF}" type="presParOf" srcId="{34FED1D5-4055-4063-AD12-1FC84844A336}" destId="{B1D1826E-7B31-4A36-8CA8-8556D1AA7114}" srcOrd="2" destOrd="0" presId="urn:microsoft.com/office/officeart/2005/8/layout/orgChart1"/>
    <dgm:cxn modelId="{CDC2D5C9-E422-4526-BFAF-1E270D9EABDE}" type="presParOf" srcId="{7162649F-AC22-43DD-BF8D-061DA3AF8895}" destId="{2E4C49E9-035B-4110-82ED-3C6DF1238F9C}" srcOrd="8" destOrd="0" presId="urn:microsoft.com/office/officeart/2005/8/layout/orgChart1"/>
    <dgm:cxn modelId="{80D9FDD5-EEAA-4A9F-A998-D4ADD8C0ADE0}" type="presParOf" srcId="{7162649F-AC22-43DD-BF8D-061DA3AF8895}" destId="{5614C56E-D977-41A4-8EEE-A73F15114A36}" srcOrd="9" destOrd="0" presId="urn:microsoft.com/office/officeart/2005/8/layout/orgChart1"/>
    <dgm:cxn modelId="{478C1DDD-A9EC-4CB1-BB5E-9AF47558AB80}" type="presParOf" srcId="{5614C56E-D977-41A4-8EEE-A73F15114A36}" destId="{05760B89-DC8D-4917-A864-7265DDC9FF8B}" srcOrd="0" destOrd="0" presId="urn:microsoft.com/office/officeart/2005/8/layout/orgChart1"/>
    <dgm:cxn modelId="{47AD9D89-A66B-4477-9806-6327C76CA7A0}" type="presParOf" srcId="{05760B89-DC8D-4917-A864-7265DDC9FF8B}" destId="{A377E46E-A6B0-4B59-8729-01A8F096F3FD}" srcOrd="0" destOrd="0" presId="urn:microsoft.com/office/officeart/2005/8/layout/orgChart1"/>
    <dgm:cxn modelId="{EB252690-D0A8-402E-8934-FFC0001C09E0}" type="presParOf" srcId="{05760B89-DC8D-4917-A864-7265DDC9FF8B}" destId="{3CA584EA-EAA8-4F6F-99E0-7526585156AD}" srcOrd="1" destOrd="0" presId="urn:microsoft.com/office/officeart/2005/8/layout/orgChart1"/>
    <dgm:cxn modelId="{68C3CCD2-D2F2-4021-8467-49CD6307818A}" type="presParOf" srcId="{5614C56E-D977-41A4-8EEE-A73F15114A36}" destId="{80973709-989A-41AA-A38F-282CD235D523}" srcOrd="1" destOrd="0" presId="urn:microsoft.com/office/officeart/2005/8/layout/orgChart1"/>
    <dgm:cxn modelId="{19389249-0F81-4898-8D88-7B16FADA19F9}" type="presParOf" srcId="{5614C56E-D977-41A4-8EEE-A73F15114A36}" destId="{5C21C201-42F4-41FC-9D37-39AEF2B5E7BB}" srcOrd="2" destOrd="0" presId="urn:microsoft.com/office/officeart/2005/8/layout/orgChart1"/>
    <dgm:cxn modelId="{15EBBAE2-DE87-4E7D-ACB4-2B4BB2179618}" type="presParOf" srcId="{9E2888C7-D5B3-45EA-823D-3751AC977FAB}" destId="{732D1E5C-BDD4-4860-A69B-C5D269B8DEBA}" srcOrd="2" destOrd="0" presId="urn:microsoft.com/office/officeart/2005/8/layout/orgChar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5E6696-282A-4331-84A7-419B566E85E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EE51760-DE23-4228-B9E4-E80A54623345}">
      <dgm:prSet phldrT="[نص]"/>
      <dgm:spPr/>
      <dgm:t>
        <a:bodyPr/>
        <a:lstStyle/>
        <a:p>
          <a:pPr rtl="1"/>
          <a:r>
            <a:rPr lang="en-US" dirty="0" err="1" smtClean="0"/>
            <a:t>Venules</a:t>
          </a:r>
          <a:r>
            <a:rPr lang="en-US" dirty="0" smtClean="0"/>
            <a:t> have 2 sizes</a:t>
          </a:r>
          <a:endParaRPr lang="ar-SA" dirty="0"/>
        </a:p>
      </dgm:t>
    </dgm:pt>
    <dgm:pt modelId="{A2B5117C-7F24-4D1C-90D3-0154AFFE170F}" type="parTrans" cxnId="{A8807C4B-2F7D-469F-829E-889E0B707108}">
      <dgm:prSet/>
      <dgm:spPr/>
      <dgm:t>
        <a:bodyPr/>
        <a:lstStyle/>
        <a:p>
          <a:pPr rtl="1"/>
          <a:endParaRPr lang="ar-SA"/>
        </a:p>
      </dgm:t>
    </dgm:pt>
    <dgm:pt modelId="{60E6F641-4FBA-4D53-8B6F-1FC0F77C17D5}" type="sibTrans" cxnId="{A8807C4B-2F7D-469F-829E-889E0B707108}">
      <dgm:prSet/>
      <dgm:spPr/>
      <dgm:t>
        <a:bodyPr/>
        <a:lstStyle/>
        <a:p>
          <a:pPr rtl="1"/>
          <a:endParaRPr lang="ar-SA"/>
        </a:p>
      </dgm:t>
    </dgm:pt>
    <dgm:pt modelId="{6185B6A3-4459-4F62-BC8B-02F2AD781D64}">
      <dgm:prSet phldrT="[نص]"/>
      <dgm:spPr/>
      <dgm:t>
        <a:bodyPr/>
        <a:lstStyle/>
        <a:p>
          <a:pPr rtl="1"/>
          <a:r>
            <a:rPr lang="en-US" dirty="0" smtClean="0"/>
            <a:t>Distributing veins</a:t>
          </a:r>
          <a:endParaRPr lang="ar-SA" dirty="0"/>
        </a:p>
      </dgm:t>
    </dgm:pt>
    <dgm:pt modelId="{70B81E76-83DC-4EEB-B636-9C39947A810A}" type="parTrans" cxnId="{034BB033-9C4B-48EE-AAB6-21FA63E54F04}">
      <dgm:prSet/>
      <dgm:spPr/>
      <dgm:t>
        <a:bodyPr/>
        <a:lstStyle/>
        <a:p>
          <a:pPr rtl="1"/>
          <a:endParaRPr lang="ar-SA"/>
        </a:p>
      </dgm:t>
    </dgm:pt>
    <dgm:pt modelId="{50758BE9-B4A1-41AE-90D7-213F30074D4E}" type="sibTrans" cxnId="{034BB033-9C4B-48EE-AAB6-21FA63E54F04}">
      <dgm:prSet/>
      <dgm:spPr/>
      <dgm:t>
        <a:bodyPr/>
        <a:lstStyle/>
        <a:p>
          <a:pPr rtl="1"/>
          <a:endParaRPr lang="ar-SA"/>
        </a:p>
      </dgm:t>
    </dgm:pt>
    <dgm:pt modelId="{BBBD0A43-37CB-492A-AA35-670CB4661136}">
      <dgm:prSet phldrT="[نص]"/>
      <dgm:spPr/>
      <dgm:t>
        <a:bodyPr/>
        <a:lstStyle/>
        <a:p>
          <a:pPr rtl="1"/>
          <a:r>
            <a:rPr lang="en-US" dirty="0" smtClean="0"/>
            <a:t>Inlet </a:t>
          </a:r>
          <a:r>
            <a:rPr lang="en-US" dirty="0" err="1" smtClean="0"/>
            <a:t>venules</a:t>
          </a:r>
          <a:endParaRPr lang="ar-SA" dirty="0"/>
        </a:p>
      </dgm:t>
    </dgm:pt>
    <dgm:pt modelId="{6181C026-D07F-42AA-B411-7D0645E4CBDF}" type="parTrans" cxnId="{9FF799B3-3C2A-4249-9473-08E5D98D786B}">
      <dgm:prSet/>
      <dgm:spPr/>
      <dgm:t>
        <a:bodyPr/>
        <a:lstStyle/>
        <a:p>
          <a:pPr rtl="1"/>
          <a:endParaRPr lang="ar-SA"/>
        </a:p>
      </dgm:t>
    </dgm:pt>
    <dgm:pt modelId="{6D620122-87B9-41E4-9C69-7C89464E9A8E}" type="sibTrans" cxnId="{9FF799B3-3C2A-4249-9473-08E5D98D786B}">
      <dgm:prSet/>
      <dgm:spPr/>
      <dgm:t>
        <a:bodyPr/>
        <a:lstStyle/>
        <a:p>
          <a:pPr rtl="1"/>
          <a:endParaRPr lang="ar-SA"/>
        </a:p>
      </dgm:t>
    </dgm:pt>
    <dgm:pt modelId="{DD06613C-E585-4F3F-BB6F-F338D1EC708C}" type="pres">
      <dgm:prSet presAssocID="{015E6696-282A-4331-84A7-419B566E85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05AE21AD-9577-4BC7-AAF3-773D3338095C}" type="pres">
      <dgm:prSet presAssocID="{5EE51760-DE23-4228-B9E4-E80A54623345}" presName="hierRoot1" presStyleCnt="0">
        <dgm:presLayoutVars>
          <dgm:hierBranch val="init"/>
        </dgm:presLayoutVars>
      </dgm:prSet>
      <dgm:spPr/>
    </dgm:pt>
    <dgm:pt modelId="{6700A8ED-9B91-47B1-98B3-0779AB9C555A}" type="pres">
      <dgm:prSet presAssocID="{5EE51760-DE23-4228-B9E4-E80A54623345}" presName="rootComposite1" presStyleCnt="0"/>
      <dgm:spPr/>
    </dgm:pt>
    <dgm:pt modelId="{485B34D6-3DCA-481A-A7BC-B1411C2824E9}" type="pres">
      <dgm:prSet presAssocID="{5EE51760-DE23-4228-B9E4-E80A5462334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5E5B48C-633D-4C5F-BD02-97F63ED7FCC3}" type="pres">
      <dgm:prSet presAssocID="{5EE51760-DE23-4228-B9E4-E80A54623345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52E13693-6B0C-4F1A-BB61-EE940D550352}" type="pres">
      <dgm:prSet presAssocID="{5EE51760-DE23-4228-B9E4-E80A54623345}" presName="hierChild2" presStyleCnt="0"/>
      <dgm:spPr/>
    </dgm:pt>
    <dgm:pt modelId="{D2911C01-DE78-4FE6-9E3B-4F5CC1156214}" type="pres">
      <dgm:prSet presAssocID="{70B81E76-83DC-4EEB-B636-9C39947A810A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A9BD6455-F660-484E-BB18-29A0E152C6A5}" type="pres">
      <dgm:prSet presAssocID="{6185B6A3-4459-4F62-BC8B-02F2AD781D64}" presName="hierRoot2" presStyleCnt="0">
        <dgm:presLayoutVars>
          <dgm:hierBranch val="init"/>
        </dgm:presLayoutVars>
      </dgm:prSet>
      <dgm:spPr/>
    </dgm:pt>
    <dgm:pt modelId="{A910ED04-0A30-4A23-B7C9-66DDC1649D3A}" type="pres">
      <dgm:prSet presAssocID="{6185B6A3-4459-4F62-BC8B-02F2AD781D64}" presName="rootComposite" presStyleCnt="0"/>
      <dgm:spPr/>
    </dgm:pt>
    <dgm:pt modelId="{2AA11E8B-1EC8-4945-B618-FC9CEEADEEDD}" type="pres">
      <dgm:prSet presAssocID="{6185B6A3-4459-4F62-BC8B-02F2AD781D6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1BB0718-AB72-4C9A-8027-CBE81F6379F4}" type="pres">
      <dgm:prSet presAssocID="{6185B6A3-4459-4F62-BC8B-02F2AD781D64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455C9E85-6177-4C36-85DF-19F4C9056021}" type="pres">
      <dgm:prSet presAssocID="{6185B6A3-4459-4F62-BC8B-02F2AD781D64}" presName="hierChild4" presStyleCnt="0"/>
      <dgm:spPr/>
    </dgm:pt>
    <dgm:pt modelId="{1519F1DD-C2FD-4195-93D8-6252FC3A6787}" type="pres">
      <dgm:prSet presAssocID="{6185B6A3-4459-4F62-BC8B-02F2AD781D64}" presName="hierChild5" presStyleCnt="0"/>
      <dgm:spPr/>
    </dgm:pt>
    <dgm:pt modelId="{75552D15-1DE8-4A78-9F51-50E4A1D0B387}" type="pres">
      <dgm:prSet presAssocID="{6181C026-D07F-42AA-B411-7D0645E4CBDF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2671D93B-412C-454E-8AA3-CA7928FB7DF2}" type="pres">
      <dgm:prSet presAssocID="{BBBD0A43-37CB-492A-AA35-670CB4661136}" presName="hierRoot2" presStyleCnt="0">
        <dgm:presLayoutVars>
          <dgm:hierBranch val="init"/>
        </dgm:presLayoutVars>
      </dgm:prSet>
      <dgm:spPr/>
    </dgm:pt>
    <dgm:pt modelId="{B9FC1894-088F-495D-937F-ECEB53F71255}" type="pres">
      <dgm:prSet presAssocID="{BBBD0A43-37CB-492A-AA35-670CB4661136}" presName="rootComposite" presStyleCnt="0"/>
      <dgm:spPr/>
    </dgm:pt>
    <dgm:pt modelId="{1AC8E26B-8151-46FC-A930-A627D2B3DD7F}" type="pres">
      <dgm:prSet presAssocID="{BBBD0A43-37CB-492A-AA35-670CB466113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F7C78EF-5B5D-4D0B-A872-17D311ACCDE8}" type="pres">
      <dgm:prSet presAssocID="{BBBD0A43-37CB-492A-AA35-670CB4661136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367B09BF-31BE-4839-9A77-7FBE38C16454}" type="pres">
      <dgm:prSet presAssocID="{BBBD0A43-37CB-492A-AA35-670CB4661136}" presName="hierChild4" presStyleCnt="0"/>
      <dgm:spPr/>
    </dgm:pt>
    <dgm:pt modelId="{2DBECE04-B47B-408B-9AE5-91013AF22ADC}" type="pres">
      <dgm:prSet presAssocID="{BBBD0A43-37CB-492A-AA35-670CB4661136}" presName="hierChild5" presStyleCnt="0"/>
      <dgm:spPr/>
    </dgm:pt>
    <dgm:pt modelId="{B70B434D-192E-4DCE-A2A4-BD338A4D2926}" type="pres">
      <dgm:prSet presAssocID="{5EE51760-DE23-4228-B9E4-E80A54623345}" presName="hierChild3" presStyleCnt="0"/>
      <dgm:spPr/>
    </dgm:pt>
  </dgm:ptLst>
  <dgm:cxnLst>
    <dgm:cxn modelId="{62744035-7009-4C34-BA78-7FB6B07D45A6}" type="presOf" srcId="{5EE51760-DE23-4228-B9E4-E80A54623345}" destId="{485B34D6-3DCA-481A-A7BC-B1411C2824E9}" srcOrd="0" destOrd="0" presId="urn:microsoft.com/office/officeart/2005/8/layout/orgChart1"/>
    <dgm:cxn modelId="{9FF799B3-3C2A-4249-9473-08E5D98D786B}" srcId="{5EE51760-DE23-4228-B9E4-E80A54623345}" destId="{BBBD0A43-37CB-492A-AA35-670CB4661136}" srcOrd="1" destOrd="0" parTransId="{6181C026-D07F-42AA-B411-7D0645E4CBDF}" sibTransId="{6D620122-87B9-41E4-9C69-7C89464E9A8E}"/>
    <dgm:cxn modelId="{912A0AC2-63CD-463D-A41D-CE7BD0EDDFCF}" type="presOf" srcId="{6185B6A3-4459-4F62-BC8B-02F2AD781D64}" destId="{71BB0718-AB72-4C9A-8027-CBE81F6379F4}" srcOrd="1" destOrd="0" presId="urn:microsoft.com/office/officeart/2005/8/layout/orgChart1"/>
    <dgm:cxn modelId="{03B40D4C-213F-4935-B3C9-D7ADA509EB1A}" type="presOf" srcId="{6181C026-D07F-42AA-B411-7D0645E4CBDF}" destId="{75552D15-1DE8-4A78-9F51-50E4A1D0B387}" srcOrd="0" destOrd="0" presId="urn:microsoft.com/office/officeart/2005/8/layout/orgChart1"/>
    <dgm:cxn modelId="{1EB70528-F22B-4EDE-ABC2-A21D96C11226}" type="presOf" srcId="{6185B6A3-4459-4F62-BC8B-02F2AD781D64}" destId="{2AA11E8B-1EC8-4945-B618-FC9CEEADEEDD}" srcOrd="0" destOrd="0" presId="urn:microsoft.com/office/officeart/2005/8/layout/orgChart1"/>
    <dgm:cxn modelId="{034BB033-9C4B-48EE-AAB6-21FA63E54F04}" srcId="{5EE51760-DE23-4228-B9E4-E80A54623345}" destId="{6185B6A3-4459-4F62-BC8B-02F2AD781D64}" srcOrd="0" destOrd="0" parTransId="{70B81E76-83DC-4EEB-B636-9C39947A810A}" sibTransId="{50758BE9-B4A1-41AE-90D7-213F30074D4E}"/>
    <dgm:cxn modelId="{20A70F76-4A5A-49C9-8605-96657D125A2E}" type="presOf" srcId="{70B81E76-83DC-4EEB-B636-9C39947A810A}" destId="{D2911C01-DE78-4FE6-9E3B-4F5CC1156214}" srcOrd="0" destOrd="0" presId="urn:microsoft.com/office/officeart/2005/8/layout/orgChart1"/>
    <dgm:cxn modelId="{A246BDE0-54BE-4F23-9525-F2C469D45D11}" type="presOf" srcId="{BBBD0A43-37CB-492A-AA35-670CB4661136}" destId="{1AC8E26B-8151-46FC-A930-A627D2B3DD7F}" srcOrd="0" destOrd="0" presId="urn:microsoft.com/office/officeart/2005/8/layout/orgChart1"/>
    <dgm:cxn modelId="{A8807C4B-2F7D-469F-829E-889E0B707108}" srcId="{015E6696-282A-4331-84A7-419B566E85E1}" destId="{5EE51760-DE23-4228-B9E4-E80A54623345}" srcOrd="0" destOrd="0" parTransId="{A2B5117C-7F24-4D1C-90D3-0154AFFE170F}" sibTransId="{60E6F641-4FBA-4D53-8B6F-1FC0F77C17D5}"/>
    <dgm:cxn modelId="{E7A24D4C-1421-4D6A-91CB-5AE3AB2721E2}" type="presOf" srcId="{015E6696-282A-4331-84A7-419B566E85E1}" destId="{DD06613C-E585-4F3F-BB6F-F338D1EC708C}" srcOrd="0" destOrd="0" presId="urn:microsoft.com/office/officeart/2005/8/layout/orgChart1"/>
    <dgm:cxn modelId="{F6DD3833-7697-4986-A2BF-C2E9B2615109}" type="presOf" srcId="{BBBD0A43-37CB-492A-AA35-670CB4661136}" destId="{8F7C78EF-5B5D-4D0B-A872-17D311ACCDE8}" srcOrd="1" destOrd="0" presId="urn:microsoft.com/office/officeart/2005/8/layout/orgChart1"/>
    <dgm:cxn modelId="{857FDCE8-97EA-4D15-8FBA-17C5C8AF15BF}" type="presOf" srcId="{5EE51760-DE23-4228-B9E4-E80A54623345}" destId="{F5E5B48C-633D-4C5F-BD02-97F63ED7FCC3}" srcOrd="1" destOrd="0" presId="urn:microsoft.com/office/officeart/2005/8/layout/orgChart1"/>
    <dgm:cxn modelId="{729B12D6-AF09-4817-9BF8-D1CD7B364402}" type="presParOf" srcId="{DD06613C-E585-4F3F-BB6F-F338D1EC708C}" destId="{05AE21AD-9577-4BC7-AAF3-773D3338095C}" srcOrd="0" destOrd="0" presId="urn:microsoft.com/office/officeart/2005/8/layout/orgChart1"/>
    <dgm:cxn modelId="{998F01A4-15B1-4A2F-9E55-4DD7850356C3}" type="presParOf" srcId="{05AE21AD-9577-4BC7-AAF3-773D3338095C}" destId="{6700A8ED-9B91-47B1-98B3-0779AB9C555A}" srcOrd="0" destOrd="0" presId="urn:microsoft.com/office/officeart/2005/8/layout/orgChart1"/>
    <dgm:cxn modelId="{DC64E74F-BB17-4BC0-A123-62A9C0746801}" type="presParOf" srcId="{6700A8ED-9B91-47B1-98B3-0779AB9C555A}" destId="{485B34D6-3DCA-481A-A7BC-B1411C2824E9}" srcOrd="0" destOrd="0" presId="urn:microsoft.com/office/officeart/2005/8/layout/orgChart1"/>
    <dgm:cxn modelId="{F94F61C3-B09E-49E3-BF70-C30404A95184}" type="presParOf" srcId="{6700A8ED-9B91-47B1-98B3-0779AB9C555A}" destId="{F5E5B48C-633D-4C5F-BD02-97F63ED7FCC3}" srcOrd="1" destOrd="0" presId="urn:microsoft.com/office/officeart/2005/8/layout/orgChart1"/>
    <dgm:cxn modelId="{9B90AB34-165B-4E37-AC0B-8F4524BA813E}" type="presParOf" srcId="{05AE21AD-9577-4BC7-AAF3-773D3338095C}" destId="{52E13693-6B0C-4F1A-BB61-EE940D550352}" srcOrd="1" destOrd="0" presId="urn:microsoft.com/office/officeart/2005/8/layout/orgChart1"/>
    <dgm:cxn modelId="{CC16BB75-8BB2-4774-8854-EE218A48B696}" type="presParOf" srcId="{52E13693-6B0C-4F1A-BB61-EE940D550352}" destId="{D2911C01-DE78-4FE6-9E3B-4F5CC1156214}" srcOrd="0" destOrd="0" presId="urn:microsoft.com/office/officeart/2005/8/layout/orgChart1"/>
    <dgm:cxn modelId="{31FB4C6F-E904-4A5E-A950-3962C4B0C73A}" type="presParOf" srcId="{52E13693-6B0C-4F1A-BB61-EE940D550352}" destId="{A9BD6455-F660-484E-BB18-29A0E152C6A5}" srcOrd="1" destOrd="0" presId="urn:microsoft.com/office/officeart/2005/8/layout/orgChart1"/>
    <dgm:cxn modelId="{7ECB2B56-3F05-4FD1-9DE9-293E43DCCD29}" type="presParOf" srcId="{A9BD6455-F660-484E-BB18-29A0E152C6A5}" destId="{A910ED04-0A30-4A23-B7C9-66DDC1649D3A}" srcOrd="0" destOrd="0" presId="urn:microsoft.com/office/officeart/2005/8/layout/orgChart1"/>
    <dgm:cxn modelId="{BF5AFC91-410F-4657-B162-87551CC39F75}" type="presParOf" srcId="{A910ED04-0A30-4A23-B7C9-66DDC1649D3A}" destId="{2AA11E8B-1EC8-4945-B618-FC9CEEADEEDD}" srcOrd="0" destOrd="0" presId="urn:microsoft.com/office/officeart/2005/8/layout/orgChart1"/>
    <dgm:cxn modelId="{BC97992C-2BA1-45CB-976E-229E8C670F1C}" type="presParOf" srcId="{A910ED04-0A30-4A23-B7C9-66DDC1649D3A}" destId="{71BB0718-AB72-4C9A-8027-CBE81F6379F4}" srcOrd="1" destOrd="0" presId="urn:microsoft.com/office/officeart/2005/8/layout/orgChart1"/>
    <dgm:cxn modelId="{566E3E9F-C803-4BF9-A4BE-0628E6480DCA}" type="presParOf" srcId="{A9BD6455-F660-484E-BB18-29A0E152C6A5}" destId="{455C9E85-6177-4C36-85DF-19F4C9056021}" srcOrd="1" destOrd="0" presId="urn:microsoft.com/office/officeart/2005/8/layout/orgChart1"/>
    <dgm:cxn modelId="{B8C81CBA-DE3B-4854-B8EB-AC5DF653CAA6}" type="presParOf" srcId="{A9BD6455-F660-484E-BB18-29A0E152C6A5}" destId="{1519F1DD-C2FD-4195-93D8-6252FC3A6787}" srcOrd="2" destOrd="0" presId="urn:microsoft.com/office/officeart/2005/8/layout/orgChart1"/>
    <dgm:cxn modelId="{817E63D3-F0AB-4D3C-B14C-326FCA526418}" type="presParOf" srcId="{52E13693-6B0C-4F1A-BB61-EE940D550352}" destId="{75552D15-1DE8-4A78-9F51-50E4A1D0B387}" srcOrd="2" destOrd="0" presId="urn:microsoft.com/office/officeart/2005/8/layout/orgChart1"/>
    <dgm:cxn modelId="{D19810A9-D0DF-4DD1-83F9-7E410AEBD4B8}" type="presParOf" srcId="{52E13693-6B0C-4F1A-BB61-EE940D550352}" destId="{2671D93B-412C-454E-8AA3-CA7928FB7DF2}" srcOrd="3" destOrd="0" presId="urn:microsoft.com/office/officeart/2005/8/layout/orgChart1"/>
    <dgm:cxn modelId="{3B580FEA-2B60-47D8-93C9-384FDBD3DD2F}" type="presParOf" srcId="{2671D93B-412C-454E-8AA3-CA7928FB7DF2}" destId="{B9FC1894-088F-495D-937F-ECEB53F71255}" srcOrd="0" destOrd="0" presId="urn:microsoft.com/office/officeart/2005/8/layout/orgChart1"/>
    <dgm:cxn modelId="{0B28081D-ECE5-4590-B342-EC0A9E3D72E8}" type="presParOf" srcId="{B9FC1894-088F-495D-937F-ECEB53F71255}" destId="{1AC8E26B-8151-46FC-A930-A627D2B3DD7F}" srcOrd="0" destOrd="0" presId="urn:microsoft.com/office/officeart/2005/8/layout/orgChart1"/>
    <dgm:cxn modelId="{FC6E8E5B-0528-49E1-A674-8F0B44FDFC7A}" type="presParOf" srcId="{B9FC1894-088F-495D-937F-ECEB53F71255}" destId="{8F7C78EF-5B5D-4D0B-A872-17D311ACCDE8}" srcOrd="1" destOrd="0" presId="urn:microsoft.com/office/officeart/2005/8/layout/orgChart1"/>
    <dgm:cxn modelId="{EC687241-6CFB-4C46-AD0F-99F99F554B92}" type="presParOf" srcId="{2671D93B-412C-454E-8AA3-CA7928FB7DF2}" destId="{367B09BF-31BE-4839-9A77-7FBE38C16454}" srcOrd="1" destOrd="0" presId="urn:microsoft.com/office/officeart/2005/8/layout/orgChart1"/>
    <dgm:cxn modelId="{0A5F16EC-FDAE-44F3-9B9D-BB7237FAF70B}" type="presParOf" srcId="{2671D93B-412C-454E-8AA3-CA7928FB7DF2}" destId="{2DBECE04-B47B-408B-9AE5-91013AF22ADC}" srcOrd="2" destOrd="0" presId="urn:microsoft.com/office/officeart/2005/8/layout/orgChart1"/>
    <dgm:cxn modelId="{1CB682EE-1962-4D36-812D-9AE53A886505}" type="presParOf" srcId="{05AE21AD-9577-4BC7-AAF3-773D3338095C}" destId="{B70B434D-192E-4DCE-A2A4-BD338A4D2926}" srcOrd="2" destOrd="0" presId="urn:microsoft.com/office/officeart/2005/8/layout/orgChar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609125-5E0E-4106-863D-5520F5ED0377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6F8496D9-E35F-4D8A-8E4C-4097356F510F}">
      <dgm:prSet phldrT="[نص]"/>
      <dgm:spPr/>
      <dgm:t>
        <a:bodyPr/>
        <a:lstStyle/>
        <a:p>
          <a:pPr rtl="1"/>
          <a:r>
            <a:rPr lang="en-US" dirty="0" smtClean="0"/>
            <a:t>Central vein</a:t>
          </a:r>
          <a:endParaRPr lang="ar-SA" dirty="0"/>
        </a:p>
      </dgm:t>
    </dgm:pt>
    <dgm:pt modelId="{B12C91BE-2FC7-49C4-8DCE-63DF1FA882B9}" type="parTrans" cxnId="{CDF63EE6-3DD0-4F73-8CAB-F02B117ECF37}">
      <dgm:prSet/>
      <dgm:spPr/>
      <dgm:t>
        <a:bodyPr/>
        <a:lstStyle/>
        <a:p>
          <a:pPr rtl="1"/>
          <a:endParaRPr lang="ar-SA"/>
        </a:p>
      </dgm:t>
    </dgm:pt>
    <dgm:pt modelId="{2832AE66-58E9-4DB2-8AB5-AF482053C06A}" type="sibTrans" cxnId="{CDF63EE6-3DD0-4F73-8CAB-F02B117ECF37}">
      <dgm:prSet/>
      <dgm:spPr/>
      <dgm:t>
        <a:bodyPr/>
        <a:lstStyle/>
        <a:p>
          <a:pPr rtl="1"/>
          <a:endParaRPr lang="ar-SA"/>
        </a:p>
      </dgm:t>
    </dgm:pt>
    <dgm:pt modelId="{E483D81D-54A3-4EAD-8E28-E254AA1289D0}">
      <dgm:prSet phldrT="[نص]"/>
      <dgm:spPr/>
      <dgm:t>
        <a:bodyPr/>
        <a:lstStyle/>
        <a:p>
          <a:pPr rtl="1"/>
          <a:r>
            <a:rPr lang="en-US" dirty="0" err="1" smtClean="0"/>
            <a:t>Sublobular</a:t>
          </a:r>
          <a:r>
            <a:rPr lang="en-US" dirty="0" smtClean="0"/>
            <a:t> vein</a:t>
          </a:r>
          <a:endParaRPr lang="ar-SA" dirty="0"/>
        </a:p>
      </dgm:t>
    </dgm:pt>
    <dgm:pt modelId="{EFD63AD0-AFE7-4B64-808E-1865F866E44B}" type="parTrans" cxnId="{972B0A91-8F31-4D42-8E81-FE94702FA667}">
      <dgm:prSet/>
      <dgm:spPr/>
      <dgm:t>
        <a:bodyPr/>
        <a:lstStyle/>
        <a:p>
          <a:pPr rtl="1"/>
          <a:endParaRPr lang="ar-SA"/>
        </a:p>
      </dgm:t>
    </dgm:pt>
    <dgm:pt modelId="{BCDAD573-2615-4320-AA7D-928FD81C14CC}" type="sibTrans" cxnId="{972B0A91-8F31-4D42-8E81-FE94702FA667}">
      <dgm:prSet/>
      <dgm:spPr/>
      <dgm:t>
        <a:bodyPr/>
        <a:lstStyle/>
        <a:p>
          <a:pPr rtl="1"/>
          <a:endParaRPr lang="ar-SA"/>
        </a:p>
      </dgm:t>
    </dgm:pt>
    <dgm:pt modelId="{06B3CCD6-E8A8-48DD-A68D-8F8D33D45A75}">
      <dgm:prSet phldrT="[نص]"/>
      <dgm:spPr/>
      <dgm:t>
        <a:bodyPr/>
        <a:lstStyle/>
        <a:p>
          <a:pPr rtl="1"/>
          <a:r>
            <a:rPr lang="en-US" dirty="0" smtClean="0"/>
            <a:t>Collecting veins</a:t>
          </a:r>
          <a:endParaRPr lang="ar-SA" dirty="0"/>
        </a:p>
      </dgm:t>
    </dgm:pt>
    <dgm:pt modelId="{0F00383C-7E1D-4F44-9030-A2E4BE5FFA6D}" type="parTrans" cxnId="{BA4A1DA6-5011-443A-8260-90B74DFED823}">
      <dgm:prSet/>
      <dgm:spPr/>
      <dgm:t>
        <a:bodyPr/>
        <a:lstStyle/>
        <a:p>
          <a:pPr rtl="1"/>
          <a:endParaRPr lang="ar-SA"/>
        </a:p>
      </dgm:t>
    </dgm:pt>
    <dgm:pt modelId="{B6937178-57F5-4B11-8A4B-90EF1622172E}" type="sibTrans" cxnId="{BA4A1DA6-5011-443A-8260-90B74DFED823}">
      <dgm:prSet/>
      <dgm:spPr/>
      <dgm:t>
        <a:bodyPr/>
        <a:lstStyle/>
        <a:p>
          <a:pPr rtl="1"/>
          <a:endParaRPr lang="ar-SA"/>
        </a:p>
      </dgm:t>
    </dgm:pt>
    <dgm:pt modelId="{CC288224-789F-4E53-A952-EDF3A41B5986}">
      <dgm:prSet/>
      <dgm:spPr/>
      <dgm:t>
        <a:bodyPr/>
        <a:lstStyle/>
        <a:p>
          <a:pPr rtl="1"/>
          <a:r>
            <a:rPr lang="en-US" dirty="0" smtClean="0"/>
            <a:t>Hepatic veins</a:t>
          </a:r>
          <a:endParaRPr lang="ar-SA" dirty="0"/>
        </a:p>
      </dgm:t>
    </dgm:pt>
    <dgm:pt modelId="{A2B97288-2962-4E6E-8382-E8F0B027BD7C}" type="parTrans" cxnId="{49EC61DA-F44E-4843-81C2-2E3530A72482}">
      <dgm:prSet/>
      <dgm:spPr/>
      <dgm:t>
        <a:bodyPr/>
        <a:lstStyle/>
        <a:p>
          <a:pPr rtl="1"/>
          <a:endParaRPr lang="ar-SA"/>
        </a:p>
      </dgm:t>
    </dgm:pt>
    <dgm:pt modelId="{1DE81CDC-18C0-40E3-B37A-00819963399D}" type="sibTrans" cxnId="{49EC61DA-F44E-4843-81C2-2E3530A72482}">
      <dgm:prSet/>
      <dgm:spPr/>
      <dgm:t>
        <a:bodyPr/>
        <a:lstStyle/>
        <a:p>
          <a:pPr rtl="1"/>
          <a:endParaRPr lang="ar-SA"/>
        </a:p>
      </dgm:t>
    </dgm:pt>
    <dgm:pt modelId="{CC8813E5-4AFC-482A-8580-ADEF0E134219}" type="pres">
      <dgm:prSet presAssocID="{43609125-5E0E-4106-863D-5520F5ED0377}" presName="Name0" presStyleCnt="0">
        <dgm:presLayoutVars>
          <dgm:dir/>
          <dgm:animLvl val="lvl"/>
          <dgm:resizeHandles val="exact"/>
        </dgm:presLayoutVars>
      </dgm:prSet>
      <dgm:spPr/>
    </dgm:pt>
    <dgm:pt modelId="{5F185EC6-320D-42A6-960A-4CAA909D48FA}" type="pres">
      <dgm:prSet presAssocID="{6F8496D9-E35F-4D8A-8E4C-4097356F510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F88D593-6EFE-4BD1-ABE8-CE806D7042D9}" type="pres">
      <dgm:prSet presAssocID="{2832AE66-58E9-4DB2-8AB5-AF482053C06A}" presName="parTxOnlySpace" presStyleCnt="0"/>
      <dgm:spPr/>
    </dgm:pt>
    <dgm:pt modelId="{1A117FB7-B4E4-4322-9BCF-FF0201414BF5}" type="pres">
      <dgm:prSet presAssocID="{E483D81D-54A3-4EAD-8E28-E254AA1289D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5816A6F-00CD-438A-A56B-0828759635DE}" type="pres">
      <dgm:prSet presAssocID="{BCDAD573-2615-4320-AA7D-928FD81C14CC}" presName="parTxOnlySpace" presStyleCnt="0"/>
      <dgm:spPr/>
    </dgm:pt>
    <dgm:pt modelId="{3BB35FC3-7E77-4E1E-90C0-BB0D05007FB9}" type="pres">
      <dgm:prSet presAssocID="{06B3CCD6-E8A8-48DD-A68D-8F8D33D45A7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DF9B10-80E6-4F54-9D7C-CE00F1476792}" type="pres">
      <dgm:prSet presAssocID="{B6937178-57F5-4B11-8A4B-90EF1622172E}" presName="parTxOnlySpace" presStyleCnt="0"/>
      <dgm:spPr/>
    </dgm:pt>
    <dgm:pt modelId="{D7B8A979-1E50-43F7-B806-4E0598162ABA}" type="pres">
      <dgm:prSet presAssocID="{CC288224-789F-4E53-A952-EDF3A41B598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DF63EE6-3DD0-4F73-8CAB-F02B117ECF37}" srcId="{43609125-5E0E-4106-863D-5520F5ED0377}" destId="{6F8496D9-E35F-4D8A-8E4C-4097356F510F}" srcOrd="0" destOrd="0" parTransId="{B12C91BE-2FC7-49C4-8DCE-63DF1FA882B9}" sibTransId="{2832AE66-58E9-4DB2-8AB5-AF482053C06A}"/>
    <dgm:cxn modelId="{49EC61DA-F44E-4843-81C2-2E3530A72482}" srcId="{43609125-5E0E-4106-863D-5520F5ED0377}" destId="{CC288224-789F-4E53-A952-EDF3A41B5986}" srcOrd="3" destOrd="0" parTransId="{A2B97288-2962-4E6E-8382-E8F0B027BD7C}" sibTransId="{1DE81CDC-18C0-40E3-B37A-00819963399D}"/>
    <dgm:cxn modelId="{42098515-E182-4827-ACC0-7CB0644CD003}" type="presOf" srcId="{06B3CCD6-E8A8-48DD-A68D-8F8D33D45A75}" destId="{3BB35FC3-7E77-4E1E-90C0-BB0D05007FB9}" srcOrd="0" destOrd="0" presId="urn:microsoft.com/office/officeart/2005/8/layout/chevron1"/>
    <dgm:cxn modelId="{E6056394-EC04-4187-8550-F07FDA3C7462}" type="presOf" srcId="{CC288224-789F-4E53-A952-EDF3A41B5986}" destId="{D7B8A979-1E50-43F7-B806-4E0598162ABA}" srcOrd="0" destOrd="0" presId="urn:microsoft.com/office/officeart/2005/8/layout/chevron1"/>
    <dgm:cxn modelId="{BA4A1DA6-5011-443A-8260-90B74DFED823}" srcId="{43609125-5E0E-4106-863D-5520F5ED0377}" destId="{06B3CCD6-E8A8-48DD-A68D-8F8D33D45A75}" srcOrd="2" destOrd="0" parTransId="{0F00383C-7E1D-4F44-9030-A2E4BE5FFA6D}" sibTransId="{B6937178-57F5-4B11-8A4B-90EF1622172E}"/>
    <dgm:cxn modelId="{0CBA83C1-E08E-4AA1-9C37-906C2A24D45E}" type="presOf" srcId="{6F8496D9-E35F-4D8A-8E4C-4097356F510F}" destId="{5F185EC6-320D-42A6-960A-4CAA909D48FA}" srcOrd="0" destOrd="0" presId="urn:microsoft.com/office/officeart/2005/8/layout/chevron1"/>
    <dgm:cxn modelId="{972B0A91-8F31-4D42-8E81-FE94702FA667}" srcId="{43609125-5E0E-4106-863D-5520F5ED0377}" destId="{E483D81D-54A3-4EAD-8E28-E254AA1289D0}" srcOrd="1" destOrd="0" parTransId="{EFD63AD0-AFE7-4B64-808E-1865F866E44B}" sibTransId="{BCDAD573-2615-4320-AA7D-928FD81C14CC}"/>
    <dgm:cxn modelId="{EE194F63-86D7-4BD7-B1A3-93B163487236}" type="presOf" srcId="{43609125-5E0E-4106-863D-5520F5ED0377}" destId="{CC8813E5-4AFC-482A-8580-ADEF0E134219}" srcOrd="0" destOrd="0" presId="urn:microsoft.com/office/officeart/2005/8/layout/chevron1"/>
    <dgm:cxn modelId="{136E9B1D-0E7D-4D91-8F4D-867F63F8F6A8}" type="presOf" srcId="{E483D81D-54A3-4EAD-8E28-E254AA1289D0}" destId="{1A117FB7-B4E4-4322-9BCF-FF0201414BF5}" srcOrd="0" destOrd="0" presId="urn:microsoft.com/office/officeart/2005/8/layout/chevron1"/>
    <dgm:cxn modelId="{3265C881-A652-47A3-B9B9-9977FA5008CD}" type="presParOf" srcId="{CC8813E5-4AFC-482A-8580-ADEF0E134219}" destId="{5F185EC6-320D-42A6-960A-4CAA909D48FA}" srcOrd="0" destOrd="0" presId="urn:microsoft.com/office/officeart/2005/8/layout/chevron1"/>
    <dgm:cxn modelId="{32536173-5EF9-4458-827E-403EE8DAC49A}" type="presParOf" srcId="{CC8813E5-4AFC-482A-8580-ADEF0E134219}" destId="{6F88D593-6EFE-4BD1-ABE8-CE806D7042D9}" srcOrd="1" destOrd="0" presId="urn:microsoft.com/office/officeart/2005/8/layout/chevron1"/>
    <dgm:cxn modelId="{47C3027D-229E-4605-B2AA-8DB5D97B3782}" type="presParOf" srcId="{CC8813E5-4AFC-482A-8580-ADEF0E134219}" destId="{1A117FB7-B4E4-4322-9BCF-FF0201414BF5}" srcOrd="2" destOrd="0" presId="urn:microsoft.com/office/officeart/2005/8/layout/chevron1"/>
    <dgm:cxn modelId="{7F005CB1-51D7-4833-999C-23FB5B1B1D08}" type="presParOf" srcId="{CC8813E5-4AFC-482A-8580-ADEF0E134219}" destId="{A5816A6F-00CD-438A-A56B-0828759635DE}" srcOrd="3" destOrd="0" presId="urn:microsoft.com/office/officeart/2005/8/layout/chevron1"/>
    <dgm:cxn modelId="{5BD5B45C-4485-4C1D-81A7-7946AA673F65}" type="presParOf" srcId="{CC8813E5-4AFC-482A-8580-ADEF0E134219}" destId="{3BB35FC3-7E77-4E1E-90C0-BB0D05007FB9}" srcOrd="4" destOrd="0" presId="urn:microsoft.com/office/officeart/2005/8/layout/chevron1"/>
    <dgm:cxn modelId="{B058913E-5446-4FDE-91CC-C876198A94A5}" type="presParOf" srcId="{CC8813E5-4AFC-482A-8580-ADEF0E134219}" destId="{82DF9B10-80E6-4F54-9D7C-CE00F1476792}" srcOrd="5" destOrd="0" presId="urn:microsoft.com/office/officeart/2005/8/layout/chevron1"/>
    <dgm:cxn modelId="{18848A23-87D4-47E2-BE46-FA7AC437BF8F}" type="presParOf" srcId="{CC8813E5-4AFC-482A-8580-ADEF0E134219}" destId="{D7B8A979-1E50-43F7-B806-4E0598162ABA}" srcOrd="6" destOrd="0" presId="urn:microsoft.com/office/officeart/2005/8/layout/chevron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9ED15F-F6B8-4123-8F74-8E3964AB5C9D}" type="doc">
      <dgm:prSet loTypeId="urn:microsoft.com/office/officeart/2005/8/layout/orgChart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rtl="1"/>
          <a:endParaRPr lang="ar-SA"/>
        </a:p>
      </dgm:t>
    </dgm:pt>
    <dgm:pt modelId="{F9527E62-78B7-4418-B619-6CC3D76F48A8}">
      <dgm:prSet phldrT="[نص]"/>
      <dgm:spPr/>
      <dgm:t>
        <a:bodyPr/>
        <a:lstStyle/>
        <a:p>
          <a:pPr rtl="1"/>
          <a:r>
            <a:rPr lang="en-US" dirty="0" smtClean="0"/>
            <a:t>The three concepts of </a:t>
          </a:r>
          <a:r>
            <a:rPr lang="en-US" dirty="0" err="1" smtClean="0"/>
            <a:t>liber</a:t>
          </a:r>
          <a:r>
            <a:rPr lang="en-US" dirty="0" smtClean="0"/>
            <a:t> lobules</a:t>
          </a:r>
          <a:endParaRPr lang="ar-SA" dirty="0"/>
        </a:p>
      </dgm:t>
    </dgm:pt>
    <dgm:pt modelId="{C6B61FF3-8A46-46BD-9C63-639E85646F57}" type="parTrans" cxnId="{A9FEEC8B-A6A2-4886-B352-35EAB48EC23A}">
      <dgm:prSet/>
      <dgm:spPr/>
      <dgm:t>
        <a:bodyPr/>
        <a:lstStyle/>
        <a:p>
          <a:pPr rtl="1"/>
          <a:endParaRPr lang="ar-SA"/>
        </a:p>
      </dgm:t>
    </dgm:pt>
    <dgm:pt modelId="{482D3ED5-4C2E-4DAE-859C-BFD27AE3ED62}" type="sibTrans" cxnId="{A9FEEC8B-A6A2-4886-B352-35EAB48EC23A}">
      <dgm:prSet/>
      <dgm:spPr/>
      <dgm:t>
        <a:bodyPr/>
        <a:lstStyle/>
        <a:p>
          <a:pPr rtl="1"/>
          <a:endParaRPr lang="ar-SA"/>
        </a:p>
      </dgm:t>
    </dgm:pt>
    <dgm:pt modelId="{A4C0D604-F15C-4AB7-AEEA-70F469FDF09A}">
      <dgm:prSet phldrT="[نص]"/>
      <dgm:spPr/>
      <dgm:t>
        <a:bodyPr/>
        <a:lstStyle/>
        <a:p>
          <a:pPr algn="ctr" rtl="1"/>
          <a:r>
            <a:rPr lang="en-US" b="1" dirty="0" smtClean="0"/>
            <a:t>Classical liver lobules:</a:t>
          </a:r>
        </a:p>
        <a:p>
          <a:pPr algn="l" rtl="0"/>
          <a:r>
            <a:rPr lang="en-US" b="1" dirty="0" smtClean="0"/>
            <a:t>Blood flows from periphery to the center of lobule into </a:t>
          </a:r>
          <a:r>
            <a:rPr lang="en-US" b="1" dirty="0" smtClean="0">
              <a:solidFill>
                <a:schemeClr val="tx2"/>
              </a:solidFill>
            </a:rPr>
            <a:t>central vein</a:t>
          </a:r>
        </a:p>
      </dgm:t>
    </dgm:pt>
    <dgm:pt modelId="{1EF76C5E-00D1-45CF-9841-41AE26AA995E}" type="parTrans" cxnId="{1480D630-BCE3-4601-89B8-5583CA9D917F}">
      <dgm:prSet/>
      <dgm:spPr/>
      <dgm:t>
        <a:bodyPr/>
        <a:lstStyle/>
        <a:p>
          <a:pPr rtl="1"/>
          <a:endParaRPr lang="ar-SA"/>
        </a:p>
      </dgm:t>
    </dgm:pt>
    <dgm:pt modelId="{7FE8F239-3EE1-47D3-ACD8-E5A98746E0C1}" type="sibTrans" cxnId="{1480D630-BCE3-4601-89B8-5583CA9D917F}">
      <dgm:prSet/>
      <dgm:spPr/>
      <dgm:t>
        <a:bodyPr/>
        <a:lstStyle/>
        <a:p>
          <a:pPr rtl="1"/>
          <a:endParaRPr lang="ar-SA"/>
        </a:p>
      </dgm:t>
    </dgm:pt>
    <dgm:pt modelId="{CBCDB959-D27C-4CDE-9907-227F790485DB}">
      <dgm:prSet phldrT="[نص]"/>
      <dgm:spPr/>
      <dgm:t>
        <a:bodyPr/>
        <a:lstStyle/>
        <a:p>
          <a:pPr rtl="1"/>
          <a:r>
            <a:rPr lang="en-US" b="1" dirty="0" smtClean="0"/>
            <a:t>Portal lobule:</a:t>
          </a:r>
        </a:p>
        <a:p>
          <a:pPr rtl="1"/>
          <a:r>
            <a:rPr lang="en-US" b="0" dirty="0" err="1" smtClean="0"/>
            <a:t>Hepatocytes</a:t>
          </a:r>
          <a:r>
            <a:rPr lang="en-US" b="0" dirty="0" smtClean="0"/>
            <a:t> deliver bile to </a:t>
          </a:r>
          <a:r>
            <a:rPr lang="en-US" b="1" dirty="0" smtClean="0">
              <a:solidFill>
                <a:schemeClr val="accent3">
                  <a:lumMod val="50000"/>
                </a:schemeClr>
              </a:solidFill>
            </a:rPr>
            <a:t>interlobular duct</a:t>
          </a:r>
          <a:r>
            <a:rPr lang="en-US" b="0" dirty="0" smtClean="0">
              <a:solidFill>
                <a:schemeClr val="accent3">
                  <a:lumMod val="50000"/>
                </a:schemeClr>
              </a:solidFill>
            </a:rPr>
            <a:t>.</a:t>
          </a:r>
        </a:p>
      </dgm:t>
    </dgm:pt>
    <dgm:pt modelId="{8AC28367-5D05-47BA-BCB0-C21BBD746185}" type="parTrans" cxnId="{C7F60DCD-AB13-4FED-A973-2AF8F2293910}">
      <dgm:prSet/>
      <dgm:spPr/>
      <dgm:t>
        <a:bodyPr/>
        <a:lstStyle/>
        <a:p>
          <a:pPr rtl="1"/>
          <a:endParaRPr lang="ar-SA"/>
        </a:p>
      </dgm:t>
    </dgm:pt>
    <dgm:pt modelId="{2054180C-D6C3-488B-9D6B-6C153B00E23C}" type="sibTrans" cxnId="{C7F60DCD-AB13-4FED-A973-2AF8F2293910}">
      <dgm:prSet/>
      <dgm:spPr/>
      <dgm:t>
        <a:bodyPr/>
        <a:lstStyle/>
        <a:p>
          <a:pPr rtl="1"/>
          <a:endParaRPr lang="ar-SA"/>
        </a:p>
      </dgm:t>
    </dgm:pt>
    <dgm:pt modelId="{ECF1E7DF-1DAB-41CE-9405-48BD3C08499E}">
      <dgm:prSet phldrT="[نص]"/>
      <dgm:spPr/>
      <dgm:t>
        <a:bodyPr/>
        <a:lstStyle/>
        <a:p>
          <a:pPr rtl="1"/>
          <a:r>
            <a:rPr lang="en-US" b="1" dirty="0" smtClean="0"/>
            <a:t>Hepatic </a:t>
          </a:r>
          <a:r>
            <a:rPr lang="en-US" b="1" dirty="0" err="1" smtClean="0"/>
            <a:t>acinus</a:t>
          </a:r>
          <a:r>
            <a:rPr lang="en-US" b="1" dirty="0" smtClean="0"/>
            <a:t> (</a:t>
          </a:r>
          <a:r>
            <a:rPr lang="en-US" b="1" dirty="0" err="1" smtClean="0"/>
            <a:t>acinus</a:t>
          </a:r>
          <a:r>
            <a:rPr lang="en-US" b="1" dirty="0" smtClean="0"/>
            <a:t> of </a:t>
          </a:r>
          <a:r>
            <a:rPr lang="en-US" b="1" dirty="0" err="1" smtClean="0"/>
            <a:t>Rappaport</a:t>
          </a:r>
          <a:r>
            <a:rPr lang="en-US" b="1" dirty="0" smtClean="0"/>
            <a:t>):</a:t>
          </a:r>
        </a:p>
        <a:p>
          <a:pPr rtl="1"/>
          <a:r>
            <a:rPr lang="en-US" b="0" dirty="0" smtClean="0"/>
            <a:t>Based on blood flow from </a:t>
          </a:r>
          <a:r>
            <a:rPr lang="en-US" b="1" dirty="0" err="1" smtClean="0">
              <a:solidFill>
                <a:schemeClr val="accent2">
                  <a:lumMod val="75000"/>
                </a:schemeClr>
              </a:solidFill>
            </a:rPr>
            <a:t>ditributing</a:t>
          </a:r>
          <a:r>
            <a:rPr lang="en-US" b="1" dirty="0" smtClean="0">
              <a:solidFill>
                <a:schemeClr val="accent2">
                  <a:lumMod val="75000"/>
                </a:schemeClr>
              </a:solidFill>
            </a:rPr>
            <a:t> arteriole</a:t>
          </a:r>
          <a:endParaRPr lang="ar-SA" b="0" dirty="0">
            <a:solidFill>
              <a:schemeClr val="accent2">
                <a:lumMod val="75000"/>
              </a:schemeClr>
            </a:solidFill>
          </a:endParaRPr>
        </a:p>
      </dgm:t>
    </dgm:pt>
    <dgm:pt modelId="{F14580E8-76AB-4373-BB8D-A79A2E6A34B9}" type="parTrans" cxnId="{A8536A53-328F-4B0E-A11C-979905600343}">
      <dgm:prSet/>
      <dgm:spPr/>
      <dgm:t>
        <a:bodyPr/>
        <a:lstStyle/>
        <a:p>
          <a:pPr rtl="1"/>
          <a:endParaRPr lang="ar-SA"/>
        </a:p>
      </dgm:t>
    </dgm:pt>
    <dgm:pt modelId="{4FAA57A0-E28A-4591-93C7-F1B54559A69A}" type="sibTrans" cxnId="{A8536A53-328F-4B0E-A11C-979905600343}">
      <dgm:prSet/>
      <dgm:spPr/>
      <dgm:t>
        <a:bodyPr/>
        <a:lstStyle/>
        <a:p>
          <a:pPr rtl="1"/>
          <a:endParaRPr lang="ar-SA"/>
        </a:p>
      </dgm:t>
    </dgm:pt>
    <dgm:pt modelId="{00A142C5-C8BA-4479-AE01-551500F41A5D}" type="pres">
      <dgm:prSet presAssocID="{329ED15F-F6B8-4123-8F74-8E3964AB5C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1275FEFA-333D-4A5E-AADE-484140041E1E}" type="pres">
      <dgm:prSet presAssocID="{F9527E62-78B7-4418-B619-6CC3D76F48A8}" presName="hierRoot1" presStyleCnt="0">
        <dgm:presLayoutVars>
          <dgm:hierBranch val="init"/>
        </dgm:presLayoutVars>
      </dgm:prSet>
      <dgm:spPr/>
    </dgm:pt>
    <dgm:pt modelId="{F748FE11-4687-42B0-864B-B5820060ADF3}" type="pres">
      <dgm:prSet presAssocID="{F9527E62-78B7-4418-B619-6CC3D76F48A8}" presName="rootComposite1" presStyleCnt="0"/>
      <dgm:spPr/>
    </dgm:pt>
    <dgm:pt modelId="{C18F9B94-04B2-4674-8D49-5F6A2B8C11CC}" type="pres">
      <dgm:prSet presAssocID="{F9527E62-78B7-4418-B619-6CC3D76F48A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A8E9CED-FDD1-4025-83A6-E0815F4C1DB9}" type="pres">
      <dgm:prSet presAssocID="{F9527E62-78B7-4418-B619-6CC3D76F48A8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5EDC1877-0B80-42BE-AB81-797A3313EA65}" type="pres">
      <dgm:prSet presAssocID="{F9527E62-78B7-4418-B619-6CC3D76F48A8}" presName="hierChild2" presStyleCnt="0"/>
      <dgm:spPr/>
    </dgm:pt>
    <dgm:pt modelId="{04EC8A96-D403-4F1F-AE00-AF479719D6F1}" type="pres">
      <dgm:prSet presAssocID="{1EF76C5E-00D1-45CF-9841-41AE26AA995E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97C685C4-8797-4BDD-ABEC-FFD529432FCE}" type="pres">
      <dgm:prSet presAssocID="{A4C0D604-F15C-4AB7-AEEA-70F469FDF09A}" presName="hierRoot2" presStyleCnt="0">
        <dgm:presLayoutVars>
          <dgm:hierBranch val="init"/>
        </dgm:presLayoutVars>
      </dgm:prSet>
      <dgm:spPr/>
    </dgm:pt>
    <dgm:pt modelId="{F4C8A935-615B-497C-A7B7-79F13B92C61C}" type="pres">
      <dgm:prSet presAssocID="{A4C0D604-F15C-4AB7-AEEA-70F469FDF09A}" presName="rootComposite" presStyleCnt="0"/>
      <dgm:spPr/>
    </dgm:pt>
    <dgm:pt modelId="{55AC3B20-0D1E-4AEF-8CFA-E2C1C728803B}" type="pres">
      <dgm:prSet presAssocID="{A4C0D604-F15C-4AB7-AEEA-70F469FDF09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AD80E42-FA1C-4C4C-BE21-F74E5884B22A}" type="pres">
      <dgm:prSet presAssocID="{A4C0D604-F15C-4AB7-AEEA-70F469FDF09A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C6757084-D43B-4A61-80F3-CD06E4162C47}" type="pres">
      <dgm:prSet presAssocID="{A4C0D604-F15C-4AB7-AEEA-70F469FDF09A}" presName="hierChild4" presStyleCnt="0"/>
      <dgm:spPr/>
    </dgm:pt>
    <dgm:pt modelId="{92E8C044-BFD8-4484-ACBB-D18A2FCA2B19}" type="pres">
      <dgm:prSet presAssocID="{A4C0D604-F15C-4AB7-AEEA-70F469FDF09A}" presName="hierChild5" presStyleCnt="0"/>
      <dgm:spPr/>
    </dgm:pt>
    <dgm:pt modelId="{DE181DFB-8333-4795-A18E-AF3FA1D71D02}" type="pres">
      <dgm:prSet presAssocID="{8AC28367-5D05-47BA-BCB0-C21BBD746185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BA68908D-693E-4BC1-80EF-F4AA777498E6}" type="pres">
      <dgm:prSet presAssocID="{CBCDB959-D27C-4CDE-9907-227F790485DB}" presName="hierRoot2" presStyleCnt="0">
        <dgm:presLayoutVars>
          <dgm:hierBranch val="init"/>
        </dgm:presLayoutVars>
      </dgm:prSet>
      <dgm:spPr/>
    </dgm:pt>
    <dgm:pt modelId="{F1F496B3-EEC3-4C13-9466-F99A4F4AAEA3}" type="pres">
      <dgm:prSet presAssocID="{CBCDB959-D27C-4CDE-9907-227F790485DB}" presName="rootComposite" presStyleCnt="0"/>
      <dgm:spPr/>
    </dgm:pt>
    <dgm:pt modelId="{A00F76DA-026F-486C-9930-7511B3AAA581}" type="pres">
      <dgm:prSet presAssocID="{CBCDB959-D27C-4CDE-9907-227F790485D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7C80CB2-A4FD-4758-8088-836B28B7312E}" type="pres">
      <dgm:prSet presAssocID="{CBCDB959-D27C-4CDE-9907-227F790485DB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FE5AB2B0-BC28-46AB-A945-0A9A8345AFAD}" type="pres">
      <dgm:prSet presAssocID="{CBCDB959-D27C-4CDE-9907-227F790485DB}" presName="hierChild4" presStyleCnt="0"/>
      <dgm:spPr/>
    </dgm:pt>
    <dgm:pt modelId="{86B0C0AB-2EEA-43F2-82F4-A10BBF4DE09C}" type="pres">
      <dgm:prSet presAssocID="{CBCDB959-D27C-4CDE-9907-227F790485DB}" presName="hierChild5" presStyleCnt="0"/>
      <dgm:spPr/>
    </dgm:pt>
    <dgm:pt modelId="{77BCABEB-D0E3-418E-9841-77919FD2BF9D}" type="pres">
      <dgm:prSet presAssocID="{F14580E8-76AB-4373-BB8D-A79A2E6A34B9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D989FF73-62F1-49D1-8D2C-423269E9E940}" type="pres">
      <dgm:prSet presAssocID="{ECF1E7DF-1DAB-41CE-9405-48BD3C08499E}" presName="hierRoot2" presStyleCnt="0">
        <dgm:presLayoutVars>
          <dgm:hierBranch val="init"/>
        </dgm:presLayoutVars>
      </dgm:prSet>
      <dgm:spPr/>
    </dgm:pt>
    <dgm:pt modelId="{9F084D0F-AF2A-40CF-BB35-1AC89701660C}" type="pres">
      <dgm:prSet presAssocID="{ECF1E7DF-1DAB-41CE-9405-48BD3C08499E}" presName="rootComposite" presStyleCnt="0"/>
      <dgm:spPr/>
    </dgm:pt>
    <dgm:pt modelId="{BDF4F91D-3C19-466F-8C94-87CB8A7EBF1D}" type="pres">
      <dgm:prSet presAssocID="{ECF1E7DF-1DAB-41CE-9405-48BD3C08499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33DA528-FE16-46C0-B47F-EACADD37E80B}" type="pres">
      <dgm:prSet presAssocID="{ECF1E7DF-1DAB-41CE-9405-48BD3C08499E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8015E51B-E79A-41F2-82E4-3033C22DB3A2}" type="pres">
      <dgm:prSet presAssocID="{ECF1E7DF-1DAB-41CE-9405-48BD3C08499E}" presName="hierChild4" presStyleCnt="0"/>
      <dgm:spPr/>
    </dgm:pt>
    <dgm:pt modelId="{7DDEF5E0-2A3B-412D-85A7-54C09C8C23AD}" type="pres">
      <dgm:prSet presAssocID="{ECF1E7DF-1DAB-41CE-9405-48BD3C08499E}" presName="hierChild5" presStyleCnt="0"/>
      <dgm:spPr/>
    </dgm:pt>
    <dgm:pt modelId="{529CCFCA-64E3-4C57-86FA-7E00AED0D96E}" type="pres">
      <dgm:prSet presAssocID="{F9527E62-78B7-4418-B619-6CC3D76F48A8}" presName="hierChild3" presStyleCnt="0"/>
      <dgm:spPr/>
    </dgm:pt>
  </dgm:ptLst>
  <dgm:cxnLst>
    <dgm:cxn modelId="{90EEF1BA-A369-46E6-B6E7-C5FFB9589E1B}" type="presOf" srcId="{F9527E62-78B7-4418-B619-6CC3D76F48A8}" destId="{C18F9B94-04B2-4674-8D49-5F6A2B8C11CC}" srcOrd="0" destOrd="0" presId="urn:microsoft.com/office/officeart/2005/8/layout/orgChart1"/>
    <dgm:cxn modelId="{16522165-905D-44EC-8CDD-BD7768EB3366}" type="presOf" srcId="{CBCDB959-D27C-4CDE-9907-227F790485DB}" destId="{67C80CB2-A4FD-4758-8088-836B28B7312E}" srcOrd="1" destOrd="0" presId="urn:microsoft.com/office/officeart/2005/8/layout/orgChart1"/>
    <dgm:cxn modelId="{F8210781-835D-4EA1-9ED9-D86804C5D1C4}" type="presOf" srcId="{1EF76C5E-00D1-45CF-9841-41AE26AA995E}" destId="{04EC8A96-D403-4F1F-AE00-AF479719D6F1}" srcOrd="0" destOrd="0" presId="urn:microsoft.com/office/officeart/2005/8/layout/orgChart1"/>
    <dgm:cxn modelId="{295FDB54-EF57-4C41-9D7E-29043EE72FF0}" type="presOf" srcId="{F14580E8-76AB-4373-BB8D-A79A2E6A34B9}" destId="{77BCABEB-D0E3-418E-9841-77919FD2BF9D}" srcOrd="0" destOrd="0" presId="urn:microsoft.com/office/officeart/2005/8/layout/orgChart1"/>
    <dgm:cxn modelId="{C1C5740B-618F-4FF5-816E-2081EDA3E02D}" type="presOf" srcId="{CBCDB959-D27C-4CDE-9907-227F790485DB}" destId="{A00F76DA-026F-486C-9930-7511B3AAA581}" srcOrd="0" destOrd="0" presId="urn:microsoft.com/office/officeart/2005/8/layout/orgChart1"/>
    <dgm:cxn modelId="{1480D630-BCE3-4601-89B8-5583CA9D917F}" srcId="{F9527E62-78B7-4418-B619-6CC3D76F48A8}" destId="{A4C0D604-F15C-4AB7-AEEA-70F469FDF09A}" srcOrd="0" destOrd="0" parTransId="{1EF76C5E-00D1-45CF-9841-41AE26AA995E}" sibTransId="{7FE8F239-3EE1-47D3-ACD8-E5A98746E0C1}"/>
    <dgm:cxn modelId="{A9FEEC8B-A6A2-4886-B352-35EAB48EC23A}" srcId="{329ED15F-F6B8-4123-8F74-8E3964AB5C9D}" destId="{F9527E62-78B7-4418-B619-6CC3D76F48A8}" srcOrd="0" destOrd="0" parTransId="{C6B61FF3-8A46-46BD-9C63-639E85646F57}" sibTransId="{482D3ED5-4C2E-4DAE-859C-BFD27AE3ED62}"/>
    <dgm:cxn modelId="{109EF488-DA19-495D-ABA1-43FF22B3F862}" type="presOf" srcId="{8AC28367-5D05-47BA-BCB0-C21BBD746185}" destId="{DE181DFB-8333-4795-A18E-AF3FA1D71D02}" srcOrd="0" destOrd="0" presId="urn:microsoft.com/office/officeart/2005/8/layout/orgChart1"/>
    <dgm:cxn modelId="{6734F307-0E27-4A0F-B00B-C9A8BCE55980}" type="presOf" srcId="{A4C0D604-F15C-4AB7-AEEA-70F469FDF09A}" destId="{55AC3B20-0D1E-4AEF-8CFA-E2C1C728803B}" srcOrd="0" destOrd="0" presId="urn:microsoft.com/office/officeart/2005/8/layout/orgChart1"/>
    <dgm:cxn modelId="{343B7D9C-A0AA-465D-B310-17690F8457A2}" type="presOf" srcId="{F9527E62-78B7-4418-B619-6CC3D76F48A8}" destId="{5A8E9CED-FDD1-4025-83A6-E0815F4C1DB9}" srcOrd="1" destOrd="0" presId="urn:microsoft.com/office/officeart/2005/8/layout/orgChart1"/>
    <dgm:cxn modelId="{6B039ECF-779D-4D1A-BC07-5DEA11A51884}" type="presOf" srcId="{A4C0D604-F15C-4AB7-AEEA-70F469FDF09A}" destId="{3AD80E42-FA1C-4C4C-BE21-F74E5884B22A}" srcOrd="1" destOrd="0" presId="urn:microsoft.com/office/officeart/2005/8/layout/orgChart1"/>
    <dgm:cxn modelId="{CFD8F41B-BB37-481B-A5CD-BC379ECC5451}" type="presOf" srcId="{ECF1E7DF-1DAB-41CE-9405-48BD3C08499E}" destId="{833DA528-FE16-46C0-B47F-EACADD37E80B}" srcOrd="1" destOrd="0" presId="urn:microsoft.com/office/officeart/2005/8/layout/orgChart1"/>
    <dgm:cxn modelId="{BC3262BD-2C5C-46CC-846E-007C3FA69644}" type="presOf" srcId="{ECF1E7DF-1DAB-41CE-9405-48BD3C08499E}" destId="{BDF4F91D-3C19-466F-8C94-87CB8A7EBF1D}" srcOrd="0" destOrd="0" presId="urn:microsoft.com/office/officeart/2005/8/layout/orgChart1"/>
    <dgm:cxn modelId="{C7F60DCD-AB13-4FED-A973-2AF8F2293910}" srcId="{F9527E62-78B7-4418-B619-6CC3D76F48A8}" destId="{CBCDB959-D27C-4CDE-9907-227F790485DB}" srcOrd="1" destOrd="0" parTransId="{8AC28367-5D05-47BA-BCB0-C21BBD746185}" sibTransId="{2054180C-D6C3-488B-9D6B-6C153B00E23C}"/>
    <dgm:cxn modelId="{A8536A53-328F-4B0E-A11C-979905600343}" srcId="{F9527E62-78B7-4418-B619-6CC3D76F48A8}" destId="{ECF1E7DF-1DAB-41CE-9405-48BD3C08499E}" srcOrd="2" destOrd="0" parTransId="{F14580E8-76AB-4373-BB8D-A79A2E6A34B9}" sibTransId="{4FAA57A0-E28A-4591-93C7-F1B54559A69A}"/>
    <dgm:cxn modelId="{6714429C-66B6-4FC9-AD58-353370496DAA}" type="presOf" srcId="{329ED15F-F6B8-4123-8F74-8E3964AB5C9D}" destId="{00A142C5-C8BA-4479-AE01-551500F41A5D}" srcOrd="0" destOrd="0" presId="urn:microsoft.com/office/officeart/2005/8/layout/orgChart1"/>
    <dgm:cxn modelId="{2EDC03C4-01D5-4EF4-93B7-B9A017A6CDCD}" type="presParOf" srcId="{00A142C5-C8BA-4479-AE01-551500F41A5D}" destId="{1275FEFA-333D-4A5E-AADE-484140041E1E}" srcOrd="0" destOrd="0" presId="urn:microsoft.com/office/officeart/2005/8/layout/orgChart1"/>
    <dgm:cxn modelId="{A43F8D4F-C8B4-4121-ACEE-D062607AC89F}" type="presParOf" srcId="{1275FEFA-333D-4A5E-AADE-484140041E1E}" destId="{F748FE11-4687-42B0-864B-B5820060ADF3}" srcOrd="0" destOrd="0" presId="urn:microsoft.com/office/officeart/2005/8/layout/orgChart1"/>
    <dgm:cxn modelId="{07F0CD4C-EF44-4AB9-A6C3-73CA8D5ADE0B}" type="presParOf" srcId="{F748FE11-4687-42B0-864B-B5820060ADF3}" destId="{C18F9B94-04B2-4674-8D49-5F6A2B8C11CC}" srcOrd="0" destOrd="0" presId="urn:microsoft.com/office/officeart/2005/8/layout/orgChart1"/>
    <dgm:cxn modelId="{543F0AF3-804D-46A2-ACE6-31FF0A068FB9}" type="presParOf" srcId="{F748FE11-4687-42B0-864B-B5820060ADF3}" destId="{5A8E9CED-FDD1-4025-83A6-E0815F4C1DB9}" srcOrd="1" destOrd="0" presId="urn:microsoft.com/office/officeart/2005/8/layout/orgChart1"/>
    <dgm:cxn modelId="{3714D2E9-473F-4709-9F33-684914D57DC6}" type="presParOf" srcId="{1275FEFA-333D-4A5E-AADE-484140041E1E}" destId="{5EDC1877-0B80-42BE-AB81-797A3313EA65}" srcOrd="1" destOrd="0" presId="urn:microsoft.com/office/officeart/2005/8/layout/orgChart1"/>
    <dgm:cxn modelId="{7FF97093-CFFD-47F3-B932-A77233E14614}" type="presParOf" srcId="{5EDC1877-0B80-42BE-AB81-797A3313EA65}" destId="{04EC8A96-D403-4F1F-AE00-AF479719D6F1}" srcOrd="0" destOrd="0" presId="urn:microsoft.com/office/officeart/2005/8/layout/orgChart1"/>
    <dgm:cxn modelId="{E0C69C7F-E229-427A-AD1B-C8855C4CAD51}" type="presParOf" srcId="{5EDC1877-0B80-42BE-AB81-797A3313EA65}" destId="{97C685C4-8797-4BDD-ABEC-FFD529432FCE}" srcOrd="1" destOrd="0" presId="urn:microsoft.com/office/officeart/2005/8/layout/orgChart1"/>
    <dgm:cxn modelId="{5BC7F91D-195F-4B57-AEA5-18B5EC94B43A}" type="presParOf" srcId="{97C685C4-8797-4BDD-ABEC-FFD529432FCE}" destId="{F4C8A935-615B-497C-A7B7-79F13B92C61C}" srcOrd="0" destOrd="0" presId="urn:microsoft.com/office/officeart/2005/8/layout/orgChart1"/>
    <dgm:cxn modelId="{4BB7097B-E169-4112-9A42-7261F55A2FB7}" type="presParOf" srcId="{F4C8A935-615B-497C-A7B7-79F13B92C61C}" destId="{55AC3B20-0D1E-4AEF-8CFA-E2C1C728803B}" srcOrd="0" destOrd="0" presId="urn:microsoft.com/office/officeart/2005/8/layout/orgChart1"/>
    <dgm:cxn modelId="{DFEDC310-13A6-4FAF-BF07-6B38A7D7AB43}" type="presParOf" srcId="{F4C8A935-615B-497C-A7B7-79F13B92C61C}" destId="{3AD80E42-FA1C-4C4C-BE21-F74E5884B22A}" srcOrd="1" destOrd="0" presId="urn:microsoft.com/office/officeart/2005/8/layout/orgChart1"/>
    <dgm:cxn modelId="{ECDBAAC1-F111-4971-81C7-4FDD877E8A67}" type="presParOf" srcId="{97C685C4-8797-4BDD-ABEC-FFD529432FCE}" destId="{C6757084-D43B-4A61-80F3-CD06E4162C47}" srcOrd="1" destOrd="0" presId="urn:microsoft.com/office/officeart/2005/8/layout/orgChart1"/>
    <dgm:cxn modelId="{4C39648B-2014-4954-AA1B-292EB1298E3D}" type="presParOf" srcId="{97C685C4-8797-4BDD-ABEC-FFD529432FCE}" destId="{92E8C044-BFD8-4484-ACBB-D18A2FCA2B19}" srcOrd="2" destOrd="0" presId="urn:microsoft.com/office/officeart/2005/8/layout/orgChart1"/>
    <dgm:cxn modelId="{B4BEB3B0-0BCD-4A79-86D5-0412E689C473}" type="presParOf" srcId="{5EDC1877-0B80-42BE-AB81-797A3313EA65}" destId="{DE181DFB-8333-4795-A18E-AF3FA1D71D02}" srcOrd="2" destOrd="0" presId="urn:microsoft.com/office/officeart/2005/8/layout/orgChart1"/>
    <dgm:cxn modelId="{798EA682-66BB-4B4F-9377-7B1CF47E2C87}" type="presParOf" srcId="{5EDC1877-0B80-42BE-AB81-797A3313EA65}" destId="{BA68908D-693E-4BC1-80EF-F4AA777498E6}" srcOrd="3" destOrd="0" presId="urn:microsoft.com/office/officeart/2005/8/layout/orgChart1"/>
    <dgm:cxn modelId="{8EF0AF96-484F-4402-BC02-0B70E3C97DB2}" type="presParOf" srcId="{BA68908D-693E-4BC1-80EF-F4AA777498E6}" destId="{F1F496B3-EEC3-4C13-9466-F99A4F4AAEA3}" srcOrd="0" destOrd="0" presId="urn:microsoft.com/office/officeart/2005/8/layout/orgChart1"/>
    <dgm:cxn modelId="{B73CAD49-FEF2-4354-B7CD-AF2EE64B003A}" type="presParOf" srcId="{F1F496B3-EEC3-4C13-9466-F99A4F4AAEA3}" destId="{A00F76DA-026F-486C-9930-7511B3AAA581}" srcOrd="0" destOrd="0" presId="urn:microsoft.com/office/officeart/2005/8/layout/orgChart1"/>
    <dgm:cxn modelId="{44DC50A9-3915-4739-ACD2-FE110865FD14}" type="presParOf" srcId="{F1F496B3-EEC3-4C13-9466-F99A4F4AAEA3}" destId="{67C80CB2-A4FD-4758-8088-836B28B7312E}" srcOrd="1" destOrd="0" presId="urn:microsoft.com/office/officeart/2005/8/layout/orgChart1"/>
    <dgm:cxn modelId="{4113D5C0-2E7B-40F7-BF65-BB68C684FFF1}" type="presParOf" srcId="{BA68908D-693E-4BC1-80EF-F4AA777498E6}" destId="{FE5AB2B0-BC28-46AB-A945-0A9A8345AFAD}" srcOrd="1" destOrd="0" presId="urn:microsoft.com/office/officeart/2005/8/layout/orgChart1"/>
    <dgm:cxn modelId="{642B93D9-E6EB-4AA8-A0BF-2014BC4B56B9}" type="presParOf" srcId="{BA68908D-693E-4BC1-80EF-F4AA777498E6}" destId="{86B0C0AB-2EEA-43F2-82F4-A10BBF4DE09C}" srcOrd="2" destOrd="0" presId="urn:microsoft.com/office/officeart/2005/8/layout/orgChart1"/>
    <dgm:cxn modelId="{8FA90174-76AA-4099-8094-1BF73881413A}" type="presParOf" srcId="{5EDC1877-0B80-42BE-AB81-797A3313EA65}" destId="{77BCABEB-D0E3-418E-9841-77919FD2BF9D}" srcOrd="4" destOrd="0" presId="urn:microsoft.com/office/officeart/2005/8/layout/orgChart1"/>
    <dgm:cxn modelId="{ACD1ED72-0811-4FED-AD04-565149D93D65}" type="presParOf" srcId="{5EDC1877-0B80-42BE-AB81-797A3313EA65}" destId="{D989FF73-62F1-49D1-8D2C-423269E9E940}" srcOrd="5" destOrd="0" presId="urn:microsoft.com/office/officeart/2005/8/layout/orgChart1"/>
    <dgm:cxn modelId="{F94FEF4D-7DD4-4244-88FA-2CC578841DCB}" type="presParOf" srcId="{D989FF73-62F1-49D1-8D2C-423269E9E940}" destId="{9F084D0F-AF2A-40CF-BB35-1AC89701660C}" srcOrd="0" destOrd="0" presId="urn:microsoft.com/office/officeart/2005/8/layout/orgChart1"/>
    <dgm:cxn modelId="{586DAB09-BB30-4DEB-B5FE-6810374B3DD6}" type="presParOf" srcId="{9F084D0F-AF2A-40CF-BB35-1AC89701660C}" destId="{BDF4F91D-3C19-466F-8C94-87CB8A7EBF1D}" srcOrd="0" destOrd="0" presId="urn:microsoft.com/office/officeart/2005/8/layout/orgChart1"/>
    <dgm:cxn modelId="{3EC63B4D-79AE-4C32-9024-CDE8FB0790E9}" type="presParOf" srcId="{9F084D0F-AF2A-40CF-BB35-1AC89701660C}" destId="{833DA528-FE16-46C0-B47F-EACADD37E80B}" srcOrd="1" destOrd="0" presId="urn:microsoft.com/office/officeart/2005/8/layout/orgChart1"/>
    <dgm:cxn modelId="{412E6BAD-28DD-4C2B-902F-15F10D6863BD}" type="presParOf" srcId="{D989FF73-62F1-49D1-8D2C-423269E9E940}" destId="{8015E51B-E79A-41F2-82E4-3033C22DB3A2}" srcOrd="1" destOrd="0" presId="urn:microsoft.com/office/officeart/2005/8/layout/orgChart1"/>
    <dgm:cxn modelId="{8B743391-420D-4631-99A2-EDD64514C264}" type="presParOf" srcId="{D989FF73-62F1-49D1-8D2C-423269E9E940}" destId="{7DDEF5E0-2A3B-412D-85A7-54C09C8C23AD}" srcOrd="2" destOrd="0" presId="urn:microsoft.com/office/officeart/2005/8/layout/orgChart1"/>
    <dgm:cxn modelId="{C0F78086-5E85-447B-844A-FC7CF8B3058D}" type="presParOf" srcId="{1275FEFA-333D-4A5E-AADE-484140041E1E}" destId="{529CCFCA-64E3-4C57-86FA-7E00AED0D96E}" srcOrd="2" destOrd="0" presId="urn:microsoft.com/office/officeart/2005/8/layout/orgChar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6F9930-AA3D-42C1-B654-EF90F50DB52A}" type="doc">
      <dgm:prSet loTypeId="urn:microsoft.com/office/officeart/2005/8/layout/orgChart1" loCatId="hierarchy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pPr rtl="1"/>
          <a:endParaRPr lang="ar-SA"/>
        </a:p>
      </dgm:t>
    </dgm:pt>
    <dgm:pt modelId="{F205AB6C-5696-41EE-AFE3-DA1BDF0A63EB}">
      <dgm:prSet phldrT="[نص]"/>
      <dgm:spPr/>
      <dgm:t>
        <a:bodyPr/>
        <a:lstStyle/>
        <a:p>
          <a:pPr rtl="1"/>
          <a:r>
            <a:rPr lang="en-US" dirty="0" smtClean="0"/>
            <a:t>Contents of space of </a:t>
          </a:r>
          <a:r>
            <a:rPr lang="en-US" dirty="0" err="1" smtClean="0"/>
            <a:t>Disse</a:t>
          </a:r>
          <a:endParaRPr lang="ar-SA" dirty="0"/>
        </a:p>
      </dgm:t>
    </dgm:pt>
    <dgm:pt modelId="{35C41272-59C7-4CE9-A7FC-8544CA830207}" type="parTrans" cxnId="{690293AC-4CC8-4101-B7D5-7C93CAF8EE2B}">
      <dgm:prSet/>
      <dgm:spPr/>
      <dgm:t>
        <a:bodyPr/>
        <a:lstStyle/>
        <a:p>
          <a:pPr rtl="1"/>
          <a:endParaRPr lang="ar-SA"/>
        </a:p>
      </dgm:t>
    </dgm:pt>
    <dgm:pt modelId="{81891FF2-61CB-4F59-8CCB-FA20FB147898}" type="sibTrans" cxnId="{690293AC-4CC8-4101-B7D5-7C93CAF8EE2B}">
      <dgm:prSet/>
      <dgm:spPr/>
      <dgm:t>
        <a:bodyPr/>
        <a:lstStyle/>
        <a:p>
          <a:pPr rtl="1"/>
          <a:endParaRPr lang="ar-SA"/>
        </a:p>
      </dgm:t>
    </dgm:pt>
    <dgm:pt modelId="{042DA6FD-83DF-4301-B7AB-37AE9C5948C3}">
      <dgm:prSet phldrT="[نص]"/>
      <dgm:spPr/>
      <dgm:t>
        <a:bodyPr/>
        <a:lstStyle/>
        <a:p>
          <a:pPr rtl="1"/>
          <a:r>
            <a:rPr lang="en-US" dirty="0" err="1" smtClean="0"/>
            <a:t>Microvlli</a:t>
          </a:r>
          <a:r>
            <a:rPr lang="en-US" dirty="0" smtClean="0"/>
            <a:t> of </a:t>
          </a:r>
          <a:r>
            <a:rPr lang="en-US" dirty="0" err="1" smtClean="0"/>
            <a:t>hepatocytes</a:t>
          </a:r>
          <a:endParaRPr lang="ar-SA" dirty="0"/>
        </a:p>
      </dgm:t>
    </dgm:pt>
    <dgm:pt modelId="{03FBE8FE-B065-4A35-A82A-4229274BC385}" type="parTrans" cxnId="{7F88A0BD-8097-4AC0-AA6D-5F3F485533F2}">
      <dgm:prSet/>
      <dgm:spPr/>
      <dgm:t>
        <a:bodyPr/>
        <a:lstStyle/>
        <a:p>
          <a:pPr rtl="1"/>
          <a:endParaRPr lang="ar-SA"/>
        </a:p>
      </dgm:t>
    </dgm:pt>
    <dgm:pt modelId="{19544C61-D475-404A-B4B7-3AB8A434E72A}" type="sibTrans" cxnId="{7F88A0BD-8097-4AC0-AA6D-5F3F485533F2}">
      <dgm:prSet/>
      <dgm:spPr/>
      <dgm:t>
        <a:bodyPr/>
        <a:lstStyle/>
        <a:p>
          <a:pPr rtl="1"/>
          <a:endParaRPr lang="ar-SA"/>
        </a:p>
      </dgm:t>
    </dgm:pt>
    <dgm:pt modelId="{8BADED22-12FE-4945-A6ED-F35F767E7FDC}">
      <dgm:prSet phldrT="[نص]"/>
      <dgm:spPr/>
      <dgm:t>
        <a:bodyPr/>
        <a:lstStyle/>
        <a:p>
          <a:pPr rtl="1"/>
          <a:r>
            <a:rPr lang="en-US" dirty="0" smtClean="0"/>
            <a:t>Type III collagen fibers (reticular fibers)</a:t>
          </a:r>
          <a:endParaRPr lang="ar-SA" dirty="0"/>
        </a:p>
      </dgm:t>
    </dgm:pt>
    <dgm:pt modelId="{321B56C2-4131-492D-A671-B3EB1EDBFC77}" type="parTrans" cxnId="{2A28E949-8FDF-4EF3-A3D4-E45FAA9878D6}">
      <dgm:prSet/>
      <dgm:spPr/>
      <dgm:t>
        <a:bodyPr/>
        <a:lstStyle/>
        <a:p>
          <a:pPr rtl="1"/>
          <a:endParaRPr lang="ar-SA"/>
        </a:p>
      </dgm:t>
    </dgm:pt>
    <dgm:pt modelId="{9AE03A2E-7C71-49E2-9B68-72C186E66726}" type="sibTrans" cxnId="{2A28E949-8FDF-4EF3-A3D4-E45FAA9878D6}">
      <dgm:prSet/>
      <dgm:spPr/>
      <dgm:t>
        <a:bodyPr/>
        <a:lstStyle/>
        <a:p>
          <a:pPr rtl="1"/>
          <a:endParaRPr lang="ar-SA"/>
        </a:p>
      </dgm:t>
    </dgm:pt>
    <dgm:pt modelId="{0A663987-EB9B-49DC-83B5-255FB55820F6}">
      <dgm:prSet phldrT="[نص]"/>
      <dgm:spPr/>
      <dgm:t>
        <a:bodyPr/>
        <a:lstStyle/>
        <a:p>
          <a:pPr rtl="1"/>
          <a:r>
            <a:rPr lang="en-US" dirty="0" smtClean="0"/>
            <a:t>Hepatic </a:t>
          </a:r>
          <a:r>
            <a:rPr lang="en-US" dirty="0" err="1" smtClean="0"/>
            <a:t>stellate</a:t>
          </a:r>
          <a:r>
            <a:rPr lang="en-US" dirty="0" smtClean="0"/>
            <a:t> cells</a:t>
          </a:r>
          <a:endParaRPr lang="ar-SA" dirty="0"/>
        </a:p>
      </dgm:t>
    </dgm:pt>
    <dgm:pt modelId="{2F6CE1A6-9532-47A2-ADA3-89A3E626757C}" type="parTrans" cxnId="{AFBC6279-69C8-4028-9DA9-2370A1C3169C}">
      <dgm:prSet/>
      <dgm:spPr/>
      <dgm:t>
        <a:bodyPr/>
        <a:lstStyle/>
        <a:p>
          <a:pPr rtl="1"/>
          <a:endParaRPr lang="ar-SA"/>
        </a:p>
      </dgm:t>
    </dgm:pt>
    <dgm:pt modelId="{2811DC40-AA5B-4E65-8C32-D73D1474E933}" type="sibTrans" cxnId="{AFBC6279-69C8-4028-9DA9-2370A1C3169C}">
      <dgm:prSet/>
      <dgm:spPr/>
      <dgm:t>
        <a:bodyPr/>
        <a:lstStyle/>
        <a:p>
          <a:pPr rtl="1"/>
          <a:endParaRPr lang="ar-SA"/>
        </a:p>
      </dgm:t>
    </dgm:pt>
    <dgm:pt modelId="{22038B04-0078-47F3-9B6A-8B204DE4F7DF}">
      <dgm:prSet/>
      <dgm:spPr/>
      <dgm:t>
        <a:bodyPr/>
        <a:lstStyle/>
        <a:p>
          <a:pPr rtl="1"/>
          <a:r>
            <a:rPr lang="en-US" dirty="0" smtClean="0"/>
            <a:t>Pit cells:</a:t>
          </a:r>
        </a:p>
        <a:p>
          <a:pPr rtl="1"/>
          <a:r>
            <a:rPr lang="en-US" dirty="0" smtClean="0"/>
            <a:t>Natural killer cells</a:t>
          </a:r>
          <a:endParaRPr lang="ar-SA" dirty="0"/>
        </a:p>
      </dgm:t>
    </dgm:pt>
    <dgm:pt modelId="{7760F608-55F7-49ED-969E-708214B63AF4}" type="parTrans" cxnId="{F95D75F1-15EE-481D-B7CB-1AC730B9B69D}">
      <dgm:prSet/>
      <dgm:spPr/>
      <dgm:t>
        <a:bodyPr/>
        <a:lstStyle/>
        <a:p>
          <a:pPr rtl="1"/>
          <a:endParaRPr lang="ar-SA"/>
        </a:p>
      </dgm:t>
    </dgm:pt>
    <dgm:pt modelId="{AD2BBC00-7062-40D1-B628-657261827ADD}" type="sibTrans" cxnId="{F95D75F1-15EE-481D-B7CB-1AC730B9B69D}">
      <dgm:prSet/>
      <dgm:spPr/>
      <dgm:t>
        <a:bodyPr/>
        <a:lstStyle/>
        <a:p>
          <a:pPr rtl="1"/>
          <a:endParaRPr lang="ar-SA"/>
        </a:p>
      </dgm:t>
    </dgm:pt>
    <dgm:pt modelId="{95AB042C-16D8-4BDD-AA89-90F1075BBD5E}" type="pres">
      <dgm:prSet presAssocID="{FE6F9930-AA3D-42C1-B654-EF90F50DB5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54D3CF2A-7FAE-4E72-9C56-31EA1EC580C5}" type="pres">
      <dgm:prSet presAssocID="{F205AB6C-5696-41EE-AFE3-DA1BDF0A63EB}" presName="hierRoot1" presStyleCnt="0">
        <dgm:presLayoutVars>
          <dgm:hierBranch val="init"/>
        </dgm:presLayoutVars>
      </dgm:prSet>
      <dgm:spPr/>
    </dgm:pt>
    <dgm:pt modelId="{B400E933-7844-4D30-B0CC-C3E675A03978}" type="pres">
      <dgm:prSet presAssocID="{F205AB6C-5696-41EE-AFE3-DA1BDF0A63EB}" presName="rootComposite1" presStyleCnt="0"/>
      <dgm:spPr/>
    </dgm:pt>
    <dgm:pt modelId="{41D32F4F-3193-45F6-B257-F67B9297CFDE}" type="pres">
      <dgm:prSet presAssocID="{F205AB6C-5696-41EE-AFE3-DA1BDF0A63E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E461B5E-D1AF-42BC-83C7-23A7E1B6BD07}" type="pres">
      <dgm:prSet presAssocID="{F205AB6C-5696-41EE-AFE3-DA1BDF0A63EB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9A7D11CE-E0B6-491D-97D1-113339990C5F}" type="pres">
      <dgm:prSet presAssocID="{F205AB6C-5696-41EE-AFE3-DA1BDF0A63EB}" presName="hierChild2" presStyleCnt="0"/>
      <dgm:spPr/>
    </dgm:pt>
    <dgm:pt modelId="{929E78D3-B975-4E1F-AB6A-B56C1A8758C0}" type="pres">
      <dgm:prSet presAssocID="{03FBE8FE-B065-4A35-A82A-4229274BC385}" presName="Name37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63D5DCE4-31A2-4895-8CF7-7ED701A32169}" type="pres">
      <dgm:prSet presAssocID="{042DA6FD-83DF-4301-B7AB-37AE9C5948C3}" presName="hierRoot2" presStyleCnt="0">
        <dgm:presLayoutVars>
          <dgm:hierBranch val="init"/>
        </dgm:presLayoutVars>
      </dgm:prSet>
      <dgm:spPr/>
    </dgm:pt>
    <dgm:pt modelId="{D9577F37-C66D-4801-875F-D08F71640EEB}" type="pres">
      <dgm:prSet presAssocID="{042DA6FD-83DF-4301-B7AB-37AE9C5948C3}" presName="rootComposite" presStyleCnt="0"/>
      <dgm:spPr/>
    </dgm:pt>
    <dgm:pt modelId="{19396D83-35CF-4785-A93D-BEF86F194080}" type="pres">
      <dgm:prSet presAssocID="{042DA6FD-83DF-4301-B7AB-37AE9C5948C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20902A6-CA25-4A65-8A91-D7FFBBB988CD}" type="pres">
      <dgm:prSet presAssocID="{042DA6FD-83DF-4301-B7AB-37AE9C5948C3}" presName="rootConnector" presStyleLbl="node2" presStyleIdx="0" presStyleCnt="4"/>
      <dgm:spPr/>
      <dgm:t>
        <a:bodyPr/>
        <a:lstStyle/>
        <a:p>
          <a:pPr rtl="1"/>
          <a:endParaRPr lang="ar-SA"/>
        </a:p>
      </dgm:t>
    </dgm:pt>
    <dgm:pt modelId="{DA0235B6-EF14-4284-8CF8-95414C2498B4}" type="pres">
      <dgm:prSet presAssocID="{042DA6FD-83DF-4301-B7AB-37AE9C5948C3}" presName="hierChild4" presStyleCnt="0"/>
      <dgm:spPr/>
    </dgm:pt>
    <dgm:pt modelId="{A65EE8B8-CFDE-4FE8-A3E0-770B294FEAD2}" type="pres">
      <dgm:prSet presAssocID="{042DA6FD-83DF-4301-B7AB-37AE9C5948C3}" presName="hierChild5" presStyleCnt="0"/>
      <dgm:spPr/>
    </dgm:pt>
    <dgm:pt modelId="{F195FE14-CFE9-48B3-9DD3-32E5DEC696A9}" type="pres">
      <dgm:prSet presAssocID="{321B56C2-4131-492D-A671-B3EB1EDBFC77}" presName="Name37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525AE801-9412-4A24-8681-C09A27F4089E}" type="pres">
      <dgm:prSet presAssocID="{8BADED22-12FE-4945-A6ED-F35F767E7FDC}" presName="hierRoot2" presStyleCnt="0">
        <dgm:presLayoutVars>
          <dgm:hierBranch val="init"/>
        </dgm:presLayoutVars>
      </dgm:prSet>
      <dgm:spPr/>
    </dgm:pt>
    <dgm:pt modelId="{673DCF26-FFFC-4EE4-B498-E5713001A178}" type="pres">
      <dgm:prSet presAssocID="{8BADED22-12FE-4945-A6ED-F35F767E7FDC}" presName="rootComposite" presStyleCnt="0"/>
      <dgm:spPr/>
    </dgm:pt>
    <dgm:pt modelId="{FD807510-6187-4A47-A422-FAA64B780D6B}" type="pres">
      <dgm:prSet presAssocID="{8BADED22-12FE-4945-A6ED-F35F767E7FD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F369A07-FA47-4461-AC00-4300442A803A}" type="pres">
      <dgm:prSet presAssocID="{8BADED22-12FE-4945-A6ED-F35F767E7FDC}" presName="rootConnector" presStyleLbl="node2" presStyleIdx="1" presStyleCnt="4"/>
      <dgm:spPr/>
      <dgm:t>
        <a:bodyPr/>
        <a:lstStyle/>
        <a:p>
          <a:pPr rtl="1"/>
          <a:endParaRPr lang="ar-SA"/>
        </a:p>
      </dgm:t>
    </dgm:pt>
    <dgm:pt modelId="{4217B631-4F2C-4E51-98C5-F7419C82A8F4}" type="pres">
      <dgm:prSet presAssocID="{8BADED22-12FE-4945-A6ED-F35F767E7FDC}" presName="hierChild4" presStyleCnt="0"/>
      <dgm:spPr/>
    </dgm:pt>
    <dgm:pt modelId="{9F3CD083-9B90-463E-9C13-6890CC62FAFF}" type="pres">
      <dgm:prSet presAssocID="{8BADED22-12FE-4945-A6ED-F35F767E7FDC}" presName="hierChild5" presStyleCnt="0"/>
      <dgm:spPr/>
    </dgm:pt>
    <dgm:pt modelId="{D9290884-A802-4F24-8ABC-2BF0A14776E3}" type="pres">
      <dgm:prSet presAssocID="{2F6CE1A6-9532-47A2-ADA3-89A3E626757C}" presName="Name37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200EF4EB-3E87-43A1-814E-3CDF3E83B883}" type="pres">
      <dgm:prSet presAssocID="{0A663987-EB9B-49DC-83B5-255FB55820F6}" presName="hierRoot2" presStyleCnt="0">
        <dgm:presLayoutVars>
          <dgm:hierBranch val="init"/>
        </dgm:presLayoutVars>
      </dgm:prSet>
      <dgm:spPr/>
    </dgm:pt>
    <dgm:pt modelId="{C3A331D0-6365-4C86-ACEA-A7695100DBA5}" type="pres">
      <dgm:prSet presAssocID="{0A663987-EB9B-49DC-83B5-255FB55820F6}" presName="rootComposite" presStyleCnt="0"/>
      <dgm:spPr/>
    </dgm:pt>
    <dgm:pt modelId="{8F31EA06-CF81-4BCC-8666-24688C4A0446}" type="pres">
      <dgm:prSet presAssocID="{0A663987-EB9B-49DC-83B5-255FB55820F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5086665-9CF1-4F3D-8E92-BD791CFACFDF}" type="pres">
      <dgm:prSet presAssocID="{0A663987-EB9B-49DC-83B5-255FB55820F6}" presName="rootConnector" presStyleLbl="node2" presStyleIdx="2" presStyleCnt="4"/>
      <dgm:spPr/>
      <dgm:t>
        <a:bodyPr/>
        <a:lstStyle/>
        <a:p>
          <a:pPr rtl="1"/>
          <a:endParaRPr lang="ar-SA"/>
        </a:p>
      </dgm:t>
    </dgm:pt>
    <dgm:pt modelId="{DFDC1CC0-1FA1-4748-9E6C-EA137919DFF2}" type="pres">
      <dgm:prSet presAssocID="{0A663987-EB9B-49DC-83B5-255FB55820F6}" presName="hierChild4" presStyleCnt="0"/>
      <dgm:spPr/>
    </dgm:pt>
    <dgm:pt modelId="{869C64B7-CF79-4658-87D0-C64A5A4C9AB5}" type="pres">
      <dgm:prSet presAssocID="{0A663987-EB9B-49DC-83B5-255FB55820F6}" presName="hierChild5" presStyleCnt="0"/>
      <dgm:spPr/>
    </dgm:pt>
    <dgm:pt modelId="{6053996D-2097-43A7-A839-E5CBD74458F7}" type="pres">
      <dgm:prSet presAssocID="{7760F608-55F7-49ED-969E-708214B63AF4}" presName="Name37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A0089C37-0A8A-48AF-8B84-A2E00D425941}" type="pres">
      <dgm:prSet presAssocID="{22038B04-0078-47F3-9B6A-8B204DE4F7DF}" presName="hierRoot2" presStyleCnt="0">
        <dgm:presLayoutVars>
          <dgm:hierBranch val="init"/>
        </dgm:presLayoutVars>
      </dgm:prSet>
      <dgm:spPr/>
    </dgm:pt>
    <dgm:pt modelId="{E0B8354F-15EA-4668-B0FD-FE3E83758501}" type="pres">
      <dgm:prSet presAssocID="{22038B04-0078-47F3-9B6A-8B204DE4F7DF}" presName="rootComposite" presStyleCnt="0"/>
      <dgm:spPr/>
    </dgm:pt>
    <dgm:pt modelId="{69EC2BBD-D28C-4D81-B29B-74F589D6630A}" type="pres">
      <dgm:prSet presAssocID="{22038B04-0078-47F3-9B6A-8B204DE4F7D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FF9B82F-0588-4E79-A57B-53FB909A224D}" type="pres">
      <dgm:prSet presAssocID="{22038B04-0078-47F3-9B6A-8B204DE4F7DF}" presName="rootConnector" presStyleLbl="node2" presStyleIdx="3" presStyleCnt="4"/>
      <dgm:spPr/>
      <dgm:t>
        <a:bodyPr/>
        <a:lstStyle/>
        <a:p>
          <a:pPr rtl="1"/>
          <a:endParaRPr lang="ar-SA"/>
        </a:p>
      </dgm:t>
    </dgm:pt>
    <dgm:pt modelId="{C769489B-771B-4DD5-B5C3-6DE845936C9D}" type="pres">
      <dgm:prSet presAssocID="{22038B04-0078-47F3-9B6A-8B204DE4F7DF}" presName="hierChild4" presStyleCnt="0"/>
      <dgm:spPr/>
    </dgm:pt>
    <dgm:pt modelId="{B9DB0610-8572-4329-A4C8-ED23754A390C}" type="pres">
      <dgm:prSet presAssocID="{22038B04-0078-47F3-9B6A-8B204DE4F7DF}" presName="hierChild5" presStyleCnt="0"/>
      <dgm:spPr/>
    </dgm:pt>
    <dgm:pt modelId="{AC08693B-8F4B-49F4-AE36-9B830EB160AF}" type="pres">
      <dgm:prSet presAssocID="{F205AB6C-5696-41EE-AFE3-DA1BDF0A63EB}" presName="hierChild3" presStyleCnt="0"/>
      <dgm:spPr/>
    </dgm:pt>
  </dgm:ptLst>
  <dgm:cxnLst>
    <dgm:cxn modelId="{4CC07ED6-6A40-4037-9C62-E7445F79D123}" type="presOf" srcId="{2F6CE1A6-9532-47A2-ADA3-89A3E626757C}" destId="{D9290884-A802-4F24-8ABC-2BF0A14776E3}" srcOrd="0" destOrd="0" presId="urn:microsoft.com/office/officeart/2005/8/layout/orgChart1"/>
    <dgm:cxn modelId="{4960A2EF-159A-4B00-9E82-40B364509FEE}" type="presOf" srcId="{8BADED22-12FE-4945-A6ED-F35F767E7FDC}" destId="{6F369A07-FA47-4461-AC00-4300442A803A}" srcOrd="1" destOrd="0" presId="urn:microsoft.com/office/officeart/2005/8/layout/orgChart1"/>
    <dgm:cxn modelId="{6F9028CC-6E1D-4AF2-855E-6F8226756934}" type="presOf" srcId="{321B56C2-4131-492D-A671-B3EB1EDBFC77}" destId="{F195FE14-CFE9-48B3-9DD3-32E5DEC696A9}" srcOrd="0" destOrd="0" presId="urn:microsoft.com/office/officeart/2005/8/layout/orgChart1"/>
    <dgm:cxn modelId="{4EF046B3-1BE7-4627-95F5-1A5E0E62D884}" type="presOf" srcId="{042DA6FD-83DF-4301-B7AB-37AE9C5948C3}" destId="{120902A6-CA25-4A65-8A91-D7FFBBB988CD}" srcOrd="1" destOrd="0" presId="urn:microsoft.com/office/officeart/2005/8/layout/orgChart1"/>
    <dgm:cxn modelId="{1C0C38FD-6DDE-4CD9-BBA0-6063F96864D5}" type="presOf" srcId="{FE6F9930-AA3D-42C1-B654-EF90F50DB52A}" destId="{95AB042C-16D8-4BDD-AA89-90F1075BBD5E}" srcOrd="0" destOrd="0" presId="urn:microsoft.com/office/officeart/2005/8/layout/orgChart1"/>
    <dgm:cxn modelId="{2DA7EE65-8879-447F-A7AF-2F4D30A0BF07}" type="presOf" srcId="{22038B04-0078-47F3-9B6A-8B204DE4F7DF}" destId="{69EC2BBD-D28C-4D81-B29B-74F589D6630A}" srcOrd="0" destOrd="0" presId="urn:microsoft.com/office/officeart/2005/8/layout/orgChart1"/>
    <dgm:cxn modelId="{8EADC0B7-7485-4BD9-BD18-8D634E5312BB}" type="presOf" srcId="{F205AB6C-5696-41EE-AFE3-DA1BDF0A63EB}" destId="{9E461B5E-D1AF-42BC-83C7-23A7E1B6BD07}" srcOrd="1" destOrd="0" presId="urn:microsoft.com/office/officeart/2005/8/layout/orgChart1"/>
    <dgm:cxn modelId="{2A28E949-8FDF-4EF3-A3D4-E45FAA9878D6}" srcId="{F205AB6C-5696-41EE-AFE3-DA1BDF0A63EB}" destId="{8BADED22-12FE-4945-A6ED-F35F767E7FDC}" srcOrd="1" destOrd="0" parTransId="{321B56C2-4131-492D-A671-B3EB1EDBFC77}" sibTransId="{9AE03A2E-7C71-49E2-9B68-72C186E66726}"/>
    <dgm:cxn modelId="{7901BA69-0734-467D-B596-F4B3C4CC3021}" type="presOf" srcId="{0A663987-EB9B-49DC-83B5-255FB55820F6}" destId="{E5086665-9CF1-4F3D-8E92-BD791CFACFDF}" srcOrd="1" destOrd="0" presId="urn:microsoft.com/office/officeart/2005/8/layout/orgChart1"/>
    <dgm:cxn modelId="{2F1CDDE8-776F-4B61-9534-07602C69A9DA}" type="presOf" srcId="{03FBE8FE-B065-4A35-A82A-4229274BC385}" destId="{929E78D3-B975-4E1F-AB6A-B56C1A8758C0}" srcOrd="0" destOrd="0" presId="urn:microsoft.com/office/officeart/2005/8/layout/orgChart1"/>
    <dgm:cxn modelId="{4D0D083E-E021-4B8B-915C-96FA63235B7F}" type="presOf" srcId="{F205AB6C-5696-41EE-AFE3-DA1BDF0A63EB}" destId="{41D32F4F-3193-45F6-B257-F67B9297CFDE}" srcOrd="0" destOrd="0" presId="urn:microsoft.com/office/officeart/2005/8/layout/orgChart1"/>
    <dgm:cxn modelId="{690293AC-4CC8-4101-B7D5-7C93CAF8EE2B}" srcId="{FE6F9930-AA3D-42C1-B654-EF90F50DB52A}" destId="{F205AB6C-5696-41EE-AFE3-DA1BDF0A63EB}" srcOrd="0" destOrd="0" parTransId="{35C41272-59C7-4CE9-A7FC-8544CA830207}" sibTransId="{81891FF2-61CB-4F59-8CCB-FA20FB147898}"/>
    <dgm:cxn modelId="{AED4FAC6-601F-4281-8497-F24E0EBB4BA9}" type="presOf" srcId="{22038B04-0078-47F3-9B6A-8B204DE4F7DF}" destId="{CFF9B82F-0588-4E79-A57B-53FB909A224D}" srcOrd="1" destOrd="0" presId="urn:microsoft.com/office/officeart/2005/8/layout/orgChart1"/>
    <dgm:cxn modelId="{AFBC6279-69C8-4028-9DA9-2370A1C3169C}" srcId="{F205AB6C-5696-41EE-AFE3-DA1BDF0A63EB}" destId="{0A663987-EB9B-49DC-83B5-255FB55820F6}" srcOrd="2" destOrd="0" parTransId="{2F6CE1A6-9532-47A2-ADA3-89A3E626757C}" sibTransId="{2811DC40-AA5B-4E65-8C32-D73D1474E933}"/>
    <dgm:cxn modelId="{C54F875A-9D03-4C8F-82D7-A731A7125B2B}" type="presOf" srcId="{7760F608-55F7-49ED-969E-708214B63AF4}" destId="{6053996D-2097-43A7-A839-E5CBD74458F7}" srcOrd="0" destOrd="0" presId="urn:microsoft.com/office/officeart/2005/8/layout/orgChart1"/>
    <dgm:cxn modelId="{931AB112-37FA-4F4C-803A-53C1742E0D0C}" type="presOf" srcId="{042DA6FD-83DF-4301-B7AB-37AE9C5948C3}" destId="{19396D83-35CF-4785-A93D-BEF86F194080}" srcOrd="0" destOrd="0" presId="urn:microsoft.com/office/officeart/2005/8/layout/orgChart1"/>
    <dgm:cxn modelId="{6B7366F0-4DBB-4598-A71A-D09CC8AB9414}" type="presOf" srcId="{0A663987-EB9B-49DC-83B5-255FB55820F6}" destId="{8F31EA06-CF81-4BCC-8666-24688C4A0446}" srcOrd="0" destOrd="0" presId="urn:microsoft.com/office/officeart/2005/8/layout/orgChart1"/>
    <dgm:cxn modelId="{7F88A0BD-8097-4AC0-AA6D-5F3F485533F2}" srcId="{F205AB6C-5696-41EE-AFE3-DA1BDF0A63EB}" destId="{042DA6FD-83DF-4301-B7AB-37AE9C5948C3}" srcOrd="0" destOrd="0" parTransId="{03FBE8FE-B065-4A35-A82A-4229274BC385}" sibTransId="{19544C61-D475-404A-B4B7-3AB8A434E72A}"/>
    <dgm:cxn modelId="{BA4A43F8-425B-448E-8978-BD5632B1C456}" type="presOf" srcId="{8BADED22-12FE-4945-A6ED-F35F767E7FDC}" destId="{FD807510-6187-4A47-A422-FAA64B780D6B}" srcOrd="0" destOrd="0" presId="urn:microsoft.com/office/officeart/2005/8/layout/orgChart1"/>
    <dgm:cxn modelId="{F95D75F1-15EE-481D-B7CB-1AC730B9B69D}" srcId="{F205AB6C-5696-41EE-AFE3-DA1BDF0A63EB}" destId="{22038B04-0078-47F3-9B6A-8B204DE4F7DF}" srcOrd="3" destOrd="0" parTransId="{7760F608-55F7-49ED-969E-708214B63AF4}" sibTransId="{AD2BBC00-7062-40D1-B628-657261827ADD}"/>
    <dgm:cxn modelId="{7B7C0B74-A96A-443A-A012-45D8AE652B55}" type="presParOf" srcId="{95AB042C-16D8-4BDD-AA89-90F1075BBD5E}" destId="{54D3CF2A-7FAE-4E72-9C56-31EA1EC580C5}" srcOrd="0" destOrd="0" presId="urn:microsoft.com/office/officeart/2005/8/layout/orgChart1"/>
    <dgm:cxn modelId="{49B29212-168A-4715-BBE4-07F76DA36AC3}" type="presParOf" srcId="{54D3CF2A-7FAE-4E72-9C56-31EA1EC580C5}" destId="{B400E933-7844-4D30-B0CC-C3E675A03978}" srcOrd="0" destOrd="0" presId="urn:microsoft.com/office/officeart/2005/8/layout/orgChart1"/>
    <dgm:cxn modelId="{9480F519-1849-43BF-BA57-0F8AD4045959}" type="presParOf" srcId="{B400E933-7844-4D30-B0CC-C3E675A03978}" destId="{41D32F4F-3193-45F6-B257-F67B9297CFDE}" srcOrd="0" destOrd="0" presId="urn:microsoft.com/office/officeart/2005/8/layout/orgChart1"/>
    <dgm:cxn modelId="{1F02F93E-D3A6-414E-8F68-89CDAF10057F}" type="presParOf" srcId="{B400E933-7844-4D30-B0CC-C3E675A03978}" destId="{9E461B5E-D1AF-42BC-83C7-23A7E1B6BD07}" srcOrd="1" destOrd="0" presId="urn:microsoft.com/office/officeart/2005/8/layout/orgChart1"/>
    <dgm:cxn modelId="{C1836F5E-0BC8-44C9-A1F3-078B5B9E1E93}" type="presParOf" srcId="{54D3CF2A-7FAE-4E72-9C56-31EA1EC580C5}" destId="{9A7D11CE-E0B6-491D-97D1-113339990C5F}" srcOrd="1" destOrd="0" presId="urn:microsoft.com/office/officeart/2005/8/layout/orgChart1"/>
    <dgm:cxn modelId="{10C5C712-52B0-43D2-91E6-69374B8FBE07}" type="presParOf" srcId="{9A7D11CE-E0B6-491D-97D1-113339990C5F}" destId="{929E78D3-B975-4E1F-AB6A-B56C1A8758C0}" srcOrd="0" destOrd="0" presId="urn:microsoft.com/office/officeart/2005/8/layout/orgChart1"/>
    <dgm:cxn modelId="{6AC08D45-FF91-446A-8C22-A30364FD163B}" type="presParOf" srcId="{9A7D11CE-E0B6-491D-97D1-113339990C5F}" destId="{63D5DCE4-31A2-4895-8CF7-7ED701A32169}" srcOrd="1" destOrd="0" presId="urn:microsoft.com/office/officeart/2005/8/layout/orgChart1"/>
    <dgm:cxn modelId="{E47AC0F4-B496-46C9-9229-8D3BCE51B621}" type="presParOf" srcId="{63D5DCE4-31A2-4895-8CF7-7ED701A32169}" destId="{D9577F37-C66D-4801-875F-D08F71640EEB}" srcOrd="0" destOrd="0" presId="urn:microsoft.com/office/officeart/2005/8/layout/orgChart1"/>
    <dgm:cxn modelId="{C9F41596-4167-4E7E-B7BA-1CFD59EBFEC8}" type="presParOf" srcId="{D9577F37-C66D-4801-875F-D08F71640EEB}" destId="{19396D83-35CF-4785-A93D-BEF86F194080}" srcOrd="0" destOrd="0" presId="urn:microsoft.com/office/officeart/2005/8/layout/orgChart1"/>
    <dgm:cxn modelId="{2A5178A6-D5C6-4D6C-AF01-99EE2B42B91C}" type="presParOf" srcId="{D9577F37-C66D-4801-875F-D08F71640EEB}" destId="{120902A6-CA25-4A65-8A91-D7FFBBB988CD}" srcOrd="1" destOrd="0" presId="urn:microsoft.com/office/officeart/2005/8/layout/orgChart1"/>
    <dgm:cxn modelId="{9E36A3AF-7BAC-4AA1-86D3-BBB7D8491CE8}" type="presParOf" srcId="{63D5DCE4-31A2-4895-8CF7-7ED701A32169}" destId="{DA0235B6-EF14-4284-8CF8-95414C2498B4}" srcOrd="1" destOrd="0" presId="urn:microsoft.com/office/officeart/2005/8/layout/orgChart1"/>
    <dgm:cxn modelId="{1D7CDD82-56F3-4651-8997-8CD00B6538AA}" type="presParOf" srcId="{63D5DCE4-31A2-4895-8CF7-7ED701A32169}" destId="{A65EE8B8-CFDE-4FE8-A3E0-770B294FEAD2}" srcOrd="2" destOrd="0" presId="urn:microsoft.com/office/officeart/2005/8/layout/orgChart1"/>
    <dgm:cxn modelId="{B1F41D4A-8F0B-4C99-B867-10E7B5923739}" type="presParOf" srcId="{9A7D11CE-E0B6-491D-97D1-113339990C5F}" destId="{F195FE14-CFE9-48B3-9DD3-32E5DEC696A9}" srcOrd="2" destOrd="0" presId="urn:microsoft.com/office/officeart/2005/8/layout/orgChart1"/>
    <dgm:cxn modelId="{CDB3DBF8-8C11-49D5-A704-CA6FBF396DAD}" type="presParOf" srcId="{9A7D11CE-E0B6-491D-97D1-113339990C5F}" destId="{525AE801-9412-4A24-8681-C09A27F4089E}" srcOrd="3" destOrd="0" presId="urn:microsoft.com/office/officeart/2005/8/layout/orgChart1"/>
    <dgm:cxn modelId="{8B1078F6-5601-4C17-8E93-06EC5CAEBDE1}" type="presParOf" srcId="{525AE801-9412-4A24-8681-C09A27F4089E}" destId="{673DCF26-FFFC-4EE4-B498-E5713001A178}" srcOrd="0" destOrd="0" presId="urn:microsoft.com/office/officeart/2005/8/layout/orgChart1"/>
    <dgm:cxn modelId="{895B9C2F-D166-47B9-838B-D2AFEBD37616}" type="presParOf" srcId="{673DCF26-FFFC-4EE4-B498-E5713001A178}" destId="{FD807510-6187-4A47-A422-FAA64B780D6B}" srcOrd="0" destOrd="0" presId="urn:microsoft.com/office/officeart/2005/8/layout/orgChart1"/>
    <dgm:cxn modelId="{5DE2B653-461B-4141-BC6A-4019D024AD1D}" type="presParOf" srcId="{673DCF26-FFFC-4EE4-B498-E5713001A178}" destId="{6F369A07-FA47-4461-AC00-4300442A803A}" srcOrd="1" destOrd="0" presId="urn:microsoft.com/office/officeart/2005/8/layout/orgChart1"/>
    <dgm:cxn modelId="{1E547889-900C-494D-8726-2F2FD434A0B0}" type="presParOf" srcId="{525AE801-9412-4A24-8681-C09A27F4089E}" destId="{4217B631-4F2C-4E51-98C5-F7419C82A8F4}" srcOrd="1" destOrd="0" presId="urn:microsoft.com/office/officeart/2005/8/layout/orgChart1"/>
    <dgm:cxn modelId="{A40165D8-DB71-4D9F-B4FA-DED8732C8AF7}" type="presParOf" srcId="{525AE801-9412-4A24-8681-C09A27F4089E}" destId="{9F3CD083-9B90-463E-9C13-6890CC62FAFF}" srcOrd="2" destOrd="0" presId="urn:microsoft.com/office/officeart/2005/8/layout/orgChart1"/>
    <dgm:cxn modelId="{5C25A5E0-C6A4-4CC1-9078-5EEE23D2E3CE}" type="presParOf" srcId="{9A7D11CE-E0B6-491D-97D1-113339990C5F}" destId="{D9290884-A802-4F24-8ABC-2BF0A14776E3}" srcOrd="4" destOrd="0" presId="urn:microsoft.com/office/officeart/2005/8/layout/orgChart1"/>
    <dgm:cxn modelId="{258F84C1-6A0E-4CFD-B972-115F05FB958C}" type="presParOf" srcId="{9A7D11CE-E0B6-491D-97D1-113339990C5F}" destId="{200EF4EB-3E87-43A1-814E-3CDF3E83B883}" srcOrd="5" destOrd="0" presId="urn:microsoft.com/office/officeart/2005/8/layout/orgChart1"/>
    <dgm:cxn modelId="{20C7DB4C-9045-490C-8990-AD876FDA9741}" type="presParOf" srcId="{200EF4EB-3E87-43A1-814E-3CDF3E83B883}" destId="{C3A331D0-6365-4C86-ACEA-A7695100DBA5}" srcOrd="0" destOrd="0" presId="urn:microsoft.com/office/officeart/2005/8/layout/orgChart1"/>
    <dgm:cxn modelId="{49F885AF-E31A-471E-8402-F004080C9B73}" type="presParOf" srcId="{C3A331D0-6365-4C86-ACEA-A7695100DBA5}" destId="{8F31EA06-CF81-4BCC-8666-24688C4A0446}" srcOrd="0" destOrd="0" presId="urn:microsoft.com/office/officeart/2005/8/layout/orgChart1"/>
    <dgm:cxn modelId="{C657548F-8D4B-4092-9BCE-642FDDBDC980}" type="presParOf" srcId="{C3A331D0-6365-4C86-ACEA-A7695100DBA5}" destId="{E5086665-9CF1-4F3D-8E92-BD791CFACFDF}" srcOrd="1" destOrd="0" presId="urn:microsoft.com/office/officeart/2005/8/layout/orgChart1"/>
    <dgm:cxn modelId="{55988372-C69A-4A7F-A07E-5FFCCD644590}" type="presParOf" srcId="{200EF4EB-3E87-43A1-814E-3CDF3E83B883}" destId="{DFDC1CC0-1FA1-4748-9E6C-EA137919DFF2}" srcOrd="1" destOrd="0" presId="urn:microsoft.com/office/officeart/2005/8/layout/orgChart1"/>
    <dgm:cxn modelId="{F3A951D5-8A21-43F6-AF56-20A73AEFF608}" type="presParOf" srcId="{200EF4EB-3E87-43A1-814E-3CDF3E83B883}" destId="{869C64B7-CF79-4658-87D0-C64A5A4C9AB5}" srcOrd="2" destOrd="0" presId="urn:microsoft.com/office/officeart/2005/8/layout/orgChart1"/>
    <dgm:cxn modelId="{635E13F1-6045-46DA-B273-0982AE6E8BF0}" type="presParOf" srcId="{9A7D11CE-E0B6-491D-97D1-113339990C5F}" destId="{6053996D-2097-43A7-A839-E5CBD74458F7}" srcOrd="6" destOrd="0" presId="urn:microsoft.com/office/officeart/2005/8/layout/orgChart1"/>
    <dgm:cxn modelId="{A1409712-EF7A-4BDE-974E-8905BD60BE90}" type="presParOf" srcId="{9A7D11CE-E0B6-491D-97D1-113339990C5F}" destId="{A0089C37-0A8A-48AF-8B84-A2E00D425941}" srcOrd="7" destOrd="0" presId="urn:microsoft.com/office/officeart/2005/8/layout/orgChart1"/>
    <dgm:cxn modelId="{EFCA0BC9-8CBE-4201-93DA-B847839FFBD2}" type="presParOf" srcId="{A0089C37-0A8A-48AF-8B84-A2E00D425941}" destId="{E0B8354F-15EA-4668-B0FD-FE3E83758501}" srcOrd="0" destOrd="0" presId="urn:microsoft.com/office/officeart/2005/8/layout/orgChart1"/>
    <dgm:cxn modelId="{DE01FB17-4690-4C33-AF4F-C49B07217DE5}" type="presParOf" srcId="{E0B8354F-15EA-4668-B0FD-FE3E83758501}" destId="{69EC2BBD-D28C-4D81-B29B-74F589D6630A}" srcOrd="0" destOrd="0" presId="urn:microsoft.com/office/officeart/2005/8/layout/orgChart1"/>
    <dgm:cxn modelId="{785095C4-1668-4FBE-91A5-87E6C9430A9C}" type="presParOf" srcId="{E0B8354F-15EA-4668-B0FD-FE3E83758501}" destId="{CFF9B82F-0588-4E79-A57B-53FB909A224D}" srcOrd="1" destOrd="0" presId="urn:microsoft.com/office/officeart/2005/8/layout/orgChart1"/>
    <dgm:cxn modelId="{7CFAE77C-EFC5-4A9D-B4C7-47022C603ED5}" type="presParOf" srcId="{A0089C37-0A8A-48AF-8B84-A2E00D425941}" destId="{C769489B-771B-4DD5-B5C3-6DE845936C9D}" srcOrd="1" destOrd="0" presId="urn:microsoft.com/office/officeart/2005/8/layout/orgChart1"/>
    <dgm:cxn modelId="{D1F2810C-DEDB-46FB-8579-574931A0680F}" type="presParOf" srcId="{A0089C37-0A8A-48AF-8B84-A2E00D425941}" destId="{B9DB0610-8572-4329-A4C8-ED23754A390C}" srcOrd="2" destOrd="0" presId="urn:microsoft.com/office/officeart/2005/8/layout/orgChart1"/>
    <dgm:cxn modelId="{FF1409CA-27A6-4745-A648-B8C602140469}" type="presParOf" srcId="{54D3CF2A-7FAE-4E72-9C56-31EA1EC580C5}" destId="{AC08693B-8F4B-49F4-AE36-9B830EB160AF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F42B-0ECF-4F1C-BF81-598F641EC423}" type="datetimeFigureOut">
              <a:rPr lang="ar-SA" smtClean="0"/>
              <a:pPr/>
              <a:t>03/04/1430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D203-5528-4217-A915-A8ADF334C4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F42B-0ECF-4F1C-BF81-598F641EC423}" type="datetimeFigureOut">
              <a:rPr lang="ar-SA" smtClean="0"/>
              <a:pPr/>
              <a:t>03/04/1430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D203-5528-4217-A915-A8ADF334C4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F42B-0ECF-4F1C-BF81-598F641EC423}" type="datetimeFigureOut">
              <a:rPr lang="ar-SA" smtClean="0"/>
              <a:pPr/>
              <a:t>03/04/1430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D203-5528-4217-A915-A8ADF334C4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F42B-0ECF-4F1C-BF81-598F641EC423}" type="datetimeFigureOut">
              <a:rPr lang="ar-SA" smtClean="0"/>
              <a:pPr/>
              <a:t>03/04/1430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D203-5528-4217-A915-A8ADF334C4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F42B-0ECF-4F1C-BF81-598F641EC423}" type="datetimeFigureOut">
              <a:rPr lang="ar-SA" smtClean="0"/>
              <a:pPr/>
              <a:t>03/04/1430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D203-5528-4217-A915-A8ADF334C4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F42B-0ECF-4F1C-BF81-598F641EC423}" type="datetimeFigureOut">
              <a:rPr lang="ar-SA" smtClean="0"/>
              <a:pPr/>
              <a:t>03/04/1430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D203-5528-4217-A915-A8ADF334C4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F42B-0ECF-4F1C-BF81-598F641EC423}" type="datetimeFigureOut">
              <a:rPr lang="ar-SA" smtClean="0"/>
              <a:pPr/>
              <a:t>03/04/1430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D203-5528-4217-A915-A8ADF334C4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F42B-0ECF-4F1C-BF81-598F641EC423}" type="datetimeFigureOut">
              <a:rPr lang="ar-SA" smtClean="0"/>
              <a:pPr/>
              <a:t>03/04/1430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D203-5528-4217-A915-A8ADF334C4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F42B-0ECF-4F1C-BF81-598F641EC423}" type="datetimeFigureOut">
              <a:rPr lang="ar-SA" smtClean="0"/>
              <a:pPr/>
              <a:t>03/04/1430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D203-5528-4217-A915-A8ADF334C4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F42B-0ECF-4F1C-BF81-598F641EC423}" type="datetimeFigureOut">
              <a:rPr lang="ar-SA" smtClean="0"/>
              <a:pPr/>
              <a:t>03/04/1430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D203-5528-4217-A915-A8ADF334C4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F42B-0ECF-4F1C-BF81-598F641EC423}" type="datetimeFigureOut">
              <a:rPr lang="ar-SA" smtClean="0"/>
              <a:pPr/>
              <a:t>03/04/1430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D203-5528-4217-A915-A8ADF334C4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EF42B-0ECF-4F1C-BF81-598F641EC423}" type="datetimeFigureOut">
              <a:rPr lang="ar-SA" smtClean="0"/>
              <a:pPr/>
              <a:t>03/04/1430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7D203-5528-4217-A915-A8ADF334C4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Pancreas, Liver, and gallbladder</a:t>
            </a:r>
            <a:endParaRPr lang="ar-S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Metallic 0 Mind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0" y="0"/>
            <a:ext cx="221454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b="1" dirty="0" smtClean="0"/>
              <a:t>Hepatic sinusoids</a:t>
            </a:r>
            <a:endParaRPr lang="ar-SA" b="1" dirty="0"/>
          </a:p>
        </p:txBody>
      </p:sp>
      <p:pic>
        <p:nvPicPr>
          <p:cNvPr id="5" name="صورة 4" descr="SINUSOIDS WITH ARROW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857232"/>
            <a:ext cx="6324600" cy="17653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0" y="1071546"/>
            <a:ext cx="264317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Spaces between </a:t>
            </a:r>
            <a:r>
              <a:rPr lang="en-US" dirty="0" err="1" smtClean="0"/>
              <a:t>hepatocytes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143240" y="2643182"/>
            <a:ext cx="242889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Have two types of cells</a:t>
            </a:r>
            <a:endParaRPr lang="ar-SA" dirty="0"/>
          </a:p>
        </p:txBody>
      </p:sp>
      <p:cxnSp>
        <p:nvCxnSpPr>
          <p:cNvPr id="9" name="رابط كسهم مستقيم 8"/>
          <p:cNvCxnSpPr/>
          <p:nvPr/>
        </p:nvCxnSpPr>
        <p:spPr>
          <a:xfrm rot="10800000" flipV="1">
            <a:off x="2214546" y="3000372"/>
            <a:ext cx="928694" cy="64294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مستدير الزوايا 9"/>
          <p:cNvSpPr/>
          <p:nvPr/>
        </p:nvSpPr>
        <p:spPr>
          <a:xfrm>
            <a:off x="285720" y="3714752"/>
            <a:ext cx="2214578" cy="24288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b="1" dirty="0" smtClean="0"/>
              <a:t>Sinusoidal lining cells: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Leaving gap between them.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The cells themselves have </a:t>
            </a:r>
            <a:r>
              <a:rPr lang="en-US" dirty="0" err="1" smtClean="0"/>
              <a:t>fenestrae</a:t>
            </a:r>
            <a:r>
              <a:rPr lang="en-US" dirty="0" smtClean="0"/>
              <a:t>.</a:t>
            </a:r>
            <a:endParaRPr lang="ar-SA" dirty="0"/>
          </a:p>
        </p:txBody>
      </p:sp>
      <p:cxnSp>
        <p:nvCxnSpPr>
          <p:cNvPr id="12" name="رابط كسهم مستقيم 11"/>
          <p:cNvCxnSpPr/>
          <p:nvPr/>
        </p:nvCxnSpPr>
        <p:spPr>
          <a:xfrm>
            <a:off x="5572132" y="3000372"/>
            <a:ext cx="928694" cy="5715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مستدير الزوايا 12"/>
          <p:cNvSpPr/>
          <p:nvPr/>
        </p:nvSpPr>
        <p:spPr>
          <a:xfrm>
            <a:off x="6143636" y="3643314"/>
            <a:ext cx="2071702" cy="250033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b="1" dirty="0" err="1" smtClean="0"/>
              <a:t>Kupffer</a:t>
            </a:r>
            <a:r>
              <a:rPr lang="en-US" b="1" dirty="0" smtClean="0"/>
              <a:t> Cells: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Associated with the sinusoidal lining cells.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err="1" smtClean="0"/>
              <a:t>Phagocytic</a:t>
            </a:r>
            <a:r>
              <a:rPr lang="en-US" dirty="0" smtClean="0"/>
              <a:t> cells.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Have </a:t>
            </a:r>
            <a:r>
              <a:rPr lang="en-US" dirty="0" err="1" smtClean="0"/>
              <a:t>filopodia</a:t>
            </a:r>
            <a:r>
              <a:rPr lang="en-US" dirty="0" smtClean="0"/>
              <a:t>-like </a:t>
            </a:r>
            <a:r>
              <a:rPr lang="en-US" dirty="0" err="1" smtClean="0"/>
              <a:t>pojections</a:t>
            </a:r>
            <a:endParaRPr lang="ar-SA" dirty="0"/>
          </a:p>
        </p:txBody>
      </p:sp>
      <p:sp>
        <p:nvSpPr>
          <p:cNvPr id="14" name="مثلث متساوي الساقين 13"/>
          <p:cNvSpPr/>
          <p:nvPr/>
        </p:nvSpPr>
        <p:spPr>
          <a:xfrm>
            <a:off x="3071802" y="4357694"/>
            <a:ext cx="2643206" cy="1714512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u="sng" dirty="0" smtClean="0"/>
              <a:t>No basement membrane</a:t>
            </a:r>
            <a:endParaRPr lang="ar-SA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857224" y="0"/>
            <a:ext cx="21431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Hepatic sinusoids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6215074" y="0"/>
            <a:ext cx="207170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dirty="0" err="1" smtClean="0"/>
              <a:t>Hepatocytes</a:t>
            </a:r>
            <a:endParaRPr lang="ar-SA" dirty="0"/>
          </a:p>
        </p:txBody>
      </p:sp>
      <p:sp>
        <p:nvSpPr>
          <p:cNvPr id="6" name="وسيلة شرح خطية 1 5"/>
          <p:cNvSpPr/>
          <p:nvPr/>
        </p:nvSpPr>
        <p:spPr>
          <a:xfrm>
            <a:off x="3643306" y="785794"/>
            <a:ext cx="1928826" cy="1357322"/>
          </a:xfrm>
          <a:prstGeom prst="borderCallout1">
            <a:avLst>
              <a:gd name="adj1" fmla="val -4408"/>
              <a:gd name="adj2" fmla="val 42778"/>
              <a:gd name="adj3" fmla="val -42427"/>
              <a:gd name="adj4" fmla="val 431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err="1" smtClean="0"/>
              <a:t>Narraow</a:t>
            </a:r>
            <a:r>
              <a:rPr lang="en-US" dirty="0" smtClean="0"/>
              <a:t> space between them known as </a:t>
            </a:r>
            <a:r>
              <a:rPr lang="en-US" b="1" dirty="0" err="1" smtClean="0"/>
              <a:t>perisinusoidal</a:t>
            </a:r>
            <a:r>
              <a:rPr lang="en-US" b="1" dirty="0" smtClean="0"/>
              <a:t> space of </a:t>
            </a:r>
            <a:r>
              <a:rPr lang="en-US" b="1" dirty="0" err="1" smtClean="0"/>
              <a:t>Disse</a:t>
            </a:r>
            <a:endParaRPr lang="ar-SA" dirty="0"/>
          </a:p>
        </p:txBody>
      </p:sp>
      <p:graphicFrame>
        <p:nvGraphicFramePr>
          <p:cNvPr id="7" name="رسم تخطيطي 6"/>
          <p:cNvGraphicFramePr/>
          <p:nvPr/>
        </p:nvGraphicFramePr>
        <p:xfrm>
          <a:off x="0" y="2794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صورة 7" descr="hsinus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9" y="642918"/>
            <a:ext cx="3428992" cy="2143140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6000760" y="1714488"/>
            <a:ext cx="1428760" cy="21431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4857752" y="4857760"/>
            <a:ext cx="1857388" cy="128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214282" y="500042"/>
            <a:ext cx="2143140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Hepatic </a:t>
            </a:r>
            <a:r>
              <a:rPr lang="en-US" dirty="0" err="1" smtClean="0"/>
              <a:t>Stellate</a:t>
            </a:r>
            <a:r>
              <a:rPr lang="en-US" dirty="0" smtClean="0"/>
              <a:t> cells: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Known as </a:t>
            </a:r>
            <a:r>
              <a:rPr lang="en-US" b="1" dirty="0" smtClean="0"/>
              <a:t>Ito cells </a:t>
            </a:r>
            <a:r>
              <a:rPr lang="en-US" dirty="0" smtClean="0"/>
              <a:t>and </a:t>
            </a:r>
            <a:r>
              <a:rPr lang="en-US" b="1" dirty="0" smtClean="0"/>
              <a:t>fat storing cells.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Functions: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Store vitamin A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Manufacture and release type III collagen.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Secrete growth factor.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Form fibrous connective tissue</a:t>
            </a:r>
          </a:p>
          <a:p>
            <a:pPr marL="342900" indent="-342900" algn="l" rtl="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2571736" y="6215082"/>
            <a:ext cx="3929090" cy="6429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/>
              <a:t>Basal lamina is </a:t>
            </a:r>
            <a:r>
              <a:rPr lang="en-US" b="1" u="sng" dirty="0" smtClean="0"/>
              <a:t>absent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D32F4F-3193-45F6-B257-F67B9297C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41D32F4F-3193-45F6-B257-F67B9297C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9E78D3-B975-4E1F-AB6A-B56C1A875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929E78D3-B975-4E1F-AB6A-B56C1A8758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396D83-35CF-4785-A93D-BEF86F194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19396D83-35CF-4785-A93D-BEF86F194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95FE14-CFE9-48B3-9DD3-32E5DEC69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F195FE14-CFE9-48B3-9DD3-32E5DEC69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807510-6187-4A47-A422-FAA64B78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FD807510-6187-4A47-A422-FAA64B780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290884-A802-4F24-8ABC-2BF0A1477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D9290884-A802-4F24-8ABC-2BF0A1477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31EA06-CF81-4BCC-8666-24688C4A0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8F31EA06-CF81-4BCC-8666-24688C4A0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53996D-2097-43A7-A839-E5CBD7445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6053996D-2097-43A7-A839-E5CBD74458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EC2BBD-D28C-4D81-B29B-74F589D66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69EC2BBD-D28C-4D81-B29B-74F589D66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Sub>
          <a:bldDgm bld="one"/>
        </p:bldSub>
      </p:bldGraphic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0" y="0"/>
            <a:ext cx="185735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Hepatic Ducts</a:t>
            </a:r>
            <a:endParaRPr lang="ar-SA" dirty="0"/>
          </a:p>
        </p:txBody>
      </p:sp>
      <p:graphicFrame>
        <p:nvGraphicFramePr>
          <p:cNvPr id="5" name="رسم تخطيطي 4"/>
          <p:cNvGraphicFramePr/>
          <p:nvPr/>
        </p:nvGraphicFramePr>
        <p:xfrm>
          <a:off x="0" y="428604"/>
          <a:ext cx="914400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2571736" y="571480"/>
            <a:ext cx="435771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Pathway for bile in liver</a:t>
            </a:r>
            <a:endParaRPr lang="ar-SA" dirty="0"/>
          </a:p>
        </p:txBody>
      </p:sp>
      <p:cxnSp>
        <p:nvCxnSpPr>
          <p:cNvPr id="8" name="رابط كسهم مستقيم 7"/>
          <p:cNvCxnSpPr/>
          <p:nvPr/>
        </p:nvCxnSpPr>
        <p:spPr>
          <a:xfrm rot="10800000" flipV="1">
            <a:off x="1071538" y="2643182"/>
            <a:ext cx="135732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142844" y="3857628"/>
            <a:ext cx="2214578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Composed of 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err="1" smtClean="0"/>
              <a:t>Hepatocytes</a:t>
            </a:r>
            <a:endParaRPr lang="en-US" dirty="0" smtClean="0"/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Low </a:t>
            </a:r>
            <a:r>
              <a:rPr lang="en-US" dirty="0" err="1" smtClean="0"/>
              <a:t>cuboidal</a:t>
            </a:r>
            <a:r>
              <a:rPr lang="en-US" dirty="0" smtClean="0"/>
              <a:t> cells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Occasional oval cells</a:t>
            </a:r>
            <a:endParaRPr lang="ar-SA" dirty="0"/>
          </a:p>
        </p:txBody>
      </p:sp>
      <p:cxnSp>
        <p:nvCxnSpPr>
          <p:cNvPr id="11" name="رابط كسهم مستقيم 10"/>
          <p:cNvCxnSpPr/>
          <p:nvPr/>
        </p:nvCxnSpPr>
        <p:spPr>
          <a:xfrm rot="5400000">
            <a:off x="4071934" y="3143248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3929058" y="3857628"/>
            <a:ext cx="235745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Composed of 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Low </a:t>
            </a:r>
            <a:r>
              <a:rPr lang="en-US" dirty="0" err="1" smtClean="0"/>
              <a:t>cuboidal</a:t>
            </a:r>
            <a:r>
              <a:rPr lang="en-US" dirty="0" smtClean="0"/>
              <a:t> cells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Some ovoid cells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C15889-CAF5-4441-ADCF-28EA43B1B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2C15889-CAF5-4441-ADCF-28EA43B1B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2C15889-CAF5-4441-ADCF-28EA43B1B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8C9C92-06A2-409A-8BEB-1C41CF4EA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6F8C9C92-06A2-409A-8BEB-1C41CF4EA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6F8C9C92-06A2-409A-8BEB-1C41CF4EA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86F8F1-24EE-4CCD-99C9-8C0B25FBF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7286F8F1-24EE-4CCD-99C9-8C0B25FBF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7286F8F1-24EE-4CCD-99C9-8C0B25FBF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8E99AE-B9E9-4D20-989B-34F8C0239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F28E99AE-B9E9-4D20-989B-34F8C0239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F28E99AE-B9E9-4D20-989B-34F8C0239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9DB68E-7C38-48F1-8D97-BF5F9BE20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119DB68E-7C38-48F1-8D97-BF5F9BE20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119DB68E-7C38-48F1-8D97-BF5F9BE20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1FA853-2108-436D-91AD-81D69749D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EF1FA853-2108-436D-91AD-81D69749D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EF1FA853-2108-436D-91AD-81D69749D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27A88E-504E-474D-AA59-1556872AD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7F27A88E-504E-474D-AA59-1556872AD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7F27A88E-504E-474D-AA59-1556872AD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A3F294-2A59-4EF2-ABB1-39708FAA0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6EA3F294-2A59-4EF2-ABB1-39708FAA0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6EA3F294-2A59-4EF2-ABB1-39708FAA0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810E87-11D7-4F88-A45F-390BC405E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3C810E87-11D7-4F88-A45F-390BC405E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3C810E87-11D7-4F88-A45F-390BC405E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0" y="0"/>
            <a:ext cx="192879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dirty="0" err="1" smtClean="0"/>
              <a:t>Hepatocytes</a:t>
            </a:r>
            <a:endParaRPr lang="ar-SA" dirty="0"/>
          </a:p>
        </p:txBody>
      </p:sp>
      <p:pic>
        <p:nvPicPr>
          <p:cNvPr id="5" name="صورة 4" descr="fig1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"/>
            <a:ext cx="2514600" cy="2071677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286116" y="285728"/>
            <a:ext cx="192882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>
              <a:buFont typeface="Arial" pitchFamily="34" charset="0"/>
              <a:buChar char="•"/>
            </a:pPr>
            <a:r>
              <a:rPr lang="en-US" dirty="0" smtClean="0"/>
              <a:t>Polygonal cells</a:t>
            </a:r>
          </a:p>
          <a:p>
            <a:pPr algn="ctr" rtl="0">
              <a:buFont typeface="Arial" pitchFamily="34" charset="0"/>
              <a:buChar char="•"/>
            </a:pPr>
            <a:r>
              <a:rPr lang="en-US" dirty="0" smtClean="0"/>
              <a:t>acidophilic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857620" y="2143116"/>
            <a:ext cx="16430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dirty="0" err="1" smtClean="0"/>
              <a:t>hepatocyte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42844" y="2143116"/>
            <a:ext cx="192879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Other </a:t>
            </a:r>
            <a:r>
              <a:rPr lang="en-US" dirty="0" err="1" smtClean="0"/>
              <a:t>hepatocytes</a:t>
            </a:r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7215206" y="2143116"/>
            <a:ext cx="114300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sinusoids</a:t>
            </a:r>
            <a:endParaRPr lang="ar-SA" dirty="0"/>
          </a:p>
        </p:txBody>
      </p:sp>
      <p:sp>
        <p:nvSpPr>
          <p:cNvPr id="10" name="وسيلة شرح خطية 1 (شريط التمييز)‏ 9"/>
          <p:cNvSpPr/>
          <p:nvPr/>
        </p:nvSpPr>
        <p:spPr>
          <a:xfrm>
            <a:off x="1643042" y="2857496"/>
            <a:ext cx="3143272" cy="3643338"/>
          </a:xfrm>
          <a:prstGeom prst="accentCallout1">
            <a:avLst>
              <a:gd name="adj1" fmla="val -4821"/>
              <a:gd name="adj2" fmla="val -1350"/>
              <a:gd name="adj3" fmla="val -13196"/>
              <a:gd name="adj4" fmla="val 44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/>
              <a:t>1-Lateral domain: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err="1" smtClean="0"/>
              <a:t>Respnsible</a:t>
            </a:r>
            <a:r>
              <a:rPr lang="en-US" dirty="0" smtClean="0"/>
              <a:t> for formation of bile </a:t>
            </a:r>
            <a:r>
              <a:rPr lang="en-US" dirty="0" err="1" smtClean="0"/>
              <a:t>canaliculi</a:t>
            </a:r>
            <a:r>
              <a:rPr lang="en-US" dirty="0" smtClean="0"/>
              <a:t>.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Leakage of bile is prevented by tight junction (fasciae </a:t>
            </a:r>
            <a:r>
              <a:rPr lang="en-US" dirty="0" err="1" smtClean="0"/>
              <a:t>occludentes</a:t>
            </a:r>
            <a:r>
              <a:rPr lang="en-US" dirty="0" smtClean="0"/>
              <a:t>).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err="1" smtClean="0"/>
              <a:t>Hepatocyte</a:t>
            </a:r>
            <a:r>
              <a:rPr lang="en-US" dirty="0" smtClean="0"/>
              <a:t> </a:t>
            </a:r>
            <a:r>
              <a:rPr lang="en-US" dirty="0" err="1" smtClean="0"/>
              <a:t>microvilli</a:t>
            </a:r>
            <a:r>
              <a:rPr lang="en-US" dirty="0" smtClean="0"/>
              <a:t> project into bile </a:t>
            </a:r>
            <a:r>
              <a:rPr lang="en-US" dirty="0" err="1" smtClean="0"/>
              <a:t>canaliculi</a:t>
            </a:r>
            <a:r>
              <a:rPr lang="en-US" dirty="0" smtClean="0"/>
              <a:t>.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err="1" smtClean="0"/>
              <a:t>Hepatocytes</a:t>
            </a:r>
            <a:r>
              <a:rPr lang="en-US" b="1" dirty="0" smtClean="0"/>
              <a:t> </a:t>
            </a:r>
            <a:r>
              <a:rPr lang="en-US" b="1" u="sng" dirty="0" err="1" smtClean="0"/>
              <a:t>plasmalemma</a:t>
            </a:r>
            <a:r>
              <a:rPr lang="en-US" b="1" u="sng" dirty="0" smtClean="0"/>
              <a:t> </a:t>
            </a:r>
            <a:r>
              <a:rPr lang="en-US" dirty="0" smtClean="0"/>
              <a:t>is the wall for</a:t>
            </a:r>
            <a:r>
              <a:rPr lang="en-US" b="1" dirty="0" smtClean="0"/>
              <a:t> </a:t>
            </a:r>
            <a:r>
              <a:rPr lang="en-US" b="1" u="sng" dirty="0" smtClean="0"/>
              <a:t>bile </a:t>
            </a:r>
            <a:r>
              <a:rPr lang="en-US" b="1" u="sng" dirty="0" err="1" smtClean="0"/>
              <a:t>canaliculi</a:t>
            </a:r>
            <a:r>
              <a:rPr lang="en-US" b="1" dirty="0" smtClean="0"/>
              <a:t>.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Have isolated gap junction to communicate with other cells.</a:t>
            </a:r>
          </a:p>
          <a:p>
            <a:pPr algn="l" rtl="0">
              <a:buFont typeface="Arial" pitchFamily="34" charset="0"/>
              <a:buChar char="•"/>
            </a:pPr>
            <a:endParaRPr lang="ar-SA" b="1" dirty="0"/>
          </a:p>
        </p:txBody>
      </p:sp>
      <p:sp>
        <p:nvSpPr>
          <p:cNvPr id="11" name="وسيلة شرح خطية 1 (شريط التمييز)‏ 10"/>
          <p:cNvSpPr/>
          <p:nvPr/>
        </p:nvSpPr>
        <p:spPr>
          <a:xfrm>
            <a:off x="5857884" y="2928934"/>
            <a:ext cx="2571768" cy="1643074"/>
          </a:xfrm>
          <a:prstGeom prst="accentCallout1">
            <a:avLst>
              <a:gd name="adj1" fmla="val -19925"/>
              <a:gd name="adj2" fmla="val -6667"/>
              <a:gd name="adj3" fmla="val -34910"/>
              <a:gd name="adj4" fmla="val 15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/>
              <a:t>2- Sinusoidal Domain: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Have </a:t>
            </a:r>
            <a:r>
              <a:rPr lang="en-US" dirty="0" err="1" smtClean="0"/>
              <a:t>microvilli</a:t>
            </a:r>
            <a:r>
              <a:rPr lang="en-US" dirty="0" smtClean="0"/>
              <a:t>.</a:t>
            </a:r>
          </a:p>
          <a:p>
            <a:pPr algn="ctr" rtl="0"/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3214678" y="1214422"/>
            <a:ext cx="207170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Plasma membrane have two domains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صورة 4" descr="image00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5918" y="1928802"/>
            <a:ext cx="5786463" cy="3793348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286116" y="6072206"/>
            <a:ext cx="22145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صورة معبرة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42D569-5483-4564-A6E5-FEB0010D8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42D569-5483-4564-A6E5-FEB0010D8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42D569-5483-4564-A6E5-FEB0010D8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42D569-5483-4564-A6E5-FEB0010D8FDF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42D569-5483-4564-A6E5-FEB0010D8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2EFA0B-EE40-4873-804B-44B4CD16F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2EFA0B-EE40-4873-804B-44B4CD16F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2EFA0B-EE40-4873-804B-44B4CD16F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2EFA0B-EE40-4873-804B-44B4CD16FDAE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2EFA0B-EE40-4873-804B-44B4CD16F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DBAF7-C0D8-478C-8C3F-78C7BA12A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DBAF7-C0D8-478C-8C3F-78C7BA12A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DBAF7-C0D8-478C-8C3F-78C7BA12A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DBAF7-C0D8-478C-8C3F-78C7BA12ADCF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DBAF7-C0D8-478C-8C3F-78C7BA12A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E2E728-4CCC-456C-815B-8649BE6CD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E2E728-4CCC-456C-815B-8649BE6CD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E2E728-4CCC-456C-815B-8649BE6CD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E2E728-4CCC-456C-815B-8649BE6CDDD7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E2E728-4CCC-456C-815B-8649BE6CD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0DB18B-7574-483C-AD84-071441669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0DB18B-7574-483C-AD84-071441669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0DB18B-7574-483C-AD84-071441669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0DB18B-7574-483C-AD84-0714416690FC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0DB18B-7574-483C-AD84-071441669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F45A9A-76A6-4B49-AADD-A141E8CF0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F45A9A-76A6-4B49-AADD-A141E8CF0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F45A9A-76A6-4B49-AADD-A141E8CF0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F45A9A-76A6-4B49-AADD-A141E8CF063B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F45A9A-76A6-4B49-AADD-A141E8CF0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F0F30-7F75-45C3-9E15-4FF0F5163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F0F30-7F75-45C3-9E15-4FF0F5163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F0F30-7F75-45C3-9E15-4FF0F5163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F0F30-7F75-45C3-9E15-4FF0F5163538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F0F30-7F75-45C3-9E15-4FF0F5163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34C49C-8A57-4ABE-A1A9-AA64B37AB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34C49C-8A57-4ABE-A1A9-AA64B37AB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34C49C-8A57-4ABE-A1A9-AA64B37AB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34C49C-8A57-4ABE-A1A9-AA64B37ABD6D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34C49C-8A57-4ABE-A1A9-AA64B37AB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450909-1721-4265-B6F9-52740D48A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450909-1721-4265-B6F9-52740D48A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450909-1721-4265-B6F9-52740D48A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450909-1721-4265-B6F9-52740D48A85C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450909-1721-4265-B6F9-52740D48A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64B54D-D14C-4A01-8764-9C158F820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64B54D-D14C-4A01-8764-9C158F820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64B54D-D14C-4A01-8764-9C158F820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64B54D-D14C-4A01-8764-9C158F8206D5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64B54D-D14C-4A01-8764-9C158F820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73AE31-2C92-4F3B-BC84-236141552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73AE31-2C92-4F3B-BC84-236141552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73AE31-2C92-4F3B-BC84-236141552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73AE31-2C92-4F3B-BC84-2361415528A9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73AE31-2C92-4F3B-BC84-236141552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928926" y="0"/>
            <a:ext cx="235745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Gallbladder</a:t>
            </a:r>
            <a:endParaRPr lang="ar-SA" dirty="0"/>
          </a:p>
        </p:txBody>
      </p:sp>
      <p:graphicFrame>
        <p:nvGraphicFramePr>
          <p:cNvPr id="5" name="رسم تخطيطي 4"/>
          <p:cNvGraphicFramePr/>
          <p:nvPr/>
        </p:nvGraphicFramePr>
        <p:xfrm>
          <a:off x="1142976" y="428604"/>
          <a:ext cx="6096000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571472" y="357166"/>
            <a:ext cx="164307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Mucosa is highly folded into ridges</a:t>
            </a:r>
            <a:endParaRPr lang="ar-SA" dirty="0"/>
          </a:p>
        </p:txBody>
      </p:sp>
      <p:cxnSp>
        <p:nvCxnSpPr>
          <p:cNvPr id="8" name="رابط كسهم مستقيم 7"/>
          <p:cNvCxnSpPr/>
          <p:nvPr/>
        </p:nvCxnSpPr>
        <p:spPr>
          <a:xfrm rot="5400000">
            <a:off x="821505" y="2536025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214282" y="3500438"/>
            <a:ext cx="135732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Simple columnar epithelium</a:t>
            </a:r>
            <a:endParaRPr lang="ar-SA" b="1" dirty="0"/>
          </a:p>
        </p:txBody>
      </p:sp>
      <p:cxnSp>
        <p:nvCxnSpPr>
          <p:cNvPr id="11" name="رابط كسهم مستقيم 10"/>
          <p:cNvCxnSpPr/>
          <p:nvPr/>
        </p:nvCxnSpPr>
        <p:spPr>
          <a:xfrm rot="5400000">
            <a:off x="2857488" y="2857496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2714612" y="3429000"/>
            <a:ext cx="135732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Loose connective tissue</a:t>
            </a:r>
            <a:endParaRPr lang="ar-SA" b="1" dirty="0"/>
          </a:p>
        </p:txBody>
      </p:sp>
      <p:cxnSp>
        <p:nvCxnSpPr>
          <p:cNvPr id="15" name="رابط كسهم مستقيم 14"/>
          <p:cNvCxnSpPr/>
          <p:nvPr/>
        </p:nvCxnSpPr>
        <p:spPr>
          <a:xfrm rot="16200000" flipH="1">
            <a:off x="4607719" y="2821777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4714876" y="3643314"/>
            <a:ext cx="150019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Obliquely oriented </a:t>
            </a:r>
            <a:endParaRPr lang="ar-SA" b="1" dirty="0"/>
          </a:p>
        </p:txBody>
      </p:sp>
      <p:cxnSp>
        <p:nvCxnSpPr>
          <p:cNvPr id="18" name="رابط كسهم مستقيم 17"/>
          <p:cNvCxnSpPr/>
          <p:nvPr/>
        </p:nvCxnSpPr>
        <p:spPr>
          <a:xfrm>
            <a:off x="6929454" y="2428868"/>
            <a:ext cx="135732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rot="5400000">
            <a:off x="5464975" y="3464719"/>
            <a:ext cx="200026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/>
          <p:cNvSpPr txBox="1"/>
          <p:nvPr/>
        </p:nvSpPr>
        <p:spPr>
          <a:xfrm>
            <a:off x="6643702" y="3071810"/>
            <a:ext cx="8572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IF</a:t>
            </a:r>
            <a:endParaRPr lang="ar-SA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5000628" y="4714884"/>
            <a:ext cx="185738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Invested by peritoneum:</a:t>
            </a:r>
          </a:p>
          <a:p>
            <a:pPr algn="ctr"/>
            <a:r>
              <a:rPr lang="en-US" b="1" dirty="0" err="1" smtClean="0"/>
              <a:t>serosa</a:t>
            </a:r>
            <a:endParaRPr lang="ar-SA" b="1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7786710" y="3357562"/>
            <a:ext cx="135729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Not invested:</a:t>
            </a:r>
          </a:p>
          <a:p>
            <a:pPr algn="ctr" rtl="0"/>
            <a:r>
              <a:rPr lang="en-US" b="1" dirty="0" smtClean="0"/>
              <a:t>adventitia</a:t>
            </a:r>
            <a:endParaRPr lang="ar-SA" b="1" dirty="0"/>
          </a:p>
        </p:txBody>
      </p:sp>
      <p:pic>
        <p:nvPicPr>
          <p:cNvPr id="24" name="صورة 23" descr="14-Gallbladder -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4572008"/>
            <a:ext cx="3047989" cy="2285992"/>
          </a:xfrm>
          <a:prstGeom prst="rect">
            <a:avLst/>
          </a:prstGeom>
        </p:spPr>
      </p:pic>
      <p:sp>
        <p:nvSpPr>
          <p:cNvPr id="17" name="مثلث متساوي الساقين 16"/>
          <p:cNvSpPr/>
          <p:nvPr/>
        </p:nvSpPr>
        <p:spPr>
          <a:xfrm>
            <a:off x="6786578" y="4429132"/>
            <a:ext cx="2357422" cy="2286016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No goblet cells no </a:t>
            </a:r>
            <a:r>
              <a:rPr lang="en-US" dirty="0" err="1" smtClean="0"/>
              <a:t>muscularis</a:t>
            </a:r>
            <a:r>
              <a:rPr lang="en-US" dirty="0" smtClean="0"/>
              <a:t> mucosa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C0597A-5D60-4E9D-9EDD-758DA929E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42C0597A-5D60-4E9D-9EDD-758DA929E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01E8BE-909F-4EBD-978A-769031EE2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301E8BE-909F-4EBD-978A-769031EE2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99B8AC-90BF-492A-8515-3A01A3C47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699B8AC-90BF-492A-8515-3A01A3C47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7024D6-DDCA-438C-B39E-3A1D24722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E47024D6-DDCA-438C-B39E-3A1D24722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A8F96E-D142-46CB-BBBD-EA6E96485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86A8F96E-D142-46CB-BBBD-EA6E96485C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848F5B-796D-44C2-8359-589BD1879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B5848F5B-796D-44C2-8359-589BD1879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7BE7FE-108F-4FC8-87C5-44B6429A6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B7BE7FE-108F-4FC8-87C5-44B6429A6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17A40B-1951-4DA1-908C-F06EBA218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A117A40B-1951-4DA1-908C-F06EBA218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8C6515-EA3F-4E12-8D82-FCB9F32A7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958C6515-EA3F-4E12-8D82-FCB9F32A7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 animBg="1"/>
      <p:bldP spid="9" grpId="0" animBg="1"/>
      <p:bldP spid="12" grpId="0" animBg="1"/>
      <p:bldP spid="16" grpId="0" animBg="1"/>
      <p:bldP spid="21" grpId="0" animBg="1"/>
      <p:bldP spid="22" grpId="0" animBg="1"/>
      <p:bldP spid="2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357422" y="0"/>
            <a:ext cx="20717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Pancreas</a:t>
            </a:r>
            <a:endParaRPr lang="ar-SA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صورة 4" descr="hdc_0001_0003_0_img01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0"/>
            <a:ext cx="2908300" cy="9525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0" y="1285860"/>
            <a:ext cx="314324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connective tissue forms septa. Which subdivide the gland into lobule.</a:t>
            </a:r>
          </a:p>
        </p:txBody>
      </p:sp>
      <p:graphicFrame>
        <p:nvGraphicFramePr>
          <p:cNvPr id="7" name="رسم تخطيطي 6"/>
          <p:cNvGraphicFramePr/>
          <p:nvPr/>
        </p:nvGraphicFramePr>
        <p:xfrm>
          <a:off x="1571604" y="23574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رسم تخطيطي 11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0" y="0"/>
            <a:ext cx="221454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Exocrine secretion: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0" y="785794"/>
            <a:ext cx="250029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Produce </a:t>
            </a:r>
            <a:r>
              <a:rPr lang="en-US" dirty="0" err="1" smtClean="0"/>
              <a:t>proenzymes</a:t>
            </a:r>
            <a:r>
              <a:rPr lang="en-US" dirty="0" smtClean="0"/>
              <a:t>.</a:t>
            </a:r>
            <a:endParaRPr lang="ar-SA" dirty="0"/>
          </a:p>
        </p:txBody>
      </p:sp>
      <p:pic>
        <p:nvPicPr>
          <p:cNvPr id="6" name="صورة 5" descr="pancreas-acinu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058" y="2143116"/>
            <a:ext cx="4572000" cy="3483864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0" y="1714488"/>
            <a:ext cx="364330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40 to 50 </a:t>
            </a:r>
            <a:r>
              <a:rPr lang="en-US" dirty="0" err="1" smtClean="0"/>
              <a:t>acinar</a:t>
            </a:r>
            <a:r>
              <a:rPr lang="en-US" dirty="0" smtClean="0"/>
              <a:t> cells form </a:t>
            </a:r>
            <a:r>
              <a:rPr lang="en-US" dirty="0" err="1" smtClean="0"/>
              <a:t>acinus</a:t>
            </a:r>
            <a:r>
              <a:rPr lang="en-US" dirty="0" smtClean="0"/>
              <a:t>.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929322" y="2786058"/>
            <a:ext cx="1285884" cy="35719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5500694" y="3929066"/>
            <a:ext cx="364330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1600" dirty="0" err="1" smtClean="0">
                <a:latin typeface="OCR A Extended" pitchFamily="50" charset="0"/>
              </a:rPr>
              <a:t>Centroacinar</a:t>
            </a:r>
            <a:r>
              <a:rPr lang="en-US" sz="1600" dirty="0" smtClean="0">
                <a:latin typeface="OCR A Extended" pitchFamily="50" charset="0"/>
              </a:rPr>
              <a:t> cells: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1600" dirty="0" smtClean="0">
                <a:latin typeface="OCR A Extended" pitchFamily="50" charset="0"/>
              </a:rPr>
              <a:t>In the </a:t>
            </a:r>
            <a:r>
              <a:rPr lang="en-US" sz="1600" dirty="0" err="1" smtClean="0">
                <a:latin typeface="OCR A Extended" pitchFamily="50" charset="0"/>
              </a:rPr>
              <a:t>lumin</a:t>
            </a:r>
            <a:r>
              <a:rPr lang="en-US" sz="1600" dirty="0" smtClean="0">
                <a:latin typeface="OCR A Extended" pitchFamily="50" charset="0"/>
              </a:rPr>
              <a:t> of </a:t>
            </a:r>
            <a:r>
              <a:rPr lang="en-US" sz="1600" dirty="0" err="1" smtClean="0">
                <a:latin typeface="OCR A Extended" pitchFamily="50" charset="0"/>
              </a:rPr>
              <a:t>acinus</a:t>
            </a:r>
            <a:r>
              <a:rPr lang="en-US" sz="1600" dirty="0" smtClean="0">
                <a:latin typeface="OCR A Extended" pitchFamily="50" charset="0"/>
              </a:rPr>
              <a:t>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1600" dirty="0" smtClean="0">
                <a:latin typeface="OCR A Extended" pitchFamily="50" charset="0"/>
              </a:rPr>
              <a:t>Low </a:t>
            </a:r>
            <a:r>
              <a:rPr lang="en-US" sz="1600" dirty="0" err="1" smtClean="0">
                <a:latin typeface="OCR A Extended" pitchFamily="50" charset="0"/>
              </a:rPr>
              <a:t>cuboidal</a:t>
            </a:r>
            <a:r>
              <a:rPr lang="en-US" sz="1600" dirty="0" smtClean="0">
                <a:latin typeface="OCR A Extended" pitchFamily="50" charset="0"/>
              </a:rPr>
              <a:t>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1600" dirty="0" smtClean="0">
                <a:latin typeface="OCR A Extended" pitchFamily="50" charset="0"/>
              </a:rPr>
              <a:t>Have receptors for </a:t>
            </a:r>
            <a:r>
              <a:rPr lang="en-US" sz="1600" b="1" dirty="0" err="1" smtClean="0">
                <a:latin typeface="OCR A Extended" pitchFamily="50" charset="0"/>
              </a:rPr>
              <a:t>secretin</a:t>
            </a:r>
            <a:r>
              <a:rPr lang="en-US" sz="1600" b="1" dirty="0" smtClean="0">
                <a:latin typeface="OCR A Extended" pitchFamily="50" charset="0"/>
              </a:rPr>
              <a:t> </a:t>
            </a:r>
            <a:r>
              <a:rPr lang="en-US" sz="1600" dirty="0" smtClean="0">
                <a:latin typeface="OCR A Extended" pitchFamily="50" charset="0"/>
              </a:rPr>
              <a:t>and </a:t>
            </a:r>
            <a:r>
              <a:rPr lang="en-US" sz="1600" b="1" dirty="0" smtClean="0">
                <a:latin typeface="OCR A Extended" pitchFamily="50" charset="0"/>
              </a:rPr>
              <a:t>acetylcholine.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1600" b="1" dirty="0" smtClean="0">
                <a:latin typeface="OCR A Extended" pitchFamily="50" charset="0"/>
              </a:rPr>
              <a:t>No </a:t>
            </a:r>
            <a:r>
              <a:rPr lang="en-US" sz="1600" b="1" dirty="0" err="1" smtClean="0">
                <a:latin typeface="OCR A Extended" pitchFamily="50" charset="0"/>
              </a:rPr>
              <a:t>myoepithelial</a:t>
            </a:r>
            <a:r>
              <a:rPr lang="en-US" sz="1600" b="1" dirty="0" smtClean="0">
                <a:latin typeface="OCR A Extended" pitchFamily="50" charset="0"/>
              </a:rPr>
              <a:t> cells.</a:t>
            </a:r>
            <a:endParaRPr lang="ar-SA" sz="1600" dirty="0">
              <a:latin typeface="OCR A Extended" pitchFamily="50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0" y="2928934"/>
            <a:ext cx="3643306" cy="31393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Acinar</a:t>
            </a:r>
            <a:r>
              <a:rPr lang="en-US" dirty="0" smtClean="0"/>
              <a:t> cells: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Shaped like truncated pyramid.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Lie on the basal lamina.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Basal, rounded nucleus.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Basophilic cytoplasm.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Apex has </a:t>
            </a:r>
            <a:r>
              <a:rPr lang="en-US" dirty="0" err="1" smtClean="0"/>
              <a:t>secretory</a:t>
            </a:r>
            <a:r>
              <a:rPr lang="en-US" dirty="0" smtClean="0"/>
              <a:t> granules (acidophilic)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Basal cell membrane have receptors for </a:t>
            </a:r>
            <a:r>
              <a:rPr lang="en-US" b="1" dirty="0" smtClean="0"/>
              <a:t>CCK</a:t>
            </a:r>
            <a:r>
              <a:rPr lang="en-US" dirty="0" smtClean="0"/>
              <a:t> and </a:t>
            </a:r>
            <a:r>
              <a:rPr lang="en-US" b="1" dirty="0" smtClean="0"/>
              <a:t>acetylcholine</a:t>
            </a:r>
            <a:r>
              <a:rPr lang="en-US" dirty="0" smtClean="0"/>
              <a:t>.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Abundance of RER, </a:t>
            </a:r>
            <a:r>
              <a:rPr lang="en-US" dirty="0" err="1" smtClean="0"/>
              <a:t>Mictochondria</a:t>
            </a:r>
            <a:r>
              <a:rPr lang="en-US" dirty="0" smtClean="0"/>
              <a:t>, </a:t>
            </a:r>
            <a:r>
              <a:rPr lang="en-US" dirty="0" err="1" smtClean="0"/>
              <a:t>polysomes</a:t>
            </a:r>
            <a:r>
              <a:rPr lang="en-US" dirty="0" smtClean="0"/>
              <a:t>.</a:t>
            </a:r>
            <a:endParaRPr lang="ar-SA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3286116" y="571480"/>
            <a:ext cx="300039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b="1" dirty="0" smtClean="0"/>
              <a:t>Duct System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9.62963E-6 L -0.29931 -9.62963E-6 " pathEditMode="relative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9" grpId="0" animBg="1"/>
      <p:bldP spid="9" grpId="1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0" y="0"/>
            <a:ext cx="221454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Endocrine Pancreas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3357554" y="571480"/>
            <a:ext cx="2786082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b="1" dirty="0" smtClean="0"/>
              <a:t>Islets of </a:t>
            </a:r>
            <a:r>
              <a:rPr lang="en-US" b="1" dirty="0" err="1" smtClean="0"/>
              <a:t>langerhans</a:t>
            </a:r>
            <a:r>
              <a:rPr lang="en-US" b="1" dirty="0" smtClean="0"/>
              <a:t> :</a:t>
            </a:r>
          </a:p>
          <a:p>
            <a:pPr algn="l" rtl="0">
              <a:buFont typeface="Arial" pitchFamily="34" charset="0"/>
              <a:buChar char="•"/>
            </a:pPr>
            <a:r>
              <a:rPr lang="en-US" b="1" dirty="0" smtClean="0"/>
              <a:t>Surrounded by reticular fibers.</a:t>
            </a:r>
          </a:p>
          <a:p>
            <a:pPr algn="l" rtl="0">
              <a:buFont typeface="Arial" pitchFamily="34" charset="0"/>
              <a:buChar char="•"/>
            </a:pPr>
            <a:r>
              <a:rPr lang="en-US" b="1" dirty="0" smtClean="0"/>
              <a:t>Greater  number in the tail region of the pancreas</a:t>
            </a:r>
            <a:endParaRPr lang="ar-SA" b="1" dirty="0"/>
          </a:p>
        </p:txBody>
      </p:sp>
      <p:graphicFrame>
        <p:nvGraphicFramePr>
          <p:cNvPr id="6" name="رسم تخطيطي 5"/>
          <p:cNvGraphicFramePr/>
          <p:nvPr/>
        </p:nvGraphicFramePr>
        <p:xfrm>
          <a:off x="0" y="2500306"/>
          <a:ext cx="87868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500298" y="214290"/>
            <a:ext cx="214314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dirty="0" smtClean="0">
                <a:solidFill>
                  <a:srgbClr val="00B050"/>
                </a:solidFill>
              </a:rPr>
              <a:t>Liver</a:t>
            </a:r>
            <a:endParaRPr lang="ar-SA" sz="2000" dirty="0">
              <a:solidFill>
                <a:srgbClr val="00B050"/>
              </a:solidFill>
            </a:endParaRPr>
          </a:p>
        </p:txBody>
      </p:sp>
      <p:pic>
        <p:nvPicPr>
          <p:cNvPr id="5" name="صورة 4" descr="liver-function-tests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14290"/>
            <a:ext cx="1343025" cy="923925"/>
          </a:xfrm>
          <a:prstGeom prst="rect">
            <a:avLst/>
          </a:prstGeom>
        </p:spPr>
      </p:pic>
      <p:graphicFrame>
        <p:nvGraphicFramePr>
          <p:cNvPr id="6" name="رسم تخطيطي 5"/>
          <p:cNvGraphicFramePr/>
          <p:nvPr/>
        </p:nvGraphicFramePr>
        <p:xfrm>
          <a:off x="1524000" y="1397000"/>
          <a:ext cx="6096000" cy="246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رسم تخطيطي 22"/>
          <p:cNvGraphicFramePr/>
          <p:nvPr/>
        </p:nvGraphicFramePr>
        <p:xfrm>
          <a:off x="214282" y="714356"/>
          <a:ext cx="892971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0" y="0"/>
            <a:ext cx="192879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dirty="0" smtClean="0">
                <a:solidFill>
                  <a:schemeClr val="bg1"/>
                </a:solidFill>
              </a:rPr>
              <a:t>Classic lobules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071670" y="357166"/>
            <a:ext cx="321471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Connective tissue elements </a:t>
            </a:r>
            <a:r>
              <a:rPr lang="en-US" b="1" dirty="0" smtClean="0"/>
              <a:t>(portal tracts) </a:t>
            </a:r>
            <a:r>
              <a:rPr lang="en-US" dirty="0" smtClean="0"/>
              <a:t>arrange </a:t>
            </a:r>
            <a:r>
              <a:rPr lang="en-US" dirty="0" err="1" smtClean="0"/>
              <a:t>hepatocytes</a:t>
            </a:r>
            <a:r>
              <a:rPr lang="en-US" dirty="0" smtClean="0"/>
              <a:t> in hexagon-shaped lobules </a:t>
            </a:r>
            <a:r>
              <a:rPr lang="en-US" b="1" dirty="0" smtClean="0"/>
              <a:t>(classical lobules).</a:t>
            </a:r>
          </a:p>
        </p:txBody>
      </p:sp>
      <p:pic>
        <p:nvPicPr>
          <p:cNvPr id="7" name="صورة 6" descr="LIVER PIG LOBULATION 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5984" y="1857364"/>
            <a:ext cx="6019814" cy="4555278"/>
          </a:xfrm>
          <a:prstGeom prst="rect">
            <a:avLst/>
          </a:prstGeom>
        </p:spPr>
      </p:pic>
      <p:sp>
        <p:nvSpPr>
          <p:cNvPr id="8" name="وسيلة شرح خطية 2 7"/>
          <p:cNvSpPr/>
          <p:nvPr/>
        </p:nvSpPr>
        <p:spPr>
          <a:xfrm>
            <a:off x="6286512" y="571480"/>
            <a:ext cx="2428892" cy="714380"/>
          </a:xfrm>
          <a:prstGeom prst="borderCallout2">
            <a:avLst>
              <a:gd name="adj1" fmla="val 34500"/>
              <a:gd name="adj2" fmla="val -686"/>
              <a:gd name="adj3" fmla="val 67500"/>
              <a:gd name="adj4" fmla="val -24314"/>
              <a:gd name="adj5" fmla="val 239749"/>
              <a:gd name="adj6" fmla="val -390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Classical lobules</a:t>
            </a:r>
            <a:endParaRPr lang="ar-SA" dirty="0"/>
          </a:p>
        </p:txBody>
      </p:sp>
      <p:cxnSp>
        <p:nvCxnSpPr>
          <p:cNvPr id="12" name="رابط كسهم مستقيم 11"/>
          <p:cNvCxnSpPr/>
          <p:nvPr/>
        </p:nvCxnSpPr>
        <p:spPr>
          <a:xfrm rot="5400000">
            <a:off x="6250793" y="1607331"/>
            <a:ext cx="1285884" cy="6429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rot="5400000">
            <a:off x="5857884" y="1928802"/>
            <a:ext cx="2714644" cy="1428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وسيلة شرح مستطيلة 21"/>
          <p:cNvSpPr/>
          <p:nvPr/>
        </p:nvSpPr>
        <p:spPr>
          <a:xfrm>
            <a:off x="2357422" y="2714620"/>
            <a:ext cx="1857388" cy="1857388"/>
          </a:xfrm>
          <a:prstGeom prst="wedgeRectCallout">
            <a:avLst>
              <a:gd name="adj1" fmla="val 96859"/>
              <a:gd name="adj2" fmla="val -1673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The place where 3 classical lobules are in contact is called </a:t>
            </a:r>
            <a:r>
              <a:rPr lang="en-US" b="1" dirty="0" smtClean="0"/>
              <a:t>portal area (triads)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P spid="6" grpId="0" animBg="1"/>
      <p:bldP spid="6" grpId="1" animBg="1"/>
      <p:bldP spid="8" grpId="0" animBg="1"/>
      <p:bldP spid="8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42910" y="1285860"/>
            <a:ext cx="17859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Portal Area</a:t>
            </a:r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7286644" y="1285860"/>
            <a:ext cx="150019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Parenchyma of the liver</a:t>
            </a:r>
          </a:p>
        </p:txBody>
      </p:sp>
      <p:sp>
        <p:nvSpPr>
          <p:cNvPr id="7" name="وسيلة شرح خطية 1 6"/>
          <p:cNvSpPr/>
          <p:nvPr/>
        </p:nvSpPr>
        <p:spPr>
          <a:xfrm>
            <a:off x="4714876" y="2714620"/>
            <a:ext cx="2786082" cy="1143008"/>
          </a:xfrm>
          <a:prstGeom prst="borderCallout1">
            <a:avLst>
              <a:gd name="adj1" fmla="val -15096"/>
              <a:gd name="adj2" fmla="val 50867"/>
              <a:gd name="adj3" fmla="val -141344"/>
              <a:gd name="adj4" fmla="val 5126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/>
              <a:t>Limiting plate </a:t>
            </a:r>
            <a:r>
              <a:rPr lang="en-US" dirty="0" smtClean="0"/>
              <a:t>(modified </a:t>
            </a:r>
            <a:r>
              <a:rPr lang="en-US" dirty="0" err="1" smtClean="0"/>
              <a:t>hepatocytes</a:t>
            </a:r>
            <a:r>
              <a:rPr lang="en-US" dirty="0" smtClean="0"/>
              <a:t>) separate portal area from the parenchyma of the liver</a:t>
            </a:r>
            <a:endParaRPr lang="ar-SA" b="1" dirty="0"/>
          </a:p>
        </p:txBody>
      </p:sp>
      <p:sp>
        <p:nvSpPr>
          <p:cNvPr id="8" name="وسيلة شرح خطية 1 7"/>
          <p:cNvSpPr/>
          <p:nvPr/>
        </p:nvSpPr>
        <p:spPr>
          <a:xfrm>
            <a:off x="2357422" y="2786058"/>
            <a:ext cx="1928826" cy="1357322"/>
          </a:xfrm>
          <a:prstGeom prst="borderCallout1">
            <a:avLst>
              <a:gd name="adj1" fmla="val -11916"/>
              <a:gd name="adj2" fmla="val 56111"/>
              <a:gd name="adj3" fmla="val -126165"/>
              <a:gd name="adj4" fmla="val 520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/>
              <a:t>Space of </a:t>
            </a:r>
            <a:r>
              <a:rPr lang="en-US" b="1" dirty="0" err="1" smtClean="0"/>
              <a:t>Möll</a:t>
            </a:r>
            <a:r>
              <a:rPr lang="en-US" dirty="0" smtClean="0"/>
              <a:t> separate limiting plate from the </a:t>
            </a:r>
            <a:r>
              <a:rPr lang="en-US" dirty="0" err="1" smtClean="0"/>
              <a:t>conncective</a:t>
            </a:r>
            <a:r>
              <a:rPr lang="en-US" dirty="0" smtClean="0"/>
              <a:t> tissue of portal area</a:t>
            </a:r>
            <a:endParaRPr lang="ar-SA" b="1" dirty="0"/>
          </a:p>
        </p:txBody>
      </p:sp>
      <p:sp>
        <p:nvSpPr>
          <p:cNvPr id="9" name="مخطط انسيابي: قرص ممغنط 8"/>
          <p:cNvSpPr/>
          <p:nvPr/>
        </p:nvSpPr>
        <p:spPr>
          <a:xfrm>
            <a:off x="0" y="2214554"/>
            <a:ext cx="2286016" cy="3500462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Hepatic artery</a:t>
            </a:r>
            <a:endParaRPr lang="ar-SA" dirty="0"/>
          </a:p>
        </p:txBody>
      </p:sp>
      <p:sp>
        <p:nvSpPr>
          <p:cNvPr id="10" name="مخطط انسيابي: قرص ممغنط 9"/>
          <p:cNvSpPr/>
          <p:nvPr/>
        </p:nvSpPr>
        <p:spPr>
          <a:xfrm>
            <a:off x="6786546" y="2428868"/>
            <a:ext cx="2357454" cy="321471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Hepatic artery</a:t>
            </a:r>
            <a:endParaRPr lang="ar-SA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2714612" y="1357298"/>
            <a:ext cx="3571900" cy="857256"/>
          </a:xfrm>
          <a:prstGeom prst="roundRect">
            <a:avLst/>
          </a:prstGeom>
          <a:gradFill flip="none" rotWithShape="1">
            <a:gsLst>
              <a:gs pos="0">
                <a:srgbClr val="996633">
                  <a:shade val="30000"/>
                  <a:satMod val="115000"/>
                </a:srgbClr>
              </a:gs>
              <a:gs pos="50000">
                <a:srgbClr val="996633">
                  <a:shade val="67500"/>
                  <a:satMod val="115000"/>
                </a:srgbClr>
              </a:gs>
              <a:gs pos="100000">
                <a:srgbClr val="996633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/>
              <a:t>hepatocytes</a:t>
            </a:r>
            <a:endParaRPr lang="ar-SA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071802" y="5500702"/>
            <a:ext cx="3000396" cy="785818"/>
          </a:xfrm>
          <a:prstGeom prst="roundRect">
            <a:avLst/>
          </a:prstGeom>
          <a:gradFill flip="none" rotWithShape="1">
            <a:gsLst>
              <a:gs pos="0">
                <a:srgbClr val="996633">
                  <a:shade val="30000"/>
                  <a:satMod val="115000"/>
                </a:srgbClr>
              </a:gs>
              <a:gs pos="50000">
                <a:srgbClr val="996633">
                  <a:shade val="67500"/>
                  <a:satMod val="115000"/>
                </a:srgbClr>
              </a:gs>
              <a:gs pos="100000">
                <a:srgbClr val="996633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/>
              <a:t>hepatocytes</a:t>
            </a:r>
            <a:endParaRPr lang="ar-SA" dirty="0"/>
          </a:p>
        </p:txBody>
      </p:sp>
      <p:sp>
        <p:nvSpPr>
          <p:cNvPr id="13" name="مخطط انسيابي: تخزين بالوصول المباشر 12"/>
          <p:cNvSpPr/>
          <p:nvPr/>
        </p:nvSpPr>
        <p:spPr>
          <a:xfrm>
            <a:off x="2357422" y="3571876"/>
            <a:ext cx="4357718" cy="428628"/>
          </a:xfrm>
          <a:prstGeom prst="flowChartMagneticDru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Distributing arteriole</a:t>
            </a:r>
            <a:endParaRPr lang="ar-SA" dirty="0"/>
          </a:p>
        </p:txBody>
      </p:sp>
      <p:cxnSp>
        <p:nvCxnSpPr>
          <p:cNvPr id="15" name="رابط كسهم مستقيم 14"/>
          <p:cNvCxnSpPr/>
          <p:nvPr/>
        </p:nvCxnSpPr>
        <p:spPr>
          <a:xfrm rot="5400000" flipH="1" flipV="1">
            <a:off x="2714612" y="2786058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rot="5400000" flipH="1" flipV="1">
            <a:off x="3714744" y="2786058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rot="5400000" flipH="1" flipV="1">
            <a:off x="5429256" y="2786058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rot="16200000" flipH="1">
            <a:off x="2643174" y="4500570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rot="16200000" flipH="1">
            <a:off x="3321835" y="4464851"/>
            <a:ext cx="1071570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rot="16200000" flipH="1">
            <a:off x="4822033" y="4679165"/>
            <a:ext cx="100013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مربع نص 25"/>
          <p:cNvSpPr txBox="1"/>
          <p:nvPr/>
        </p:nvSpPr>
        <p:spPr>
          <a:xfrm>
            <a:off x="4500562" y="2643182"/>
            <a:ext cx="107157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Inlet arteriole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/>
        </p:nvGraphicFramePr>
        <p:xfrm>
          <a:off x="1500166" y="0"/>
          <a:ext cx="6096000" cy="264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214282" y="2928934"/>
            <a:ext cx="3214710" cy="9233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Interlobular bile duct </a:t>
            </a:r>
            <a:r>
              <a:rPr lang="en-US" dirty="0" smtClean="0"/>
              <a:t>are </a:t>
            </a:r>
            <a:r>
              <a:rPr lang="en-US" dirty="0" err="1" smtClean="0"/>
              <a:t>vascularized</a:t>
            </a:r>
            <a:r>
              <a:rPr lang="en-US" dirty="0" smtClean="0"/>
              <a:t> by </a:t>
            </a:r>
            <a:r>
              <a:rPr lang="en-US" b="1" dirty="0" err="1" smtClean="0">
                <a:solidFill>
                  <a:srgbClr val="FF0000"/>
                </a:solidFill>
              </a:rPr>
              <a:t>peribiliary</a:t>
            </a:r>
            <a:r>
              <a:rPr lang="en-US" b="1" dirty="0" smtClean="0">
                <a:solidFill>
                  <a:srgbClr val="FF0000"/>
                </a:solidFill>
              </a:rPr>
              <a:t> capillary plexus</a:t>
            </a:r>
            <a:endParaRPr lang="ar-SA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صورة 5" descr="liver_central_vein_40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7620" y="3214686"/>
            <a:ext cx="3900428" cy="3081338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214282" y="4000504"/>
            <a:ext cx="271464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Central vein: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At the central of lobule.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Tributary of hepatic veins.</a:t>
            </a:r>
          </a:p>
        </p:txBody>
      </p:sp>
      <p:sp>
        <p:nvSpPr>
          <p:cNvPr id="8" name="وسيلة شرح خطية 2 7"/>
          <p:cNvSpPr/>
          <p:nvPr/>
        </p:nvSpPr>
        <p:spPr>
          <a:xfrm>
            <a:off x="6286512" y="1714488"/>
            <a:ext cx="2143140" cy="1428760"/>
          </a:xfrm>
          <a:prstGeom prst="borderCallout2">
            <a:avLst>
              <a:gd name="adj1" fmla="val 20750"/>
              <a:gd name="adj2" fmla="val -2333"/>
              <a:gd name="adj3" fmla="val 29750"/>
              <a:gd name="adj4" fmla="val -8000"/>
              <a:gd name="adj5" fmla="val 158500"/>
              <a:gd name="adj6" fmla="val -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Cells are radiating from central vein forming </a:t>
            </a:r>
            <a:r>
              <a:rPr lang="en-US" b="1" dirty="0" smtClean="0"/>
              <a:t>plates of cells </a:t>
            </a:r>
            <a:r>
              <a:rPr lang="en-US" dirty="0" smtClean="0"/>
              <a:t>separated by </a:t>
            </a:r>
            <a:r>
              <a:rPr lang="en-US" b="1" u="sng" dirty="0" smtClean="0"/>
              <a:t>sinusoids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500694" y="4429132"/>
            <a:ext cx="571504" cy="428628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858016" y="3643314"/>
            <a:ext cx="714380" cy="285752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11" name="رسم تخطيطي 10"/>
          <p:cNvGraphicFramePr/>
          <p:nvPr/>
        </p:nvGraphicFramePr>
        <p:xfrm>
          <a:off x="642910" y="0"/>
          <a:ext cx="7286676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مربع نص 11"/>
          <p:cNvSpPr txBox="1"/>
          <p:nvPr/>
        </p:nvSpPr>
        <p:spPr>
          <a:xfrm>
            <a:off x="2928926" y="642918"/>
            <a:ext cx="278608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Pathway for central vein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  <p:bldP spid="5" grpId="0" animBg="1"/>
      <p:bldP spid="5" grpId="1" animBg="1"/>
      <p:bldP spid="5" grpId="2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Graphic spid="11" grpId="0">
        <p:bldAsOne/>
      </p:bldGraphic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/>
        </p:nvGraphicFramePr>
        <p:xfrm>
          <a:off x="0" y="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صورة 4" descr="صورة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670" y="2214554"/>
            <a:ext cx="5043268" cy="4443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8F9B94-04B2-4674-8D49-5F6A2B8C1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C18F9B94-04B2-4674-8D49-5F6A2B8C1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C8A96-D403-4F1F-AE00-AF479719D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04EC8A96-D403-4F1F-AE00-AF479719D6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AC3B20-0D1E-4AEF-8CFA-E2C1C7288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55AC3B20-0D1E-4AEF-8CFA-E2C1C72880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181DFB-8333-4795-A18E-AF3FA1D71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DE181DFB-8333-4795-A18E-AF3FA1D71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0F76DA-026F-486C-9930-7511B3AAA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A00F76DA-026F-486C-9930-7511B3AAA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BCABEB-D0E3-418E-9841-77919FD2B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77BCABEB-D0E3-418E-9841-77919FD2B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F4F91D-3C19-466F-8C94-87CB8A7EB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BDF4F91D-3C19-466F-8C94-87CB8A7EB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703</Words>
  <Application>Microsoft Office PowerPoint</Application>
  <PresentationFormat>عرض على الشاشة (3:4)‏</PresentationFormat>
  <Paragraphs>169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Pancreas, Liver, and gallbladder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Pancreas, Liver, and gallbladder</dc:title>
  <dc:creator>a</dc:creator>
  <cp:lastModifiedBy>a</cp:lastModifiedBy>
  <cp:revision>25</cp:revision>
  <dcterms:created xsi:type="dcterms:W3CDTF">2009-03-28T14:30:29Z</dcterms:created>
  <dcterms:modified xsi:type="dcterms:W3CDTF">2009-03-29T14:49:15Z</dcterms:modified>
</cp:coreProperties>
</file>