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3" r:id="rId3"/>
    <p:sldId id="258" r:id="rId4"/>
    <p:sldId id="259" r:id="rId5"/>
    <p:sldId id="260" r:id="rId6"/>
    <p:sldId id="261" r:id="rId7"/>
    <p:sldId id="262" r:id="rId8"/>
    <p:sldId id="295" r:id="rId9"/>
    <p:sldId id="263" r:id="rId10"/>
    <p:sldId id="294" r:id="rId11"/>
    <p:sldId id="264" r:id="rId12"/>
    <p:sldId id="265" r:id="rId13"/>
    <p:sldId id="267" r:id="rId14"/>
    <p:sldId id="268" r:id="rId15"/>
    <p:sldId id="266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96" r:id="rId27"/>
    <p:sldId id="297" r:id="rId28"/>
    <p:sldId id="282" r:id="rId29"/>
    <p:sldId id="273" r:id="rId30"/>
    <p:sldId id="257" r:id="rId31"/>
    <p:sldId id="284" r:id="rId32"/>
    <p:sldId id="283" r:id="rId33"/>
    <p:sldId id="286" r:id="rId34"/>
    <p:sldId id="285" r:id="rId35"/>
    <p:sldId id="287" r:id="rId36"/>
    <p:sldId id="288" r:id="rId37"/>
    <p:sldId id="289" r:id="rId38"/>
    <p:sldId id="290" r:id="rId39"/>
    <p:sldId id="291" r:id="rId40"/>
    <p:sldId id="298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Detailed history and physical examination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20-30 % of all pituitary </a:t>
            </a:r>
            <a:r>
              <a:rPr lang="en-CA" dirty="0" err="1" smtClean="0"/>
              <a:t>tumor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Anterior pituitary insufficiency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Endocrine block 2011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Sellar</a:t>
            </a:r>
            <a:r>
              <a:rPr lang="en-CA" dirty="0" smtClean="0"/>
              <a:t> Mass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92" y="-3000420"/>
            <a:ext cx="12858840" cy="105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Clinical presentations of </a:t>
            </a:r>
            <a:r>
              <a:rPr lang="en-CA" b="1" dirty="0" err="1" smtClean="0"/>
              <a:t>sellar</a:t>
            </a:r>
            <a:r>
              <a:rPr lang="en-CA" b="1" dirty="0" smtClean="0"/>
              <a:t> mass</a:t>
            </a:r>
            <a:endParaRPr lang="en-CA" b="1" dirty="0"/>
          </a:p>
        </p:txBody>
      </p:sp>
      <p:pic>
        <p:nvPicPr>
          <p:cNvPr id="4" name="Content Placeholder 3" descr="Scan_Pic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208912" cy="489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 10 % of all pituitary lesions</a:t>
            </a:r>
          </a:p>
          <a:p>
            <a:r>
              <a:rPr lang="en-CA" sz="2400" dirty="0" smtClean="0"/>
              <a:t>Genetic-related</a:t>
            </a:r>
          </a:p>
          <a:p>
            <a:r>
              <a:rPr lang="en-CA" sz="2400" dirty="0" smtClean="0"/>
              <a:t>MEN-1,  Gs-alpha mutation, PTTG gene, FGF receptor-4</a:t>
            </a:r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 lvl="7"/>
            <a:r>
              <a:rPr lang="en-CA" sz="2400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3600" b="1" dirty="0" smtClean="0"/>
              <a:t>Functional adenoma ( hormonal-secreting)</a:t>
            </a:r>
          </a:p>
          <a:p>
            <a:endParaRPr lang="en-CA" sz="3600" b="1" dirty="0" smtClean="0"/>
          </a:p>
          <a:p>
            <a:r>
              <a:rPr lang="en-CA" sz="3600" b="1" dirty="0" smtClean="0"/>
              <a:t>Non-Functional adenoma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disorder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Non-functional 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mass-effect</a:t>
            </a:r>
          </a:p>
          <a:p>
            <a:r>
              <a:rPr lang="en-CA" sz="2800" dirty="0" err="1" smtClean="0"/>
              <a:t>Prolactin</a:t>
            </a:r>
            <a:r>
              <a:rPr lang="en-CA" sz="2800" dirty="0" smtClean="0"/>
              <a:t> secreting cell disorder: </a:t>
            </a:r>
            <a:r>
              <a:rPr lang="en-CA" sz="2800" dirty="0" err="1" smtClean="0"/>
              <a:t>prolactinoma</a:t>
            </a:r>
            <a:endParaRPr lang="en-CA" sz="2800" dirty="0" smtClean="0"/>
          </a:p>
          <a:p>
            <a:r>
              <a:rPr lang="en-CA" sz="2800" dirty="0" smtClean="0"/>
              <a:t>Growth hormone secreting cell disorder: </a:t>
            </a:r>
            <a:r>
              <a:rPr lang="en-CA" sz="2800" dirty="0" err="1" smtClean="0"/>
              <a:t>acromegaly</a:t>
            </a:r>
            <a:endParaRPr lang="en-CA" sz="2800" dirty="0" smtClean="0"/>
          </a:p>
          <a:p>
            <a:r>
              <a:rPr lang="en-CA" sz="2800" dirty="0" smtClean="0"/>
              <a:t>ACTH secreting cell disorders: </a:t>
            </a:r>
            <a:r>
              <a:rPr lang="en-CA" sz="2800" dirty="0" err="1" smtClean="0"/>
              <a:t>cushing’s</a:t>
            </a:r>
            <a:endParaRPr lang="en-CA" sz="2800" dirty="0" smtClean="0"/>
          </a:p>
          <a:p>
            <a:r>
              <a:rPr lang="en-CA" sz="2800" dirty="0" smtClean="0"/>
              <a:t>TSH secreting cell </a:t>
            </a:r>
            <a:r>
              <a:rPr lang="en-CA" sz="2800" dirty="0" err="1" smtClean="0"/>
              <a:t>tumor</a:t>
            </a:r>
            <a:r>
              <a:rPr lang="en-CA" sz="2800" dirty="0" smtClean="0"/>
              <a:t>: </a:t>
            </a:r>
            <a:r>
              <a:rPr lang="en-CA" sz="2800" dirty="0" err="1" smtClean="0"/>
              <a:t>TSHoma</a:t>
            </a:r>
            <a:endParaRPr lang="en-CA" sz="2800" dirty="0" smtClean="0"/>
          </a:p>
          <a:p>
            <a:r>
              <a:rPr lang="en-CA" sz="2800" dirty="0" err="1" smtClean="0"/>
              <a:t>Gonadotropin</a:t>
            </a:r>
            <a:r>
              <a:rPr lang="en-CA" sz="2800" dirty="0" smtClean="0"/>
              <a:t> secreting cell disorder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	 	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 cavernous sinus 	invasion, extent 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 duration 	of 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visual field exam Q 6-12 month if close to optic chiasm. 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Effect of pituitary </a:t>
            </a:r>
            <a:r>
              <a:rPr lang="en-CA" b="1" dirty="0" err="1" smtClean="0"/>
              <a:t>tumor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592" y="1268760"/>
            <a:ext cx="7704856" cy="505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err="1" smtClean="0"/>
              <a:t>Prolactin</a:t>
            </a:r>
            <a:r>
              <a:rPr lang="en-CA" sz="2800" b="1" dirty="0" smtClean="0"/>
              <a:t>:</a:t>
            </a:r>
            <a:endParaRPr lang="en-CA" sz="2800" dirty="0" smtClean="0"/>
          </a:p>
          <a:p>
            <a:endParaRPr lang="en-CA" sz="2800" b="1" dirty="0"/>
          </a:p>
        </p:txBody>
      </p:sp>
      <p:pic>
        <p:nvPicPr>
          <p:cNvPr id="6" name="Picture 5" descr="Scan_Pic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052906"/>
            <a:ext cx="4824536" cy="461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as mass effect →→ Growth 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Somatostatin</a:t>
            </a:r>
            <a:r>
              <a:rPr lang="en-CA" sz="2800" dirty="0" smtClean="0"/>
              <a:t> analogue</a:t>
            </a:r>
          </a:p>
          <a:p>
            <a:r>
              <a:rPr lang="en-CA" sz="2800" dirty="0" smtClean="0"/>
              <a:t>Surgical resection of the </a:t>
            </a:r>
            <a:r>
              <a:rPr lang="en-CA" sz="2800" dirty="0" err="1" smtClean="0"/>
              <a:t>tumor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Cushing’s 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pre-op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742955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1007</TotalTime>
  <Words>961</Words>
  <Application>Microsoft Office PowerPoint</Application>
  <PresentationFormat>On-screen Show (4:3)</PresentationFormat>
  <Paragraphs>204</Paragraphs>
  <Slides>41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Module</vt:lpstr>
      <vt:lpstr>Anterior pituitary insufficiency</vt:lpstr>
      <vt:lpstr>Anterior pituitary disorder</vt:lpstr>
      <vt:lpstr>Pituitary Development</vt:lpstr>
      <vt:lpstr>Pituitary Development</vt:lpstr>
      <vt:lpstr>Pituitary Development</vt:lpstr>
      <vt:lpstr>Pituitary Development</vt:lpstr>
      <vt:lpstr>Pituitary Development</vt:lpstr>
      <vt:lpstr>Endocrine system</vt:lpstr>
      <vt:lpstr>Slide 9</vt:lpstr>
      <vt:lpstr>Slide 10</vt:lpstr>
      <vt:lpstr>Sellar Mass</vt:lpstr>
      <vt:lpstr>Clinical presentations of sellar mass</vt:lpstr>
      <vt:lpstr>Slide 13</vt:lpstr>
      <vt:lpstr>Slide 14</vt:lpstr>
      <vt:lpstr>Evaluation of Pituitary mass</vt:lpstr>
      <vt:lpstr>Evaluation of  Pituitary lesion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Effect of pituitary tumor</vt:lpstr>
      <vt:lpstr>Prolactinoma</vt:lpstr>
      <vt:lpstr>Prolactinoma</vt:lpstr>
      <vt:lpstr>Growth hormone </vt:lpstr>
      <vt:lpstr>Growth hormone deficiency</vt:lpstr>
      <vt:lpstr>Slide 27</vt:lpstr>
      <vt:lpstr>Growth hormone disorder</vt:lpstr>
      <vt:lpstr>Slide 29</vt:lpstr>
      <vt:lpstr>Growth hormone disorder</vt:lpstr>
      <vt:lpstr>Acromegaly</vt:lpstr>
      <vt:lpstr>Growth hormone disorder-Acromegaly</vt:lpstr>
      <vt:lpstr>ACTH-disorders</vt:lpstr>
      <vt:lpstr>ACTH-disorders</vt:lpstr>
      <vt:lpstr>HPA-axis</vt:lpstr>
      <vt:lpstr>Cushing’s </vt:lpstr>
      <vt:lpstr>HPA-axis ( excessive cortisol)</vt:lpstr>
      <vt:lpstr>HPA-axis ( excessive cortisol)</vt:lpstr>
      <vt:lpstr>TSH-Producing adenoma</vt:lpstr>
      <vt:lpstr>Slide 40</vt:lpstr>
      <vt:lpstr>assessment of pituitary function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aishah</cp:lastModifiedBy>
  <cp:revision>48</cp:revision>
  <dcterms:created xsi:type="dcterms:W3CDTF">2011-04-22T06:05:51Z</dcterms:created>
  <dcterms:modified xsi:type="dcterms:W3CDTF">2012-02-03T20:11:47Z</dcterms:modified>
</cp:coreProperties>
</file>