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10692000" cx="7560000"/>
  <p:notesSz cx="6858000" cy="9144000"/>
  <p:embeddedFontLst>
    <p:embeddedFont>
      <p:font typeface="Mukta ExtraBold"/>
      <p:bold r:id="rId21"/>
    </p:embeddedFont>
    <p:embeddedFont>
      <p:font typeface="Mukta"/>
      <p:regular r:id="rId22"/>
      <p:bold r:id="rId23"/>
    </p:embeddedFont>
    <p:embeddedFont>
      <p:font typeface="Bebas Neue"/>
      <p:regular r:id="rId24"/>
    </p:embeddedFont>
    <p:embeddedFont>
      <p:font typeface="Corbel"/>
      <p:regular r:id="rId25"/>
      <p:bold r:id="rId26"/>
      <p:italic r:id="rId27"/>
      <p:boldItalic r:id="rId28"/>
    </p:embeddedFont>
    <p:embeddedFont>
      <p:font typeface="Anek Devanagari SemiBold"/>
      <p:regular r:id="rId29"/>
      <p:bold r:id="rId30"/>
    </p:embeddedFont>
    <p:embeddedFont>
      <p:font typeface="Spectral"/>
      <p:regular r:id="rId31"/>
      <p:bold r:id="rId32"/>
      <p:italic r:id="rId33"/>
      <p:boldItalic r:id="rId34"/>
    </p:embeddedFont>
    <p:embeddedFont>
      <p:font typeface="Red Hat Text"/>
      <p:regular r:id="rId35"/>
      <p:bold r:id="rId36"/>
      <p:italic r:id="rId37"/>
      <p:boldItalic r:id="rId38"/>
    </p:embeddedFont>
    <p:embeddedFont>
      <p:font typeface="Exo"/>
      <p:regular r:id="rId39"/>
      <p:bold r:id="rId40"/>
      <p:italic r:id="rId41"/>
      <p:boldItalic r:id="rId42"/>
    </p:embeddedFont>
    <p:embeddedFont>
      <p:font typeface="Asap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7" roundtripDataSignature="AMtx7mjLPkdWo641Muetc1V9oU/lMDBJJ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alma alkhlass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631184-D3B3-41D2-9655-F9AAE0780BD2}">
  <a:tblStyle styleId="{E7631184-D3B3-41D2-9655-F9AAE0780BD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-bold.fntdata"/><Relationship Id="rId20" Type="http://schemas.openxmlformats.org/officeDocument/2006/relationships/slide" Target="slides/slide14.xml"/><Relationship Id="rId42" Type="http://schemas.openxmlformats.org/officeDocument/2006/relationships/font" Target="fonts/Exo-boldItalic.fntdata"/><Relationship Id="rId41" Type="http://schemas.openxmlformats.org/officeDocument/2006/relationships/font" Target="fonts/Exo-italic.fntdata"/><Relationship Id="rId22" Type="http://schemas.openxmlformats.org/officeDocument/2006/relationships/font" Target="fonts/Mukta-regular.fntdata"/><Relationship Id="rId44" Type="http://schemas.openxmlformats.org/officeDocument/2006/relationships/font" Target="fonts/Asap-bold.fntdata"/><Relationship Id="rId21" Type="http://schemas.openxmlformats.org/officeDocument/2006/relationships/font" Target="fonts/MuktaExtraBold-bold.fntdata"/><Relationship Id="rId43" Type="http://schemas.openxmlformats.org/officeDocument/2006/relationships/font" Target="fonts/Asap-regular.fntdata"/><Relationship Id="rId24" Type="http://schemas.openxmlformats.org/officeDocument/2006/relationships/font" Target="fonts/BebasNeue-regular.fntdata"/><Relationship Id="rId46" Type="http://schemas.openxmlformats.org/officeDocument/2006/relationships/font" Target="fonts/Asap-boldItalic.fntdata"/><Relationship Id="rId23" Type="http://schemas.openxmlformats.org/officeDocument/2006/relationships/font" Target="fonts/Mukta-bold.fntdata"/><Relationship Id="rId45" Type="http://schemas.openxmlformats.org/officeDocument/2006/relationships/font" Target="fonts/Asap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Corbel-bold.fntdata"/><Relationship Id="rId25" Type="http://schemas.openxmlformats.org/officeDocument/2006/relationships/font" Target="fonts/Corbel-regular.fntdata"/><Relationship Id="rId47" Type="http://customschemas.google.com/relationships/presentationmetadata" Target="metadata"/><Relationship Id="rId28" Type="http://schemas.openxmlformats.org/officeDocument/2006/relationships/font" Target="fonts/Corbel-boldItalic.fntdata"/><Relationship Id="rId27" Type="http://schemas.openxmlformats.org/officeDocument/2006/relationships/font" Target="fonts/Corbel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nekDevanagariSemiBold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pectral-regular.fntdata"/><Relationship Id="rId30" Type="http://schemas.openxmlformats.org/officeDocument/2006/relationships/font" Target="fonts/AnekDevanagariSemiBold-bold.fntdata"/><Relationship Id="rId11" Type="http://schemas.openxmlformats.org/officeDocument/2006/relationships/slide" Target="slides/slide5.xml"/><Relationship Id="rId33" Type="http://schemas.openxmlformats.org/officeDocument/2006/relationships/font" Target="fonts/Spectral-italic.fntdata"/><Relationship Id="rId10" Type="http://schemas.openxmlformats.org/officeDocument/2006/relationships/slide" Target="slides/slide4.xml"/><Relationship Id="rId32" Type="http://schemas.openxmlformats.org/officeDocument/2006/relationships/font" Target="fonts/Spectral-bold.fntdata"/><Relationship Id="rId13" Type="http://schemas.openxmlformats.org/officeDocument/2006/relationships/slide" Target="slides/slide7.xml"/><Relationship Id="rId35" Type="http://schemas.openxmlformats.org/officeDocument/2006/relationships/font" Target="fonts/RedHatText-regular.fntdata"/><Relationship Id="rId12" Type="http://schemas.openxmlformats.org/officeDocument/2006/relationships/slide" Target="slides/slide6.xml"/><Relationship Id="rId34" Type="http://schemas.openxmlformats.org/officeDocument/2006/relationships/font" Target="fonts/Spectral-boldItalic.fntdata"/><Relationship Id="rId15" Type="http://schemas.openxmlformats.org/officeDocument/2006/relationships/slide" Target="slides/slide9.xml"/><Relationship Id="rId37" Type="http://schemas.openxmlformats.org/officeDocument/2006/relationships/font" Target="fonts/RedHatText-italic.fntdata"/><Relationship Id="rId14" Type="http://schemas.openxmlformats.org/officeDocument/2006/relationships/slide" Target="slides/slide8.xml"/><Relationship Id="rId36" Type="http://schemas.openxmlformats.org/officeDocument/2006/relationships/font" Target="fonts/RedHatText-bold.fntdata"/><Relationship Id="rId17" Type="http://schemas.openxmlformats.org/officeDocument/2006/relationships/slide" Target="slides/slide11.xml"/><Relationship Id="rId39" Type="http://schemas.openxmlformats.org/officeDocument/2006/relationships/font" Target="fonts/Exo-regular.fntdata"/><Relationship Id="rId16" Type="http://schemas.openxmlformats.org/officeDocument/2006/relationships/slide" Target="slides/slide10.xml"/><Relationship Id="rId38" Type="http://schemas.openxmlformats.org/officeDocument/2006/relationships/font" Target="fonts/RedHatTex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8-29T08:48:21.067">
    <p:pos x="3804" y="71"/>
    <p:text>https://youtu.be/t5ABXZIGKLE?si=_81zRW1g4CuCedgM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4sNn3jY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7" name="Google Shape;12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7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p10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9" name="Google Shape;31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Google Shape;3232;p11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3" name="Google Shape;32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1" name="Shape 3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2" name="Google Shape;3242;g34590e4b5e0dfdc2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3" name="Google Shape;3243;g34590e4b5e0dfdc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12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3" name="Google Shape;32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p13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3" name="Google Shape;33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1" name="Google Shape;132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3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5" name="Google Shape;22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6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4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8" name="Google Shape;23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8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5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0" name="Google Shape;25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6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3" name="Google Shape;26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2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7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4" name="Google Shape;27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4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p8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6" name="Google Shape;28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0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p9:notes"/>
          <p:cNvSpPr/>
          <p:nvPr>
            <p:ph idx="2" type="sldImg"/>
          </p:nvPr>
        </p:nvSpPr>
        <p:spPr>
          <a:xfrm>
            <a:off x="2217027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2" name="Google Shape;29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5"/>
          <p:cNvSpPr txBox="1"/>
          <p:nvPr>
            <p:ph type="title"/>
          </p:nvPr>
        </p:nvSpPr>
        <p:spPr>
          <a:xfrm>
            <a:off x="592547" y="1062028"/>
            <a:ext cx="6375000" cy="10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>
            <p:ph type="title"/>
          </p:nvPr>
        </p:nvSpPr>
        <p:spPr>
          <a:xfrm>
            <a:off x="2000498" y="3202923"/>
            <a:ext cx="3558900" cy="18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2000498" y="5010803"/>
            <a:ext cx="35589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grpSp>
        <p:nvGrpSpPr>
          <p:cNvPr id="123" name="Google Shape;123;p24"/>
          <p:cNvGrpSpPr/>
          <p:nvPr/>
        </p:nvGrpSpPr>
        <p:grpSpPr>
          <a:xfrm>
            <a:off x="7279333" y="1566428"/>
            <a:ext cx="531139" cy="1378046"/>
            <a:chOff x="8884746" y="289993"/>
            <a:chExt cx="297924" cy="307435"/>
          </a:xfrm>
        </p:grpSpPr>
        <p:sp>
          <p:nvSpPr>
            <p:cNvPr id="124" name="Google Shape;124;p24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24"/>
          <p:cNvGrpSpPr/>
          <p:nvPr/>
        </p:nvGrpSpPr>
        <p:grpSpPr>
          <a:xfrm flipH="1">
            <a:off x="803867" y="9579847"/>
            <a:ext cx="844813" cy="1939826"/>
            <a:chOff x="7077268" y="354300"/>
            <a:chExt cx="642053" cy="586351"/>
          </a:xfrm>
        </p:grpSpPr>
        <p:sp>
          <p:nvSpPr>
            <p:cNvPr id="127" name="Google Shape;127;p24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24"/>
          <p:cNvGrpSpPr/>
          <p:nvPr/>
        </p:nvGrpSpPr>
        <p:grpSpPr>
          <a:xfrm flipH="1" rot="-3326187">
            <a:off x="195162" y="9257811"/>
            <a:ext cx="658209" cy="642318"/>
            <a:chOff x="5142237" y="3822849"/>
            <a:chExt cx="338116" cy="225432"/>
          </a:xfrm>
        </p:grpSpPr>
        <p:sp>
          <p:nvSpPr>
            <p:cNvPr id="130" name="Google Shape;130;p24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7560000" cy="42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>
            <p:ph type="title"/>
          </p:nvPr>
        </p:nvSpPr>
        <p:spPr>
          <a:xfrm>
            <a:off x="4178835" y="2482639"/>
            <a:ext cx="2391000" cy="572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/>
        </p:txBody>
      </p:sp>
      <p:grpSp>
        <p:nvGrpSpPr>
          <p:cNvPr id="137" name="Google Shape;137;p25"/>
          <p:cNvGrpSpPr/>
          <p:nvPr/>
        </p:nvGrpSpPr>
        <p:grpSpPr>
          <a:xfrm>
            <a:off x="6968607" y="619368"/>
            <a:ext cx="755888" cy="1735659"/>
            <a:chOff x="7077268" y="354300"/>
            <a:chExt cx="642053" cy="586351"/>
          </a:xfrm>
        </p:grpSpPr>
        <p:sp>
          <p:nvSpPr>
            <p:cNvPr id="138" name="Google Shape;138;p2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5"/>
          <p:cNvGrpSpPr/>
          <p:nvPr/>
        </p:nvGrpSpPr>
        <p:grpSpPr>
          <a:xfrm>
            <a:off x="6259211" y="567456"/>
            <a:ext cx="350746" cy="910038"/>
            <a:chOff x="8884746" y="289993"/>
            <a:chExt cx="297924" cy="307435"/>
          </a:xfrm>
        </p:grpSpPr>
        <p:sp>
          <p:nvSpPr>
            <p:cNvPr id="141" name="Google Shape;141;p2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25"/>
          <p:cNvGrpSpPr/>
          <p:nvPr/>
        </p:nvGrpSpPr>
        <p:grpSpPr>
          <a:xfrm>
            <a:off x="6848008" y="-64"/>
            <a:ext cx="241634" cy="508224"/>
            <a:chOff x="2737973" y="2879366"/>
            <a:chExt cx="255670" cy="213863"/>
          </a:xfrm>
        </p:grpSpPr>
        <p:sp>
          <p:nvSpPr>
            <p:cNvPr id="144" name="Google Shape;144;p25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5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>
            <p:ph hasCustomPrompt="1" type="title"/>
          </p:nvPr>
        </p:nvSpPr>
        <p:spPr>
          <a:xfrm>
            <a:off x="1459789" y="3190762"/>
            <a:ext cx="46404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0"/>
              <a:buNone/>
              <a:defRPr sz="11900"/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/>
          <p:nvPr>
            <p:ph idx="1" type="subTitle"/>
          </p:nvPr>
        </p:nvSpPr>
        <p:spPr>
          <a:xfrm>
            <a:off x="1459789" y="6079587"/>
            <a:ext cx="46404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152" name="Google Shape;152;p26"/>
          <p:cNvGrpSpPr/>
          <p:nvPr/>
        </p:nvGrpSpPr>
        <p:grpSpPr>
          <a:xfrm>
            <a:off x="7064646" y="6596369"/>
            <a:ext cx="844813" cy="1939944"/>
            <a:chOff x="7077268" y="354300"/>
            <a:chExt cx="642053" cy="586351"/>
          </a:xfrm>
        </p:grpSpPr>
        <p:sp>
          <p:nvSpPr>
            <p:cNvPr id="153" name="Google Shape;153;p2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26"/>
          <p:cNvGrpSpPr/>
          <p:nvPr/>
        </p:nvGrpSpPr>
        <p:grpSpPr>
          <a:xfrm flipH="1">
            <a:off x="591028" y="-30"/>
            <a:ext cx="481922" cy="1250338"/>
            <a:chOff x="8884746" y="289993"/>
            <a:chExt cx="297924" cy="307435"/>
          </a:xfrm>
        </p:grpSpPr>
        <p:sp>
          <p:nvSpPr>
            <p:cNvPr id="156" name="Google Shape;156;p2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>
            <p:ph type="title"/>
          </p:nvPr>
        </p:nvSpPr>
        <p:spPr>
          <a:xfrm>
            <a:off x="591224" y="279652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2" name="Google Shape;162;p28"/>
          <p:cNvSpPr txBox="1"/>
          <p:nvPr>
            <p:ph idx="1" type="subTitle"/>
          </p:nvPr>
        </p:nvSpPr>
        <p:spPr>
          <a:xfrm>
            <a:off x="591224" y="4416907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63" name="Google Shape;163;p28"/>
          <p:cNvSpPr txBox="1"/>
          <p:nvPr>
            <p:ph idx="2" type="subTitle"/>
          </p:nvPr>
        </p:nvSpPr>
        <p:spPr>
          <a:xfrm>
            <a:off x="591224" y="3606822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4" name="Google Shape;164;p28"/>
          <p:cNvSpPr txBox="1"/>
          <p:nvPr>
            <p:ph idx="3"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165" name="Google Shape;165;p28"/>
          <p:cNvSpPr txBox="1"/>
          <p:nvPr>
            <p:ph idx="4" type="title"/>
          </p:nvPr>
        </p:nvSpPr>
        <p:spPr>
          <a:xfrm>
            <a:off x="2814207" y="279652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6" name="Google Shape;166;p28"/>
          <p:cNvSpPr txBox="1"/>
          <p:nvPr>
            <p:ph idx="5" type="subTitle"/>
          </p:nvPr>
        </p:nvSpPr>
        <p:spPr>
          <a:xfrm>
            <a:off x="2814207" y="4416907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6" type="subTitle"/>
          </p:nvPr>
        </p:nvSpPr>
        <p:spPr>
          <a:xfrm>
            <a:off x="2814207" y="3606822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8" name="Google Shape;168;p28"/>
          <p:cNvSpPr txBox="1"/>
          <p:nvPr>
            <p:ph idx="7" type="title"/>
          </p:nvPr>
        </p:nvSpPr>
        <p:spPr>
          <a:xfrm>
            <a:off x="591224" y="5985317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9" name="Google Shape;169;p28"/>
          <p:cNvSpPr txBox="1"/>
          <p:nvPr>
            <p:ph idx="8" type="subTitle"/>
          </p:nvPr>
        </p:nvSpPr>
        <p:spPr>
          <a:xfrm>
            <a:off x="591224" y="7605694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70" name="Google Shape;170;p28"/>
          <p:cNvSpPr txBox="1"/>
          <p:nvPr>
            <p:ph idx="9" type="subTitle"/>
          </p:nvPr>
        </p:nvSpPr>
        <p:spPr>
          <a:xfrm>
            <a:off x="591224" y="679560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1" name="Google Shape;171;p28"/>
          <p:cNvSpPr txBox="1"/>
          <p:nvPr>
            <p:ph idx="13" type="title"/>
          </p:nvPr>
        </p:nvSpPr>
        <p:spPr>
          <a:xfrm>
            <a:off x="2814207" y="5808728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2" name="Google Shape;172;p28"/>
          <p:cNvSpPr txBox="1"/>
          <p:nvPr>
            <p:ph idx="14" type="subTitle"/>
          </p:nvPr>
        </p:nvSpPr>
        <p:spPr>
          <a:xfrm>
            <a:off x="2814207" y="7605694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73" name="Google Shape;173;p28"/>
          <p:cNvSpPr txBox="1"/>
          <p:nvPr>
            <p:ph idx="15" type="subTitle"/>
          </p:nvPr>
        </p:nvSpPr>
        <p:spPr>
          <a:xfrm>
            <a:off x="2814207" y="679560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6" type="title"/>
          </p:nvPr>
        </p:nvSpPr>
        <p:spPr>
          <a:xfrm>
            <a:off x="5037189" y="279652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5" name="Google Shape;175;p28"/>
          <p:cNvSpPr txBox="1"/>
          <p:nvPr>
            <p:ph idx="17" type="subTitle"/>
          </p:nvPr>
        </p:nvSpPr>
        <p:spPr>
          <a:xfrm>
            <a:off x="5037189" y="4416907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8" type="subTitle"/>
          </p:nvPr>
        </p:nvSpPr>
        <p:spPr>
          <a:xfrm>
            <a:off x="5037189" y="3606822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7" name="Google Shape;177;p28"/>
          <p:cNvSpPr txBox="1"/>
          <p:nvPr>
            <p:ph idx="19" type="title"/>
          </p:nvPr>
        </p:nvSpPr>
        <p:spPr>
          <a:xfrm>
            <a:off x="5037189" y="5985317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8" name="Google Shape;178;p28"/>
          <p:cNvSpPr txBox="1"/>
          <p:nvPr>
            <p:ph idx="20" type="subTitle"/>
          </p:nvPr>
        </p:nvSpPr>
        <p:spPr>
          <a:xfrm>
            <a:off x="5037189" y="7605694"/>
            <a:ext cx="1931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21" type="subTitle"/>
          </p:nvPr>
        </p:nvSpPr>
        <p:spPr>
          <a:xfrm>
            <a:off x="5037189" y="6795609"/>
            <a:ext cx="193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80" name="Google Shape;180;p28"/>
          <p:cNvGrpSpPr/>
          <p:nvPr/>
        </p:nvGrpSpPr>
        <p:grpSpPr>
          <a:xfrm>
            <a:off x="6968607" y="619368"/>
            <a:ext cx="755888" cy="1735659"/>
            <a:chOff x="7077268" y="354300"/>
            <a:chExt cx="642053" cy="586351"/>
          </a:xfrm>
        </p:grpSpPr>
        <p:sp>
          <p:nvSpPr>
            <p:cNvPr id="181" name="Google Shape;181;p2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28"/>
          <p:cNvGrpSpPr/>
          <p:nvPr/>
        </p:nvGrpSpPr>
        <p:grpSpPr>
          <a:xfrm>
            <a:off x="6259211" y="567456"/>
            <a:ext cx="350746" cy="910038"/>
            <a:chOff x="8884746" y="289993"/>
            <a:chExt cx="297924" cy="307435"/>
          </a:xfrm>
        </p:grpSpPr>
        <p:sp>
          <p:nvSpPr>
            <p:cNvPr id="184" name="Google Shape;184;p2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28"/>
          <p:cNvGrpSpPr/>
          <p:nvPr/>
        </p:nvGrpSpPr>
        <p:grpSpPr>
          <a:xfrm>
            <a:off x="6848008" y="-64"/>
            <a:ext cx="241634" cy="508224"/>
            <a:chOff x="2737973" y="2879366"/>
            <a:chExt cx="255670" cy="213863"/>
          </a:xfrm>
        </p:grpSpPr>
        <p:sp>
          <p:nvSpPr>
            <p:cNvPr id="187" name="Google Shape;187;p28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28"/>
          <p:cNvGrpSpPr/>
          <p:nvPr/>
        </p:nvGrpSpPr>
        <p:grpSpPr>
          <a:xfrm>
            <a:off x="629563" y="-77269"/>
            <a:ext cx="755888" cy="1735659"/>
            <a:chOff x="7077268" y="354300"/>
            <a:chExt cx="642053" cy="586351"/>
          </a:xfrm>
        </p:grpSpPr>
        <p:sp>
          <p:nvSpPr>
            <p:cNvPr id="192" name="Google Shape;192;p2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8"/>
          <p:cNvGrpSpPr/>
          <p:nvPr/>
        </p:nvGrpSpPr>
        <p:grpSpPr>
          <a:xfrm>
            <a:off x="375654" y="567566"/>
            <a:ext cx="431199" cy="722892"/>
            <a:chOff x="5142237" y="3822849"/>
            <a:chExt cx="338116" cy="225432"/>
          </a:xfrm>
        </p:grpSpPr>
        <p:sp>
          <p:nvSpPr>
            <p:cNvPr id="195" name="Google Shape;195;p28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28"/>
          <p:cNvGrpSpPr/>
          <p:nvPr/>
        </p:nvGrpSpPr>
        <p:grpSpPr>
          <a:xfrm>
            <a:off x="-195" y="1477502"/>
            <a:ext cx="350746" cy="910038"/>
            <a:chOff x="8884746" y="289993"/>
            <a:chExt cx="297924" cy="307435"/>
          </a:xfrm>
        </p:grpSpPr>
        <p:sp>
          <p:nvSpPr>
            <p:cNvPr id="200" name="Google Shape;200;p2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>
            <p:ph idx="1" type="subTitle"/>
          </p:nvPr>
        </p:nvSpPr>
        <p:spPr>
          <a:xfrm>
            <a:off x="3780000" y="2231839"/>
            <a:ext cx="3188700" cy="51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205" name="Google Shape;205;p29"/>
          <p:cNvSpPr txBox="1"/>
          <p:nvPr>
            <p:ph idx="2" type="subTitle"/>
          </p:nvPr>
        </p:nvSpPr>
        <p:spPr>
          <a:xfrm>
            <a:off x="3780000" y="7333276"/>
            <a:ext cx="3188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06" name="Google Shape;206;p29"/>
          <p:cNvGrpSpPr/>
          <p:nvPr/>
        </p:nvGrpSpPr>
        <p:grpSpPr>
          <a:xfrm>
            <a:off x="1125827" y="12"/>
            <a:ext cx="350746" cy="910038"/>
            <a:chOff x="8884746" y="289993"/>
            <a:chExt cx="297924" cy="307435"/>
          </a:xfrm>
        </p:grpSpPr>
        <p:sp>
          <p:nvSpPr>
            <p:cNvPr id="207" name="Google Shape;207;p29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9"/>
          <p:cNvGrpSpPr/>
          <p:nvPr/>
        </p:nvGrpSpPr>
        <p:grpSpPr>
          <a:xfrm>
            <a:off x="-169" y="795282"/>
            <a:ext cx="755888" cy="1735659"/>
            <a:chOff x="7077268" y="354300"/>
            <a:chExt cx="642053" cy="586351"/>
          </a:xfrm>
        </p:grpSpPr>
        <p:sp>
          <p:nvSpPr>
            <p:cNvPr id="210" name="Google Shape;210;p29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9"/>
          <p:cNvGrpSpPr/>
          <p:nvPr/>
        </p:nvGrpSpPr>
        <p:grpSpPr>
          <a:xfrm rot="10799461">
            <a:off x="728317" y="493093"/>
            <a:ext cx="431199" cy="722892"/>
            <a:chOff x="5142237" y="3822849"/>
            <a:chExt cx="338116" cy="225432"/>
          </a:xfrm>
        </p:grpSpPr>
        <p:sp>
          <p:nvSpPr>
            <p:cNvPr id="213" name="Google Shape;213;p29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>
            <p:ph type="title"/>
          </p:nvPr>
        </p:nvSpPr>
        <p:spPr>
          <a:xfrm>
            <a:off x="591224" y="2792268"/>
            <a:ext cx="3188700" cy="34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119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591224" y="5904038"/>
            <a:ext cx="31887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221" name="Google Shape;221;p30"/>
          <p:cNvGrpSpPr/>
          <p:nvPr/>
        </p:nvGrpSpPr>
        <p:grpSpPr>
          <a:xfrm flipH="1">
            <a:off x="377899" y="9273125"/>
            <a:ext cx="755888" cy="1735659"/>
            <a:chOff x="7077268" y="354300"/>
            <a:chExt cx="642053" cy="586351"/>
          </a:xfrm>
        </p:grpSpPr>
        <p:sp>
          <p:nvSpPr>
            <p:cNvPr id="222" name="Google Shape;222;p30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30"/>
          <p:cNvGrpSpPr/>
          <p:nvPr/>
        </p:nvGrpSpPr>
        <p:grpSpPr>
          <a:xfrm flipH="1" rot="10800000">
            <a:off x="187521" y="9779378"/>
            <a:ext cx="431199" cy="722892"/>
            <a:chOff x="5142237" y="3822849"/>
            <a:chExt cx="338116" cy="225432"/>
          </a:xfrm>
        </p:grpSpPr>
        <p:sp>
          <p:nvSpPr>
            <p:cNvPr id="225" name="Google Shape;225;p30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30"/>
          <p:cNvGrpSpPr/>
          <p:nvPr/>
        </p:nvGrpSpPr>
        <p:grpSpPr>
          <a:xfrm flipH="1">
            <a:off x="-125784" y="8543985"/>
            <a:ext cx="350746" cy="910038"/>
            <a:chOff x="8884746" y="289993"/>
            <a:chExt cx="297924" cy="307435"/>
          </a:xfrm>
        </p:grpSpPr>
        <p:sp>
          <p:nvSpPr>
            <p:cNvPr id="230" name="Google Shape;230;p30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>
            <p:ph type="title"/>
          </p:nvPr>
        </p:nvSpPr>
        <p:spPr>
          <a:xfrm>
            <a:off x="932536" y="2893970"/>
            <a:ext cx="2141400" cy="25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235" name="Google Shape;235;p31"/>
          <p:cNvSpPr txBox="1"/>
          <p:nvPr>
            <p:ph idx="1" type="body"/>
          </p:nvPr>
        </p:nvSpPr>
        <p:spPr>
          <a:xfrm>
            <a:off x="932536" y="5490109"/>
            <a:ext cx="21414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236" name="Google Shape;236;p31"/>
          <p:cNvGrpSpPr/>
          <p:nvPr/>
        </p:nvGrpSpPr>
        <p:grpSpPr>
          <a:xfrm>
            <a:off x="6803935" y="619368"/>
            <a:ext cx="755888" cy="1735659"/>
            <a:chOff x="7077268" y="354300"/>
            <a:chExt cx="642053" cy="586351"/>
          </a:xfrm>
        </p:grpSpPr>
        <p:sp>
          <p:nvSpPr>
            <p:cNvPr id="237" name="Google Shape;237;p31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31"/>
          <p:cNvGrpSpPr/>
          <p:nvPr/>
        </p:nvGrpSpPr>
        <p:grpSpPr>
          <a:xfrm>
            <a:off x="6094539" y="567456"/>
            <a:ext cx="350746" cy="910038"/>
            <a:chOff x="8884746" y="289993"/>
            <a:chExt cx="297924" cy="307435"/>
          </a:xfrm>
        </p:grpSpPr>
        <p:sp>
          <p:nvSpPr>
            <p:cNvPr id="240" name="Google Shape;240;p31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31"/>
          <p:cNvGrpSpPr/>
          <p:nvPr/>
        </p:nvGrpSpPr>
        <p:grpSpPr>
          <a:xfrm>
            <a:off x="6683336" y="-64"/>
            <a:ext cx="241634" cy="508224"/>
            <a:chOff x="2737973" y="2879366"/>
            <a:chExt cx="255670" cy="213863"/>
          </a:xfrm>
        </p:grpSpPr>
        <p:sp>
          <p:nvSpPr>
            <p:cNvPr id="243" name="Google Shape;243;p31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31"/>
          <p:cNvGrpSpPr/>
          <p:nvPr/>
        </p:nvGrpSpPr>
        <p:grpSpPr>
          <a:xfrm flipH="1">
            <a:off x="503899" y="8956325"/>
            <a:ext cx="755888" cy="1735659"/>
            <a:chOff x="7077268" y="354300"/>
            <a:chExt cx="642053" cy="586351"/>
          </a:xfrm>
        </p:grpSpPr>
        <p:sp>
          <p:nvSpPr>
            <p:cNvPr id="248" name="Google Shape;248;p31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31"/>
          <p:cNvGrpSpPr/>
          <p:nvPr/>
        </p:nvGrpSpPr>
        <p:grpSpPr>
          <a:xfrm flipH="1" rot="10800000">
            <a:off x="313521" y="9462578"/>
            <a:ext cx="431199" cy="722892"/>
            <a:chOff x="5142237" y="3822849"/>
            <a:chExt cx="338116" cy="225432"/>
          </a:xfrm>
        </p:grpSpPr>
        <p:sp>
          <p:nvSpPr>
            <p:cNvPr id="251" name="Google Shape;251;p31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5" name="Google Shape;255;p31"/>
          <p:cNvGrpSpPr/>
          <p:nvPr/>
        </p:nvGrpSpPr>
        <p:grpSpPr>
          <a:xfrm flipH="1">
            <a:off x="216" y="8227185"/>
            <a:ext cx="350746" cy="910038"/>
            <a:chOff x="8884746" y="289993"/>
            <a:chExt cx="297924" cy="307435"/>
          </a:xfrm>
        </p:grpSpPr>
        <p:sp>
          <p:nvSpPr>
            <p:cNvPr id="256" name="Google Shape;256;p31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2"/>
          <p:cNvPicPr preferRelativeResize="0"/>
          <p:nvPr/>
        </p:nvPicPr>
        <p:blipFill rotWithShape="1">
          <a:blip r:embed="rId2">
            <a:alphaModFix amt="50000"/>
          </a:blip>
          <a:srcRect b="15590" l="0" r="0" t="0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>
            <p:ph type="title"/>
          </p:nvPr>
        </p:nvSpPr>
        <p:spPr>
          <a:xfrm>
            <a:off x="4114173" y="2893970"/>
            <a:ext cx="2141400" cy="25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4114173" y="5490109"/>
            <a:ext cx="21414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262" name="Google Shape;262;p32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263" name="Google Shape;263;p32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32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266" name="Google Shape;266;p32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2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271" name="Google Shape;271;p32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/>
          <p:nvPr>
            <p:ph type="title"/>
          </p:nvPr>
        </p:nvSpPr>
        <p:spPr>
          <a:xfrm>
            <a:off x="1305638" y="2893970"/>
            <a:ext cx="2141400" cy="25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1" type="body"/>
          </p:nvPr>
        </p:nvSpPr>
        <p:spPr>
          <a:xfrm>
            <a:off x="1305638" y="5490109"/>
            <a:ext cx="21414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277" name="Google Shape;277;p33"/>
          <p:cNvGrpSpPr/>
          <p:nvPr/>
        </p:nvGrpSpPr>
        <p:grpSpPr>
          <a:xfrm>
            <a:off x="629563" y="8"/>
            <a:ext cx="755888" cy="1735659"/>
            <a:chOff x="7077268" y="354300"/>
            <a:chExt cx="642053" cy="586351"/>
          </a:xfrm>
        </p:grpSpPr>
        <p:sp>
          <p:nvSpPr>
            <p:cNvPr id="278" name="Google Shape;278;p33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33"/>
          <p:cNvGrpSpPr/>
          <p:nvPr/>
        </p:nvGrpSpPr>
        <p:grpSpPr>
          <a:xfrm>
            <a:off x="375654" y="644843"/>
            <a:ext cx="431199" cy="722892"/>
            <a:chOff x="5142237" y="3822849"/>
            <a:chExt cx="338116" cy="225432"/>
          </a:xfrm>
        </p:grpSpPr>
        <p:sp>
          <p:nvSpPr>
            <p:cNvPr id="281" name="Google Shape;281;p33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33"/>
          <p:cNvGrpSpPr/>
          <p:nvPr/>
        </p:nvGrpSpPr>
        <p:grpSpPr>
          <a:xfrm>
            <a:off x="-195" y="1554779"/>
            <a:ext cx="350746" cy="910038"/>
            <a:chOff x="8884746" y="289993"/>
            <a:chExt cx="297924" cy="307435"/>
          </a:xfrm>
        </p:grpSpPr>
        <p:sp>
          <p:nvSpPr>
            <p:cNvPr id="286" name="Google Shape;286;p3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2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6"/>
          <p:cNvSpPr txBox="1"/>
          <p:nvPr>
            <p:ph idx="12" type="sldNum"/>
          </p:nvPr>
        </p:nvSpPr>
        <p:spPr>
          <a:xfrm>
            <a:off x="7004788" y="9693616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750" lIns="89750" spcFirstLastPara="1" rIns="89750" wrap="square" tIns="897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_1_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4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291" name="Google Shape;291;p34"/>
          <p:cNvSpPr txBox="1"/>
          <p:nvPr>
            <p:ph idx="1" type="body"/>
          </p:nvPr>
        </p:nvSpPr>
        <p:spPr>
          <a:xfrm>
            <a:off x="591224" y="2637707"/>
            <a:ext cx="6377700" cy="6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5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5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295" name="Google Shape;295;p35"/>
          <p:cNvSpPr txBox="1"/>
          <p:nvPr>
            <p:ph idx="1" type="subTitle"/>
          </p:nvPr>
        </p:nvSpPr>
        <p:spPr>
          <a:xfrm>
            <a:off x="1389099" y="5543376"/>
            <a:ext cx="2085900" cy="21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296" name="Google Shape;296;p35"/>
          <p:cNvSpPr txBox="1"/>
          <p:nvPr>
            <p:ph idx="2" type="subTitle"/>
          </p:nvPr>
        </p:nvSpPr>
        <p:spPr>
          <a:xfrm>
            <a:off x="1389099" y="4733291"/>
            <a:ext cx="20859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7" name="Google Shape;297;p35"/>
          <p:cNvSpPr txBox="1"/>
          <p:nvPr>
            <p:ph idx="3" type="subTitle"/>
          </p:nvPr>
        </p:nvSpPr>
        <p:spPr>
          <a:xfrm>
            <a:off x="4084956" y="5543376"/>
            <a:ext cx="2085900" cy="21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298" name="Google Shape;298;p35"/>
          <p:cNvSpPr txBox="1"/>
          <p:nvPr>
            <p:ph idx="4" type="subTitle"/>
          </p:nvPr>
        </p:nvSpPr>
        <p:spPr>
          <a:xfrm>
            <a:off x="4084956" y="4733291"/>
            <a:ext cx="20859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99" name="Google Shape;299;p35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300" name="Google Shape;300;p3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35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303" name="Google Shape;303;p35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5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308" name="Google Shape;308;p3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35"/>
          <p:cNvGrpSpPr/>
          <p:nvPr/>
        </p:nvGrpSpPr>
        <p:grpSpPr>
          <a:xfrm flipH="1">
            <a:off x="168" y="8261246"/>
            <a:ext cx="755888" cy="1735659"/>
            <a:chOff x="7077268" y="354300"/>
            <a:chExt cx="642053" cy="586351"/>
          </a:xfrm>
        </p:grpSpPr>
        <p:sp>
          <p:nvSpPr>
            <p:cNvPr id="311" name="Google Shape;311;p3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p35"/>
          <p:cNvGrpSpPr/>
          <p:nvPr/>
        </p:nvGrpSpPr>
        <p:grpSpPr>
          <a:xfrm flipH="1">
            <a:off x="959024" y="9781927"/>
            <a:ext cx="350746" cy="910038"/>
            <a:chOff x="8884746" y="289993"/>
            <a:chExt cx="297924" cy="307435"/>
          </a:xfrm>
        </p:grpSpPr>
        <p:sp>
          <p:nvSpPr>
            <p:cNvPr id="314" name="Google Shape;314;p3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35"/>
          <p:cNvGrpSpPr/>
          <p:nvPr/>
        </p:nvGrpSpPr>
        <p:grpSpPr>
          <a:xfrm rot="7975288">
            <a:off x="660708" y="9272349"/>
            <a:ext cx="323147" cy="438352"/>
            <a:chOff x="2606590" y="1465894"/>
            <a:chExt cx="196853" cy="153738"/>
          </a:xfrm>
        </p:grpSpPr>
        <p:sp>
          <p:nvSpPr>
            <p:cNvPr id="317" name="Google Shape;317;p35"/>
            <p:cNvSpPr/>
            <p:nvPr/>
          </p:nvSpPr>
          <p:spPr>
            <a:xfrm>
              <a:off x="2726225" y="1542370"/>
              <a:ext cx="77218" cy="77262"/>
            </a:xfrm>
            <a:custGeom>
              <a:rect b="b" l="l" r="r" t="t"/>
              <a:pathLst>
                <a:path extrusionOk="0" h="5264" w="5261">
                  <a:moveTo>
                    <a:pt x="2631" y="1"/>
                  </a:moveTo>
                  <a:cubicBezTo>
                    <a:pt x="1177" y="1"/>
                    <a:pt x="0" y="1179"/>
                    <a:pt x="0" y="2632"/>
                  </a:cubicBezTo>
                  <a:cubicBezTo>
                    <a:pt x="0" y="4087"/>
                    <a:pt x="1177" y="5263"/>
                    <a:pt x="2631" y="5263"/>
                  </a:cubicBezTo>
                  <a:cubicBezTo>
                    <a:pt x="4084" y="5263"/>
                    <a:pt x="5260" y="4087"/>
                    <a:pt x="5260" y="2632"/>
                  </a:cubicBezTo>
                  <a:cubicBezTo>
                    <a:pt x="5260" y="1179"/>
                    <a:pt x="4084" y="1"/>
                    <a:pt x="2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2606590" y="1555860"/>
              <a:ext cx="44532" cy="44546"/>
            </a:xfrm>
            <a:custGeom>
              <a:rect b="b" l="l" r="r" t="t"/>
              <a:pathLst>
                <a:path extrusionOk="0" h="3035" w="3034">
                  <a:moveTo>
                    <a:pt x="1517" y="1"/>
                  </a:moveTo>
                  <a:cubicBezTo>
                    <a:pt x="679" y="1"/>
                    <a:pt x="0" y="679"/>
                    <a:pt x="0" y="1518"/>
                  </a:cubicBezTo>
                  <a:cubicBezTo>
                    <a:pt x="0" y="2356"/>
                    <a:pt x="679" y="3034"/>
                    <a:pt x="1517" y="3034"/>
                  </a:cubicBezTo>
                  <a:cubicBezTo>
                    <a:pt x="2355" y="3034"/>
                    <a:pt x="3034" y="2356"/>
                    <a:pt x="3034" y="1518"/>
                  </a:cubicBezTo>
                  <a:cubicBezTo>
                    <a:pt x="3034" y="679"/>
                    <a:pt x="2355" y="1"/>
                    <a:pt x="1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2753687" y="1465894"/>
              <a:ext cx="22280" cy="22280"/>
            </a:xfrm>
            <a:custGeom>
              <a:rect b="b" l="l" r="r" t="t"/>
              <a:pathLst>
                <a:path extrusionOk="0" h="1518" w="1518">
                  <a:moveTo>
                    <a:pt x="760" y="0"/>
                  </a:moveTo>
                  <a:cubicBezTo>
                    <a:pt x="341" y="0"/>
                    <a:pt x="1" y="339"/>
                    <a:pt x="1" y="758"/>
                  </a:cubicBezTo>
                  <a:cubicBezTo>
                    <a:pt x="1" y="1177"/>
                    <a:pt x="341" y="1517"/>
                    <a:pt x="760" y="1517"/>
                  </a:cubicBezTo>
                  <a:cubicBezTo>
                    <a:pt x="1177" y="1517"/>
                    <a:pt x="1518" y="1177"/>
                    <a:pt x="1518" y="758"/>
                  </a:cubicBezTo>
                  <a:cubicBezTo>
                    <a:pt x="1518" y="339"/>
                    <a:pt x="1177" y="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323" name="Google Shape;323;p36"/>
          <p:cNvSpPr txBox="1"/>
          <p:nvPr>
            <p:ph idx="1" type="subTitle"/>
          </p:nvPr>
        </p:nvSpPr>
        <p:spPr>
          <a:xfrm>
            <a:off x="762354" y="5543376"/>
            <a:ext cx="1694400" cy="1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24" name="Google Shape;324;p36"/>
          <p:cNvSpPr txBox="1"/>
          <p:nvPr>
            <p:ph idx="2" type="subTitle"/>
          </p:nvPr>
        </p:nvSpPr>
        <p:spPr>
          <a:xfrm>
            <a:off x="762354" y="4733291"/>
            <a:ext cx="16944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5" name="Google Shape;325;p36"/>
          <p:cNvSpPr txBox="1"/>
          <p:nvPr>
            <p:ph idx="3" type="subTitle"/>
          </p:nvPr>
        </p:nvSpPr>
        <p:spPr>
          <a:xfrm>
            <a:off x="2932724" y="5543376"/>
            <a:ext cx="1694400" cy="1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26" name="Google Shape;326;p36"/>
          <p:cNvSpPr txBox="1"/>
          <p:nvPr>
            <p:ph idx="4" type="subTitle"/>
          </p:nvPr>
        </p:nvSpPr>
        <p:spPr>
          <a:xfrm>
            <a:off x="2932725" y="4733291"/>
            <a:ext cx="16944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7" name="Google Shape;327;p36"/>
          <p:cNvSpPr txBox="1"/>
          <p:nvPr>
            <p:ph idx="5" type="subTitle"/>
          </p:nvPr>
        </p:nvSpPr>
        <p:spPr>
          <a:xfrm>
            <a:off x="5103093" y="5543376"/>
            <a:ext cx="1694400" cy="1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28" name="Google Shape;328;p36"/>
          <p:cNvSpPr txBox="1"/>
          <p:nvPr>
            <p:ph idx="6" type="subTitle"/>
          </p:nvPr>
        </p:nvSpPr>
        <p:spPr>
          <a:xfrm>
            <a:off x="5103094" y="4733291"/>
            <a:ext cx="16944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29" name="Google Shape;329;p36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330" name="Google Shape;330;p3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6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333" name="Google Shape;333;p36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338" name="Google Shape;338;p3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36"/>
          <p:cNvGrpSpPr/>
          <p:nvPr/>
        </p:nvGrpSpPr>
        <p:grpSpPr>
          <a:xfrm flipH="1">
            <a:off x="168" y="8261246"/>
            <a:ext cx="755888" cy="1735659"/>
            <a:chOff x="7077268" y="354300"/>
            <a:chExt cx="642053" cy="586351"/>
          </a:xfrm>
        </p:grpSpPr>
        <p:sp>
          <p:nvSpPr>
            <p:cNvPr id="341" name="Google Shape;341;p3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36"/>
          <p:cNvGrpSpPr/>
          <p:nvPr/>
        </p:nvGrpSpPr>
        <p:grpSpPr>
          <a:xfrm flipH="1">
            <a:off x="959024" y="9781927"/>
            <a:ext cx="350746" cy="910038"/>
            <a:chOff x="8884746" y="289993"/>
            <a:chExt cx="297924" cy="307435"/>
          </a:xfrm>
        </p:grpSpPr>
        <p:sp>
          <p:nvSpPr>
            <p:cNvPr id="344" name="Google Shape;344;p3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36"/>
          <p:cNvGrpSpPr/>
          <p:nvPr/>
        </p:nvGrpSpPr>
        <p:grpSpPr>
          <a:xfrm rot="7975288">
            <a:off x="660708" y="9272349"/>
            <a:ext cx="323147" cy="438352"/>
            <a:chOff x="2606590" y="1465894"/>
            <a:chExt cx="196853" cy="153738"/>
          </a:xfrm>
        </p:grpSpPr>
        <p:sp>
          <p:nvSpPr>
            <p:cNvPr id="347" name="Google Shape;347;p36"/>
            <p:cNvSpPr/>
            <p:nvPr/>
          </p:nvSpPr>
          <p:spPr>
            <a:xfrm>
              <a:off x="2726225" y="1542370"/>
              <a:ext cx="77218" cy="77262"/>
            </a:xfrm>
            <a:custGeom>
              <a:rect b="b" l="l" r="r" t="t"/>
              <a:pathLst>
                <a:path extrusionOk="0" h="5264" w="5261">
                  <a:moveTo>
                    <a:pt x="2631" y="1"/>
                  </a:moveTo>
                  <a:cubicBezTo>
                    <a:pt x="1177" y="1"/>
                    <a:pt x="0" y="1179"/>
                    <a:pt x="0" y="2632"/>
                  </a:cubicBezTo>
                  <a:cubicBezTo>
                    <a:pt x="0" y="4087"/>
                    <a:pt x="1177" y="5263"/>
                    <a:pt x="2631" y="5263"/>
                  </a:cubicBezTo>
                  <a:cubicBezTo>
                    <a:pt x="4084" y="5263"/>
                    <a:pt x="5260" y="4087"/>
                    <a:pt x="5260" y="2632"/>
                  </a:cubicBezTo>
                  <a:cubicBezTo>
                    <a:pt x="5260" y="1179"/>
                    <a:pt x="4084" y="1"/>
                    <a:pt x="2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2606590" y="1555860"/>
              <a:ext cx="44532" cy="44546"/>
            </a:xfrm>
            <a:custGeom>
              <a:rect b="b" l="l" r="r" t="t"/>
              <a:pathLst>
                <a:path extrusionOk="0" h="3035" w="3034">
                  <a:moveTo>
                    <a:pt x="1517" y="1"/>
                  </a:moveTo>
                  <a:cubicBezTo>
                    <a:pt x="679" y="1"/>
                    <a:pt x="0" y="679"/>
                    <a:pt x="0" y="1518"/>
                  </a:cubicBezTo>
                  <a:cubicBezTo>
                    <a:pt x="0" y="2356"/>
                    <a:pt x="679" y="3034"/>
                    <a:pt x="1517" y="3034"/>
                  </a:cubicBezTo>
                  <a:cubicBezTo>
                    <a:pt x="2355" y="3034"/>
                    <a:pt x="3034" y="2356"/>
                    <a:pt x="3034" y="1518"/>
                  </a:cubicBezTo>
                  <a:cubicBezTo>
                    <a:pt x="3034" y="679"/>
                    <a:pt x="2355" y="1"/>
                    <a:pt x="1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2753687" y="1465894"/>
              <a:ext cx="22280" cy="22280"/>
            </a:xfrm>
            <a:custGeom>
              <a:rect b="b" l="l" r="r" t="t"/>
              <a:pathLst>
                <a:path extrusionOk="0" h="1518" w="1518">
                  <a:moveTo>
                    <a:pt x="760" y="0"/>
                  </a:moveTo>
                  <a:cubicBezTo>
                    <a:pt x="341" y="0"/>
                    <a:pt x="1" y="339"/>
                    <a:pt x="1" y="758"/>
                  </a:cubicBezTo>
                  <a:cubicBezTo>
                    <a:pt x="1" y="1177"/>
                    <a:pt x="341" y="1517"/>
                    <a:pt x="760" y="1517"/>
                  </a:cubicBezTo>
                  <a:cubicBezTo>
                    <a:pt x="1177" y="1517"/>
                    <a:pt x="1518" y="1177"/>
                    <a:pt x="1518" y="758"/>
                  </a:cubicBezTo>
                  <a:cubicBezTo>
                    <a:pt x="1518" y="339"/>
                    <a:pt x="1177" y="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7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7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353" name="Google Shape;353;p37"/>
          <p:cNvSpPr txBox="1"/>
          <p:nvPr>
            <p:ph idx="1" type="subTitle"/>
          </p:nvPr>
        </p:nvSpPr>
        <p:spPr>
          <a:xfrm>
            <a:off x="742017" y="8336372"/>
            <a:ext cx="1790700" cy="12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54" name="Google Shape;354;p37"/>
          <p:cNvSpPr txBox="1"/>
          <p:nvPr>
            <p:ph idx="2" type="subTitle"/>
          </p:nvPr>
        </p:nvSpPr>
        <p:spPr>
          <a:xfrm>
            <a:off x="742026" y="7526287"/>
            <a:ext cx="1790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55" name="Google Shape;355;p37"/>
          <p:cNvSpPr txBox="1"/>
          <p:nvPr>
            <p:ph idx="3" type="subTitle"/>
          </p:nvPr>
        </p:nvSpPr>
        <p:spPr>
          <a:xfrm>
            <a:off x="2878707" y="8336372"/>
            <a:ext cx="1790700" cy="12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56" name="Google Shape;356;p37"/>
          <p:cNvSpPr txBox="1"/>
          <p:nvPr>
            <p:ph idx="4" type="subTitle"/>
          </p:nvPr>
        </p:nvSpPr>
        <p:spPr>
          <a:xfrm>
            <a:off x="2878715" y="7526287"/>
            <a:ext cx="1790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57" name="Google Shape;357;p37"/>
          <p:cNvSpPr txBox="1"/>
          <p:nvPr>
            <p:ph idx="5" type="subTitle"/>
          </p:nvPr>
        </p:nvSpPr>
        <p:spPr>
          <a:xfrm>
            <a:off x="5027191" y="8336372"/>
            <a:ext cx="1790700" cy="12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58" name="Google Shape;358;p37"/>
          <p:cNvSpPr txBox="1"/>
          <p:nvPr>
            <p:ph idx="6" type="subTitle"/>
          </p:nvPr>
        </p:nvSpPr>
        <p:spPr>
          <a:xfrm>
            <a:off x="5027196" y="7526287"/>
            <a:ext cx="1790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59" name="Google Shape;359;p37"/>
          <p:cNvGrpSpPr/>
          <p:nvPr/>
        </p:nvGrpSpPr>
        <p:grpSpPr>
          <a:xfrm>
            <a:off x="6968607" y="619368"/>
            <a:ext cx="755888" cy="1735659"/>
            <a:chOff x="7077268" y="354300"/>
            <a:chExt cx="642053" cy="586351"/>
          </a:xfrm>
        </p:grpSpPr>
        <p:sp>
          <p:nvSpPr>
            <p:cNvPr id="360" name="Google Shape;360;p37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37"/>
          <p:cNvGrpSpPr/>
          <p:nvPr/>
        </p:nvGrpSpPr>
        <p:grpSpPr>
          <a:xfrm>
            <a:off x="6259211" y="567456"/>
            <a:ext cx="350746" cy="910038"/>
            <a:chOff x="8884746" y="289993"/>
            <a:chExt cx="297924" cy="307435"/>
          </a:xfrm>
        </p:grpSpPr>
        <p:sp>
          <p:nvSpPr>
            <p:cNvPr id="363" name="Google Shape;363;p37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7"/>
          <p:cNvGrpSpPr/>
          <p:nvPr/>
        </p:nvGrpSpPr>
        <p:grpSpPr>
          <a:xfrm>
            <a:off x="6848008" y="-64"/>
            <a:ext cx="241634" cy="508224"/>
            <a:chOff x="2737973" y="2879366"/>
            <a:chExt cx="255670" cy="213863"/>
          </a:xfrm>
        </p:grpSpPr>
        <p:sp>
          <p:nvSpPr>
            <p:cNvPr id="366" name="Google Shape;366;p37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37"/>
          <p:cNvGrpSpPr/>
          <p:nvPr/>
        </p:nvGrpSpPr>
        <p:grpSpPr>
          <a:xfrm>
            <a:off x="629563" y="-77269"/>
            <a:ext cx="755888" cy="1735659"/>
            <a:chOff x="7077268" y="354300"/>
            <a:chExt cx="642053" cy="586351"/>
          </a:xfrm>
        </p:grpSpPr>
        <p:sp>
          <p:nvSpPr>
            <p:cNvPr id="371" name="Google Shape;371;p37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37"/>
          <p:cNvGrpSpPr/>
          <p:nvPr/>
        </p:nvGrpSpPr>
        <p:grpSpPr>
          <a:xfrm>
            <a:off x="375654" y="567566"/>
            <a:ext cx="431199" cy="722892"/>
            <a:chOff x="5142237" y="3822849"/>
            <a:chExt cx="338116" cy="225432"/>
          </a:xfrm>
        </p:grpSpPr>
        <p:sp>
          <p:nvSpPr>
            <p:cNvPr id="374" name="Google Shape;374;p37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37"/>
          <p:cNvGrpSpPr/>
          <p:nvPr/>
        </p:nvGrpSpPr>
        <p:grpSpPr>
          <a:xfrm>
            <a:off x="-195" y="1477502"/>
            <a:ext cx="350746" cy="910038"/>
            <a:chOff x="8884746" y="289993"/>
            <a:chExt cx="297924" cy="307435"/>
          </a:xfrm>
        </p:grpSpPr>
        <p:sp>
          <p:nvSpPr>
            <p:cNvPr id="379" name="Google Shape;379;p37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8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8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384" name="Google Shape;384;p38"/>
          <p:cNvSpPr txBox="1"/>
          <p:nvPr>
            <p:ph idx="1" type="subTitle"/>
          </p:nvPr>
        </p:nvSpPr>
        <p:spPr>
          <a:xfrm>
            <a:off x="1152928" y="4092520"/>
            <a:ext cx="2373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85" name="Google Shape;385;p38"/>
          <p:cNvSpPr txBox="1"/>
          <p:nvPr>
            <p:ph idx="2" type="subTitle"/>
          </p:nvPr>
        </p:nvSpPr>
        <p:spPr>
          <a:xfrm>
            <a:off x="1152928" y="3282435"/>
            <a:ext cx="23730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6" name="Google Shape;386;p38"/>
          <p:cNvSpPr txBox="1"/>
          <p:nvPr>
            <p:ph idx="3" type="subTitle"/>
          </p:nvPr>
        </p:nvSpPr>
        <p:spPr>
          <a:xfrm>
            <a:off x="4034151" y="4092520"/>
            <a:ext cx="2373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87" name="Google Shape;387;p38"/>
          <p:cNvSpPr txBox="1"/>
          <p:nvPr>
            <p:ph idx="4" type="subTitle"/>
          </p:nvPr>
        </p:nvSpPr>
        <p:spPr>
          <a:xfrm>
            <a:off x="4034155" y="3282435"/>
            <a:ext cx="23730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8" name="Google Shape;388;p38"/>
          <p:cNvSpPr txBox="1"/>
          <p:nvPr>
            <p:ph idx="5" type="subTitle"/>
          </p:nvPr>
        </p:nvSpPr>
        <p:spPr>
          <a:xfrm>
            <a:off x="1152928" y="7025414"/>
            <a:ext cx="2373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89" name="Google Shape;389;p38"/>
          <p:cNvSpPr txBox="1"/>
          <p:nvPr>
            <p:ph idx="6" type="subTitle"/>
          </p:nvPr>
        </p:nvSpPr>
        <p:spPr>
          <a:xfrm>
            <a:off x="1152928" y="6215329"/>
            <a:ext cx="23730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90" name="Google Shape;390;p38"/>
          <p:cNvSpPr txBox="1"/>
          <p:nvPr>
            <p:ph idx="7" type="subTitle"/>
          </p:nvPr>
        </p:nvSpPr>
        <p:spPr>
          <a:xfrm>
            <a:off x="4034151" y="7025414"/>
            <a:ext cx="23730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391" name="Google Shape;391;p38"/>
          <p:cNvSpPr txBox="1"/>
          <p:nvPr>
            <p:ph idx="8" type="subTitle"/>
          </p:nvPr>
        </p:nvSpPr>
        <p:spPr>
          <a:xfrm>
            <a:off x="4034155" y="6215329"/>
            <a:ext cx="23730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92" name="Google Shape;392;p38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393" name="Google Shape;393;p3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38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396" name="Google Shape;396;p38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38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401" name="Google Shape;401;p3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p38"/>
          <p:cNvGrpSpPr/>
          <p:nvPr/>
        </p:nvGrpSpPr>
        <p:grpSpPr>
          <a:xfrm flipH="1">
            <a:off x="503899" y="8956325"/>
            <a:ext cx="755888" cy="1735659"/>
            <a:chOff x="7077268" y="354300"/>
            <a:chExt cx="642053" cy="586351"/>
          </a:xfrm>
        </p:grpSpPr>
        <p:sp>
          <p:nvSpPr>
            <p:cNvPr id="404" name="Google Shape;404;p3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38"/>
          <p:cNvGrpSpPr/>
          <p:nvPr/>
        </p:nvGrpSpPr>
        <p:grpSpPr>
          <a:xfrm flipH="1" rot="10800000">
            <a:off x="313521" y="9462578"/>
            <a:ext cx="431199" cy="722892"/>
            <a:chOff x="5142237" y="3822849"/>
            <a:chExt cx="338116" cy="225432"/>
          </a:xfrm>
        </p:grpSpPr>
        <p:sp>
          <p:nvSpPr>
            <p:cNvPr id="407" name="Google Shape;407;p38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38"/>
          <p:cNvGrpSpPr/>
          <p:nvPr/>
        </p:nvGrpSpPr>
        <p:grpSpPr>
          <a:xfrm flipH="1">
            <a:off x="216" y="8227185"/>
            <a:ext cx="350746" cy="910038"/>
            <a:chOff x="8884746" y="289993"/>
            <a:chExt cx="297924" cy="307435"/>
          </a:xfrm>
        </p:grpSpPr>
        <p:sp>
          <p:nvSpPr>
            <p:cNvPr id="412" name="Google Shape;412;p3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9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417" name="Google Shape;417;p39"/>
          <p:cNvSpPr txBox="1"/>
          <p:nvPr>
            <p:ph idx="1" type="subTitle"/>
          </p:nvPr>
        </p:nvSpPr>
        <p:spPr>
          <a:xfrm>
            <a:off x="846278" y="4092520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18" name="Google Shape;418;p39"/>
          <p:cNvSpPr txBox="1"/>
          <p:nvPr>
            <p:ph idx="2" type="subTitle"/>
          </p:nvPr>
        </p:nvSpPr>
        <p:spPr>
          <a:xfrm>
            <a:off x="846278" y="3282435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19" name="Google Shape;419;p39"/>
          <p:cNvSpPr txBox="1"/>
          <p:nvPr>
            <p:ph idx="3" type="subTitle"/>
          </p:nvPr>
        </p:nvSpPr>
        <p:spPr>
          <a:xfrm>
            <a:off x="2931607" y="4092520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20" name="Google Shape;420;p39"/>
          <p:cNvSpPr txBox="1"/>
          <p:nvPr>
            <p:ph idx="4" type="subTitle"/>
          </p:nvPr>
        </p:nvSpPr>
        <p:spPr>
          <a:xfrm>
            <a:off x="2931610" y="3282435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1" name="Google Shape;421;p39"/>
          <p:cNvSpPr txBox="1"/>
          <p:nvPr>
            <p:ph idx="5" type="subTitle"/>
          </p:nvPr>
        </p:nvSpPr>
        <p:spPr>
          <a:xfrm>
            <a:off x="846278" y="7025414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22" name="Google Shape;422;p39"/>
          <p:cNvSpPr txBox="1"/>
          <p:nvPr>
            <p:ph idx="6" type="subTitle"/>
          </p:nvPr>
        </p:nvSpPr>
        <p:spPr>
          <a:xfrm>
            <a:off x="846278" y="6215329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3" name="Google Shape;423;p39"/>
          <p:cNvSpPr txBox="1"/>
          <p:nvPr>
            <p:ph idx="7" type="subTitle"/>
          </p:nvPr>
        </p:nvSpPr>
        <p:spPr>
          <a:xfrm>
            <a:off x="2931607" y="7025414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24" name="Google Shape;424;p39"/>
          <p:cNvSpPr txBox="1"/>
          <p:nvPr>
            <p:ph idx="8" type="subTitle"/>
          </p:nvPr>
        </p:nvSpPr>
        <p:spPr>
          <a:xfrm>
            <a:off x="2931610" y="6215329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5" name="Google Shape;425;p39"/>
          <p:cNvSpPr txBox="1"/>
          <p:nvPr>
            <p:ph idx="9" type="subTitle"/>
          </p:nvPr>
        </p:nvSpPr>
        <p:spPr>
          <a:xfrm>
            <a:off x="5016936" y="4092520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26" name="Google Shape;426;p39"/>
          <p:cNvSpPr txBox="1"/>
          <p:nvPr>
            <p:ph idx="13" type="subTitle"/>
          </p:nvPr>
        </p:nvSpPr>
        <p:spPr>
          <a:xfrm>
            <a:off x="5016939" y="3282435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7" name="Google Shape;427;p39"/>
          <p:cNvSpPr txBox="1"/>
          <p:nvPr>
            <p:ph idx="14" type="subTitle"/>
          </p:nvPr>
        </p:nvSpPr>
        <p:spPr>
          <a:xfrm>
            <a:off x="5016936" y="7025414"/>
            <a:ext cx="16968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28" name="Google Shape;428;p39"/>
          <p:cNvSpPr txBox="1"/>
          <p:nvPr>
            <p:ph idx="15" type="subTitle"/>
          </p:nvPr>
        </p:nvSpPr>
        <p:spPr>
          <a:xfrm>
            <a:off x="5016939" y="6215329"/>
            <a:ext cx="16968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429" name="Google Shape;429;p39"/>
          <p:cNvGrpSpPr/>
          <p:nvPr/>
        </p:nvGrpSpPr>
        <p:grpSpPr>
          <a:xfrm>
            <a:off x="6803935" y="619368"/>
            <a:ext cx="755888" cy="1735659"/>
            <a:chOff x="7077268" y="354300"/>
            <a:chExt cx="642053" cy="586351"/>
          </a:xfrm>
        </p:grpSpPr>
        <p:sp>
          <p:nvSpPr>
            <p:cNvPr id="430" name="Google Shape;430;p39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2" name="Google Shape;432;p39"/>
          <p:cNvGrpSpPr/>
          <p:nvPr/>
        </p:nvGrpSpPr>
        <p:grpSpPr>
          <a:xfrm>
            <a:off x="6094539" y="567456"/>
            <a:ext cx="350746" cy="910038"/>
            <a:chOff x="8884746" y="289993"/>
            <a:chExt cx="297924" cy="307435"/>
          </a:xfrm>
        </p:grpSpPr>
        <p:sp>
          <p:nvSpPr>
            <p:cNvPr id="433" name="Google Shape;433;p39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39"/>
          <p:cNvGrpSpPr/>
          <p:nvPr/>
        </p:nvGrpSpPr>
        <p:grpSpPr>
          <a:xfrm>
            <a:off x="6683336" y="-64"/>
            <a:ext cx="241634" cy="508224"/>
            <a:chOff x="2737973" y="2879366"/>
            <a:chExt cx="255670" cy="213863"/>
          </a:xfrm>
        </p:grpSpPr>
        <p:sp>
          <p:nvSpPr>
            <p:cNvPr id="436" name="Google Shape;436;p39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39"/>
          <p:cNvGrpSpPr/>
          <p:nvPr/>
        </p:nvGrpSpPr>
        <p:grpSpPr>
          <a:xfrm flipH="1">
            <a:off x="503899" y="8956325"/>
            <a:ext cx="755888" cy="1735659"/>
            <a:chOff x="7077268" y="354300"/>
            <a:chExt cx="642053" cy="586351"/>
          </a:xfrm>
        </p:grpSpPr>
        <p:sp>
          <p:nvSpPr>
            <p:cNvPr id="441" name="Google Shape;441;p39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39"/>
          <p:cNvGrpSpPr/>
          <p:nvPr/>
        </p:nvGrpSpPr>
        <p:grpSpPr>
          <a:xfrm flipH="1" rot="10800000">
            <a:off x="313521" y="9462578"/>
            <a:ext cx="431199" cy="722892"/>
            <a:chOff x="5142237" y="3822849"/>
            <a:chExt cx="338116" cy="225432"/>
          </a:xfrm>
        </p:grpSpPr>
        <p:sp>
          <p:nvSpPr>
            <p:cNvPr id="444" name="Google Shape;444;p39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39"/>
          <p:cNvGrpSpPr/>
          <p:nvPr/>
        </p:nvGrpSpPr>
        <p:grpSpPr>
          <a:xfrm flipH="1">
            <a:off x="216" y="8227185"/>
            <a:ext cx="350746" cy="910038"/>
            <a:chOff x="8884746" y="289993"/>
            <a:chExt cx="297924" cy="307435"/>
          </a:xfrm>
        </p:grpSpPr>
        <p:sp>
          <p:nvSpPr>
            <p:cNvPr id="449" name="Google Shape;449;p39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0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2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>
            <p:ph type="title"/>
          </p:nvPr>
        </p:nvSpPr>
        <p:spPr>
          <a:xfrm>
            <a:off x="591224" y="1719014"/>
            <a:ext cx="3188700" cy="13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454" name="Google Shape;454;p40"/>
          <p:cNvSpPr txBox="1"/>
          <p:nvPr>
            <p:ph idx="1" type="subTitle"/>
          </p:nvPr>
        </p:nvSpPr>
        <p:spPr>
          <a:xfrm>
            <a:off x="591224" y="2868194"/>
            <a:ext cx="31887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55" name="Google Shape;455;p40"/>
          <p:cNvSpPr txBox="1"/>
          <p:nvPr>
            <p:ph idx="2" type="title"/>
          </p:nvPr>
        </p:nvSpPr>
        <p:spPr>
          <a:xfrm>
            <a:off x="591224" y="4363250"/>
            <a:ext cx="3188700" cy="13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456" name="Google Shape;456;p40"/>
          <p:cNvSpPr txBox="1"/>
          <p:nvPr>
            <p:ph idx="3" type="subTitle"/>
          </p:nvPr>
        </p:nvSpPr>
        <p:spPr>
          <a:xfrm>
            <a:off x="591224" y="5512429"/>
            <a:ext cx="31887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57" name="Google Shape;457;p40"/>
          <p:cNvSpPr txBox="1"/>
          <p:nvPr>
            <p:ph idx="4" type="title"/>
          </p:nvPr>
        </p:nvSpPr>
        <p:spPr>
          <a:xfrm>
            <a:off x="591224" y="7007511"/>
            <a:ext cx="3188700" cy="13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458" name="Google Shape;458;p40"/>
          <p:cNvSpPr txBox="1"/>
          <p:nvPr>
            <p:ph idx="5" type="subTitle"/>
          </p:nvPr>
        </p:nvSpPr>
        <p:spPr>
          <a:xfrm>
            <a:off x="591224" y="8156691"/>
            <a:ext cx="31887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grpSp>
        <p:nvGrpSpPr>
          <p:cNvPr id="459" name="Google Shape;459;p40"/>
          <p:cNvGrpSpPr/>
          <p:nvPr/>
        </p:nvGrpSpPr>
        <p:grpSpPr>
          <a:xfrm>
            <a:off x="6803935" y="619368"/>
            <a:ext cx="755888" cy="1735659"/>
            <a:chOff x="7077268" y="354300"/>
            <a:chExt cx="642053" cy="586351"/>
          </a:xfrm>
        </p:grpSpPr>
        <p:sp>
          <p:nvSpPr>
            <p:cNvPr id="460" name="Google Shape;460;p40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40"/>
          <p:cNvGrpSpPr/>
          <p:nvPr/>
        </p:nvGrpSpPr>
        <p:grpSpPr>
          <a:xfrm>
            <a:off x="6094539" y="567456"/>
            <a:ext cx="350746" cy="910038"/>
            <a:chOff x="8884746" y="289993"/>
            <a:chExt cx="297924" cy="307435"/>
          </a:xfrm>
        </p:grpSpPr>
        <p:sp>
          <p:nvSpPr>
            <p:cNvPr id="463" name="Google Shape;463;p40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40"/>
          <p:cNvGrpSpPr/>
          <p:nvPr/>
        </p:nvGrpSpPr>
        <p:grpSpPr>
          <a:xfrm>
            <a:off x="6683336" y="-64"/>
            <a:ext cx="241634" cy="508224"/>
            <a:chOff x="2737973" y="2879366"/>
            <a:chExt cx="255670" cy="213863"/>
          </a:xfrm>
        </p:grpSpPr>
        <p:sp>
          <p:nvSpPr>
            <p:cNvPr id="466" name="Google Shape;466;p40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1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473" name="Google Shape;473;p41"/>
          <p:cNvSpPr txBox="1"/>
          <p:nvPr>
            <p:ph idx="2" type="title"/>
          </p:nvPr>
        </p:nvSpPr>
        <p:spPr>
          <a:xfrm>
            <a:off x="1859409" y="4156909"/>
            <a:ext cx="1607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474" name="Google Shape;474;p41"/>
          <p:cNvSpPr txBox="1"/>
          <p:nvPr>
            <p:ph idx="1" type="subTitle"/>
          </p:nvPr>
        </p:nvSpPr>
        <p:spPr>
          <a:xfrm>
            <a:off x="1859409" y="5777287"/>
            <a:ext cx="1607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75" name="Google Shape;475;p41"/>
          <p:cNvSpPr txBox="1"/>
          <p:nvPr>
            <p:ph idx="3" type="subTitle"/>
          </p:nvPr>
        </p:nvSpPr>
        <p:spPr>
          <a:xfrm>
            <a:off x="1859409" y="4967202"/>
            <a:ext cx="1607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6" name="Google Shape;476;p41"/>
          <p:cNvSpPr txBox="1"/>
          <p:nvPr>
            <p:ph idx="4" type="title"/>
          </p:nvPr>
        </p:nvSpPr>
        <p:spPr>
          <a:xfrm>
            <a:off x="5361118" y="4156909"/>
            <a:ext cx="1607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477" name="Google Shape;477;p41"/>
          <p:cNvSpPr txBox="1"/>
          <p:nvPr>
            <p:ph idx="5" type="subTitle"/>
          </p:nvPr>
        </p:nvSpPr>
        <p:spPr>
          <a:xfrm>
            <a:off x="5361118" y="5777287"/>
            <a:ext cx="16077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478" name="Google Shape;478;p41"/>
          <p:cNvSpPr txBox="1"/>
          <p:nvPr>
            <p:ph idx="6" type="subTitle"/>
          </p:nvPr>
        </p:nvSpPr>
        <p:spPr>
          <a:xfrm>
            <a:off x="5361118" y="4967202"/>
            <a:ext cx="1607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479" name="Google Shape;479;p41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480" name="Google Shape;480;p41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41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483" name="Google Shape;483;p41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41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488" name="Google Shape;488;p41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41"/>
          <p:cNvGrpSpPr/>
          <p:nvPr/>
        </p:nvGrpSpPr>
        <p:grpSpPr>
          <a:xfrm flipH="1">
            <a:off x="168" y="8261246"/>
            <a:ext cx="755888" cy="1735659"/>
            <a:chOff x="7077268" y="354300"/>
            <a:chExt cx="642053" cy="586351"/>
          </a:xfrm>
        </p:grpSpPr>
        <p:sp>
          <p:nvSpPr>
            <p:cNvPr id="491" name="Google Shape;491;p41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41"/>
          <p:cNvGrpSpPr/>
          <p:nvPr/>
        </p:nvGrpSpPr>
        <p:grpSpPr>
          <a:xfrm flipH="1">
            <a:off x="959024" y="9781927"/>
            <a:ext cx="350746" cy="910038"/>
            <a:chOff x="8884746" y="289993"/>
            <a:chExt cx="297924" cy="307435"/>
          </a:xfrm>
        </p:grpSpPr>
        <p:sp>
          <p:nvSpPr>
            <p:cNvPr id="494" name="Google Shape;494;p41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41"/>
          <p:cNvGrpSpPr/>
          <p:nvPr/>
        </p:nvGrpSpPr>
        <p:grpSpPr>
          <a:xfrm rot="7975288">
            <a:off x="660708" y="9272349"/>
            <a:ext cx="323147" cy="438352"/>
            <a:chOff x="2606590" y="1465894"/>
            <a:chExt cx="196853" cy="153738"/>
          </a:xfrm>
        </p:grpSpPr>
        <p:sp>
          <p:nvSpPr>
            <p:cNvPr id="497" name="Google Shape;497;p41"/>
            <p:cNvSpPr/>
            <p:nvPr/>
          </p:nvSpPr>
          <p:spPr>
            <a:xfrm>
              <a:off x="2726225" y="1542370"/>
              <a:ext cx="77218" cy="77262"/>
            </a:xfrm>
            <a:custGeom>
              <a:rect b="b" l="l" r="r" t="t"/>
              <a:pathLst>
                <a:path extrusionOk="0" h="5264" w="5261">
                  <a:moveTo>
                    <a:pt x="2631" y="1"/>
                  </a:moveTo>
                  <a:cubicBezTo>
                    <a:pt x="1177" y="1"/>
                    <a:pt x="0" y="1179"/>
                    <a:pt x="0" y="2632"/>
                  </a:cubicBezTo>
                  <a:cubicBezTo>
                    <a:pt x="0" y="4087"/>
                    <a:pt x="1177" y="5263"/>
                    <a:pt x="2631" y="5263"/>
                  </a:cubicBezTo>
                  <a:cubicBezTo>
                    <a:pt x="4084" y="5263"/>
                    <a:pt x="5260" y="4087"/>
                    <a:pt x="5260" y="2632"/>
                  </a:cubicBezTo>
                  <a:cubicBezTo>
                    <a:pt x="5260" y="1179"/>
                    <a:pt x="4084" y="1"/>
                    <a:pt x="2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2606590" y="1555860"/>
              <a:ext cx="44532" cy="44546"/>
            </a:xfrm>
            <a:custGeom>
              <a:rect b="b" l="l" r="r" t="t"/>
              <a:pathLst>
                <a:path extrusionOk="0" h="3035" w="3034">
                  <a:moveTo>
                    <a:pt x="1517" y="1"/>
                  </a:moveTo>
                  <a:cubicBezTo>
                    <a:pt x="679" y="1"/>
                    <a:pt x="0" y="679"/>
                    <a:pt x="0" y="1518"/>
                  </a:cubicBezTo>
                  <a:cubicBezTo>
                    <a:pt x="0" y="2356"/>
                    <a:pt x="679" y="3034"/>
                    <a:pt x="1517" y="3034"/>
                  </a:cubicBezTo>
                  <a:cubicBezTo>
                    <a:pt x="2355" y="3034"/>
                    <a:pt x="3034" y="2356"/>
                    <a:pt x="3034" y="1518"/>
                  </a:cubicBezTo>
                  <a:cubicBezTo>
                    <a:pt x="3034" y="679"/>
                    <a:pt x="2355" y="1"/>
                    <a:pt x="1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2753687" y="1465894"/>
              <a:ext cx="22280" cy="22280"/>
            </a:xfrm>
            <a:custGeom>
              <a:rect b="b" l="l" r="r" t="t"/>
              <a:pathLst>
                <a:path extrusionOk="0" h="1518" w="1518">
                  <a:moveTo>
                    <a:pt x="760" y="0"/>
                  </a:moveTo>
                  <a:cubicBezTo>
                    <a:pt x="341" y="0"/>
                    <a:pt x="1" y="339"/>
                    <a:pt x="1" y="758"/>
                  </a:cubicBezTo>
                  <a:cubicBezTo>
                    <a:pt x="1" y="1177"/>
                    <a:pt x="341" y="1517"/>
                    <a:pt x="760" y="1517"/>
                  </a:cubicBezTo>
                  <a:cubicBezTo>
                    <a:pt x="1177" y="1517"/>
                    <a:pt x="1518" y="1177"/>
                    <a:pt x="1518" y="758"/>
                  </a:cubicBezTo>
                  <a:cubicBezTo>
                    <a:pt x="1518" y="339"/>
                    <a:pt x="1177" y="0"/>
                    <a:pt x="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2"/>
          <p:cNvPicPr preferRelativeResize="0"/>
          <p:nvPr/>
        </p:nvPicPr>
        <p:blipFill rotWithShape="1">
          <a:blip r:embed="rId2">
            <a:alphaModFix amt="50000"/>
          </a:blip>
          <a:srcRect b="15590" l="0" r="0" t="0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2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grpSp>
        <p:nvGrpSpPr>
          <p:cNvPr id="503" name="Google Shape;503;p42"/>
          <p:cNvGrpSpPr/>
          <p:nvPr/>
        </p:nvGrpSpPr>
        <p:grpSpPr>
          <a:xfrm>
            <a:off x="6426219" y="9273135"/>
            <a:ext cx="755888" cy="1735659"/>
            <a:chOff x="7077268" y="354300"/>
            <a:chExt cx="642053" cy="586351"/>
          </a:xfrm>
        </p:grpSpPr>
        <p:sp>
          <p:nvSpPr>
            <p:cNvPr id="504" name="Google Shape;504;p42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42"/>
          <p:cNvGrpSpPr/>
          <p:nvPr/>
        </p:nvGrpSpPr>
        <p:grpSpPr>
          <a:xfrm rot="10800000">
            <a:off x="6941287" y="9779389"/>
            <a:ext cx="431199" cy="722892"/>
            <a:chOff x="5142237" y="3822849"/>
            <a:chExt cx="338116" cy="225432"/>
          </a:xfrm>
        </p:grpSpPr>
        <p:sp>
          <p:nvSpPr>
            <p:cNvPr id="507" name="Google Shape;507;p42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42"/>
          <p:cNvGrpSpPr/>
          <p:nvPr/>
        </p:nvGrpSpPr>
        <p:grpSpPr>
          <a:xfrm>
            <a:off x="7335044" y="8543995"/>
            <a:ext cx="350746" cy="910038"/>
            <a:chOff x="8884746" y="289993"/>
            <a:chExt cx="297924" cy="307435"/>
          </a:xfrm>
        </p:grpSpPr>
        <p:sp>
          <p:nvSpPr>
            <p:cNvPr id="512" name="Google Shape;512;p42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3"/>
          <p:cNvPicPr preferRelativeResize="0"/>
          <p:nvPr/>
        </p:nvPicPr>
        <p:blipFill rotWithShape="1">
          <a:blip r:embed="rId2">
            <a:alphaModFix amt="50000"/>
          </a:blip>
          <a:srcRect b="0" l="0" r="0" t="15589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3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grpSp>
        <p:nvGrpSpPr>
          <p:cNvPr id="517" name="Google Shape;517;p43"/>
          <p:cNvGrpSpPr/>
          <p:nvPr/>
        </p:nvGrpSpPr>
        <p:grpSpPr>
          <a:xfrm>
            <a:off x="566563" y="-633592"/>
            <a:ext cx="755888" cy="1735659"/>
            <a:chOff x="7077268" y="354300"/>
            <a:chExt cx="642053" cy="586351"/>
          </a:xfrm>
        </p:grpSpPr>
        <p:sp>
          <p:nvSpPr>
            <p:cNvPr id="518" name="Google Shape;518;p43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43"/>
          <p:cNvGrpSpPr/>
          <p:nvPr/>
        </p:nvGrpSpPr>
        <p:grpSpPr>
          <a:xfrm>
            <a:off x="312654" y="11243"/>
            <a:ext cx="431199" cy="722892"/>
            <a:chOff x="5142237" y="3822849"/>
            <a:chExt cx="338116" cy="225432"/>
          </a:xfrm>
        </p:grpSpPr>
        <p:sp>
          <p:nvSpPr>
            <p:cNvPr id="521" name="Google Shape;521;p43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43"/>
          <p:cNvGrpSpPr/>
          <p:nvPr/>
        </p:nvGrpSpPr>
        <p:grpSpPr>
          <a:xfrm>
            <a:off x="-63195" y="921179"/>
            <a:ext cx="350746" cy="910038"/>
            <a:chOff x="8884746" y="289993"/>
            <a:chExt cx="297924" cy="307435"/>
          </a:xfrm>
        </p:grpSpPr>
        <p:sp>
          <p:nvSpPr>
            <p:cNvPr id="526" name="Google Shape;526;p4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7"/>
          <p:cNvSpPr txBox="1"/>
          <p:nvPr>
            <p:ph type="ctrTitle"/>
          </p:nvPr>
        </p:nvSpPr>
        <p:spPr>
          <a:xfrm>
            <a:off x="3780000" y="2259071"/>
            <a:ext cx="3188700" cy="49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500"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15" name="Google Shape;15;p17"/>
          <p:cNvSpPr txBox="1"/>
          <p:nvPr>
            <p:ph idx="1" type="subTitle"/>
          </p:nvPr>
        </p:nvSpPr>
        <p:spPr>
          <a:xfrm>
            <a:off x="3780000" y="7182255"/>
            <a:ext cx="31887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44"/>
          <p:cNvPicPr preferRelativeResize="0"/>
          <p:nvPr/>
        </p:nvPicPr>
        <p:blipFill rotWithShape="1">
          <a:blip r:embed="rId2">
            <a:alphaModFix amt="50000"/>
          </a:blip>
          <a:srcRect b="0" l="0" r="0" t="15589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4"/>
          <p:cNvSpPr txBox="1"/>
          <p:nvPr>
            <p:ph type="ctrTitle"/>
          </p:nvPr>
        </p:nvSpPr>
        <p:spPr>
          <a:xfrm>
            <a:off x="813047" y="1240228"/>
            <a:ext cx="2743500" cy="21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531" name="Google Shape;531;p44"/>
          <p:cNvSpPr txBox="1"/>
          <p:nvPr>
            <p:ph idx="1" type="subTitle"/>
          </p:nvPr>
        </p:nvSpPr>
        <p:spPr>
          <a:xfrm>
            <a:off x="813047" y="3192789"/>
            <a:ext cx="2743500" cy="27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grpSp>
        <p:nvGrpSpPr>
          <p:cNvPr id="532" name="Google Shape;532;p44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533" name="Google Shape;533;p44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4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44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536" name="Google Shape;536;p44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4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4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0" name="Google Shape;540;p44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541" name="Google Shape;541;p44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44"/>
          <p:cNvSpPr txBox="1"/>
          <p:nvPr/>
        </p:nvSpPr>
        <p:spPr>
          <a:xfrm>
            <a:off x="813047" y="7180020"/>
            <a:ext cx="2743500" cy="12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CREDITS: This presentation template was created by </a:t>
            </a:r>
            <a:r>
              <a:rPr b="1" i="0" lang="en" sz="1300" u="none" cap="none" strike="noStrike">
                <a:solidFill>
                  <a:schemeClr val="dk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3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, and includes icons by </a:t>
            </a:r>
            <a:r>
              <a:rPr b="1" i="0" lang="en" sz="1300" u="none" cap="none" strike="noStrike">
                <a:solidFill>
                  <a:schemeClr val="dk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3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, infographics &amp; images by </a:t>
            </a:r>
            <a:r>
              <a:rPr b="1" i="0" lang="en" sz="1300" u="none" cap="none" strike="noStrike">
                <a:solidFill>
                  <a:schemeClr val="dk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i="0" lang="en" sz="13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</a:t>
            </a:r>
            <a:r>
              <a:rPr b="0" i="0" lang="en" sz="13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and illustrations by </a:t>
            </a:r>
            <a:r>
              <a:rPr b="1" i="0" lang="en" sz="1300" u="none" cap="none" strike="noStrike">
                <a:solidFill>
                  <a:schemeClr val="dk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b="1" i="0" sz="13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5"/>
          <p:cNvPicPr preferRelativeResize="0"/>
          <p:nvPr/>
        </p:nvPicPr>
        <p:blipFill rotWithShape="1">
          <a:blip r:embed="rId2">
            <a:alphaModFix amt="50000"/>
          </a:blip>
          <a:srcRect b="0" l="0" r="0" t="15589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45"/>
          <p:cNvGrpSpPr/>
          <p:nvPr/>
        </p:nvGrpSpPr>
        <p:grpSpPr>
          <a:xfrm>
            <a:off x="6355896" y="2944490"/>
            <a:ext cx="844813" cy="1939944"/>
            <a:chOff x="7077268" y="354300"/>
            <a:chExt cx="642053" cy="586351"/>
          </a:xfrm>
        </p:grpSpPr>
        <p:sp>
          <p:nvSpPr>
            <p:cNvPr id="547" name="Google Shape;547;p4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9" name="Google Shape;549;p45"/>
          <p:cNvGrpSpPr/>
          <p:nvPr/>
        </p:nvGrpSpPr>
        <p:grpSpPr>
          <a:xfrm>
            <a:off x="6685194" y="85242"/>
            <a:ext cx="343058" cy="721531"/>
            <a:chOff x="2737973" y="2879366"/>
            <a:chExt cx="255670" cy="213863"/>
          </a:xfrm>
        </p:grpSpPr>
        <p:sp>
          <p:nvSpPr>
            <p:cNvPr id="550" name="Google Shape;550;p45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45"/>
          <p:cNvGrpSpPr/>
          <p:nvPr/>
        </p:nvGrpSpPr>
        <p:grpSpPr>
          <a:xfrm rot="5035020">
            <a:off x="-1730378" y="5615839"/>
            <a:ext cx="4038844" cy="1758904"/>
            <a:chOff x="7077268" y="354300"/>
            <a:chExt cx="642053" cy="586351"/>
          </a:xfrm>
        </p:grpSpPr>
        <p:sp>
          <p:nvSpPr>
            <p:cNvPr id="555" name="Google Shape;555;p4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45"/>
          <p:cNvGrpSpPr/>
          <p:nvPr/>
        </p:nvGrpSpPr>
        <p:grpSpPr>
          <a:xfrm flipH="1">
            <a:off x="1166523" y="7489047"/>
            <a:ext cx="481922" cy="1250338"/>
            <a:chOff x="8884746" y="289993"/>
            <a:chExt cx="297924" cy="307435"/>
          </a:xfrm>
        </p:grpSpPr>
        <p:sp>
          <p:nvSpPr>
            <p:cNvPr id="558" name="Google Shape;558;p4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45"/>
          <p:cNvGrpSpPr/>
          <p:nvPr/>
        </p:nvGrpSpPr>
        <p:grpSpPr>
          <a:xfrm rot="-5400000">
            <a:off x="4337790" y="-309120"/>
            <a:ext cx="4157868" cy="1510207"/>
            <a:chOff x="7077268" y="354300"/>
            <a:chExt cx="642053" cy="586351"/>
          </a:xfrm>
        </p:grpSpPr>
        <p:sp>
          <p:nvSpPr>
            <p:cNvPr id="561" name="Google Shape;561;p4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45"/>
          <p:cNvGrpSpPr/>
          <p:nvPr/>
        </p:nvGrpSpPr>
        <p:grpSpPr>
          <a:xfrm>
            <a:off x="7279333" y="1566428"/>
            <a:ext cx="531139" cy="1378046"/>
            <a:chOff x="8884746" y="289993"/>
            <a:chExt cx="297924" cy="307435"/>
          </a:xfrm>
        </p:grpSpPr>
        <p:sp>
          <p:nvSpPr>
            <p:cNvPr id="564" name="Google Shape;564;p4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6" name="Google Shape;566;p45"/>
          <p:cNvGrpSpPr/>
          <p:nvPr/>
        </p:nvGrpSpPr>
        <p:grpSpPr>
          <a:xfrm flipH="1">
            <a:off x="803867" y="9579847"/>
            <a:ext cx="844813" cy="1939826"/>
            <a:chOff x="7077268" y="354300"/>
            <a:chExt cx="642053" cy="586351"/>
          </a:xfrm>
        </p:grpSpPr>
        <p:sp>
          <p:nvSpPr>
            <p:cNvPr id="567" name="Google Shape;567;p45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45"/>
          <p:cNvGrpSpPr/>
          <p:nvPr/>
        </p:nvGrpSpPr>
        <p:grpSpPr>
          <a:xfrm flipH="1" rot="-3326187">
            <a:off x="195162" y="9257811"/>
            <a:ext cx="658209" cy="642318"/>
            <a:chOff x="5142237" y="3822849"/>
            <a:chExt cx="338116" cy="225432"/>
          </a:xfrm>
        </p:grpSpPr>
        <p:sp>
          <p:nvSpPr>
            <p:cNvPr id="570" name="Google Shape;570;p45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6"/>
          <p:cNvPicPr preferRelativeResize="0"/>
          <p:nvPr/>
        </p:nvPicPr>
        <p:blipFill rotWithShape="1">
          <a:blip r:embed="rId2">
            <a:alphaModFix amt="50000"/>
          </a:blip>
          <a:srcRect b="0" l="0" r="0" t="15589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46"/>
          <p:cNvGrpSpPr/>
          <p:nvPr/>
        </p:nvGrpSpPr>
        <p:grpSpPr>
          <a:xfrm>
            <a:off x="7064646" y="6596369"/>
            <a:ext cx="844813" cy="1939944"/>
            <a:chOff x="7077268" y="354300"/>
            <a:chExt cx="642053" cy="586351"/>
          </a:xfrm>
        </p:grpSpPr>
        <p:sp>
          <p:nvSpPr>
            <p:cNvPr id="577" name="Google Shape;577;p4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46"/>
          <p:cNvGrpSpPr/>
          <p:nvPr/>
        </p:nvGrpSpPr>
        <p:grpSpPr>
          <a:xfrm flipH="1">
            <a:off x="591028" y="-30"/>
            <a:ext cx="481922" cy="1250338"/>
            <a:chOff x="8884746" y="289993"/>
            <a:chExt cx="297924" cy="307435"/>
          </a:xfrm>
        </p:grpSpPr>
        <p:sp>
          <p:nvSpPr>
            <p:cNvPr id="580" name="Google Shape;580;p4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46"/>
          <p:cNvGrpSpPr/>
          <p:nvPr/>
        </p:nvGrpSpPr>
        <p:grpSpPr>
          <a:xfrm>
            <a:off x="6578024" y="9654722"/>
            <a:ext cx="343058" cy="721531"/>
            <a:chOff x="2737973" y="2879366"/>
            <a:chExt cx="255670" cy="213863"/>
          </a:xfrm>
        </p:grpSpPr>
        <p:sp>
          <p:nvSpPr>
            <p:cNvPr id="583" name="Google Shape;583;p46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6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6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6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46"/>
          <p:cNvGrpSpPr/>
          <p:nvPr/>
        </p:nvGrpSpPr>
        <p:grpSpPr>
          <a:xfrm rot="5035020">
            <a:off x="-1872128" y="2731847"/>
            <a:ext cx="4038844" cy="1758904"/>
            <a:chOff x="7077268" y="354300"/>
            <a:chExt cx="642053" cy="586351"/>
          </a:xfrm>
        </p:grpSpPr>
        <p:sp>
          <p:nvSpPr>
            <p:cNvPr id="588" name="Google Shape;588;p4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46"/>
          <p:cNvGrpSpPr/>
          <p:nvPr/>
        </p:nvGrpSpPr>
        <p:grpSpPr>
          <a:xfrm rot="-5400000">
            <a:off x="4230620" y="9260360"/>
            <a:ext cx="4157868" cy="1510207"/>
            <a:chOff x="7077268" y="354300"/>
            <a:chExt cx="642053" cy="586351"/>
          </a:xfrm>
        </p:grpSpPr>
        <p:sp>
          <p:nvSpPr>
            <p:cNvPr id="591" name="Google Shape;591;p4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46"/>
          <p:cNvGrpSpPr/>
          <p:nvPr/>
        </p:nvGrpSpPr>
        <p:grpSpPr>
          <a:xfrm flipH="1">
            <a:off x="6468961" y="5583570"/>
            <a:ext cx="481922" cy="1250338"/>
            <a:chOff x="8884746" y="289993"/>
            <a:chExt cx="297924" cy="307435"/>
          </a:xfrm>
        </p:grpSpPr>
        <p:sp>
          <p:nvSpPr>
            <p:cNvPr id="594" name="Google Shape;594;p4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46"/>
          <p:cNvGrpSpPr/>
          <p:nvPr/>
        </p:nvGrpSpPr>
        <p:grpSpPr>
          <a:xfrm>
            <a:off x="1090786" y="1096386"/>
            <a:ext cx="844813" cy="1939944"/>
            <a:chOff x="7077268" y="354300"/>
            <a:chExt cx="642053" cy="586351"/>
          </a:xfrm>
        </p:grpSpPr>
        <p:sp>
          <p:nvSpPr>
            <p:cNvPr id="597" name="Google Shape;597;p46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6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46"/>
          <p:cNvGrpSpPr/>
          <p:nvPr/>
        </p:nvGrpSpPr>
        <p:grpSpPr>
          <a:xfrm flipH="1" rot="-3326187">
            <a:off x="195162" y="1745140"/>
            <a:ext cx="658209" cy="642318"/>
            <a:chOff x="5142237" y="3822849"/>
            <a:chExt cx="338116" cy="225432"/>
          </a:xfrm>
        </p:grpSpPr>
        <p:sp>
          <p:nvSpPr>
            <p:cNvPr id="600" name="Google Shape;600;p46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6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6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6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"/>
          <p:cNvSpPr txBox="1"/>
          <p:nvPr>
            <p:ph type="title"/>
          </p:nvPr>
        </p:nvSpPr>
        <p:spPr>
          <a:xfrm>
            <a:off x="257787" y="397367"/>
            <a:ext cx="70443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3900"/>
              <a:buFont typeface="Asap"/>
              <a:buNone/>
              <a:defRPr b="1" sz="3900">
                <a:solidFill>
                  <a:srgbClr val="F1C23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Comic Sans MS"/>
              <a:buNone/>
              <a:defRPr b="1" sz="39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606" name="Google Shape;606;p47"/>
          <p:cNvSpPr/>
          <p:nvPr/>
        </p:nvSpPr>
        <p:spPr>
          <a:xfrm flipH="1">
            <a:off x="-2518182" y="-2526988"/>
            <a:ext cx="3993132" cy="4452385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75" lIns="75075" spcFirstLastPara="1" rIns="75075" wrap="square" tIns="7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7" name="Google Shape;607;p47"/>
          <p:cNvGrpSpPr/>
          <p:nvPr/>
        </p:nvGrpSpPr>
        <p:grpSpPr>
          <a:xfrm>
            <a:off x="6971406" y="10240423"/>
            <a:ext cx="546547" cy="414573"/>
            <a:chOff x="1843738" y="1801138"/>
            <a:chExt cx="1616525" cy="1236425"/>
          </a:xfrm>
        </p:grpSpPr>
        <p:sp>
          <p:nvSpPr>
            <p:cNvPr id="608" name="Google Shape;608;p47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7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7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7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7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7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7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7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7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7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7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7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7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7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7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7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7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7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7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7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7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7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7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7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7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7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7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7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7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7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7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7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7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7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9" name="Google Shape;679;p47"/>
          <p:cNvSpPr/>
          <p:nvPr/>
        </p:nvSpPr>
        <p:spPr>
          <a:xfrm>
            <a:off x="6977773" y="10489580"/>
            <a:ext cx="121817" cy="6798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" name="Google Shape;680;p47"/>
          <p:cNvGrpSpPr/>
          <p:nvPr/>
        </p:nvGrpSpPr>
        <p:grpSpPr>
          <a:xfrm>
            <a:off x="7174175" y="9841875"/>
            <a:ext cx="343870" cy="347894"/>
            <a:chOff x="7097375" y="2473588"/>
            <a:chExt cx="407864" cy="403636"/>
          </a:xfrm>
        </p:grpSpPr>
        <p:sp>
          <p:nvSpPr>
            <p:cNvPr id="681" name="Google Shape;681;p47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7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7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47"/>
          <p:cNvGrpSpPr/>
          <p:nvPr/>
        </p:nvGrpSpPr>
        <p:grpSpPr>
          <a:xfrm>
            <a:off x="6587746" y="10302646"/>
            <a:ext cx="343870" cy="347894"/>
            <a:chOff x="7097375" y="2473588"/>
            <a:chExt cx="407864" cy="403636"/>
          </a:xfrm>
        </p:grpSpPr>
        <p:sp>
          <p:nvSpPr>
            <p:cNvPr id="685" name="Google Shape;685;p47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7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7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8" name="Google Shape;688;p47"/>
          <p:cNvSpPr/>
          <p:nvPr/>
        </p:nvSpPr>
        <p:spPr>
          <a:xfrm>
            <a:off x="7174063" y="9471548"/>
            <a:ext cx="343844" cy="29422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7"/>
          <p:cNvSpPr/>
          <p:nvPr/>
        </p:nvSpPr>
        <p:spPr>
          <a:xfrm>
            <a:off x="7190641" y="9468725"/>
            <a:ext cx="317900" cy="29992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7"/>
          <p:cNvSpPr/>
          <p:nvPr/>
        </p:nvSpPr>
        <p:spPr>
          <a:xfrm>
            <a:off x="7198575" y="9492120"/>
            <a:ext cx="295548" cy="253131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7"/>
          <p:cNvSpPr/>
          <p:nvPr/>
        </p:nvSpPr>
        <p:spPr>
          <a:xfrm>
            <a:off x="7212628" y="9489250"/>
            <a:ext cx="273576" cy="258976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7"/>
          <p:cNvSpPr/>
          <p:nvPr/>
        </p:nvSpPr>
        <p:spPr>
          <a:xfrm>
            <a:off x="7237863" y="9515045"/>
            <a:ext cx="171210" cy="107728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47"/>
          <p:cNvSpPr/>
          <p:nvPr/>
        </p:nvSpPr>
        <p:spPr>
          <a:xfrm>
            <a:off x="7328475" y="9613553"/>
            <a:ext cx="74477" cy="6155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/>
          <p:nvPr/>
        </p:nvSpPr>
        <p:spPr>
          <a:xfrm>
            <a:off x="7335911" y="9610759"/>
            <a:ext cx="70291" cy="6741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7"/>
          <p:cNvSpPr/>
          <p:nvPr/>
        </p:nvSpPr>
        <p:spPr>
          <a:xfrm>
            <a:off x="7264248" y="9654174"/>
            <a:ext cx="66710" cy="44055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7"/>
          <p:cNvSpPr/>
          <p:nvPr/>
        </p:nvSpPr>
        <p:spPr>
          <a:xfrm>
            <a:off x="7268139" y="9651392"/>
            <a:ext cx="53359" cy="49516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7"/>
          <p:cNvSpPr/>
          <p:nvPr/>
        </p:nvSpPr>
        <p:spPr>
          <a:xfrm>
            <a:off x="7413004" y="9582001"/>
            <a:ext cx="44643" cy="29875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7"/>
          <p:cNvSpPr/>
          <p:nvPr/>
        </p:nvSpPr>
        <p:spPr>
          <a:xfrm>
            <a:off x="7320399" y="9692060"/>
            <a:ext cx="50335" cy="3022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7"/>
          <p:cNvSpPr/>
          <p:nvPr/>
        </p:nvSpPr>
        <p:spPr>
          <a:xfrm>
            <a:off x="7388528" y="9642334"/>
            <a:ext cx="69936" cy="70693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0" name="Google Shape;700;p47"/>
          <p:cNvGrpSpPr/>
          <p:nvPr/>
        </p:nvGrpSpPr>
        <p:grpSpPr>
          <a:xfrm>
            <a:off x="5337158" y="10326549"/>
            <a:ext cx="317898" cy="299818"/>
            <a:chOff x="8008751" y="37351"/>
            <a:chExt cx="598452" cy="591240"/>
          </a:xfrm>
        </p:grpSpPr>
        <p:sp>
          <p:nvSpPr>
            <p:cNvPr id="701" name="Google Shape;701;p47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7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7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7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7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7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7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7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7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47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47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47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7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7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7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47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7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47"/>
          <p:cNvGrpSpPr/>
          <p:nvPr/>
        </p:nvGrpSpPr>
        <p:grpSpPr>
          <a:xfrm rot="5400000">
            <a:off x="5756485" y="10260076"/>
            <a:ext cx="327105" cy="423389"/>
            <a:chOff x="6295459" y="2059568"/>
            <a:chExt cx="2176346" cy="2549000"/>
          </a:xfrm>
        </p:grpSpPr>
        <p:sp>
          <p:nvSpPr>
            <p:cNvPr id="719" name="Google Shape;719;p47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7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7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7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47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7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7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7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7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7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7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7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7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7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7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7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7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7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7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7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7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7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7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7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7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7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7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7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7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7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7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7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7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7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7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7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7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7"/>
            <p:cNvSpPr/>
            <p:nvPr/>
          </p:nvSpPr>
          <p:spPr>
            <a:xfrm flipH="1" rot="-1901776">
              <a:off x="7295794" y="2377643"/>
              <a:ext cx="133806" cy="132917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7"/>
            <p:cNvSpPr/>
            <p:nvPr/>
          </p:nvSpPr>
          <p:spPr>
            <a:xfrm flipH="1" rot="-1901776">
              <a:off x="7312501" y="2389492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7"/>
            <p:cNvSpPr/>
            <p:nvPr/>
          </p:nvSpPr>
          <p:spPr>
            <a:xfrm flipH="1" rot="-6055368">
              <a:off x="7906453" y="3533769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7"/>
            <p:cNvSpPr/>
            <p:nvPr/>
          </p:nvSpPr>
          <p:spPr>
            <a:xfrm flipH="1" rot="-6055368">
              <a:off x="7916548" y="3560524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7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7"/>
            <p:cNvSpPr/>
            <p:nvPr/>
          </p:nvSpPr>
          <p:spPr>
            <a:xfrm flipH="1" rot="6744001">
              <a:off x="7000666" y="3752410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7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7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4" name="Google Shape;764;p47"/>
          <p:cNvGrpSpPr/>
          <p:nvPr/>
        </p:nvGrpSpPr>
        <p:grpSpPr>
          <a:xfrm>
            <a:off x="7186370" y="8653738"/>
            <a:ext cx="317898" cy="299818"/>
            <a:chOff x="8008751" y="37351"/>
            <a:chExt cx="598452" cy="591240"/>
          </a:xfrm>
        </p:grpSpPr>
        <p:sp>
          <p:nvSpPr>
            <p:cNvPr id="765" name="Google Shape;765;p47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7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7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7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7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7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7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7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7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47"/>
          <p:cNvGrpSpPr/>
          <p:nvPr/>
        </p:nvGrpSpPr>
        <p:grpSpPr>
          <a:xfrm>
            <a:off x="7190482" y="8326540"/>
            <a:ext cx="317918" cy="299827"/>
            <a:chOff x="1577421" y="1609174"/>
            <a:chExt cx="818111" cy="754282"/>
          </a:xfrm>
        </p:grpSpPr>
        <p:sp>
          <p:nvSpPr>
            <p:cNvPr id="783" name="Google Shape;783;p47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7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7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7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7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7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7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7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7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7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7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7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7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7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7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7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7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7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7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7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7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7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7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7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7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7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7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7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1" name="Google Shape;831;p47"/>
          <p:cNvGrpSpPr/>
          <p:nvPr/>
        </p:nvGrpSpPr>
        <p:grpSpPr>
          <a:xfrm>
            <a:off x="7178282" y="8980927"/>
            <a:ext cx="333852" cy="414467"/>
            <a:chOff x="6295459" y="2059568"/>
            <a:chExt cx="2176346" cy="2549000"/>
          </a:xfrm>
        </p:grpSpPr>
        <p:sp>
          <p:nvSpPr>
            <p:cNvPr id="832" name="Google Shape;832;p47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7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7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7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7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7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7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7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7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7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7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7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7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7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7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7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7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7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7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7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7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7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7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7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7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7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7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7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7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7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7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7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7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7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7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7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7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7"/>
            <p:cNvSpPr/>
            <p:nvPr/>
          </p:nvSpPr>
          <p:spPr>
            <a:xfrm flipH="1" rot="-1901776">
              <a:off x="7295794" y="2377643"/>
              <a:ext cx="133806" cy="132917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7"/>
            <p:cNvSpPr/>
            <p:nvPr/>
          </p:nvSpPr>
          <p:spPr>
            <a:xfrm flipH="1" rot="-1901776">
              <a:off x="7312501" y="2389492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7"/>
            <p:cNvSpPr/>
            <p:nvPr/>
          </p:nvSpPr>
          <p:spPr>
            <a:xfrm flipH="1" rot="-6055368">
              <a:off x="7906453" y="3533769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7"/>
            <p:cNvSpPr/>
            <p:nvPr/>
          </p:nvSpPr>
          <p:spPr>
            <a:xfrm flipH="1" rot="-6055368">
              <a:off x="7916548" y="3560524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7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7"/>
            <p:cNvSpPr/>
            <p:nvPr/>
          </p:nvSpPr>
          <p:spPr>
            <a:xfrm flipH="1" rot="6744001">
              <a:off x="7000666" y="3752410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7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7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47"/>
          <p:cNvGrpSpPr/>
          <p:nvPr/>
        </p:nvGrpSpPr>
        <p:grpSpPr>
          <a:xfrm>
            <a:off x="4966604" y="10321348"/>
            <a:ext cx="317918" cy="299827"/>
            <a:chOff x="1577421" y="1609174"/>
            <a:chExt cx="818111" cy="754282"/>
          </a:xfrm>
        </p:grpSpPr>
        <p:sp>
          <p:nvSpPr>
            <p:cNvPr id="878" name="Google Shape;878;p47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7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7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7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7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7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7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7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7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7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7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7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7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6" name="Google Shape;926;p47"/>
          <p:cNvSpPr/>
          <p:nvPr/>
        </p:nvSpPr>
        <p:spPr>
          <a:xfrm>
            <a:off x="6171176" y="10345874"/>
            <a:ext cx="343844" cy="29422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47"/>
          <p:cNvSpPr/>
          <p:nvPr/>
        </p:nvSpPr>
        <p:spPr>
          <a:xfrm>
            <a:off x="6187754" y="10343051"/>
            <a:ext cx="317900" cy="29992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47"/>
          <p:cNvSpPr/>
          <p:nvPr/>
        </p:nvSpPr>
        <p:spPr>
          <a:xfrm>
            <a:off x="6195687" y="10366446"/>
            <a:ext cx="295548" cy="253131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47"/>
          <p:cNvSpPr/>
          <p:nvPr/>
        </p:nvSpPr>
        <p:spPr>
          <a:xfrm>
            <a:off x="6209740" y="10363576"/>
            <a:ext cx="273576" cy="258976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47"/>
          <p:cNvSpPr/>
          <p:nvPr/>
        </p:nvSpPr>
        <p:spPr>
          <a:xfrm>
            <a:off x="6234975" y="10389371"/>
            <a:ext cx="171210" cy="107728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7"/>
          <p:cNvSpPr/>
          <p:nvPr/>
        </p:nvSpPr>
        <p:spPr>
          <a:xfrm>
            <a:off x="6325588" y="10487879"/>
            <a:ext cx="74477" cy="6155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47"/>
          <p:cNvSpPr/>
          <p:nvPr/>
        </p:nvSpPr>
        <p:spPr>
          <a:xfrm>
            <a:off x="6333023" y="10485085"/>
            <a:ext cx="70291" cy="6741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47"/>
          <p:cNvSpPr/>
          <p:nvPr/>
        </p:nvSpPr>
        <p:spPr>
          <a:xfrm>
            <a:off x="6261361" y="10528500"/>
            <a:ext cx="66710" cy="44055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47"/>
          <p:cNvSpPr/>
          <p:nvPr/>
        </p:nvSpPr>
        <p:spPr>
          <a:xfrm>
            <a:off x="6265250" y="10525718"/>
            <a:ext cx="53359" cy="49516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47"/>
          <p:cNvSpPr/>
          <p:nvPr/>
        </p:nvSpPr>
        <p:spPr>
          <a:xfrm>
            <a:off x="6410116" y="10456327"/>
            <a:ext cx="44643" cy="29875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47"/>
          <p:cNvSpPr/>
          <p:nvPr/>
        </p:nvSpPr>
        <p:spPr>
          <a:xfrm>
            <a:off x="6317512" y="10566386"/>
            <a:ext cx="50335" cy="3022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47"/>
          <p:cNvSpPr/>
          <p:nvPr/>
        </p:nvSpPr>
        <p:spPr>
          <a:xfrm>
            <a:off x="6385640" y="10516660"/>
            <a:ext cx="69936" cy="70693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8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940" name="Google Shape;940;p4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1_1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9"/>
          <p:cNvSpPr txBox="1"/>
          <p:nvPr>
            <p:ph type="title"/>
          </p:nvPr>
        </p:nvSpPr>
        <p:spPr>
          <a:xfrm>
            <a:off x="257787" y="397367"/>
            <a:ext cx="70443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3900"/>
              <a:buFont typeface="Asap"/>
              <a:buNone/>
              <a:defRPr b="1" sz="3900">
                <a:solidFill>
                  <a:srgbClr val="F1C23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900"/>
              <a:buFont typeface="Asap"/>
              <a:buNone/>
              <a:defRPr b="1" sz="39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943" name="Google Shape;943;p49"/>
          <p:cNvSpPr/>
          <p:nvPr/>
        </p:nvSpPr>
        <p:spPr>
          <a:xfrm flipH="1">
            <a:off x="-2518182" y="-2526988"/>
            <a:ext cx="3993132" cy="4452525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75" lIns="75075" spcFirstLastPara="1" rIns="75075" wrap="square" tIns="75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4" name="Google Shape;944;p49"/>
          <p:cNvGrpSpPr/>
          <p:nvPr/>
        </p:nvGrpSpPr>
        <p:grpSpPr>
          <a:xfrm>
            <a:off x="6971406" y="10240423"/>
            <a:ext cx="546547" cy="414573"/>
            <a:chOff x="1843738" y="1801138"/>
            <a:chExt cx="1616525" cy="1236425"/>
          </a:xfrm>
        </p:grpSpPr>
        <p:sp>
          <p:nvSpPr>
            <p:cNvPr id="945" name="Google Shape;945;p49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9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9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9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9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9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9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9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9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9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9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9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9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9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9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9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9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9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9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9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9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9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9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9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9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9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9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9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9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9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9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9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9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9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9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9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9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9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9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9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9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9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9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9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9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9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49"/>
          <p:cNvSpPr/>
          <p:nvPr/>
        </p:nvSpPr>
        <p:spPr>
          <a:xfrm>
            <a:off x="6977773" y="10489580"/>
            <a:ext cx="121817" cy="6798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7" name="Google Shape;1017;p49"/>
          <p:cNvGrpSpPr/>
          <p:nvPr/>
        </p:nvGrpSpPr>
        <p:grpSpPr>
          <a:xfrm>
            <a:off x="7174175" y="9841875"/>
            <a:ext cx="343870" cy="347894"/>
            <a:chOff x="7097375" y="2473588"/>
            <a:chExt cx="407864" cy="403636"/>
          </a:xfrm>
        </p:grpSpPr>
        <p:sp>
          <p:nvSpPr>
            <p:cNvPr id="1018" name="Google Shape;1018;p49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9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49"/>
          <p:cNvGrpSpPr/>
          <p:nvPr/>
        </p:nvGrpSpPr>
        <p:grpSpPr>
          <a:xfrm>
            <a:off x="6587746" y="10302646"/>
            <a:ext cx="343870" cy="347894"/>
            <a:chOff x="7097375" y="2473588"/>
            <a:chExt cx="407864" cy="403636"/>
          </a:xfrm>
        </p:grpSpPr>
        <p:sp>
          <p:nvSpPr>
            <p:cNvPr id="1022" name="Google Shape;1022;p49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5" name="Google Shape;1025;p49"/>
          <p:cNvSpPr/>
          <p:nvPr/>
        </p:nvSpPr>
        <p:spPr>
          <a:xfrm>
            <a:off x="7174063" y="9471548"/>
            <a:ext cx="343844" cy="29422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49"/>
          <p:cNvSpPr/>
          <p:nvPr/>
        </p:nvSpPr>
        <p:spPr>
          <a:xfrm>
            <a:off x="7190641" y="9468725"/>
            <a:ext cx="317900" cy="29992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49"/>
          <p:cNvSpPr/>
          <p:nvPr/>
        </p:nvSpPr>
        <p:spPr>
          <a:xfrm>
            <a:off x="7198575" y="9492120"/>
            <a:ext cx="295548" cy="253131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49"/>
          <p:cNvSpPr/>
          <p:nvPr/>
        </p:nvSpPr>
        <p:spPr>
          <a:xfrm>
            <a:off x="7212628" y="9489250"/>
            <a:ext cx="273576" cy="258976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49"/>
          <p:cNvSpPr/>
          <p:nvPr/>
        </p:nvSpPr>
        <p:spPr>
          <a:xfrm>
            <a:off x="7237863" y="9515045"/>
            <a:ext cx="171210" cy="107728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49"/>
          <p:cNvSpPr/>
          <p:nvPr/>
        </p:nvSpPr>
        <p:spPr>
          <a:xfrm>
            <a:off x="7328475" y="9613553"/>
            <a:ext cx="74477" cy="6155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49"/>
          <p:cNvSpPr/>
          <p:nvPr/>
        </p:nvSpPr>
        <p:spPr>
          <a:xfrm>
            <a:off x="7335911" y="9610759"/>
            <a:ext cx="70291" cy="6741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49"/>
          <p:cNvSpPr/>
          <p:nvPr/>
        </p:nvSpPr>
        <p:spPr>
          <a:xfrm>
            <a:off x="7264248" y="9654174"/>
            <a:ext cx="66710" cy="44055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49"/>
          <p:cNvSpPr/>
          <p:nvPr/>
        </p:nvSpPr>
        <p:spPr>
          <a:xfrm>
            <a:off x="7268139" y="9651392"/>
            <a:ext cx="53359" cy="49516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49"/>
          <p:cNvSpPr/>
          <p:nvPr/>
        </p:nvSpPr>
        <p:spPr>
          <a:xfrm>
            <a:off x="7413004" y="9582001"/>
            <a:ext cx="44643" cy="29875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49"/>
          <p:cNvSpPr/>
          <p:nvPr/>
        </p:nvSpPr>
        <p:spPr>
          <a:xfrm>
            <a:off x="7320399" y="9692060"/>
            <a:ext cx="50335" cy="3022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49"/>
          <p:cNvSpPr/>
          <p:nvPr/>
        </p:nvSpPr>
        <p:spPr>
          <a:xfrm>
            <a:off x="7388528" y="9642334"/>
            <a:ext cx="69936" cy="70693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7" name="Google Shape;1037;p49"/>
          <p:cNvGrpSpPr/>
          <p:nvPr/>
        </p:nvGrpSpPr>
        <p:grpSpPr>
          <a:xfrm>
            <a:off x="5337158" y="10326549"/>
            <a:ext cx="317898" cy="299818"/>
            <a:chOff x="8008751" y="37351"/>
            <a:chExt cx="598452" cy="591240"/>
          </a:xfrm>
        </p:grpSpPr>
        <p:sp>
          <p:nvSpPr>
            <p:cNvPr id="1038" name="Google Shape;1038;p49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rot="5400000">
            <a:off x="5756485" y="10260076"/>
            <a:ext cx="327105" cy="423389"/>
            <a:chOff x="6295459" y="2059568"/>
            <a:chExt cx="2176346" cy="2549000"/>
          </a:xfrm>
        </p:grpSpPr>
        <p:sp>
          <p:nvSpPr>
            <p:cNvPr id="1056" name="Google Shape;1056;p49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9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9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9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9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9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9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9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9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9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9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9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9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9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9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9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9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9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9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9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9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9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9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9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9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9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9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9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9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9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9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9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9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9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9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9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9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9"/>
            <p:cNvSpPr/>
            <p:nvPr/>
          </p:nvSpPr>
          <p:spPr>
            <a:xfrm flipH="1" rot="-1901776">
              <a:off x="7295794" y="2377643"/>
              <a:ext cx="133806" cy="132917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9"/>
            <p:cNvSpPr/>
            <p:nvPr/>
          </p:nvSpPr>
          <p:spPr>
            <a:xfrm flipH="1" rot="-1901776">
              <a:off x="7312501" y="2389492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9"/>
            <p:cNvSpPr/>
            <p:nvPr/>
          </p:nvSpPr>
          <p:spPr>
            <a:xfrm flipH="1" rot="-6055368">
              <a:off x="7906453" y="3533769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9"/>
            <p:cNvSpPr/>
            <p:nvPr/>
          </p:nvSpPr>
          <p:spPr>
            <a:xfrm flipH="1" rot="-6055368">
              <a:off x="7916548" y="3560524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9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9"/>
            <p:cNvSpPr/>
            <p:nvPr/>
          </p:nvSpPr>
          <p:spPr>
            <a:xfrm flipH="1" rot="6744001">
              <a:off x="7000666" y="3752410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9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9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9"/>
          <p:cNvGrpSpPr/>
          <p:nvPr/>
        </p:nvGrpSpPr>
        <p:grpSpPr>
          <a:xfrm>
            <a:off x="7186370" y="8653738"/>
            <a:ext cx="317898" cy="299818"/>
            <a:chOff x="8008751" y="37351"/>
            <a:chExt cx="598452" cy="591240"/>
          </a:xfrm>
        </p:grpSpPr>
        <p:sp>
          <p:nvSpPr>
            <p:cNvPr id="1102" name="Google Shape;1102;p49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9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9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9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9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9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9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9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9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9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9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9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9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9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9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9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9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9" name="Google Shape;1119;p49"/>
          <p:cNvGrpSpPr/>
          <p:nvPr/>
        </p:nvGrpSpPr>
        <p:grpSpPr>
          <a:xfrm>
            <a:off x="7190482" y="8326540"/>
            <a:ext cx="317918" cy="299827"/>
            <a:chOff x="1577421" y="1609174"/>
            <a:chExt cx="818111" cy="754282"/>
          </a:xfrm>
        </p:grpSpPr>
        <p:sp>
          <p:nvSpPr>
            <p:cNvPr id="1120" name="Google Shape;1120;p49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9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9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9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9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9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9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9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9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9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9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9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9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9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9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9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8" name="Google Shape;1168;p49"/>
          <p:cNvGrpSpPr/>
          <p:nvPr/>
        </p:nvGrpSpPr>
        <p:grpSpPr>
          <a:xfrm>
            <a:off x="7178282" y="8980927"/>
            <a:ext cx="333852" cy="414467"/>
            <a:chOff x="6295459" y="2059568"/>
            <a:chExt cx="2176346" cy="2549000"/>
          </a:xfrm>
        </p:grpSpPr>
        <p:sp>
          <p:nvSpPr>
            <p:cNvPr id="1169" name="Google Shape;1169;p49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9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9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9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9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9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9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9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9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9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9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9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9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9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9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9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9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9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9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9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9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9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9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9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9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9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9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9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9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9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9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9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9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9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9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9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9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/>
            <p:nvPr/>
          </p:nvSpPr>
          <p:spPr>
            <a:xfrm flipH="1" rot="-1901776">
              <a:off x="7295794" y="2377643"/>
              <a:ext cx="133806" cy="132917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 flipH="1" rot="-1901776">
              <a:off x="7312501" y="2389492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/>
            <p:nvPr/>
          </p:nvSpPr>
          <p:spPr>
            <a:xfrm flipH="1" rot="-6055368">
              <a:off x="7906453" y="3533769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 flipH="1" rot="-6055368">
              <a:off x="7916548" y="3560524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 flipH="1" rot="6744001">
              <a:off x="7000666" y="3752410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49"/>
          <p:cNvGrpSpPr/>
          <p:nvPr/>
        </p:nvGrpSpPr>
        <p:grpSpPr>
          <a:xfrm>
            <a:off x="4966604" y="10321348"/>
            <a:ext cx="317918" cy="299827"/>
            <a:chOff x="1577421" y="1609174"/>
            <a:chExt cx="818111" cy="754282"/>
          </a:xfrm>
        </p:grpSpPr>
        <p:sp>
          <p:nvSpPr>
            <p:cNvPr id="1215" name="Google Shape;1215;p49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3" name="Google Shape;1263;p49"/>
          <p:cNvSpPr/>
          <p:nvPr/>
        </p:nvSpPr>
        <p:spPr>
          <a:xfrm>
            <a:off x="6171176" y="10345874"/>
            <a:ext cx="343844" cy="29422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49"/>
          <p:cNvSpPr/>
          <p:nvPr/>
        </p:nvSpPr>
        <p:spPr>
          <a:xfrm>
            <a:off x="6187754" y="10343051"/>
            <a:ext cx="317900" cy="29992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49"/>
          <p:cNvSpPr/>
          <p:nvPr/>
        </p:nvSpPr>
        <p:spPr>
          <a:xfrm>
            <a:off x="6195687" y="10366446"/>
            <a:ext cx="295548" cy="253131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49"/>
          <p:cNvSpPr/>
          <p:nvPr/>
        </p:nvSpPr>
        <p:spPr>
          <a:xfrm>
            <a:off x="6209740" y="10363576"/>
            <a:ext cx="273576" cy="258976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49"/>
          <p:cNvSpPr/>
          <p:nvPr/>
        </p:nvSpPr>
        <p:spPr>
          <a:xfrm>
            <a:off x="6234975" y="10389371"/>
            <a:ext cx="171210" cy="107728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49"/>
          <p:cNvSpPr/>
          <p:nvPr/>
        </p:nvSpPr>
        <p:spPr>
          <a:xfrm>
            <a:off x="6325588" y="10487879"/>
            <a:ext cx="74477" cy="6155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49"/>
          <p:cNvSpPr/>
          <p:nvPr/>
        </p:nvSpPr>
        <p:spPr>
          <a:xfrm>
            <a:off x="6333023" y="10485085"/>
            <a:ext cx="70291" cy="6741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49"/>
          <p:cNvSpPr/>
          <p:nvPr/>
        </p:nvSpPr>
        <p:spPr>
          <a:xfrm>
            <a:off x="6261361" y="10528500"/>
            <a:ext cx="66710" cy="44055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49"/>
          <p:cNvSpPr/>
          <p:nvPr/>
        </p:nvSpPr>
        <p:spPr>
          <a:xfrm>
            <a:off x="6265250" y="10525718"/>
            <a:ext cx="53359" cy="49516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49"/>
          <p:cNvSpPr/>
          <p:nvPr/>
        </p:nvSpPr>
        <p:spPr>
          <a:xfrm>
            <a:off x="6410116" y="10456327"/>
            <a:ext cx="44643" cy="29875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49"/>
          <p:cNvSpPr/>
          <p:nvPr/>
        </p:nvSpPr>
        <p:spPr>
          <a:xfrm>
            <a:off x="6317512" y="10566386"/>
            <a:ext cx="50335" cy="3022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49"/>
          <p:cNvSpPr/>
          <p:nvPr/>
        </p:nvSpPr>
        <p:spPr>
          <a:xfrm>
            <a:off x="6385640" y="10516660"/>
            <a:ext cx="69936" cy="70693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8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8"/>
          <p:cNvSpPr txBox="1"/>
          <p:nvPr>
            <p:ph type="title"/>
          </p:nvPr>
        </p:nvSpPr>
        <p:spPr>
          <a:xfrm>
            <a:off x="4100457" y="4737033"/>
            <a:ext cx="2547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9" name="Google Shape;19;p18"/>
          <p:cNvSpPr txBox="1"/>
          <p:nvPr>
            <p:ph idx="2" type="title"/>
          </p:nvPr>
        </p:nvSpPr>
        <p:spPr>
          <a:xfrm>
            <a:off x="4100457" y="2566205"/>
            <a:ext cx="25479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20" name="Google Shape;20;p18"/>
          <p:cNvSpPr txBox="1"/>
          <p:nvPr>
            <p:ph idx="1" type="subTitle"/>
          </p:nvPr>
        </p:nvSpPr>
        <p:spPr>
          <a:xfrm>
            <a:off x="4100457" y="6380277"/>
            <a:ext cx="25479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grpSp>
        <p:nvGrpSpPr>
          <p:cNvPr id="21" name="Google Shape;21;p18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22" name="Google Shape;22;p1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18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25" name="Google Shape;25;p18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8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8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8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9;p18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30" name="Google Shape;30;p1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2;p18"/>
          <p:cNvGrpSpPr/>
          <p:nvPr/>
        </p:nvGrpSpPr>
        <p:grpSpPr>
          <a:xfrm>
            <a:off x="629563" y="8"/>
            <a:ext cx="755888" cy="1735659"/>
            <a:chOff x="7077268" y="354300"/>
            <a:chExt cx="642053" cy="586351"/>
          </a:xfrm>
        </p:grpSpPr>
        <p:sp>
          <p:nvSpPr>
            <p:cNvPr id="33" name="Google Shape;33;p18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8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18"/>
          <p:cNvGrpSpPr/>
          <p:nvPr/>
        </p:nvGrpSpPr>
        <p:grpSpPr>
          <a:xfrm>
            <a:off x="375654" y="644843"/>
            <a:ext cx="431199" cy="722892"/>
            <a:chOff x="5142237" y="3822849"/>
            <a:chExt cx="338116" cy="225432"/>
          </a:xfrm>
        </p:grpSpPr>
        <p:sp>
          <p:nvSpPr>
            <p:cNvPr id="36" name="Google Shape;36;p18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8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8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8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8"/>
          <p:cNvGrpSpPr/>
          <p:nvPr/>
        </p:nvGrpSpPr>
        <p:grpSpPr>
          <a:xfrm>
            <a:off x="-195" y="1554779"/>
            <a:ext cx="350746" cy="910038"/>
            <a:chOff x="8884746" y="289993"/>
            <a:chExt cx="297924" cy="307435"/>
          </a:xfrm>
        </p:grpSpPr>
        <p:sp>
          <p:nvSpPr>
            <p:cNvPr id="41" name="Google Shape;41;p1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>
            <a:off x="0" y="0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 txBox="1"/>
          <p:nvPr>
            <p:ph type="title"/>
          </p:nvPr>
        </p:nvSpPr>
        <p:spPr>
          <a:xfrm>
            <a:off x="591224" y="2072920"/>
            <a:ext cx="2735700" cy="4840500"/>
          </a:xfrm>
          <a:prstGeom prst="rect">
            <a:avLst/>
          </a:prstGeom>
          <a:noFill/>
          <a:ln>
            <a:noFill/>
          </a:ln>
        </p:spPr>
        <p:txBody>
          <a:bodyPr anchorCtr="0" anchor="b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46" name="Google Shape;46;p19"/>
          <p:cNvSpPr txBox="1"/>
          <p:nvPr>
            <p:ph idx="1" type="body"/>
          </p:nvPr>
        </p:nvSpPr>
        <p:spPr>
          <a:xfrm>
            <a:off x="591224" y="6913474"/>
            <a:ext cx="27357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47" name="Google Shape;47;p19"/>
          <p:cNvSpPr/>
          <p:nvPr>
            <p:ph idx="2" type="pic"/>
          </p:nvPr>
        </p:nvSpPr>
        <p:spPr>
          <a:xfrm>
            <a:off x="3779917" y="1112126"/>
            <a:ext cx="3188700" cy="8467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19"/>
          <p:cNvGrpSpPr/>
          <p:nvPr/>
        </p:nvGrpSpPr>
        <p:grpSpPr>
          <a:xfrm>
            <a:off x="629563" y="8"/>
            <a:ext cx="755888" cy="1735659"/>
            <a:chOff x="7077268" y="354300"/>
            <a:chExt cx="642053" cy="586351"/>
          </a:xfrm>
        </p:grpSpPr>
        <p:sp>
          <p:nvSpPr>
            <p:cNvPr id="49" name="Google Shape;49;p19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9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9"/>
          <p:cNvGrpSpPr/>
          <p:nvPr/>
        </p:nvGrpSpPr>
        <p:grpSpPr>
          <a:xfrm>
            <a:off x="375654" y="644843"/>
            <a:ext cx="431199" cy="722892"/>
            <a:chOff x="5142237" y="3822849"/>
            <a:chExt cx="338116" cy="225432"/>
          </a:xfrm>
        </p:grpSpPr>
        <p:sp>
          <p:nvSpPr>
            <p:cNvPr id="52" name="Google Shape;52;p19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9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9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9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19"/>
          <p:cNvGrpSpPr/>
          <p:nvPr/>
        </p:nvGrpSpPr>
        <p:grpSpPr>
          <a:xfrm>
            <a:off x="-195" y="1554779"/>
            <a:ext cx="350746" cy="910038"/>
            <a:chOff x="8884746" y="289993"/>
            <a:chExt cx="297924" cy="307435"/>
          </a:xfrm>
        </p:grpSpPr>
        <p:sp>
          <p:nvSpPr>
            <p:cNvPr id="57" name="Google Shape;57;p19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9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0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0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62" name="Google Shape;62;p20"/>
          <p:cNvSpPr txBox="1"/>
          <p:nvPr>
            <p:ph idx="1" type="body"/>
          </p:nvPr>
        </p:nvSpPr>
        <p:spPr>
          <a:xfrm>
            <a:off x="839576" y="3490724"/>
            <a:ext cx="28458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63" name="Google Shape;63;p20"/>
          <p:cNvSpPr txBox="1"/>
          <p:nvPr>
            <p:ph idx="2" type="body"/>
          </p:nvPr>
        </p:nvSpPr>
        <p:spPr>
          <a:xfrm>
            <a:off x="3874510" y="3490724"/>
            <a:ext cx="28458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grpSp>
        <p:nvGrpSpPr>
          <p:cNvPr id="64" name="Google Shape;64;p20"/>
          <p:cNvGrpSpPr/>
          <p:nvPr/>
        </p:nvGrpSpPr>
        <p:grpSpPr>
          <a:xfrm>
            <a:off x="6968607" y="619368"/>
            <a:ext cx="755888" cy="1735659"/>
            <a:chOff x="7077268" y="354300"/>
            <a:chExt cx="642053" cy="586351"/>
          </a:xfrm>
        </p:grpSpPr>
        <p:sp>
          <p:nvSpPr>
            <p:cNvPr id="65" name="Google Shape;65;p20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0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20"/>
          <p:cNvGrpSpPr/>
          <p:nvPr/>
        </p:nvGrpSpPr>
        <p:grpSpPr>
          <a:xfrm>
            <a:off x="6259211" y="567456"/>
            <a:ext cx="350746" cy="910038"/>
            <a:chOff x="8884746" y="289993"/>
            <a:chExt cx="297924" cy="307435"/>
          </a:xfrm>
        </p:grpSpPr>
        <p:sp>
          <p:nvSpPr>
            <p:cNvPr id="68" name="Google Shape;68;p20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0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20"/>
          <p:cNvGrpSpPr/>
          <p:nvPr/>
        </p:nvGrpSpPr>
        <p:grpSpPr>
          <a:xfrm>
            <a:off x="6848008" y="-64"/>
            <a:ext cx="241634" cy="508224"/>
            <a:chOff x="2737973" y="2879366"/>
            <a:chExt cx="255670" cy="213863"/>
          </a:xfrm>
        </p:grpSpPr>
        <p:sp>
          <p:nvSpPr>
            <p:cNvPr id="71" name="Google Shape;71;p20"/>
            <p:cNvSpPr/>
            <p:nvPr/>
          </p:nvSpPr>
          <p:spPr>
            <a:xfrm>
              <a:off x="2842619" y="2947251"/>
              <a:ext cx="67551" cy="67551"/>
            </a:xfrm>
            <a:custGeom>
              <a:rect b="b" l="l" r="r" t="t"/>
              <a:pathLst>
                <a:path extrusionOk="0" h="5261" w="5261">
                  <a:moveTo>
                    <a:pt x="2630" y="0"/>
                  </a:moveTo>
                  <a:cubicBezTo>
                    <a:pt x="1177" y="0"/>
                    <a:pt x="1" y="1177"/>
                    <a:pt x="1" y="2631"/>
                  </a:cubicBezTo>
                  <a:cubicBezTo>
                    <a:pt x="1" y="4084"/>
                    <a:pt x="1177" y="5260"/>
                    <a:pt x="2630" y="5260"/>
                  </a:cubicBezTo>
                  <a:cubicBezTo>
                    <a:pt x="4085" y="5260"/>
                    <a:pt x="5261" y="4084"/>
                    <a:pt x="5261" y="2631"/>
                  </a:cubicBezTo>
                  <a:cubicBezTo>
                    <a:pt x="5261" y="1177"/>
                    <a:pt x="4085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0"/>
            <p:cNvSpPr/>
            <p:nvPr/>
          </p:nvSpPr>
          <p:spPr>
            <a:xfrm>
              <a:off x="2737973" y="2959051"/>
              <a:ext cx="38957" cy="38931"/>
            </a:xfrm>
            <a:custGeom>
              <a:rect b="b" l="l" r="r" t="t"/>
              <a:pathLst>
                <a:path extrusionOk="0" h="3032" w="3034">
                  <a:moveTo>
                    <a:pt x="1517" y="0"/>
                  </a:moveTo>
                  <a:cubicBezTo>
                    <a:pt x="679" y="0"/>
                    <a:pt x="0" y="679"/>
                    <a:pt x="0" y="1515"/>
                  </a:cubicBezTo>
                  <a:cubicBezTo>
                    <a:pt x="0" y="2353"/>
                    <a:pt x="679" y="3032"/>
                    <a:pt x="1517" y="3032"/>
                  </a:cubicBezTo>
                  <a:cubicBezTo>
                    <a:pt x="2355" y="3032"/>
                    <a:pt x="3034" y="2353"/>
                    <a:pt x="3034" y="1515"/>
                  </a:cubicBezTo>
                  <a:cubicBezTo>
                    <a:pt x="3034" y="679"/>
                    <a:pt x="2355" y="0"/>
                    <a:pt x="1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0"/>
            <p:cNvSpPr/>
            <p:nvPr/>
          </p:nvSpPr>
          <p:spPr>
            <a:xfrm>
              <a:off x="2954712" y="2879366"/>
              <a:ext cx="38931" cy="38969"/>
            </a:xfrm>
            <a:custGeom>
              <a:rect b="b" l="l" r="r" t="t"/>
              <a:pathLst>
                <a:path extrusionOk="0" h="3035" w="3032">
                  <a:moveTo>
                    <a:pt x="1515" y="1"/>
                  </a:moveTo>
                  <a:cubicBezTo>
                    <a:pt x="679" y="1"/>
                    <a:pt x="0" y="680"/>
                    <a:pt x="0" y="1518"/>
                  </a:cubicBezTo>
                  <a:cubicBezTo>
                    <a:pt x="0" y="2356"/>
                    <a:pt x="679" y="3035"/>
                    <a:pt x="1515" y="3035"/>
                  </a:cubicBezTo>
                  <a:cubicBezTo>
                    <a:pt x="2353" y="3035"/>
                    <a:pt x="3032" y="2356"/>
                    <a:pt x="3032" y="1518"/>
                  </a:cubicBezTo>
                  <a:cubicBezTo>
                    <a:pt x="3032" y="680"/>
                    <a:pt x="2353" y="1"/>
                    <a:pt x="1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0"/>
            <p:cNvSpPr/>
            <p:nvPr/>
          </p:nvSpPr>
          <p:spPr>
            <a:xfrm>
              <a:off x="2900437" y="3073738"/>
              <a:ext cx="19491" cy="19491"/>
            </a:xfrm>
            <a:custGeom>
              <a:rect b="b" l="l" r="r" t="t"/>
              <a:pathLst>
                <a:path extrusionOk="0" h="1518" w="1518">
                  <a:moveTo>
                    <a:pt x="758" y="0"/>
                  </a:moveTo>
                  <a:cubicBezTo>
                    <a:pt x="339" y="0"/>
                    <a:pt x="1" y="338"/>
                    <a:pt x="1" y="757"/>
                  </a:cubicBezTo>
                  <a:cubicBezTo>
                    <a:pt x="1" y="1177"/>
                    <a:pt x="339" y="1517"/>
                    <a:pt x="758" y="1517"/>
                  </a:cubicBezTo>
                  <a:cubicBezTo>
                    <a:pt x="1177" y="1517"/>
                    <a:pt x="1518" y="1177"/>
                    <a:pt x="1518" y="757"/>
                  </a:cubicBezTo>
                  <a:cubicBezTo>
                    <a:pt x="1518" y="338"/>
                    <a:pt x="1177" y="0"/>
                    <a:pt x="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1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1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sz="4400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grpSp>
        <p:nvGrpSpPr>
          <p:cNvPr id="78" name="Google Shape;78;p21"/>
          <p:cNvGrpSpPr/>
          <p:nvPr/>
        </p:nvGrpSpPr>
        <p:grpSpPr>
          <a:xfrm flipH="1">
            <a:off x="377899" y="9273125"/>
            <a:ext cx="755888" cy="1735659"/>
            <a:chOff x="7077268" y="354300"/>
            <a:chExt cx="642053" cy="586351"/>
          </a:xfrm>
        </p:grpSpPr>
        <p:sp>
          <p:nvSpPr>
            <p:cNvPr id="79" name="Google Shape;79;p21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1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81;p21"/>
          <p:cNvGrpSpPr/>
          <p:nvPr/>
        </p:nvGrpSpPr>
        <p:grpSpPr>
          <a:xfrm flipH="1" rot="10800000">
            <a:off x="187521" y="9779378"/>
            <a:ext cx="431199" cy="722892"/>
            <a:chOff x="5142237" y="3822849"/>
            <a:chExt cx="338116" cy="225432"/>
          </a:xfrm>
        </p:grpSpPr>
        <p:sp>
          <p:nvSpPr>
            <p:cNvPr id="82" name="Google Shape;82;p21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1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1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1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1"/>
          <p:cNvGrpSpPr/>
          <p:nvPr/>
        </p:nvGrpSpPr>
        <p:grpSpPr>
          <a:xfrm flipH="1">
            <a:off x="-125784" y="8543985"/>
            <a:ext cx="350746" cy="910038"/>
            <a:chOff x="8884746" y="289993"/>
            <a:chExt cx="297924" cy="307435"/>
          </a:xfrm>
        </p:grpSpPr>
        <p:sp>
          <p:nvSpPr>
            <p:cNvPr id="87" name="Google Shape;87;p21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1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 txBox="1"/>
          <p:nvPr>
            <p:ph type="title"/>
          </p:nvPr>
        </p:nvSpPr>
        <p:spPr>
          <a:xfrm>
            <a:off x="4099299" y="1112126"/>
            <a:ext cx="28695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kta ExtraBold"/>
              <a:buNone/>
              <a:defRPr sz="44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4099299" y="2637713"/>
            <a:ext cx="28695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  <p:sp>
        <p:nvSpPr>
          <p:cNvPr id="93" name="Google Shape;93;p22"/>
          <p:cNvSpPr/>
          <p:nvPr>
            <p:ph idx="2" type="pic"/>
          </p:nvPr>
        </p:nvSpPr>
        <p:spPr>
          <a:xfrm>
            <a:off x="591224" y="1112126"/>
            <a:ext cx="3189000" cy="8467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4" name="Google Shape;94;p22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95" name="Google Shape;95;p22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2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98" name="Google Shape;98;p22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2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103" name="Google Shape;103;p22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 rotWithShape="1">
          <a:blip r:embed="rId2">
            <a:alphaModFix amt="50000"/>
          </a:blip>
          <a:srcRect b="7799" l="0" r="0" t="7791"/>
          <a:stretch/>
        </p:blipFill>
        <p:spPr>
          <a:xfrm rot="10800000">
            <a:off x="0" y="1"/>
            <a:ext cx="7560000" cy="106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3"/>
          <p:cNvSpPr txBox="1"/>
          <p:nvPr>
            <p:ph type="title"/>
          </p:nvPr>
        </p:nvSpPr>
        <p:spPr>
          <a:xfrm>
            <a:off x="591224" y="2876769"/>
            <a:ext cx="3188700" cy="49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grpSp>
        <p:nvGrpSpPr>
          <p:cNvPr id="108" name="Google Shape;108;p23"/>
          <p:cNvGrpSpPr/>
          <p:nvPr/>
        </p:nvGrpSpPr>
        <p:grpSpPr>
          <a:xfrm>
            <a:off x="6300219" y="8956335"/>
            <a:ext cx="755888" cy="1735659"/>
            <a:chOff x="7077268" y="354300"/>
            <a:chExt cx="642053" cy="586351"/>
          </a:xfrm>
        </p:grpSpPr>
        <p:sp>
          <p:nvSpPr>
            <p:cNvPr id="109" name="Google Shape;109;p23"/>
            <p:cNvSpPr/>
            <p:nvPr/>
          </p:nvSpPr>
          <p:spPr>
            <a:xfrm>
              <a:off x="7077268" y="354300"/>
              <a:ext cx="642053" cy="586351"/>
            </a:xfrm>
            <a:custGeom>
              <a:rect b="b" l="l" r="r" t="t"/>
              <a:pathLst>
                <a:path extrusionOk="0" h="39949" w="43744">
                  <a:moveTo>
                    <a:pt x="20460" y="1"/>
                  </a:moveTo>
                  <a:cubicBezTo>
                    <a:pt x="20400" y="1"/>
                    <a:pt x="20338" y="9"/>
                    <a:pt x="20274" y="26"/>
                  </a:cubicBezTo>
                  <a:cubicBezTo>
                    <a:pt x="19936" y="119"/>
                    <a:pt x="19648" y="533"/>
                    <a:pt x="19786" y="888"/>
                  </a:cubicBezTo>
                  <a:cubicBezTo>
                    <a:pt x="20765" y="3455"/>
                    <a:pt x="21060" y="6232"/>
                    <a:pt x="20620" y="8930"/>
                  </a:cubicBezTo>
                  <a:cubicBezTo>
                    <a:pt x="20113" y="9594"/>
                    <a:pt x="19567" y="10232"/>
                    <a:pt x="19015" y="10739"/>
                  </a:cubicBezTo>
                  <a:cubicBezTo>
                    <a:pt x="18705" y="10832"/>
                    <a:pt x="18400" y="10939"/>
                    <a:pt x="18103" y="11063"/>
                  </a:cubicBezTo>
                  <a:cubicBezTo>
                    <a:pt x="17977" y="11076"/>
                    <a:pt x="17849" y="11082"/>
                    <a:pt x="17720" y="11082"/>
                  </a:cubicBezTo>
                  <a:cubicBezTo>
                    <a:pt x="16580" y="11082"/>
                    <a:pt x="15323" y="10607"/>
                    <a:pt x="14264" y="10115"/>
                  </a:cubicBezTo>
                  <a:cubicBezTo>
                    <a:pt x="14224" y="10089"/>
                    <a:pt x="14181" y="10063"/>
                    <a:pt x="14140" y="10037"/>
                  </a:cubicBezTo>
                  <a:cubicBezTo>
                    <a:pt x="14133" y="10020"/>
                    <a:pt x="14129" y="10006"/>
                    <a:pt x="14124" y="9989"/>
                  </a:cubicBezTo>
                  <a:cubicBezTo>
                    <a:pt x="13226" y="8010"/>
                    <a:pt x="13400" y="5629"/>
                    <a:pt x="14495" y="3767"/>
                  </a:cubicBezTo>
                  <a:cubicBezTo>
                    <a:pt x="14814" y="3227"/>
                    <a:pt x="14329" y="2722"/>
                    <a:pt x="13849" y="2722"/>
                  </a:cubicBezTo>
                  <a:cubicBezTo>
                    <a:pt x="13636" y="2722"/>
                    <a:pt x="13424" y="2821"/>
                    <a:pt x="13283" y="3060"/>
                  </a:cubicBezTo>
                  <a:cubicBezTo>
                    <a:pt x="12197" y="4901"/>
                    <a:pt x="11907" y="7084"/>
                    <a:pt x="12383" y="9130"/>
                  </a:cubicBezTo>
                  <a:cubicBezTo>
                    <a:pt x="10819" y="8469"/>
                    <a:pt x="9124" y="8115"/>
                    <a:pt x="7434" y="8115"/>
                  </a:cubicBezTo>
                  <a:cubicBezTo>
                    <a:pt x="7298" y="8115"/>
                    <a:pt x="7162" y="8118"/>
                    <a:pt x="7025" y="8122"/>
                  </a:cubicBezTo>
                  <a:cubicBezTo>
                    <a:pt x="5937" y="8160"/>
                    <a:pt x="4847" y="8341"/>
                    <a:pt x="3811" y="8677"/>
                  </a:cubicBezTo>
                  <a:cubicBezTo>
                    <a:pt x="3033" y="8928"/>
                    <a:pt x="3263" y="10067"/>
                    <a:pt x="3957" y="10067"/>
                  </a:cubicBezTo>
                  <a:cubicBezTo>
                    <a:pt x="4027" y="10067"/>
                    <a:pt x="4103" y="10055"/>
                    <a:pt x="4182" y="10030"/>
                  </a:cubicBezTo>
                  <a:cubicBezTo>
                    <a:pt x="5240" y="9690"/>
                    <a:pt x="6336" y="9526"/>
                    <a:pt x="7430" y="9526"/>
                  </a:cubicBezTo>
                  <a:cubicBezTo>
                    <a:pt x="9531" y="9526"/>
                    <a:pt x="11625" y="10129"/>
                    <a:pt x="13426" y="11244"/>
                  </a:cubicBezTo>
                  <a:cubicBezTo>
                    <a:pt x="14209" y="12280"/>
                    <a:pt x="14124" y="13449"/>
                    <a:pt x="13752" y="14694"/>
                  </a:cubicBezTo>
                  <a:cubicBezTo>
                    <a:pt x="12797" y="16175"/>
                    <a:pt x="12240" y="17940"/>
                    <a:pt x="12240" y="19833"/>
                  </a:cubicBezTo>
                  <a:cubicBezTo>
                    <a:pt x="12240" y="19864"/>
                    <a:pt x="12243" y="19895"/>
                    <a:pt x="12243" y="19928"/>
                  </a:cubicBezTo>
                  <a:cubicBezTo>
                    <a:pt x="12166" y="20505"/>
                    <a:pt x="11869" y="21447"/>
                    <a:pt x="10750" y="21538"/>
                  </a:cubicBezTo>
                  <a:cubicBezTo>
                    <a:pt x="8075" y="21274"/>
                    <a:pt x="5492" y="19959"/>
                    <a:pt x="3844" y="17821"/>
                  </a:cubicBezTo>
                  <a:cubicBezTo>
                    <a:pt x="3685" y="17615"/>
                    <a:pt x="3460" y="17475"/>
                    <a:pt x="3219" y="17475"/>
                  </a:cubicBezTo>
                  <a:cubicBezTo>
                    <a:pt x="3109" y="17475"/>
                    <a:pt x="2996" y="17504"/>
                    <a:pt x="2884" y="17568"/>
                  </a:cubicBezTo>
                  <a:cubicBezTo>
                    <a:pt x="2589" y="17742"/>
                    <a:pt x="2399" y="18228"/>
                    <a:pt x="2632" y="18531"/>
                  </a:cubicBezTo>
                  <a:cubicBezTo>
                    <a:pt x="3999" y="20302"/>
                    <a:pt x="5873" y="21612"/>
                    <a:pt x="7949" y="22340"/>
                  </a:cubicBezTo>
                  <a:cubicBezTo>
                    <a:pt x="6379" y="24336"/>
                    <a:pt x="3871" y="25471"/>
                    <a:pt x="1353" y="25471"/>
                  </a:cubicBezTo>
                  <a:cubicBezTo>
                    <a:pt x="1136" y="25471"/>
                    <a:pt x="919" y="25462"/>
                    <a:pt x="703" y="25446"/>
                  </a:cubicBezTo>
                  <a:cubicBezTo>
                    <a:pt x="688" y="25444"/>
                    <a:pt x="674" y="25444"/>
                    <a:pt x="659" y="25444"/>
                  </a:cubicBezTo>
                  <a:cubicBezTo>
                    <a:pt x="300" y="25444"/>
                    <a:pt x="1" y="25802"/>
                    <a:pt x="1" y="26148"/>
                  </a:cubicBezTo>
                  <a:cubicBezTo>
                    <a:pt x="1" y="26550"/>
                    <a:pt x="325" y="26819"/>
                    <a:pt x="703" y="26848"/>
                  </a:cubicBezTo>
                  <a:cubicBezTo>
                    <a:pt x="947" y="26867"/>
                    <a:pt x="1190" y="26877"/>
                    <a:pt x="1433" y="26877"/>
                  </a:cubicBezTo>
                  <a:cubicBezTo>
                    <a:pt x="4473" y="26877"/>
                    <a:pt x="7391" y="25379"/>
                    <a:pt x="9235" y="22957"/>
                  </a:cubicBezTo>
                  <a:cubicBezTo>
                    <a:pt x="9288" y="22888"/>
                    <a:pt x="9316" y="22807"/>
                    <a:pt x="9330" y="22724"/>
                  </a:cubicBezTo>
                  <a:cubicBezTo>
                    <a:pt x="9780" y="22824"/>
                    <a:pt x="10238" y="22893"/>
                    <a:pt x="10697" y="22936"/>
                  </a:cubicBezTo>
                  <a:cubicBezTo>
                    <a:pt x="10697" y="22940"/>
                    <a:pt x="10697" y="22945"/>
                    <a:pt x="10697" y="22948"/>
                  </a:cubicBezTo>
                  <a:cubicBezTo>
                    <a:pt x="12621" y="23138"/>
                    <a:pt x="13721" y="24924"/>
                    <a:pt x="13721" y="24924"/>
                  </a:cubicBezTo>
                  <a:lnTo>
                    <a:pt x="13719" y="24917"/>
                  </a:lnTo>
                  <a:lnTo>
                    <a:pt x="13719" y="24917"/>
                  </a:lnTo>
                  <a:cubicBezTo>
                    <a:pt x="14238" y="25734"/>
                    <a:pt x="14879" y="26467"/>
                    <a:pt x="15617" y="27091"/>
                  </a:cubicBezTo>
                  <a:cubicBezTo>
                    <a:pt x="15867" y="27500"/>
                    <a:pt x="16072" y="27912"/>
                    <a:pt x="15826" y="28336"/>
                  </a:cubicBezTo>
                  <a:cubicBezTo>
                    <a:pt x="15805" y="28372"/>
                    <a:pt x="15791" y="28405"/>
                    <a:pt x="15774" y="28439"/>
                  </a:cubicBezTo>
                  <a:cubicBezTo>
                    <a:pt x="14013" y="30480"/>
                    <a:pt x="11435" y="31601"/>
                    <a:pt x="8793" y="31601"/>
                  </a:cubicBezTo>
                  <a:cubicBezTo>
                    <a:pt x="7829" y="31601"/>
                    <a:pt x="6857" y="31452"/>
                    <a:pt x="5913" y="31144"/>
                  </a:cubicBezTo>
                  <a:cubicBezTo>
                    <a:pt x="5833" y="31118"/>
                    <a:pt x="5758" y="31106"/>
                    <a:pt x="5687" y="31106"/>
                  </a:cubicBezTo>
                  <a:cubicBezTo>
                    <a:pt x="4996" y="31106"/>
                    <a:pt x="4764" y="32244"/>
                    <a:pt x="5539" y="32499"/>
                  </a:cubicBezTo>
                  <a:cubicBezTo>
                    <a:pt x="6607" y="32847"/>
                    <a:pt x="7736" y="33024"/>
                    <a:pt x="8864" y="33024"/>
                  </a:cubicBezTo>
                  <a:cubicBezTo>
                    <a:pt x="10121" y="33024"/>
                    <a:pt x="11377" y="32804"/>
                    <a:pt x="12547" y="32353"/>
                  </a:cubicBezTo>
                  <a:cubicBezTo>
                    <a:pt x="12633" y="32322"/>
                    <a:pt x="12714" y="32282"/>
                    <a:pt x="12797" y="32249"/>
                  </a:cubicBezTo>
                  <a:lnTo>
                    <a:pt x="12797" y="32249"/>
                  </a:lnTo>
                  <a:cubicBezTo>
                    <a:pt x="13345" y="34551"/>
                    <a:pt x="12824" y="36987"/>
                    <a:pt x="11416" y="38892"/>
                  </a:cubicBezTo>
                  <a:cubicBezTo>
                    <a:pt x="11190" y="39197"/>
                    <a:pt x="11366" y="39676"/>
                    <a:pt x="11669" y="39854"/>
                  </a:cubicBezTo>
                  <a:cubicBezTo>
                    <a:pt x="11781" y="39919"/>
                    <a:pt x="11896" y="39949"/>
                    <a:pt x="12007" y="39949"/>
                  </a:cubicBezTo>
                  <a:cubicBezTo>
                    <a:pt x="12248" y="39949"/>
                    <a:pt x="12473" y="39810"/>
                    <a:pt x="12628" y="39602"/>
                  </a:cubicBezTo>
                  <a:cubicBezTo>
                    <a:pt x="14295" y="37344"/>
                    <a:pt x="14826" y="34339"/>
                    <a:pt x="14095" y="31637"/>
                  </a:cubicBezTo>
                  <a:cubicBezTo>
                    <a:pt x="14093" y="31629"/>
                    <a:pt x="14088" y="31625"/>
                    <a:pt x="14086" y="31615"/>
                  </a:cubicBezTo>
                  <a:cubicBezTo>
                    <a:pt x="15007" y="31082"/>
                    <a:pt x="15843" y="30417"/>
                    <a:pt x="16569" y="29636"/>
                  </a:cubicBezTo>
                  <a:cubicBezTo>
                    <a:pt x="16572" y="29644"/>
                    <a:pt x="16576" y="29648"/>
                    <a:pt x="16576" y="29653"/>
                  </a:cubicBezTo>
                  <a:cubicBezTo>
                    <a:pt x="16855" y="29441"/>
                    <a:pt x="17341" y="28860"/>
                    <a:pt x="17993" y="28558"/>
                  </a:cubicBezTo>
                  <a:cubicBezTo>
                    <a:pt x="19141" y="29051"/>
                    <a:pt x="20403" y="29322"/>
                    <a:pt x="21729" y="29322"/>
                  </a:cubicBezTo>
                  <a:cubicBezTo>
                    <a:pt x="23134" y="29322"/>
                    <a:pt x="24468" y="29015"/>
                    <a:pt x="25665" y="28467"/>
                  </a:cubicBezTo>
                  <a:lnTo>
                    <a:pt x="25665" y="28467"/>
                  </a:lnTo>
                  <a:lnTo>
                    <a:pt x="25661" y="28474"/>
                  </a:lnTo>
                  <a:cubicBezTo>
                    <a:pt x="26080" y="28367"/>
                    <a:pt x="26522" y="28275"/>
                    <a:pt x="26948" y="28275"/>
                  </a:cubicBezTo>
                  <a:cubicBezTo>
                    <a:pt x="27265" y="28275"/>
                    <a:pt x="27573" y="28326"/>
                    <a:pt x="27856" y="28458"/>
                  </a:cubicBezTo>
                  <a:cubicBezTo>
                    <a:pt x="28185" y="28839"/>
                    <a:pt x="28552" y="29186"/>
                    <a:pt x="28947" y="29501"/>
                  </a:cubicBezTo>
                  <a:cubicBezTo>
                    <a:pt x="28335" y="32606"/>
                    <a:pt x="29368" y="35951"/>
                    <a:pt x="31683" y="38133"/>
                  </a:cubicBezTo>
                  <a:cubicBezTo>
                    <a:pt x="31829" y="38270"/>
                    <a:pt x="31992" y="38328"/>
                    <a:pt x="32150" y="38328"/>
                  </a:cubicBezTo>
                  <a:cubicBezTo>
                    <a:pt x="32701" y="38328"/>
                    <a:pt x="33189" y="37621"/>
                    <a:pt x="32676" y="37140"/>
                  </a:cubicBezTo>
                  <a:cubicBezTo>
                    <a:pt x="30842" y="35413"/>
                    <a:pt x="29925" y="32842"/>
                    <a:pt x="30226" y="30356"/>
                  </a:cubicBezTo>
                  <a:lnTo>
                    <a:pt x="30226" y="30356"/>
                  </a:lnTo>
                  <a:cubicBezTo>
                    <a:pt x="30685" y="30613"/>
                    <a:pt x="31164" y="30834"/>
                    <a:pt x="31652" y="31020"/>
                  </a:cubicBezTo>
                  <a:cubicBezTo>
                    <a:pt x="33604" y="31766"/>
                    <a:pt x="35718" y="31908"/>
                    <a:pt x="37802" y="31908"/>
                  </a:cubicBezTo>
                  <a:cubicBezTo>
                    <a:pt x="38314" y="31908"/>
                    <a:pt x="38824" y="31899"/>
                    <a:pt x="39329" y="31889"/>
                  </a:cubicBezTo>
                  <a:cubicBezTo>
                    <a:pt x="40223" y="31870"/>
                    <a:pt x="40234" y="30484"/>
                    <a:pt x="39347" y="30484"/>
                  </a:cubicBezTo>
                  <a:cubicBezTo>
                    <a:pt x="39341" y="30484"/>
                    <a:pt x="39335" y="30484"/>
                    <a:pt x="39329" y="30484"/>
                  </a:cubicBezTo>
                  <a:cubicBezTo>
                    <a:pt x="38819" y="30495"/>
                    <a:pt x="38306" y="30504"/>
                    <a:pt x="37792" y="30504"/>
                  </a:cubicBezTo>
                  <a:cubicBezTo>
                    <a:pt x="35905" y="30504"/>
                    <a:pt x="34009" y="30379"/>
                    <a:pt x="32223" y="29739"/>
                  </a:cubicBezTo>
                  <a:cubicBezTo>
                    <a:pt x="30880" y="29258"/>
                    <a:pt x="29642" y="28455"/>
                    <a:pt x="28766" y="27343"/>
                  </a:cubicBezTo>
                  <a:cubicBezTo>
                    <a:pt x="28766" y="27331"/>
                    <a:pt x="28763" y="27320"/>
                    <a:pt x="28763" y="27308"/>
                  </a:cubicBezTo>
                  <a:cubicBezTo>
                    <a:pt x="28735" y="26667"/>
                    <a:pt x="29080" y="25965"/>
                    <a:pt x="29271" y="25593"/>
                  </a:cubicBezTo>
                  <a:cubicBezTo>
                    <a:pt x="30252" y="24312"/>
                    <a:pt x="30911" y="22771"/>
                    <a:pt x="31135" y="21090"/>
                  </a:cubicBezTo>
                  <a:cubicBezTo>
                    <a:pt x="31242" y="20788"/>
                    <a:pt x="31430" y="20371"/>
                    <a:pt x="31680" y="20197"/>
                  </a:cubicBezTo>
                  <a:cubicBezTo>
                    <a:pt x="33145" y="20278"/>
                    <a:pt x="34583" y="20766"/>
                    <a:pt x="35788" y="21607"/>
                  </a:cubicBezTo>
                  <a:cubicBezTo>
                    <a:pt x="37314" y="22674"/>
                    <a:pt x="38398" y="24312"/>
                    <a:pt x="38857" y="26105"/>
                  </a:cubicBezTo>
                  <a:cubicBezTo>
                    <a:pt x="38948" y="26454"/>
                    <a:pt x="39217" y="26605"/>
                    <a:pt x="39494" y="26605"/>
                  </a:cubicBezTo>
                  <a:cubicBezTo>
                    <a:pt x="39912" y="26605"/>
                    <a:pt x="40348" y="26261"/>
                    <a:pt x="40212" y="25734"/>
                  </a:cubicBezTo>
                  <a:cubicBezTo>
                    <a:pt x="39762" y="23983"/>
                    <a:pt x="38795" y="22409"/>
                    <a:pt x="37476" y="21195"/>
                  </a:cubicBezTo>
                  <a:cubicBezTo>
                    <a:pt x="38716" y="20564"/>
                    <a:pt x="40106" y="20224"/>
                    <a:pt x="41498" y="20224"/>
                  </a:cubicBezTo>
                  <a:cubicBezTo>
                    <a:pt x="41930" y="20224"/>
                    <a:pt x="42361" y="20256"/>
                    <a:pt x="42789" y="20324"/>
                  </a:cubicBezTo>
                  <a:cubicBezTo>
                    <a:pt x="42840" y="20332"/>
                    <a:pt x="42892" y="20336"/>
                    <a:pt x="42943" y="20336"/>
                  </a:cubicBezTo>
                  <a:cubicBezTo>
                    <a:pt x="43262" y="20336"/>
                    <a:pt x="43559" y="20174"/>
                    <a:pt x="43653" y="19835"/>
                  </a:cubicBezTo>
                  <a:cubicBezTo>
                    <a:pt x="43744" y="19500"/>
                    <a:pt x="43539" y="19031"/>
                    <a:pt x="43163" y="18971"/>
                  </a:cubicBezTo>
                  <a:lnTo>
                    <a:pt x="43160" y="18971"/>
                  </a:lnTo>
                  <a:cubicBezTo>
                    <a:pt x="42603" y="18883"/>
                    <a:pt x="42043" y="18840"/>
                    <a:pt x="41486" y="18840"/>
                  </a:cubicBezTo>
                  <a:cubicBezTo>
                    <a:pt x="39758" y="18840"/>
                    <a:pt x="38055" y="19262"/>
                    <a:pt x="36517" y="20104"/>
                  </a:cubicBezTo>
                  <a:cubicBezTo>
                    <a:pt x="36429" y="20152"/>
                    <a:pt x="36362" y="20212"/>
                    <a:pt x="36309" y="20274"/>
                  </a:cubicBezTo>
                  <a:cubicBezTo>
                    <a:pt x="35014" y="19421"/>
                    <a:pt x="33516" y="18940"/>
                    <a:pt x="31985" y="18823"/>
                  </a:cubicBezTo>
                  <a:cubicBezTo>
                    <a:pt x="31468" y="18604"/>
                    <a:pt x="31057" y="18311"/>
                    <a:pt x="31028" y="17938"/>
                  </a:cubicBezTo>
                  <a:cubicBezTo>
                    <a:pt x="30968" y="17638"/>
                    <a:pt x="30892" y="17347"/>
                    <a:pt x="30804" y="17059"/>
                  </a:cubicBezTo>
                  <a:cubicBezTo>
                    <a:pt x="31330" y="16245"/>
                    <a:pt x="31790" y="15337"/>
                    <a:pt x="31961" y="14897"/>
                  </a:cubicBezTo>
                  <a:cubicBezTo>
                    <a:pt x="32466" y="14263"/>
                    <a:pt x="32907" y="13578"/>
                    <a:pt x="33276" y="12856"/>
                  </a:cubicBezTo>
                  <a:cubicBezTo>
                    <a:pt x="33383" y="12918"/>
                    <a:pt x="33507" y="12958"/>
                    <a:pt x="33640" y="12973"/>
                  </a:cubicBezTo>
                  <a:cubicBezTo>
                    <a:pt x="34132" y="13024"/>
                    <a:pt x="34626" y="13049"/>
                    <a:pt x="35120" y="13049"/>
                  </a:cubicBezTo>
                  <a:cubicBezTo>
                    <a:pt x="36687" y="13049"/>
                    <a:pt x="38255" y="12795"/>
                    <a:pt x="39741" y="12301"/>
                  </a:cubicBezTo>
                  <a:cubicBezTo>
                    <a:pt x="40100" y="12180"/>
                    <a:pt x="40336" y="11816"/>
                    <a:pt x="40231" y="11437"/>
                  </a:cubicBezTo>
                  <a:cubicBezTo>
                    <a:pt x="40150" y="11145"/>
                    <a:pt x="39858" y="10916"/>
                    <a:pt x="39554" y="10916"/>
                  </a:cubicBezTo>
                  <a:cubicBezTo>
                    <a:pt x="39492" y="10916"/>
                    <a:pt x="39429" y="10926"/>
                    <a:pt x="39367" y="10946"/>
                  </a:cubicBezTo>
                  <a:cubicBezTo>
                    <a:pt x="37974" y="11410"/>
                    <a:pt x="36531" y="11640"/>
                    <a:pt x="35076" y="11640"/>
                  </a:cubicBezTo>
                  <a:cubicBezTo>
                    <a:pt x="34663" y="11640"/>
                    <a:pt x="34249" y="11621"/>
                    <a:pt x="33835" y="11585"/>
                  </a:cubicBezTo>
                  <a:cubicBezTo>
                    <a:pt x="34226" y="10537"/>
                    <a:pt x="34474" y="9434"/>
                    <a:pt x="34564" y="8310"/>
                  </a:cubicBezTo>
                  <a:cubicBezTo>
                    <a:pt x="34645" y="7308"/>
                    <a:pt x="34574" y="6303"/>
                    <a:pt x="34390" y="5315"/>
                  </a:cubicBezTo>
                  <a:cubicBezTo>
                    <a:pt x="34330" y="5001"/>
                    <a:pt x="34004" y="4802"/>
                    <a:pt x="33698" y="4802"/>
                  </a:cubicBezTo>
                  <a:cubicBezTo>
                    <a:pt x="33639" y="4802"/>
                    <a:pt x="33581" y="4809"/>
                    <a:pt x="33526" y="4824"/>
                  </a:cubicBezTo>
                  <a:cubicBezTo>
                    <a:pt x="33135" y="4931"/>
                    <a:pt x="32966" y="5315"/>
                    <a:pt x="33035" y="5689"/>
                  </a:cubicBezTo>
                  <a:cubicBezTo>
                    <a:pt x="33552" y="8437"/>
                    <a:pt x="32811" y="11361"/>
                    <a:pt x="31178" y="13625"/>
                  </a:cubicBezTo>
                  <a:cubicBezTo>
                    <a:pt x="30645" y="14042"/>
                    <a:pt x="30054" y="14306"/>
                    <a:pt x="29456" y="14328"/>
                  </a:cubicBezTo>
                  <a:cubicBezTo>
                    <a:pt x="28104" y="12432"/>
                    <a:pt x="26073" y="11056"/>
                    <a:pt x="23718" y="10553"/>
                  </a:cubicBezTo>
                  <a:cubicBezTo>
                    <a:pt x="22901" y="10130"/>
                    <a:pt x="22498" y="9827"/>
                    <a:pt x="22051" y="8813"/>
                  </a:cubicBezTo>
                  <a:cubicBezTo>
                    <a:pt x="22153" y="8091"/>
                    <a:pt x="22210" y="7365"/>
                    <a:pt x="22220" y="6636"/>
                  </a:cubicBezTo>
                  <a:cubicBezTo>
                    <a:pt x="22256" y="6601"/>
                    <a:pt x="22289" y="6563"/>
                    <a:pt x="22320" y="6522"/>
                  </a:cubicBezTo>
                  <a:cubicBezTo>
                    <a:pt x="23558" y="4891"/>
                    <a:pt x="25439" y="3808"/>
                    <a:pt x="27456" y="3453"/>
                  </a:cubicBezTo>
                  <a:cubicBezTo>
                    <a:pt x="27830" y="3386"/>
                    <a:pt x="28040" y="2929"/>
                    <a:pt x="27947" y="2588"/>
                  </a:cubicBezTo>
                  <a:cubicBezTo>
                    <a:pt x="27855" y="2251"/>
                    <a:pt x="27561" y="2084"/>
                    <a:pt x="27242" y="2084"/>
                  </a:cubicBezTo>
                  <a:cubicBezTo>
                    <a:pt x="27189" y="2084"/>
                    <a:pt x="27136" y="2089"/>
                    <a:pt x="27082" y="2098"/>
                  </a:cubicBezTo>
                  <a:cubicBezTo>
                    <a:pt x="25199" y="2431"/>
                    <a:pt x="23484" y="3350"/>
                    <a:pt x="22127" y="4667"/>
                  </a:cubicBezTo>
                  <a:cubicBezTo>
                    <a:pt x="21977" y="3250"/>
                    <a:pt x="21651" y="1853"/>
                    <a:pt x="21139" y="517"/>
                  </a:cubicBezTo>
                  <a:cubicBezTo>
                    <a:pt x="21025" y="219"/>
                    <a:pt x="20771" y="1"/>
                    <a:pt x="20460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7346246" y="590921"/>
              <a:ext cx="98016" cy="98046"/>
            </a:xfrm>
            <a:custGeom>
              <a:rect b="b" l="l" r="r" t="t"/>
              <a:pathLst>
                <a:path extrusionOk="0" h="6680" w="6678">
                  <a:moveTo>
                    <a:pt x="3339" y="1"/>
                  </a:moveTo>
                  <a:cubicBezTo>
                    <a:pt x="1496" y="1"/>
                    <a:pt x="1" y="1496"/>
                    <a:pt x="1" y="3339"/>
                  </a:cubicBezTo>
                  <a:cubicBezTo>
                    <a:pt x="1" y="5185"/>
                    <a:pt x="1496" y="6680"/>
                    <a:pt x="3339" y="6680"/>
                  </a:cubicBezTo>
                  <a:cubicBezTo>
                    <a:pt x="5182" y="6680"/>
                    <a:pt x="6678" y="5185"/>
                    <a:pt x="6678" y="3339"/>
                  </a:cubicBezTo>
                  <a:cubicBezTo>
                    <a:pt x="6678" y="1496"/>
                    <a:pt x="5182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3"/>
          <p:cNvGrpSpPr/>
          <p:nvPr/>
        </p:nvGrpSpPr>
        <p:grpSpPr>
          <a:xfrm rot="10800000">
            <a:off x="6815287" y="9462589"/>
            <a:ext cx="431199" cy="722892"/>
            <a:chOff x="5142237" y="3822849"/>
            <a:chExt cx="338116" cy="225432"/>
          </a:xfrm>
        </p:grpSpPr>
        <p:sp>
          <p:nvSpPr>
            <p:cNvPr id="112" name="Google Shape;112;p23"/>
            <p:cNvSpPr/>
            <p:nvPr/>
          </p:nvSpPr>
          <p:spPr>
            <a:xfrm>
              <a:off x="5188718" y="3849531"/>
              <a:ext cx="42359" cy="42359"/>
            </a:xfrm>
            <a:custGeom>
              <a:rect b="b" l="l" r="r" t="t"/>
              <a:pathLst>
                <a:path extrusionOk="0" h="3299" w="3299">
                  <a:moveTo>
                    <a:pt x="1648" y="1"/>
                  </a:moveTo>
                  <a:cubicBezTo>
                    <a:pt x="738" y="1"/>
                    <a:pt x="0" y="739"/>
                    <a:pt x="0" y="1651"/>
                  </a:cubicBezTo>
                  <a:cubicBezTo>
                    <a:pt x="0" y="2561"/>
                    <a:pt x="738" y="3299"/>
                    <a:pt x="1648" y="3299"/>
                  </a:cubicBezTo>
                  <a:cubicBezTo>
                    <a:pt x="2560" y="3299"/>
                    <a:pt x="3298" y="2561"/>
                    <a:pt x="3298" y="1651"/>
                  </a:cubicBezTo>
                  <a:cubicBezTo>
                    <a:pt x="3298" y="739"/>
                    <a:pt x="2560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142237" y="4005896"/>
              <a:ext cx="42359" cy="42385"/>
            </a:xfrm>
            <a:custGeom>
              <a:rect b="b" l="l" r="r" t="t"/>
              <a:pathLst>
                <a:path extrusionOk="0" h="3301" w="3299">
                  <a:moveTo>
                    <a:pt x="1649" y="0"/>
                  </a:moveTo>
                  <a:cubicBezTo>
                    <a:pt x="739" y="0"/>
                    <a:pt x="1" y="738"/>
                    <a:pt x="1" y="1650"/>
                  </a:cubicBezTo>
                  <a:cubicBezTo>
                    <a:pt x="1" y="2562"/>
                    <a:pt x="739" y="3301"/>
                    <a:pt x="1649" y="3301"/>
                  </a:cubicBezTo>
                  <a:cubicBezTo>
                    <a:pt x="2561" y="3301"/>
                    <a:pt x="3299" y="2562"/>
                    <a:pt x="3299" y="1650"/>
                  </a:cubicBezTo>
                  <a:cubicBezTo>
                    <a:pt x="3299" y="738"/>
                    <a:pt x="2561" y="0"/>
                    <a:pt x="1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408911" y="3907105"/>
              <a:ext cx="71442" cy="71442"/>
            </a:xfrm>
            <a:custGeom>
              <a:rect b="b" l="l" r="r" t="t"/>
              <a:pathLst>
                <a:path extrusionOk="0" h="5564" w="5564">
                  <a:moveTo>
                    <a:pt x="2782" y="1"/>
                  </a:moveTo>
                  <a:cubicBezTo>
                    <a:pt x="1246" y="1"/>
                    <a:pt x="1" y="1246"/>
                    <a:pt x="1" y="2782"/>
                  </a:cubicBezTo>
                  <a:cubicBezTo>
                    <a:pt x="1" y="4318"/>
                    <a:pt x="1246" y="5563"/>
                    <a:pt x="2782" y="5563"/>
                  </a:cubicBezTo>
                  <a:cubicBezTo>
                    <a:pt x="4318" y="5563"/>
                    <a:pt x="5563" y="4318"/>
                    <a:pt x="5563" y="2782"/>
                  </a:cubicBezTo>
                  <a:cubicBezTo>
                    <a:pt x="5563" y="1246"/>
                    <a:pt x="4318" y="1"/>
                    <a:pt x="2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5289153" y="3822849"/>
              <a:ext cx="21687" cy="21687"/>
            </a:xfrm>
            <a:custGeom>
              <a:rect b="b" l="l" r="r" t="t"/>
              <a:pathLst>
                <a:path extrusionOk="0" h="1689" w="1689">
                  <a:moveTo>
                    <a:pt x="846" y="0"/>
                  </a:moveTo>
                  <a:cubicBezTo>
                    <a:pt x="379" y="0"/>
                    <a:pt x="1" y="379"/>
                    <a:pt x="1" y="845"/>
                  </a:cubicBezTo>
                  <a:cubicBezTo>
                    <a:pt x="1" y="1310"/>
                    <a:pt x="379" y="1688"/>
                    <a:pt x="846" y="1688"/>
                  </a:cubicBezTo>
                  <a:cubicBezTo>
                    <a:pt x="1310" y="1688"/>
                    <a:pt x="1689" y="1310"/>
                    <a:pt x="1689" y="845"/>
                  </a:cubicBezTo>
                  <a:cubicBezTo>
                    <a:pt x="1689" y="379"/>
                    <a:pt x="1310" y="0"/>
                    <a:pt x="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3"/>
          <p:cNvGrpSpPr/>
          <p:nvPr/>
        </p:nvGrpSpPr>
        <p:grpSpPr>
          <a:xfrm>
            <a:off x="7209044" y="8227195"/>
            <a:ext cx="350746" cy="910038"/>
            <a:chOff x="8884746" y="289993"/>
            <a:chExt cx="297924" cy="307435"/>
          </a:xfrm>
        </p:grpSpPr>
        <p:sp>
          <p:nvSpPr>
            <p:cNvPr id="117" name="Google Shape;117;p2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0C4476">
                <a:alpha val="36470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591224" y="1112126"/>
            <a:ext cx="63777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ek Devanagari SemiBold"/>
              <a:buNone/>
              <a:defRPr b="0" i="0" sz="4400" u="none" cap="none" strike="noStrike">
                <a:solidFill>
                  <a:schemeClr val="dk1"/>
                </a:solidFill>
                <a:latin typeface="Anek Devanagari SemiBold"/>
                <a:ea typeface="Anek Devanagari SemiBold"/>
                <a:cs typeface="Anek Devanagari SemiBold"/>
                <a:sym typeface="Anek Devanagari SemiBold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591224" y="2637707"/>
            <a:ext cx="6377700" cy="6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no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indent="-3365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●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○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ukta"/>
              <a:buChar char="■"/>
              <a:defRPr b="0" i="0" sz="17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9.jpg"/><Relationship Id="rId5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hyperlink" Target="https://youtu.be/BtLyik7oAxc?si=AamJKPxrz3YJqAa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5.png"/><Relationship Id="rId9" Type="http://schemas.openxmlformats.org/officeDocument/2006/relationships/hyperlink" Target="https://youtu.be/t5ABXZIGKLE?si=_81zRW1g4CuCedgM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7.jpg"/><Relationship Id="rId5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"/>
          <p:cNvSpPr/>
          <p:nvPr/>
        </p:nvSpPr>
        <p:spPr>
          <a:xfrm rot="-1800018">
            <a:off x="5585038" y="208421"/>
            <a:ext cx="2093207" cy="1495474"/>
          </a:xfrm>
          <a:custGeom>
            <a:rect b="b" l="l" r="r" t="t"/>
            <a:pathLst>
              <a:path extrusionOk="0" h="3698" w="5176">
                <a:moveTo>
                  <a:pt x="2403" y="0"/>
                </a:moveTo>
                <a:cubicBezTo>
                  <a:pt x="0" y="0"/>
                  <a:pt x="370" y="3697"/>
                  <a:pt x="2773" y="3697"/>
                </a:cubicBezTo>
                <a:cubicBezTo>
                  <a:pt x="5176" y="3697"/>
                  <a:pt x="4806" y="0"/>
                  <a:pt x="2403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CE3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Google Shape;12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3766" y="449596"/>
            <a:ext cx="895750" cy="10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1"/>
          <p:cNvSpPr/>
          <p:nvPr/>
        </p:nvSpPr>
        <p:spPr>
          <a:xfrm rot="-1800018">
            <a:off x="4325593" y="208448"/>
            <a:ext cx="2093207" cy="1495474"/>
          </a:xfrm>
          <a:custGeom>
            <a:rect b="b" l="l" r="r" t="t"/>
            <a:pathLst>
              <a:path extrusionOk="0" h="3698" w="5176">
                <a:moveTo>
                  <a:pt x="2403" y="0"/>
                </a:moveTo>
                <a:cubicBezTo>
                  <a:pt x="0" y="0"/>
                  <a:pt x="370" y="3697"/>
                  <a:pt x="2773" y="3697"/>
                </a:cubicBezTo>
                <a:cubicBezTo>
                  <a:pt x="5176" y="3697"/>
                  <a:pt x="4806" y="0"/>
                  <a:pt x="24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"/>
          <p:cNvSpPr/>
          <p:nvPr/>
        </p:nvSpPr>
        <p:spPr>
          <a:xfrm rot="-1800018">
            <a:off x="3099764" y="208421"/>
            <a:ext cx="2093207" cy="1495474"/>
          </a:xfrm>
          <a:custGeom>
            <a:rect b="b" l="l" r="r" t="t"/>
            <a:pathLst>
              <a:path extrusionOk="0" h="3698" w="5176">
                <a:moveTo>
                  <a:pt x="2403" y="0"/>
                </a:moveTo>
                <a:cubicBezTo>
                  <a:pt x="0" y="0"/>
                  <a:pt x="370" y="3697"/>
                  <a:pt x="2773" y="3697"/>
                </a:cubicBezTo>
                <a:cubicBezTo>
                  <a:pt x="5176" y="3697"/>
                  <a:pt x="4806" y="0"/>
                  <a:pt x="2403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CE3D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4" name="Google Shape;128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8426" y="-122931"/>
            <a:ext cx="2095875" cy="209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5" name="Google Shape;1285;p1"/>
          <p:cNvGrpSpPr/>
          <p:nvPr/>
        </p:nvGrpSpPr>
        <p:grpSpPr>
          <a:xfrm>
            <a:off x="121626" y="5672502"/>
            <a:ext cx="2393160" cy="4810957"/>
            <a:chOff x="7139138" y="1059308"/>
            <a:chExt cx="1589400" cy="3673047"/>
          </a:xfrm>
        </p:grpSpPr>
        <p:sp>
          <p:nvSpPr>
            <p:cNvPr id="1286" name="Google Shape;1286;p1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87" name="Google Shape;1287;p1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1288" name="Google Shape;1288;p1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89" name="Google Shape;1289;p1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1290" name="Google Shape;1290;p1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1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92" name="Google Shape;1292;p1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1293" name="Google Shape;1293;p1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4" name="Google Shape;1294;p1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5" name="Google Shape;1295;p1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6" name="Google Shape;1296;p1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7" name="Google Shape;1297;p1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8" name="Google Shape;1298;p1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9" name="Google Shape;1299;p1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0" name="Google Shape;1300;p1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1" name="Google Shape;1301;p1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2" name="Google Shape;1302;p1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1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4" name="Google Shape;1304;p1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5" name="Google Shape;1305;p1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6" name="Google Shape;1306;p1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7" name="Google Shape;1307;p1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8" name="Google Shape;1308;p1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9" name="Google Shape;1309;p1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0" name="Google Shape;1310;p1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1" name="Google Shape;1311;p1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2" name="Google Shape;1312;p1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3" name="Google Shape;1313;p1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314" name="Google Shape;1314;p1"/>
          <p:cNvSpPr/>
          <p:nvPr/>
        </p:nvSpPr>
        <p:spPr>
          <a:xfrm>
            <a:off x="1137000" y="3041679"/>
            <a:ext cx="5286000" cy="18354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3000" u="none" cap="none" strike="noStrik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Embryological Development</a:t>
            </a:r>
            <a:endParaRPr b="0" i="0" sz="30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3000" u="none" cap="none" strike="noStrik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Spinal Cord and</a:t>
            </a:r>
            <a:endParaRPr b="0" i="0" sz="30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3000" u="none" cap="none" strike="noStrik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Vertebral Column</a:t>
            </a:r>
            <a:endParaRPr b="0" i="0" sz="30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52E4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315" name="Google Shape;1315;p1"/>
          <p:cNvSpPr txBox="1"/>
          <p:nvPr/>
        </p:nvSpPr>
        <p:spPr>
          <a:xfrm>
            <a:off x="2351375" y="49917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Neuropsychiatry Block</a:t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"/>
          <p:cNvSpPr txBox="1"/>
          <p:nvPr/>
        </p:nvSpPr>
        <p:spPr>
          <a:xfrm>
            <a:off x="5920792" y="8817261"/>
            <a:ext cx="1421700" cy="1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Color Index:</a:t>
            </a:r>
            <a:br>
              <a:rPr b="0" i="0" lang="en" sz="14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-Main Text</a:t>
            </a:r>
            <a:endParaRPr b="0" i="0" sz="1400" u="none" cap="none" strike="noStrik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-Important</a:t>
            </a:r>
            <a:endParaRPr b="0" i="0" sz="1400" u="none" cap="none" strike="noStrike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27BA0"/>
                </a:solidFill>
                <a:latin typeface="Georgia"/>
                <a:ea typeface="Georgia"/>
                <a:cs typeface="Georgia"/>
                <a:sym typeface="Georgia"/>
              </a:rPr>
              <a:t>-Female Slides</a:t>
            </a:r>
            <a:endParaRPr b="0" i="0" sz="1400" u="none" cap="none" strike="noStrike">
              <a:solidFill>
                <a:srgbClr val="C27B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55CC"/>
                </a:solidFill>
                <a:latin typeface="Georgia"/>
                <a:ea typeface="Georgia"/>
                <a:cs typeface="Georgia"/>
                <a:sym typeface="Georgia"/>
              </a:rPr>
              <a:t>-Male Slides</a:t>
            </a:r>
            <a:endParaRPr b="0" i="0" sz="1400" u="none" cap="none" strike="noStrike">
              <a:solidFill>
                <a:srgbClr val="1155C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Georgia"/>
                <a:ea typeface="Georgia"/>
                <a:cs typeface="Georgia"/>
                <a:sym typeface="Georgia"/>
              </a:rPr>
              <a:t>-Dr’s Notes</a:t>
            </a:r>
            <a:endParaRPr b="0" i="0" sz="1400" u="none" cap="none" strike="noStrike">
              <a:solidFill>
                <a:srgbClr val="38761D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E9E9E"/>
                </a:solidFill>
                <a:latin typeface="Georgia"/>
                <a:ea typeface="Georgia"/>
                <a:cs typeface="Georgia"/>
                <a:sym typeface="Georgia"/>
              </a:rPr>
              <a:t>-Extra</a:t>
            </a:r>
            <a:endParaRPr b="0" i="0" sz="1400" u="none" cap="none" strike="noStrike">
              <a:solidFill>
                <a:srgbClr val="9E9E9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17" name="Google Shape;13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616823">
            <a:off x="5619835" y="4503510"/>
            <a:ext cx="1172595" cy="157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6700" y="220675"/>
            <a:ext cx="1599472" cy="159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120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p10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2" name="Google Shape;3122;p10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3123" name="Google Shape;3123;p10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56" name="Google Shape;3156;p10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3157" name="Google Shape;3157;p10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10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10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10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10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10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10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4" name="Google Shape;3164;p10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3165" name="Google Shape;3165;p10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10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10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10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10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10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10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2" name="Google Shape;3172;p10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3173" name="Google Shape;3173;p10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10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10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10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10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10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10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0" name="Google Shape;3180;p10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0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2" name="Google Shape;3192;p10"/>
          <p:cNvGrpSpPr/>
          <p:nvPr/>
        </p:nvGrpSpPr>
        <p:grpSpPr>
          <a:xfrm flipH="1">
            <a:off x="154996" y="423374"/>
            <a:ext cx="397222" cy="533461"/>
            <a:chOff x="8884746" y="289993"/>
            <a:chExt cx="297924" cy="307435"/>
          </a:xfrm>
        </p:grpSpPr>
        <p:sp>
          <p:nvSpPr>
            <p:cNvPr id="3193" name="Google Shape;3193;p10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5" name="Google Shape;3195;p10"/>
          <p:cNvSpPr txBox="1"/>
          <p:nvPr/>
        </p:nvSpPr>
        <p:spPr>
          <a:xfrm>
            <a:off x="620925" y="423375"/>
            <a:ext cx="5863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Curvatures of Vertebral Column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96" name="Google Shape;3196;p10"/>
          <p:cNvSpPr/>
          <p:nvPr/>
        </p:nvSpPr>
        <p:spPr>
          <a:xfrm>
            <a:off x="430400" y="1180300"/>
            <a:ext cx="3754500" cy="1419300"/>
          </a:xfrm>
          <a:prstGeom prst="roundRect">
            <a:avLst>
              <a:gd fmla="val 9231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Primary Curvatures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3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(concave anterior)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develop </a:t>
            </a: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prenatally</a:t>
            </a:r>
            <a:endParaRPr b="1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Red Hat Text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Thoracic 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Red Hat Text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Pelvic or Sacral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97" name="Google Shape;3197;p10"/>
          <p:cNvSpPr/>
          <p:nvPr/>
        </p:nvSpPr>
        <p:spPr>
          <a:xfrm>
            <a:off x="430400" y="2666325"/>
            <a:ext cx="3754500" cy="1987200"/>
          </a:xfrm>
          <a:prstGeom prst="roundRect">
            <a:avLst>
              <a:gd fmla="val 9231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Secondary curvatures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3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(convex anterior)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develop </a:t>
            </a: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postnatally</a:t>
            </a:r>
            <a:endParaRPr b="1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Red Hat Text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Cervical: </a:t>
            </a:r>
            <a:r>
              <a:rPr b="0" i="0" lang="en" sz="13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concave posteriorly</a:t>
            </a:r>
            <a:endParaRPr b="0" i="0" sz="13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  -as a result of lifting the head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rgbClr val="1C4587"/>
              </a:buClr>
              <a:buSzPts val="1300"/>
              <a:buFont typeface="Red Hat Text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Lumbar: </a:t>
            </a:r>
            <a:r>
              <a:rPr b="0" i="0" lang="en" sz="13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concave posteriorly</a:t>
            </a:r>
            <a:endParaRPr b="0" i="0" sz="13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 -as a result of walking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328612" marR="0" rtl="0" algn="l">
              <a:lnSpc>
                <a:spcPct val="10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 -Help support trunk, upper body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descr="C:\Documents and Settings\user1\My Documents\My Pictures\spinal cord 10.jpg" id="3198" name="Google Shape;3198;p10"/>
          <p:cNvPicPr preferRelativeResize="0"/>
          <p:nvPr/>
        </p:nvPicPr>
        <p:blipFill rotWithShape="1">
          <a:blip r:embed="rId3">
            <a:alphaModFix/>
          </a:blip>
          <a:srcRect b="759" l="1096" r="987" t="639"/>
          <a:stretch/>
        </p:blipFill>
        <p:spPr>
          <a:xfrm>
            <a:off x="4400713" y="1020987"/>
            <a:ext cx="2543175" cy="3681401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dot"/>
            <a:round/>
            <a:headEnd len="sm" w="sm" type="none"/>
            <a:tailEnd len="sm" w="sm" type="none"/>
          </a:ln>
        </p:spPr>
      </p:pic>
      <p:grpSp>
        <p:nvGrpSpPr>
          <p:cNvPr id="3199" name="Google Shape;3199;p10"/>
          <p:cNvGrpSpPr/>
          <p:nvPr/>
        </p:nvGrpSpPr>
        <p:grpSpPr>
          <a:xfrm>
            <a:off x="235897" y="1100805"/>
            <a:ext cx="316330" cy="377538"/>
            <a:chOff x="2764891" y="1933465"/>
            <a:chExt cx="488842" cy="488723"/>
          </a:xfrm>
        </p:grpSpPr>
        <p:sp>
          <p:nvSpPr>
            <p:cNvPr id="3200" name="Google Shape;3200;p10"/>
            <p:cNvSpPr/>
            <p:nvPr/>
          </p:nvSpPr>
          <p:spPr>
            <a:xfrm>
              <a:off x="2792258" y="1962378"/>
              <a:ext cx="433453" cy="430957"/>
            </a:xfrm>
            <a:custGeom>
              <a:rect b="b" l="l" r="r" t="t"/>
              <a:pathLst>
                <a:path extrusionOk="0" h="14503" w="14587">
                  <a:moveTo>
                    <a:pt x="7305" y="482"/>
                  </a:moveTo>
                  <a:cubicBezTo>
                    <a:pt x="9084" y="482"/>
                    <a:pt x="10768" y="1173"/>
                    <a:pt x="12044" y="2426"/>
                  </a:cubicBezTo>
                  <a:cubicBezTo>
                    <a:pt x="13323" y="3683"/>
                    <a:pt x="14043" y="5354"/>
                    <a:pt x="14073" y="7136"/>
                  </a:cubicBezTo>
                  <a:cubicBezTo>
                    <a:pt x="14102" y="8988"/>
                    <a:pt x="13399" y="10727"/>
                    <a:pt x="12092" y="12036"/>
                  </a:cubicBezTo>
                  <a:cubicBezTo>
                    <a:pt x="10811" y="13317"/>
                    <a:pt x="9117" y="14019"/>
                    <a:pt x="7307" y="14019"/>
                  </a:cubicBezTo>
                  <a:cubicBezTo>
                    <a:pt x="7270" y="14019"/>
                    <a:pt x="7233" y="14019"/>
                    <a:pt x="7196" y="14019"/>
                  </a:cubicBezTo>
                  <a:cubicBezTo>
                    <a:pt x="3474" y="13960"/>
                    <a:pt x="487" y="10882"/>
                    <a:pt x="536" y="7158"/>
                  </a:cubicBezTo>
                  <a:cubicBezTo>
                    <a:pt x="546" y="6469"/>
                    <a:pt x="658" y="5794"/>
                    <a:pt x="871" y="5146"/>
                  </a:cubicBezTo>
                  <a:cubicBezTo>
                    <a:pt x="900" y="5051"/>
                    <a:pt x="987" y="5009"/>
                    <a:pt x="1057" y="5009"/>
                  </a:cubicBezTo>
                  <a:cubicBezTo>
                    <a:pt x="1087" y="5009"/>
                    <a:pt x="1131" y="5016"/>
                    <a:pt x="1173" y="5050"/>
                  </a:cubicBezTo>
                  <a:cubicBezTo>
                    <a:pt x="1634" y="5405"/>
                    <a:pt x="2190" y="5590"/>
                    <a:pt x="2755" y="5590"/>
                  </a:cubicBezTo>
                  <a:cubicBezTo>
                    <a:pt x="3032" y="5590"/>
                    <a:pt x="3312" y="5545"/>
                    <a:pt x="3583" y="5454"/>
                  </a:cubicBezTo>
                  <a:cubicBezTo>
                    <a:pt x="3695" y="5416"/>
                    <a:pt x="3810" y="5398"/>
                    <a:pt x="3924" y="5398"/>
                  </a:cubicBezTo>
                  <a:cubicBezTo>
                    <a:pt x="4220" y="5398"/>
                    <a:pt x="4509" y="5522"/>
                    <a:pt x="4714" y="5751"/>
                  </a:cubicBezTo>
                  <a:lnTo>
                    <a:pt x="5988" y="7164"/>
                  </a:lnTo>
                  <a:cubicBezTo>
                    <a:pt x="5844" y="7118"/>
                    <a:pt x="5694" y="7095"/>
                    <a:pt x="5544" y="7095"/>
                  </a:cubicBezTo>
                  <a:cubicBezTo>
                    <a:pt x="5173" y="7095"/>
                    <a:pt x="4803" y="7235"/>
                    <a:pt x="4519" y="7513"/>
                  </a:cubicBezTo>
                  <a:lnTo>
                    <a:pt x="3031" y="8960"/>
                  </a:lnTo>
                  <a:lnTo>
                    <a:pt x="2713" y="8810"/>
                  </a:lnTo>
                  <a:cubicBezTo>
                    <a:pt x="2607" y="8760"/>
                    <a:pt x="2495" y="8736"/>
                    <a:pt x="2383" y="8736"/>
                  </a:cubicBezTo>
                  <a:cubicBezTo>
                    <a:pt x="2123" y="8736"/>
                    <a:pt x="1870" y="8868"/>
                    <a:pt x="1723" y="9102"/>
                  </a:cubicBezTo>
                  <a:cubicBezTo>
                    <a:pt x="1648" y="9226"/>
                    <a:pt x="1607" y="9368"/>
                    <a:pt x="1607" y="9512"/>
                  </a:cubicBezTo>
                  <a:cubicBezTo>
                    <a:pt x="1607" y="9693"/>
                    <a:pt x="1672" y="9868"/>
                    <a:pt x="1786" y="10007"/>
                  </a:cubicBezTo>
                  <a:lnTo>
                    <a:pt x="2752" y="11168"/>
                  </a:lnTo>
                  <a:cubicBezTo>
                    <a:pt x="2905" y="11353"/>
                    <a:pt x="3125" y="11449"/>
                    <a:pt x="3348" y="11449"/>
                  </a:cubicBezTo>
                  <a:cubicBezTo>
                    <a:pt x="3511" y="11449"/>
                    <a:pt x="3674" y="11398"/>
                    <a:pt x="3813" y="11294"/>
                  </a:cubicBezTo>
                  <a:lnTo>
                    <a:pt x="5100" y="10328"/>
                  </a:lnTo>
                  <a:lnTo>
                    <a:pt x="5741" y="11316"/>
                  </a:lnTo>
                  <a:cubicBezTo>
                    <a:pt x="6393" y="12322"/>
                    <a:pt x="7497" y="12896"/>
                    <a:pt x="8647" y="12896"/>
                  </a:cubicBezTo>
                  <a:cubicBezTo>
                    <a:pt x="9016" y="12896"/>
                    <a:pt x="9389" y="12837"/>
                    <a:pt x="9755" y="12713"/>
                  </a:cubicBezTo>
                  <a:cubicBezTo>
                    <a:pt x="10260" y="12543"/>
                    <a:pt x="10726" y="12254"/>
                    <a:pt x="11102" y="11875"/>
                  </a:cubicBezTo>
                  <a:cubicBezTo>
                    <a:pt x="11479" y="11497"/>
                    <a:pt x="11765" y="11030"/>
                    <a:pt x="11933" y="10524"/>
                  </a:cubicBezTo>
                  <a:cubicBezTo>
                    <a:pt x="12079" y="10086"/>
                    <a:pt x="12188" y="9639"/>
                    <a:pt x="12256" y="9194"/>
                  </a:cubicBezTo>
                  <a:cubicBezTo>
                    <a:pt x="12277" y="9063"/>
                    <a:pt x="12186" y="8941"/>
                    <a:pt x="12055" y="8921"/>
                  </a:cubicBezTo>
                  <a:cubicBezTo>
                    <a:pt x="12042" y="8919"/>
                    <a:pt x="12030" y="8918"/>
                    <a:pt x="12018" y="8918"/>
                  </a:cubicBezTo>
                  <a:cubicBezTo>
                    <a:pt x="11900" y="8918"/>
                    <a:pt x="11798" y="9004"/>
                    <a:pt x="11780" y="9122"/>
                  </a:cubicBezTo>
                  <a:cubicBezTo>
                    <a:pt x="11715" y="9540"/>
                    <a:pt x="11614" y="9961"/>
                    <a:pt x="11477" y="10372"/>
                  </a:cubicBezTo>
                  <a:cubicBezTo>
                    <a:pt x="11331" y="10808"/>
                    <a:pt x="11084" y="11210"/>
                    <a:pt x="10761" y="11535"/>
                  </a:cubicBezTo>
                  <a:cubicBezTo>
                    <a:pt x="10436" y="11860"/>
                    <a:pt x="10035" y="12111"/>
                    <a:pt x="9601" y="12257"/>
                  </a:cubicBezTo>
                  <a:cubicBezTo>
                    <a:pt x="9286" y="12364"/>
                    <a:pt x="8963" y="12415"/>
                    <a:pt x="8645" y="12415"/>
                  </a:cubicBezTo>
                  <a:cubicBezTo>
                    <a:pt x="7656" y="12415"/>
                    <a:pt x="6707" y="11921"/>
                    <a:pt x="6145" y="11054"/>
                  </a:cubicBezTo>
                  <a:lnTo>
                    <a:pt x="5488" y="10038"/>
                  </a:lnTo>
                  <a:lnTo>
                    <a:pt x="5756" y="9837"/>
                  </a:lnTo>
                  <a:cubicBezTo>
                    <a:pt x="5863" y="9756"/>
                    <a:pt x="5885" y="9606"/>
                    <a:pt x="5804" y="9499"/>
                  </a:cubicBezTo>
                  <a:cubicBezTo>
                    <a:pt x="5757" y="9436"/>
                    <a:pt x="5685" y="9403"/>
                    <a:pt x="5612" y="9403"/>
                  </a:cubicBezTo>
                  <a:cubicBezTo>
                    <a:pt x="5561" y="9403"/>
                    <a:pt x="5511" y="9419"/>
                    <a:pt x="5468" y="9451"/>
                  </a:cubicBezTo>
                  <a:lnTo>
                    <a:pt x="3524" y="10908"/>
                  </a:lnTo>
                  <a:cubicBezTo>
                    <a:pt x="3471" y="10947"/>
                    <a:pt x="3409" y="10967"/>
                    <a:pt x="3348" y="10967"/>
                  </a:cubicBezTo>
                  <a:cubicBezTo>
                    <a:pt x="3264" y="10967"/>
                    <a:pt x="3181" y="10930"/>
                    <a:pt x="3123" y="10860"/>
                  </a:cubicBezTo>
                  <a:lnTo>
                    <a:pt x="2157" y="9700"/>
                  </a:lnTo>
                  <a:cubicBezTo>
                    <a:pt x="2113" y="9647"/>
                    <a:pt x="2089" y="9580"/>
                    <a:pt x="2089" y="9512"/>
                  </a:cubicBezTo>
                  <a:cubicBezTo>
                    <a:pt x="2089" y="9457"/>
                    <a:pt x="2106" y="9403"/>
                    <a:pt x="2133" y="9357"/>
                  </a:cubicBezTo>
                  <a:cubicBezTo>
                    <a:pt x="2189" y="9268"/>
                    <a:pt x="2284" y="9218"/>
                    <a:pt x="2383" y="9218"/>
                  </a:cubicBezTo>
                  <a:cubicBezTo>
                    <a:pt x="2425" y="9218"/>
                    <a:pt x="2468" y="9227"/>
                    <a:pt x="2508" y="9246"/>
                  </a:cubicBezTo>
                  <a:lnTo>
                    <a:pt x="2977" y="9468"/>
                  </a:lnTo>
                  <a:cubicBezTo>
                    <a:pt x="3009" y="9483"/>
                    <a:pt x="3044" y="9490"/>
                    <a:pt x="3079" y="9490"/>
                  </a:cubicBezTo>
                  <a:cubicBezTo>
                    <a:pt x="3141" y="9490"/>
                    <a:pt x="3202" y="9467"/>
                    <a:pt x="3248" y="9422"/>
                  </a:cubicBezTo>
                  <a:lnTo>
                    <a:pt x="4855" y="7858"/>
                  </a:lnTo>
                  <a:cubicBezTo>
                    <a:pt x="5046" y="7671"/>
                    <a:pt x="5295" y="7577"/>
                    <a:pt x="5545" y="7577"/>
                  </a:cubicBezTo>
                  <a:cubicBezTo>
                    <a:pt x="5785" y="7577"/>
                    <a:pt x="6025" y="7664"/>
                    <a:pt x="6214" y="7837"/>
                  </a:cubicBezTo>
                  <a:lnTo>
                    <a:pt x="7919" y="9499"/>
                  </a:lnTo>
                  <a:cubicBezTo>
                    <a:pt x="7967" y="9547"/>
                    <a:pt x="8028" y="9569"/>
                    <a:pt x="8089" y="9569"/>
                  </a:cubicBezTo>
                  <a:cubicBezTo>
                    <a:pt x="8152" y="9569"/>
                    <a:pt x="8213" y="9547"/>
                    <a:pt x="8261" y="9499"/>
                  </a:cubicBezTo>
                  <a:cubicBezTo>
                    <a:pt x="8355" y="9405"/>
                    <a:pt x="8355" y="9253"/>
                    <a:pt x="8261" y="9159"/>
                  </a:cubicBezTo>
                  <a:lnTo>
                    <a:pt x="7279" y="8177"/>
                  </a:lnTo>
                  <a:lnTo>
                    <a:pt x="7500" y="8005"/>
                  </a:lnTo>
                  <a:lnTo>
                    <a:pt x="8741" y="7961"/>
                  </a:lnTo>
                  <a:cubicBezTo>
                    <a:pt x="8874" y="7956"/>
                    <a:pt x="8977" y="7843"/>
                    <a:pt x="8972" y="7710"/>
                  </a:cubicBezTo>
                  <a:cubicBezTo>
                    <a:pt x="8968" y="7581"/>
                    <a:pt x="8861" y="7479"/>
                    <a:pt x="8733" y="7479"/>
                  </a:cubicBezTo>
                  <a:cubicBezTo>
                    <a:pt x="8729" y="7479"/>
                    <a:pt x="8726" y="7479"/>
                    <a:pt x="8723" y="7479"/>
                  </a:cubicBezTo>
                  <a:lnTo>
                    <a:pt x="6921" y="7546"/>
                  </a:lnTo>
                  <a:cubicBezTo>
                    <a:pt x="6916" y="7546"/>
                    <a:pt x="6911" y="7546"/>
                    <a:pt x="6906" y="7546"/>
                  </a:cubicBezTo>
                  <a:cubicBezTo>
                    <a:pt x="6803" y="7546"/>
                    <a:pt x="6705" y="7507"/>
                    <a:pt x="6627" y="7437"/>
                  </a:cubicBezTo>
                  <a:cubicBezTo>
                    <a:pt x="6548" y="7363"/>
                    <a:pt x="6502" y="7261"/>
                    <a:pt x="6498" y="7152"/>
                  </a:cubicBezTo>
                  <a:lnTo>
                    <a:pt x="6426" y="5227"/>
                  </a:lnTo>
                  <a:cubicBezTo>
                    <a:pt x="6422" y="5118"/>
                    <a:pt x="6461" y="5015"/>
                    <a:pt x="6535" y="4933"/>
                  </a:cubicBezTo>
                  <a:cubicBezTo>
                    <a:pt x="6609" y="4854"/>
                    <a:pt x="6710" y="4808"/>
                    <a:pt x="6819" y="4804"/>
                  </a:cubicBezTo>
                  <a:cubicBezTo>
                    <a:pt x="6824" y="4804"/>
                    <a:pt x="6829" y="4804"/>
                    <a:pt x="6833" y="4804"/>
                  </a:cubicBezTo>
                  <a:cubicBezTo>
                    <a:pt x="6937" y="4804"/>
                    <a:pt x="7035" y="4842"/>
                    <a:pt x="7113" y="4913"/>
                  </a:cubicBezTo>
                  <a:cubicBezTo>
                    <a:pt x="7192" y="4987"/>
                    <a:pt x="7238" y="5088"/>
                    <a:pt x="7242" y="5197"/>
                  </a:cubicBezTo>
                  <a:lnTo>
                    <a:pt x="7290" y="6473"/>
                  </a:lnTo>
                  <a:cubicBezTo>
                    <a:pt x="7292" y="6538"/>
                    <a:pt x="7319" y="6599"/>
                    <a:pt x="7366" y="6641"/>
                  </a:cubicBezTo>
                  <a:cubicBezTo>
                    <a:pt x="7412" y="6684"/>
                    <a:pt x="7470" y="6706"/>
                    <a:pt x="7532" y="6706"/>
                  </a:cubicBezTo>
                  <a:cubicBezTo>
                    <a:pt x="7534" y="6706"/>
                    <a:pt x="7537" y="6706"/>
                    <a:pt x="7539" y="6706"/>
                  </a:cubicBezTo>
                  <a:lnTo>
                    <a:pt x="9485" y="6634"/>
                  </a:lnTo>
                  <a:cubicBezTo>
                    <a:pt x="9618" y="6628"/>
                    <a:pt x="9721" y="6517"/>
                    <a:pt x="9716" y="6384"/>
                  </a:cubicBezTo>
                  <a:cubicBezTo>
                    <a:pt x="9712" y="6255"/>
                    <a:pt x="9605" y="6152"/>
                    <a:pt x="9477" y="6152"/>
                  </a:cubicBezTo>
                  <a:cubicBezTo>
                    <a:pt x="9473" y="6152"/>
                    <a:pt x="9470" y="6152"/>
                    <a:pt x="9467" y="6152"/>
                  </a:cubicBezTo>
                  <a:lnTo>
                    <a:pt x="8883" y="6174"/>
                  </a:lnTo>
                  <a:cubicBezTo>
                    <a:pt x="8117" y="5858"/>
                    <a:pt x="7626" y="5127"/>
                    <a:pt x="7626" y="4296"/>
                  </a:cubicBezTo>
                  <a:cubicBezTo>
                    <a:pt x="7626" y="3176"/>
                    <a:pt x="8536" y="2266"/>
                    <a:pt x="9657" y="2266"/>
                  </a:cubicBezTo>
                  <a:cubicBezTo>
                    <a:pt x="10776" y="2266"/>
                    <a:pt x="11688" y="3176"/>
                    <a:pt x="11688" y="4296"/>
                  </a:cubicBezTo>
                  <a:cubicBezTo>
                    <a:pt x="11688" y="4671"/>
                    <a:pt x="11584" y="5037"/>
                    <a:pt x="11390" y="5354"/>
                  </a:cubicBezTo>
                  <a:cubicBezTo>
                    <a:pt x="11350" y="5421"/>
                    <a:pt x="11342" y="5502"/>
                    <a:pt x="11372" y="5572"/>
                  </a:cubicBezTo>
                  <a:cubicBezTo>
                    <a:pt x="11695" y="6357"/>
                    <a:pt x="11861" y="7188"/>
                    <a:pt x="11863" y="8039"/>
                  </a:cubicBezTo>
                  <a:cubicBezTo>
                    <a:pt x="11863" y="8172"/>
                    <a:pt x="11970" y="8279"/>
                    <a:pt x="12103" y="8279"/>
                  </a:cubicBezTo>
                  <a:lnTo>
                    <a:pt x="12105" y="8279"/>
                  </a:lnTo>
                  <a:cubicBezTo>
                    <a:pt x="12238" y="8279"/>
                    <a:pt x="12345" y="8172"/>
                    <a:pt x="12345" y="8039"/>
                  </a:cubicBezTo>
                  <a:cubicBezTo>
                    <a:pt x="12343" y="7164"/>
                    <a:pt x="12181" y="6311"/>
                    <a:pt x="11863" y="5500"/>
                  </a:cubicBezTo>
                  <a:cubicBezTo>
                    <a:pt x="12062" y="5133"/>
                    <a:pt x="12169" y="4719"/>
                    <a:pt x="12169" y="4296"/>
                  </a:cubicBezTo>
                  <a:cubicBezTo>
                    <a:pt x="12169" y="2912"/>
                    <a:pt x="11041" y="1784"/>
                    <a:pt x="9657" y="1784"/>
                  </a:cubicBezTo>
                  <a:cubicBezTo>
                    <a:pt x="8270" y="1784"/>
                    <a:pt x="7144" y="2912"/>
                    <a:pt x="7144" y="4296"/>
                  </a:cubicBezTo>
                  <a:cubicBezTo>
                    <a:pt x="7144" y="4324"/>
                    <a:pt x="7144" y="4352"/>
                    <a:pt x="7146" y="4378"/>
                  </a:cubicBezTo>
                  <a:cubicBezTo>
                    <a:pt x="7047" y="4342"/>
                    <a:pt x="6940" y="4322"/>
                    <a:pt x="6829" y="4322"/>
                  </a:cubicBezTo>
                  <a:cubicBezTo>
                    <a:pt x="6820" y="4322"/>
                    <a:pt x="6810" y="4322"/>
                    <a:pt x="6801" y="4322"/>
                  </a:cubicBezTo>
                  <a:cubicBezTo>
                    <a:pt x="6562" y="4331"/>
                    <a:pt x="6343" y="4433"/>
                    <a:pt x="6182" y="4607"/>
                  </a:cubicBezTo>
                  <a:cubicBezTo>
                    <a:pt x="6101" y="4695"/>
                    <a:pt x="6038" y="4795"/>
                    <a:pt x="5999" y="4904"/>
                  </a:cubicBezTo>
                  <a:lnTo>
                    <a:pt x="5844" y="4734"/>
                  </a:lnTo>
                  <a:cubicBezTo>
                    <a:pt x="5345" y="4178"/>
                    <a:pt x="4643" y="3877"/>
                    <a:pt x="3922" y="3877"/>
                  </a:cubicBezTo>
                  <a:cubicBezTo>
                    <a:pt x="3646" y="3877"/>
                    <a:pt x="3368" y="3921"/>
                    <a:pt x="3097" y="4012"/>
                  </a:cubicBezTo>
                  <a:cubicBezTo>
                    <a:pt x="2984" y="4050"/>
                    <a:pt x="2868" y="4069"/>
                    <a:pt x="2753" y="4069"/>
                  </a:cubicBezTo>
                  <a:cubicBezTo>
                    <a:pt x="2521" y="4069"/>
                    <a:pt x="2293" y="3993"/>
                    <a:pt x="2104" y="3846"/>
                  </a:cubicBezTo>
                  <a:lnTo>
                    <a:pt x="1810" y="3619"/>
                  </a:lnTo>
                  <a:cubicBezTo>
                    <a:pt x="1727" y="3556"/>
                    <a:pt x="1711" y="3440"/>
                    <a:pt x="1770" y="3355"/>
                  </a:cubicBezTo>
                  <a:cubicBezTo>
                    <a:pt x="3038" y="1557"/>
                    <a:pt x="5106" y="484"/>
                    <a:pt x="7301" y="482"/>
                  </a:cubicBezTo>
                  <a:close/>
                  <a:moveTo>
                    <a:pt x="7301" y="0"/>
                  </a:moveTo>
                  <a:cubicBezTo>
                    <a:pt x="4949" y="2"/>
                    <a:pt x="2733" y="1152"/>
                    <a:pt x="1376" y="3076"/>
                  </a:cubicBezTo>
                  <a:cubicBezTo>
                    <a:pt x="1166" y="3373"/>
                    <a:pt x="1229" y="3779"/>
                    <a:pt x="1515" y="4001"/>
                  </a:cubicBezTo>
                  <a:lnTo>
                    <a:pt x="1808" y="4228"/>
                  </a:lnTo>
                  <a:cubicBezTo>
                    <a:pt x="2084" y="4441"/>
                    <a:pt x="2417" y="4552"/>
                    <a:pt x="2755" y="4552"/>
                  </a:cubicBezTo>
                  <a:cubicBezTo>
                    <a:pt x="2921" y="4552"/>
                    <a:pt x="3088" y="4525"/>
                    <a:pt x="3250" y="4470"/>
                  </a:cubicBezTo>
                  <a:cubicBezTo>
                    <a:pt x="3471" y="4396"/>
                    <a:pt x="3698" y="4360"/>
                    <a:pt x="3923" y="4360"/>
                  </a:cubicBezTo>
                  <a:cubicBezTo>
                    <a:pt x="4509" y="4360"/>
                    <a:pt x="5081" y="4604"/>
                    <a:pt x="5486" y="5055"/>
                  </a:cubicBezTo>
                  <a:lnTo>
                    <a:pt x="5957" y="5578"/>
                  </a:lnTo>
                  <a:lnTo>
                    <a:pt x="5988" y="6445"/>
                  </a:lnTo>
                  <a:lnTo>
                    <a:pt x="5073" y="5428"/>
                  </a:lnTo>
                  <a:cubicBezTo>
                    <a:pt x="4775" y="5096"/>
                    <a:pt x="4355" y="4915"/>
                    <a:pt x="3923" y="4915"/>
                  </a:cubicBezTo>
                  <a:cubicBezTo>
                    <a:pt x="3758" y="4915"/>
                    <a:pt x="3591" y="4941"/>
                    <a:pt x="3429" y="4996"/>
                  </a:cubicBezTo>
                  <a:cubicBezTo>
                    <a:pt x="3208" y="5071"/>
                    <a:pt x="2979" y="5107"/>
                    <a:pt x="2753" y="5107"/>
                  </a:cubicBezTo>
                  <a:cubicBezTo>
                    <a:pt x="2294" y="5107"/>
                    <a:pt x="1842" y="4957"/>
                    <a:pt x="1469" y="4669"/>
                  </a:cubicBezTo>
                  <a:cubicBezTo>
                    <a:pt x="1349" y="4577"/>
                    <a:pt x="1207" y="4527"/>
                    <a:pt x="1057" y="4527"/>
                  </a:cubicBezTo>
                  <a:cubicBezTo>
                    <a:pt x="763" y="4527"/>
                    <a:pt x="505" y="4715"/>
                    <a:pt x="413" y="4994"/>
                  </a:cubicBezTo>
                  <a:cubicBezTo>
                    <a:pt x="186" y="5690"/>
                    <a:pt x="66" y="6416"/>
                    <a:pt x="55" y="7151"/>
                  </a:cubicBezTo>
                  <a:cubicBezTo>
                    <a:pt x="1" y="11140"/>
                    <a:pt x="3200" y="14438"/>
                    <a:pt x="7188" y="14500"/>
                  </a:cubicBezTo>
                  <a:cubicBezTo>
                    <a:pt x="7227" y="14500"/>
                    <a:pt x="7268" y="14502"/>
                    <a:pt x="7306" y="14502"/>
                  </a:cubicBezTo>
                  <a:cubicBezTo>
                    <a:pt x="9245" y="14502"/>
                    <a:pt x="11062" y="13749"/>
                    <a:pt x="12433" y="12375"/>
                  </a:cubicBezTo>
                  <a:cubicBezTo>
                    <a:pt x="13835" y="10974"/>
                    <a:pt x="14586" y="9111"/>
                    <a:pt x="14555" y="7128"/>
                  </a:cubicBezTo>
                  <a:cubicBezTo>
                    <a:pt x="14523" y="5219"/>
                    <a:pt x="13752" y="3429"/>
                    <a:pt x="12384" y="2085"/>
                  </a:cubicBezTo>
                  <a:cubicBezTo>
                    <a:pt x="11016" y="741"/>
                    <a:pt x="9212" y="0"/>
                    <a:pt x="7305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2764891" y="1933465"/>
              <a:ext cx="407987" cy="407096"/>
            </a:xfrm>
            <a:custGeom>
              <a:rect b="b" l="l" r="r" t="t"/>
              <a:pathLst>
                <a:path extrusionOk="0" h="13700" w="13730">
                  <a:moveTo>
                    <a:pt x="8226" y="0"/>
                  </a:moveTo>
                  <a:cubicBezTo>
                    <a:pt x="6029" y="0"/>
                    <a:pt x="3963" y="855"/>
                    <a:pt x="2410" y="2408"/>
                  </a:cubicBezTo>
                  <a:cubicBezTo>
                    <a:pt x="857" y="3962"/>
                    <a:pt x="1" y="6026"/>
                    <a:pt x="1" y="8223"/>
                  </a:cubicBezTo>
                  <a:cubicBezTo>
                    <a:pt x="1" y="10206"/>
                    <a:pt x="717" y="12121"/>
                    <a:pt x="2015" y="13616"/>
                  </a:cubicBezTo>
                  <a:cubicBezTo>
                    <a:pt x="2063" y="13670"/>
                    <a:pt x="2129" y="13699"/>
                    <a:pt x="2198" y="13699"/>
                  </a:cubicBezTo>
                  <a:cubicBezTo>
                    <a:pt x="2253" y="13699"/>
                    <a:pt x="2308" y="13679"/>
                    <a:pt x="2355" y="13640"/>
                  </a:cubicBezTo>
                  <a:cubicBezTo>
                    <a:pt x="2456" y="13552"/>
                    <a:pt x="2465" y="13400"/>
                    <a:pt x="2379" y="13300"/>
                  </a:cubicBezTo>
                  <a:cubicBezTo>
                    <a:pt x="1156" y="11892"/>
                    <a:pt x="484" y="10090"/>
                    <a:pt x="484" y="8223"/>
                  </a:cubicBezTo>
                  <a:cubicBezTo>
                    <a:pt x="484" y="6156"/>
                    <a:pt x="1289" y="4211"/>
                    <a:pt x="2752" y="2749"/>
                  </a:cubicBezTo>
                  <a:cubicBezTo>
                    <a:pt x="4214" y="1287"/>
                    <a:pt x="6158" y="482"/>
                    <a:pt x="8226" y="482"/>
                  </a:cubicBezTo>
                  <a:cubicBezTo>
                    <a:pt x="10092" y="482"/>
                    <a:pt x="11894" y="1154"/>
                    <a:pt x="13301" y="2376"/>
                  </a:cubicBezTo>
                  <a:cubicBezTo>
                    <a:pt x="13347" y="2417"/>
                    <a:pt x="13403" y="2436"/>
                    <a:pt x="13459" y="2436"/>
                  </a:cubicBezTo>
                  <a:cubicBezTo>
                    <a:pt x="13527" y="2436"/>
                    <a:pt x="13593" y="2408"/>
                    <a:pt x="13641" y="2352"/>
                  </a:cubicBezTo>
                  <a:cubicBezTo>
                    <a:pt x="13729" y="2253"/>
                    <a:pt x="13718" y="2101"/>
                    <a:pt x="13617" y="2013"/>
                  </a:cubicBezTo>
                  <a:cubicBezTo>
                    <a:pt x="12123" y="715"/>
                    <a:pt x="10207" y="0"/>
                    <a:pt x="8226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2845805" y="2015122"/>
              <a:ext cx="407928" cy="407066"/>
            </a:xfrm>
            <a:custGeom>
              <a:rect b="b" l="l" r="r" t="t"/>
              <a:pathLst>
                <a:path extrusionOk="0" h="13699" w="13728">
                  <a:moveTo>
                    <a:pt x="11531" y="0"/>
                  </a:moveTo>
                  <a:cubicBezTo>
                    <a:pt x="11475" y="0"/>
                    <a:pt x="11419" y="20"/>
                    <a:pt x="11374" y="60"/>
                  </a:cubicBezTo>
                  <a:cubicBezTo>
                    <a:pt x="11272" y="147"/>
                    <a:pt x="11263" y="299"/>
                    <a:pt x="11350" y="400"/>
                  </a:cubicBezTo>
                  <a:cubicBezTo>
                    <a:pt x="12572" y="1807"/>
                    <a:pt x="13246" y="3609"/>
                    <a:pt x="13246" y="5475"/>
                  </a:cubicBezTo>
                  <a:cubicBezTo>
                    <a:pt x="13246" y="7543"/>
                    <a:pt x="12439" y="9487"/>
                    <a:pt x="10977" y="10949"/>
                  </a:cubicBezTo>
                  <a:cubicBezTo>
                    <a:pt x="9514" y="12412"/>
                    <a:pt x="7570" y="13217"/>
                    <a:pt x="5503" y="13217"/>
                  </a:cubicBezTo>
                  <a:cubicBezTo>
                    <a:pt x="3638" y="13217"/>
                    <a:pt x="1834" y="12545"/>
                    <a:pt x="427" y="11322"/>
                  </a:cubicBezTo>
                  <a:cubicBezTo>
                    <a:pt x="381" y="11282"/>
                    <a:pt x="325" y="11262"/>
                    <a:pt x="269" y="11262"/>
                  </a:cubicBezTo>
                  <a:cubicBezTo>
                    <a:pt x="202" y="11262"/>
                    <a:pt x="135" y="11291"/>
                    <a:pt x="88" y="11346"/>
                  </a:cubicBezTo>
                  <a:cubicBezTo>
                    <a:pt x="1" y="11446"/>
                    <a:pt x="10" y="11597"/>
                    <a:pt x="112" y="11686"/>
                  </a:cubicBezTo>
                  <a:cubicBezTo>
                    <a:pt x="1607" y="12984"/>
                    <a:pt x="3522" y="13698"/>
                    <a:pt x="5503" y="13698"/>
                  </a:cubicBezTo>
                  <a:cubicBezTo>
                    <a:pt x="7700" y="13698"/>
                    <a:pt x="9766" y="12844"/>
                    <a:pt x="11318" y="11291"/>
                  </a:cubicBezTo>
                  <a:cubicBezTo>
                    <a:pt x="12871" y="9736"/>
                    <a:pt x="13728" y="7672"/>
                    <a:pt x="13728" y="5475"/>
                  </a:cubicBezTo>
                  <a:cubicBezTo>
                    <a:pt x="13728" y="3494"/>
                    <a:pt x="13011" y="1578"/>
                    <a:pt x="11713" y="84"/>
                  </a:cubicBezTo>
                  <a:cubicBezTo>
                    <a:pt x="11666" y="29"/>
                    <a:pt x="11599" y="0"/>
                    <a:pt x="11531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2898311" y="2163756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1" y="1"/>
                  </a:moveTo>
                  <a:cubicBezTo>
                    <a:pt x="108" y="1"/>
                    <a:pt x="1" y="110"/>
                    <a:pt x="1" y="243"/>
                  </a:cubicBezTo>
                  <a:cubicBezTo>
                    <a:pt x="1" y="375"/>
                    <a:pt x="108" y="483"/>
                    <a:pt x="241" y="483"/>
                  </a:cubicBezTo>
                  <a:cubicBezTo>
                    <a:pt x="374" y="483"/>
                    <a:pt x="483" y="375"/>
                    <a:pt x="483" y="243"/>
                  </a:cubicBezTo>
                  <a:cubicBezTo>
                    <a:pt x="483" y="110"/>
                    <a:pt x="374" y="1"/>
                    <a:pt x="241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2840010" y="2148572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cubicBezTo>
                    <a:pt x="0" y="375"/>
                    <a:pt x="109" y="482"/>
                    <a:pt x="242" y="482"/>
                  </a:cubicBezTo>
                  <a:cubicBezTo>
                    <a:pt x="375" y="482"/>
                    <a:pt x="482" y="375"/>
                    <a:pt x="482" y="242"/>
                  </a:cubicBezTo>
                  <a:cubicBezTo>
                    <a:pt x="482" y="109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2958543" y="2012834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3" y="1"/>
                  </a:moveTo>
                  <a:cubicBezTo>
                    <a:pt x="110" y="1"/>
                    <a:pt x="1" y="108"/>
                    <a:pt x="1" y="241"/>
                  </a:cubicBezTo>
                  <a:cubicBezTo>
                    <a:pt x="1" y="374"/>
                    <a:pt x="110" y="483"/>
                    <a:pt x="243" y="483"/>
                  </a:cubicBezTo>
                  <a:cubicBezTo>
                    <a:pt x="376" y="483"/>
                    <a:pt x="483" y="374"/>
                    <a:pt x="483" y="241"/>
                  </a:cubicBezTo>
                  <a:cubicBezTo>
                    <a:pt x="483" y="108"/>
                    <a:pt x="376" y="1"/>
                    <a:pt x="243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3163309" y="2123047"/>
              <a:ext cx="14323" cy="14352"/>
            </a:xfrm>
            <a:custGeom>
              <a:rect b="b" l="l" r="r" t="t"/>
              <a:pathLst>
                <a:path extrusionOk="0" h="483" w="482">
                  <a:moveTo>
                    <a:pt x="242" y="1"/>
                  </a:moveTo>
                  <a:cubicBezTo>
                    <a:pt x="109" y="1"/>
                    <a:pt x="0" y="108"/>
                    <a:pt x="0" y="241"/>
                  </a:cubicBezTo>
                  <a:cubicBezTo>
                    <a:pt x="0" y="376"/>
                    <a:pt x="109" y="483"/>
                    <a:pt x="242" y="483"/>
                  </a:cubicBezTo>
                  <a:cubicBezTo>
                    <a:pt x="375" y="483"/>
                    <a:pt x="482" y="376"/>
                    <a:pt x="482" y="241"/>
                  </a:cubicBezTo>
                  <a:cubicBezTo>
                    <a:pt x="482" y="108"/>
                    <a:pt x="375" y="1"/>
                    <a:pt x="242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2938486" y="2320176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2" y="0"/>
                  </a:moveTo>
                  <a:cubicBezTo>
                    <a:pt x="109" y="0"/>
                    <a:pt x="0" y="107"/>
                    <a:pt x="0" y="242"/>
                  </a:cubicBezTo>
                  <a:cubicBezTo>
                    <a:pt x="0" y="375"/>
                    <a:pt x="109" y="482"/>
                    <a:pt x="242" y="482"/>
                  </a:cubicBezTo>
                  <a:cubicBezTo>
                    <a:pt x="375" y="482"/>
                    <a:pt x="482" y="375"/>
                    <a:pt x="482" y="242"/>
                  </a:cubicBezTo>
                  <a:cubicBezTo>
                    <a:pt x="482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8" name="Google Shape;3208;p10"/>
          <p:cNvGrpSpPr/>
          <p:nvPr/>
        </p:nvGrpSpPr>
        <p:grpSpPr>
          <a:xfrm>
            <a:off x="235897" y="2599605"/>
            <a:ext cx="316330" cy="377538"/>
            <a:chOff x="2764891" y="1933465"/>
            <a:chExt cx="488842" cy="488723"/>
          </a:xfrm>
        </p:grpSpPr>
        <p:sp>
          <p:nvSpPr>
            <p:cNvPr id="3209" name="Google Shape;3209;p10"/>
            <p:cNvSpPr/>
            <p:nvPr/>
          </p:nvSpPr>
          <p:spPr>
            <a:xfrm>
              <a:off x="2792258" y="1962378"/>
              <a:ext cx="433453" cy="430957"/>
            </a:xfrm>
            <a:custGeom>
              <a:rect b="b" l="l" r="r" t="t"/>
              <a:pathLst>
                <a:path extrusionOk="0" h="14503" w="14587">
                  <a:moveTo>
                    <a:pt x="7305" y="482"/>
                  </a:moveTo>
                  <a:cubicBezTo>
                    <a:pt x="9084" y="482"/>
                    <a:pt x="10768" y="1173"/>
                    <a:pt x="12044" y="2426"/>
                  </a:cubicBezTo>
                  <a:cubicBezTo>
                    <a:pt x="13323" y="3683"/>
                    <a:pt x="14043" y="5354"/>
                    <a:pt x="14073" y="7136"/>
                  </a:cubicBezTo>
                  <a:cubicBezTo>
                    <a:pt x="14102" y="8988"/>
                    <a:pt x="13399" y="10727"/>
                    <a:pt x="12092" y="12036"/>
                  </a:cubicBezTo>
                  <a:cubicBezTo>
                    <a:pt x="10811" y="13317"/>
                    <a:pt x="9117" y="14019"/>
                    <a:pt x="7307" y="14019"/>
                  </a:cubicBezTo>
                  <a:cubicBezTo>
                    <a:pt x="7270" y="14019"/>
                    <a:pt x="7233" y="14019"/>
                    <a:pt x="7196" y="14019"/>
                  </a:cubicBezTo>
                  <a:cubicBezTo>
                    <a:pt x="3474" y="13960"/>
                    <a:pt x="487" y="10882"/>
                    <a:pt x="536" y="7158"/>
                  </a:cubicBezTo>
                  <a:cubicBezTo>
                    <a:pt x="546" y="6469"/>
                    <a:pt x="658" y="5794"/>
                    <a:pt x="871" y="5146"/>
                  </a:cubicBezTo>
                  <a:cubicBezTo>
                    <a:pt x="900" y="5051"/>
                    <a:pt x="987" y="5009"/>
                    <a:pt x="1057" y="5009"/>
                  </a:cubicBezTo>
                  <a:cubicBezTo>
                    <a:pt x="1087" y="5009"/>
                    <a:pt x="1131" y="5016"/>
                    <a:pt x="1173" y="5050"/>
                  </a:cubicBezTo>
                  <a:cubicBezTo>
                    <a:pt x="1634" y="5405"/>
                    <a:pt x="2190" y="5590"/>
                    <a:pt x="2755" y="5590"/>
                  </a:cubicBezTo>
                  <a:cubicBezTo>
                    <a:pt x="3032" y="5590"/>
                    <a:pt x="3312" y="5545"/>
                    <a:pt x="3583" y="5454"/>
                  </a:cubicBezTo>
                  <a:cubicBezTo>
                    <a:pt x="3695" y="5416"/>
                    <a:pt x="3810" y="5398"/>
                    <a:pt x="3924" y="5398"/>
                  </a:cubicBezTo>
                  <a:cubicBezTo>
                    <a:pt x="4220" y="5398"/>
                    <a:pt x="4509" y="5522"/>
                    <a:pt x="4714" y="5751"/>
                  </a:cubicBezTo>
                  <a:lnTo>
                    <a:pt x="5988" y="7164"/>
                  </a:lnTo>
                  <a:cubicBezTo>
                    <a:pt x="5844" y="7118"/>
                    <a:pt x="5694" y="7095"/>
                    <a:pt x="5544" y="7095"/>
                  </a:cubicBezTo>
                  <a:cubicBezTo>
                    <a:pt x="5173" y="7095"/>
                    <a:pt x="4803" y="7235"/>
                    <a:pt x="4519" y="7513"/>
                  </a:cubicBezTo>
                  <a:lnTo>
                    <a:pt x="3031" y="8960"/>
                  </a:lnTo>
                  <a:lnTo>
                    <a:pt x="2713" y="8810"/>
                  </a:lnTo>
                  <a:cubicBezTo>
                    <a:pt x="2607" y="8760"/>
                    <a:pt x="2495" y="8736"/>
                    <a:pt x="2383" y="8736"/>
                  </a:cubicBezTo>
                  <a:cubicBezTo>
                    <a:pt x="2123" y="8736"/>
                    <a:pt x="1870" y="8868"/>
                    <a:pt x="1723" y="9102"/>
                  </a:cubicBezTo>
                  <a:cubicBezTo>
                    <a:pt x="1648" y="9226"/>
                    <a:pt x="1607" y="9368"/>
                    <a:pt x="1607" y="9512"/>
                  </a:cubicBezTo>
                  <a:cubicBezTo>
                    <a:pt x="1607" y="9693"/>
                    <a:pt x="1672" y="9868"/>
                    <a:pt x="1786" y="10007"/>
                  </a:cubicBezTo>
                  <a:lnTo>
                    <a:pt x="2752" y="11168"/>
                  </a:lnTo>
                  <a:cubicBezTo>
                    <a:pt x="2905" y="11353"/>
                    <a:pt x="3125" y="11449"/>
                    <a:pt x="3348" y="11449"/>
                  </a:cubicBezTo>
                  <a:cubicBezTo>
                    <a:pt x="3511" y="11449"/>
                    <a:pt x="3674" y="11398"/>
                    <a:pt x="3813" y="11294"/>
                  </a:cubicBezTo>
                  <a:lnTo>
                    <a:pt x="5100" y="10328"/>
                  </a:lnTo>
                  <a:lnTo>
                    <a:pt x="5741" y="11316"/>
                  </a:lnTo>
                  <a:cubicBezTo>
                    <a:pt x="6393" y="12322"/>
                    <a:pt x="7497" y="12896"/>
                    <a:pt x="8647" y="12896"/>
                  </a:cubicBezTo>
                  <a:cubicBezTo>
                    <a:pt x="9016" y="12896"/>
                    <a:pt x="9389" y="12837"/>
                    <a:pt x="9755" y="12713"/>
                  </a:cubicBezTo>
                  <a:cubicBezTo>
                    <a:pt x="10260" y="12543"/>
                    <a:pt x="10726" y="12254"/>
                    <a:pt x="11102" y="11875"/>
                  </a:cubicBezTo>
                  <a:cubicBezTo>
                    <a:pt x="11479" y="11497"/>
                    <a:pt x="11765" y="11030"/>
                    <a:pt x="11933" y="10524"/>
                  </a:cubicBezTo>
                  <a:cubicBezTo>
                    <a:pt x="12079" y="10086"/>
                    <a:pt x="12188" y="9639"/>
                    <a:pt x="12256" y="9194"/>
                  </a:cubicBezTo>
                  <a:cubicBezTo>
                    <a:pt x="12277" y="9063"/>
                    <a:pt x="12186" y="8941"/>
                    <a:pt x="12055" y="8921"/>
                  </a:cubicBezTo>
                  <a:cubicBezTo>
                    <a:pt x="12042" y="8919"/>
                    <a:pt x="12030" y="8918"/>
                    <a:pt x="12018" y="8918"/>
                  </a:cubicBezTo>
                  <a:cubicBezTo>
                    <a:pt x="11900" y="8918"/>
                    <a:pt x="11798" y="9004"/>
                    <a:pt x="11780" y="9122"/>
                  </a:cubicBezTo>
                  <a:cubicBezTo>
                    <a:pt x="11715" y="9540"/>
                    <a:pt x="11614" y="9961"/>
                    <a:pt x="11477" y="10372"/>
                  </a:cubicBezTo>
                  <a:cubicBezTo>
                    <a:pt x="11331" y="10808"/>
                    <a:pt x="11084" y="11210"/>
                    <a:pt x="10761" y="11535"/>
                  </a:cubicBezTo>
                  <a:cubicBezTo>
                    <a:pt x="10436" y="11860"/>
                    <a:pt x="10035" y="12111"/>
                    <a:pt x="9601" y="12257"/>
                  </a:cubicBezTo>
                  <a:cubicBezTo>
                    <a:pt x="9286" y="12364"/>
                    <a:pt x="8963" y="12415"/>
                    <a:pt x="8645" y="12415"/>
                  </a:cubicBezTo>
                  <a:cubicBezTo>
                    <a:pt x="7656" y="12415"/>
                    <a:pt x="6707" y="11921"/>
                    <a:pt x="6145" y="11054"/>
                  </a:cubicBezTo>
                  <a:lnTo>
                    <a:pt x="5488" y="10038"/>
                  </a:lnTo>
                  <a:lnTo>
                    <a:pt x="5756" y="9837"/>
                  </a:lnTo>
                  <a:cubicBezTo>
                    <a:pt x="5863" y="9756"/>
                    <a:pt x="5885" y="9606"/>
                    <a:pt x="5804" y="9499"/>
                  </a:cubicBezTo>
                  <a:cubicBezTo>
                    <a:pt x="5757" y="9436"/>
                    <a:pt x="5685" y="9403"/>
                    <a:pt x="5612" y="9403"/>
                  </a:cubicBezTo>
                  <a:cubicBezTo>
                    <a:pt x="5561" y="9403"/>
                    <a:pt x="5511" y="9419"/>
                    <a:pt x="5468" y="9451"/>
                  </a:cubicBezTo>
                  <a:lnTo>
                    <a:pt x="3524" y="10908"/>
                  </a:lnTo>
                  <a:cubicBezTo>
                    <a:pt x="3471" y="10947"/>
                    <a:pt x="3409" y="10967"/>
                    <a:pt x="3348" y="10967"/>
                  </a:cubicBezTo>
                  <a:cubicBezTo>
                    <a:pt x="3264" y="10967"/>
                    <a:pt x="3181" y="10930"/>
                    <a:pt x="3123" y="10860"/>
                  </a:cubicBezTo>
                  <a:lnTo>
                    <a:pt x="2157" y="9700"/>
                  </a:lnTo>
                  <a:cubicBezTo>
                    <a:pt x="2113" y="9647"/>
                    <a:pt x="2089" y="9580"/>
                    <a:pt x="2089" y="9512"/>
                  </a:cubicBezTo>
                  <a:cubicBezTo>
                    <a:pt x="2089" y="9457"/>
                    <a:pt x="2106" y="9403"/>
                    <a:pt x="2133" y="9357"/>
                  </a:cubicBezTo>
                  <a:cubicBezTo>
                    <a:pt x="2189" y="9268"/>
                    <a:pt x="2284" y="9218"/>
                    <a:pt x="2383" y="9218"/>
                  </a:cubicBezTo>
                  <a:cubicBezTo>
                    <a:pt x="2425" y="9218"/>
                    <a:pt x="2468" y="9227"/>
                    <a:pt x="2508" y="9246"/>
                  </a:cubicBezTo>
                  <a:lnTo>
                    <a:pt x="2977" y="9468"/>
                  </a:lnTo>
                  <a:cubicBezTo>
                    <a:pt x="3009" y="9483"/>
                    <a:pt x="3044" y="9490"/>
                    <a:pt x="3079" y="9490"/>
                  </a:cubicBezTo>
                  <a:cubicBezTo>
                    <a:pt x="3141" y="9490"/>
                    <a:pt x="3202" y="9467"/>
                    <a:pt x="3248" y="9422"/>
                  </a:cubicBezTo>
                  <a:lnTo>
                    <a:pt x="4855" y="7858"/>
                  </a:lnTo>
                  <a:cubicBezTo>
                    <a:pt x="5046" y="7671"/>
                    <a:pt x="5295" y="7577"/>
                    <a:pt x="5545" y="7577"/>
                  </a:cubicBezTo>
                  <a:cubicBezTo>
                    <a:pt x="5785" y="7577"/>
                    <a:pt x="6025" y="7664"/>
                    <a:pt x="6214" y="7837"/>
                  </a:cubicBezTo>
                  <a:lnTo>
                    <a:pt x="7919" y="9499"/>
                  </a:lnTo>
                  <a:cubicBezTo>
                    <a:pt x="7967" y="9547"/>
                    <a:pt x="8028" y="9569"/>
                    <a:pt x="8089" y="9569"/>
                  </a:cubicBezTo>
                  <a:cubicBezTo>
                    <a:pt x="8152" y="9569"/>
                    <a:pt x="8213" y="9547"/>
                    <a:pt x="8261" y="9499"/>
                  </a:cubicBezTo>
                  <a:cubicBezTo>
                    <a:pt x="8355" y="9405"/>
                    <a:pt x="8355" y="9253"/>
                    <a:pt x="8261" y="9159"/>
                  </a:cubicBezTo>
                  <a:lnTo>
                    <a:pt x="7279" y="8177"/>
                  </a:lnTo>
                  <a:lnTo>
                    <a:pt x="7500" y="8005"/>
                  </a:lnTo>
                  <a:lnTo>
                    <a:pt x="8741" y="7961"/>
                  </a:lnTo>
                  <a:cubicBezTo>
                    <a:pt x="8874" y="7956"/>
                    <a:pt x="8977" y="7843"/>
                    <a:pt x="8972" y="7710"/>
                  </a:cubicBezTo>
                  <a:cubicBezTo>
                    <a:pt x="8968" y="7581"/>
                    <a:pt x="8861" y="7479"/>
                    <a:pt x="8733" y="7479"/>
                  </a:cubicBezTo>
                  <a:cubicBezTo>
                    <a:pt x="8729" y="7479"/>
                    <a:pt x="8726" y="7479"/>
                    <a:pt x="8723" y="7479"/>
                  </a:cubicBezTo>
                  <a:lnTo>
                    <a:pt x="6921" y="7546"/>
                  </a:lnTo>
                  <a:cubicBezTo>
                    <a:pt x="6916" y="7546"/>
                    <a:pt x="6911" y="7546"/>
                    <a:pt x="6906" y="7546"/>
                  </a:cubicBezTo>
                  <a:cubicBezTo>
                    <a:pt x="6803" y="7546"/>
                    <a:pt x="6705" y="7507"/>
                    <a:pt x="6627" y="7437"/>
                  </a:cubicBezTo>
                  <a:cubicBezTo>
                    <a:pt x="6548" y="7363"/>
                    <a:pt x="6502" y="7261"/>
                    <a:pt x="6498" y="7152"/>
                  </a:cubicBezTo>
                  <a:lnTo>
                    <a:pt x="6426" y="5227"/>
                  </a:lnTo>
                  <a:cubicBezTo>
                    <a:pt x="6422" y="5118"/>
                    <a:pt x="6461" y="5015"/>
                    <a:pt x="6535" y="4933"/>
                  </a:cubicBezTo>
                  <a:cubicBezTo>
                    <a:pt x="6609" y="4854"/>
                    <a:pt x="6710" y="4808"/>
                    <a:pt x="6819" y="4804"/>
                  </a:cubicBezTo>
                  <a:cubicBezTo>
                    <a:pt x="6824" y="4804"/>
                    <a:pt x="6829" y="4804"/>
                    <a:pt x="6833" y="4804"/>
                  </a:cubicBezTo>
                  <a:cubicBezTo>
                    <a:pt x="6937" y="4804"/>
                    <a:pt x="7035" y="4842"/>
                    <a:pt x="7113" y="4913"/>
                  </a:cubicBezTo>
                  <a:cubicBezTo>
                    <a:pt x="7192" y="4987"/>
                    <a:pt x="7238" y="5088"/>
                    <a:pt x="7242" y="5197"/>
                  </a:cubicBezTo>
                  <a:lnTo>
                    <a:pt x="7290" y="6473"/>
                  </a:lnTo>
                  <a:cubicBezTo>
                    <a:pt x="7292" y="6538"/>
                    <a:pt x="7319" y="6599"/>
                    <a:pt x="7366" y="6641"/>
                  </a:cubicBezTo>
                  <a:cubicBezTo>
                    <a:pt x="7412" y="6684"/>
                    <a:pt x="7470" y="6706"/>
                    <a:pt x="7532" y="6706"/>
                  </a:cubicBezTo>
                  <a:cubicBezTo>
                    <a:pt x="7534" y="6706"/>
                    <a:pt x="7537" y="6706"/>
                    <a:pt x="7539" y="6706"/>
                  </a:cubicBezTo>
                  <a:lnTo>
                    <a:pt x="9485" y="6634"/>
                  </a:lnTo>
                  <a:cubicBezTo>
                    <a:pt x="9618" y="6628"/>
                    <a:pt x="9721" y="6517"/>
                    <a:pt x="9716" y="6384"/>
                  </a:cubicBezTo>
                  <a:cubicBezTo>
                    <a:pt x="9712" y="6255"/>
                    <a:pt x="9605" y="6152"/>
                    <a:pt x="9477" y="6152"/>
                  </a:cubicBezTo>
                  <a:cubicBezTo>
                    <a:pt x="9473" y="6152"/>
                    <a:pt x="9470" y="6152"/>
                    <a:pt x="9467" y="6152"/>
                  </a:cubicBezTo>
                  <a:lnTo>
                    <a:pt x="8883" y="6174"/>
                  </a:lnTo>
                  <a:cubicBezTo>
                    <a:pt x="8117" y="5858"/>
                    <a:pt x="7626" y="5127"/>
                    <a:pt x="7626" y="4296"/>
                  </a:cubicBezTo>
                  <a:cubicBezTo>
                    <a:pt x="7626" y="3176"/>
                    <a:pt x="8536" y="2266"/>
                    <a:pt x="9657" y="2266"/>
                  </a:cubicBezTo>
                  <a:cubicBezTo>
                    <a:pt x="10776" y="2266"/>
                    <a:pt x="11688" y="3176"/>
                    <a:pt x="11688" y="4296"/>
                  </a:cubicBezTo>
                  <a:cubicBezTo>
                    <a:pt x="11688" y="4671"/>
                    <a:pt x="11584" y="5037"/>
                    <a:pt x="11390" y="5354"/>
                  </a:cubicBezTo>
                  <a:cubicBezTo>
                    <a:pt x="11350" y="5421"/>
                    <a:pt x="11342" y="5502"/>
                    <a:pt x="11372" y="5572"/>
                  </a:cubicBezTo>
                  <a:cubicBezTo>
                    <a:pt x="11695" y="6357"/>
                    <a:pt x="11861" y="7188"/>
                    <a:pt x="11863" y="8039"/>
                  </a:cubicBezTo>
                  <a:cubicBezTo>
                    <a:pt x="11863" y="8172"/>
                    <a:pt x="11970" y="8279"/>
                    <a:pt x="12103" y="8279"/>
                  </a:cubicBezTo>
                  <a:lnTo>
                    <a:pt x="12105" y="8279"/>
                  </a:lnTo>
                  <a:cubicBezTo>
                    <a:pt x="12238" y="8279"/>
                    <a:pt x="12345" y="8172"/>
                    <a:pt x="12345" y="8039"/>
                  </a:cubicBezTo>
                  <a:cubicBezTo>
                    <a:pt x="12343" y="7164"/>
                    <a:pt x="12181" y="6311"/>
                    <a:pt x="11863" y="5500"/>
                  </a:cubicBezTo>
                  <a:cubicBezTo>
                    <a:pt x="12062" y="5133"/>
                    <a:pt x="12169" y="4719"/>
                    <a:pt x="12169" y="4296"/>
                  </a:cubicBezTo>
                  <a:cubicBezTo>
                    <a:pt x="12169" y="2912"/>
                    <a:pt x="11041" y="1784"/>
                    <a:pt x="9657" y="1784"/>
                  </a:cubicBezTo>
                  <a:cubicBezTo>
                    <a:pt x="8270" y="1784"/>
                    <a:pt x="7144" y="2912"/>
                    <a:pt x="7144" y="4296"/>
                  </a:cubicBezTo>
                  <a:cubicBezTo>
                    <a:pt x="7144" y="4324"/>
                    <a:pt x="7144" y="4352"/>
                    <a:pt x="7146" y="4378"/>
                  </a:cubicBezTo>
                  <a:cubicBezTo>
                    <a:pt x="7047" y="4342"/>
                    <a:pt x="6940" y="4322"/>
                    <a:pt x="6829" y="4322"/>
                  </a:cubicBezTo>
                  <a:cubicBezTo>
                    <a:pt x="6820" y="4322"/>
                    <a:pt x="6810" y="4322"/>
                    <a:pt x="6801" y="4322"/>
                  </a:cubicBezTo>
                  <a:cubicBezTo>
                    <a:pt x="6562" y="4331"/>
                    <a:pt x="6343" y="4433"/>
                    <a:pt x="6182" y="4607"/>
                  </a:cubicBezTo>
                  <a:cubicBezTo>
                    <a:pt x="6101" y="4695"/>
                    <a:pt x="6038" y="4795"/>
                    <a:pt x="5999" y="4904"/>
                  </a:cubicBezTo>
                  <a:lnTo>
                    <a:pt x="5844" y="4734"/>
                  </a:lnTo>
                  <a:cubicBezTo>
                    <a:pt x="5345" y="4178"/>
                    <a:pt x="4643" y="3877"/>
                    <a:pt x="3922" y="3877"/>
                  </a:cubicBezTo>
                  <a:cubicBezTo>
                    <a:pt x="3646" y="3877"/>
                    <a:pt x="3368" y="3921"/>
                    <a:pt x="3097" y="4012"/>
                  </a:cubicBezTo>
                  <a:cubicBezTo>
                    <a:pt x="2984" y="4050"/>
                    <a:pt x="2868" y="4069"/>
                    <a:pt x="2753" y="4069"/>
                  </a:cubicBezTo>
                  <a:cubicBezTo>
                    <a:pt x="2521" y="4069"/>
                    <a:pt x="2293" y="3993"/>
                    <a:pt x="2104" y="3846"/>
                  </a:cubicBezTo>
                  <a:lnTo>
                    <a:pt x="1810" y="3619"/>
                  </a:lnTo>
                  <a:cubicBezTo>
                    <a:pt x="1727" y="3556"/>
                    <a:pt x="1711" y="3440"/>
                    <a:pt x="1770" y="3355"/>
                  </a:cubicBezTo>
                  <a:cubicBezTo>
                    <a:pt x="3038" y="1557"/>
                    <a:pt x="5106" y="484"/>
                    <a:pt x="7301" y="482"/>
                  </a:cubicBezTo>
                  <a:close/>
                  <a:moveTo>
                    <a:pt x="7301" y="0"/>
                  </a:moveTo>
                  <a:cubicBezTo>
                    <a:pt x="4949" y="2"/>
                    <a:pt x="2733" y="1152"/>
                    <a:pt x="1376" y="3076"/>
                  </a:cubicBezTo>
                  <a:cubicBezTo>
                    <a:pt x="1166" y="3373"/>
                    <a:pt x="1229" y="3779"/>
                    <a:pt x="1515" y="4001"/>
                  </a:cubicBezTo>
                  <a:lnTo>
                    <a:pt x="1808" y="4228"/>
                  </a:lnTo>
                  <a:cubicBezTo>
                    <a:pt x="2084" y="4441"/>
                    <a:pt x="2417" y="4552"/>
                    <a:pt x="2755" y="4552"/>
                  </a:cubicBezTo>
                  <a:cubicBezTo>
                    <a:pt x="2921" y="4552"/>
                    <a:pt x="3088" y="4525"/>
                    <a:pt x="3250" y="4470"/>
                  </a:cubicBezTo>
                  <a:cubicBezTo>
                    <a:pt x="3471" y="4396"/>
                    <a:pt x="3698" y="4360"/>
                    <a:pt x="3923" y="4360"/>
                  </a:cubicBezTo>
                  <a:cubicBezTo>
                    <a:pt x="4509" y="4360"/>
                    <a:pt x="5081" y="4604"/>
                    <a:pt x="5486" y="5055"/>
                  </a:cubicBezTo>
                  <a:lnTo>
                    <a:pt x="5957" y="5578"/>
                  </a:lnTo>
                  <a:lnTo>
                    <a:pt x="5988" y="6445"/>
                  </a:lnTo>
                  <a:lnTo>
                    <a:pt x="5073" y="5428"/>
                  </a:lnTo>
                  <a:cubicBezTo>
                    <a:pt x="4775" y="5096"/>
                    <a:pt x="4355" y="4915"/>
                    <a:pt x="3923" y="4915"/>
                  </a:cubicBezTo>
                  <a:cubicBezTo>
                    <a:pt x="3758" y="4915"/>
                    <a:pt x="3591" y="4941"/>
                    <a:pt x="3429" y="4996"/>
                  </a:cubicBezTo>
                  <a:cubicBezTo>
                    <a:pt x="3208" y="5071"/>
                    <a:pt x="2979" y="5107"/>
                    <a:pt x="2753" y="5107"/>
                  </a:cubicBezTo>
                  <a:cubicBezTo>
                    <a:pt x="2294" y="5107"/>
                    <a:pt x="1842" y="4957"/>
                    <a:pt x="1469" y="4669"/>
                  </a:cubicBezTo>
                  <a:cubicBezTo>
                    <a:pt x="1349" y="4577"/>
                    <a:pt x="1207" y="4527"/>
                    <a:pt x="1057" y="4527"/>
                  </a:cubicBezTo>
                  <a:cubicBezTo>
                    <a:pt x="763" y="4527"/>
                    <a:pt x="505" y="4715"/>
                    <a:pt x="413" y="4994"/>
                  </a:cubicBezTo>
                  <a:cubicBezTo>
                    <a:pt x="186" y="5690"/>
                    <a:pt x="66" y="6416"/>
                    <a:pt x="55" y="7151"/>
                  </a:cubicBezTo>
                  <a:cubicBezTo>
                    <a:pt x="1" y="11140"/>
                    <a:pt x="3200" y="14438"/>
                    <a:pt x="7188" y="14500"/>
                  </a:cubicBezTo>
                  <a:cubicBezTo>
                    <a:pt x="7227" y="14500"/>
                    <a:pt x="7268" y="14502"/>
                    <a:pt x="7306" y="14502"/>
                  </a:cubicBezTo>
                  <a:cubicBezTo>
                    <a:pt x="9245" y="14502"/>
                    <a:pt x="11062" y="13749"/>
                    <a:pt x="12433" y="12375"/>
                  </a:cubicBezTo>
                  <a:cubicBezTo>
                    <a:pt x="13835" y="10974"/>
                    <a:pt x="14586" y="9111"/>
                    <a:pt x="14555" y="7128"/>
                  </a:cubicBezTo>
                  <a:cubicBezTo>
                    <a:pt x="14523" y="5219"/>
                    <a:pt x="13752" y="3429"/>
                    <a:pt x="12384" y="2085"/>
                  </a:cubicBezTo>
                  <a:cubicBezTo>
                    <a:pt x="11016" y="741"/>
                    <a:pt x="9212" y="0"/>
                    <a:pt x="7305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2764891" y="1933465"/>
              <a:ext cx="407987" cy="407096"/>
            </a:xfrm>
            <a:custGeom>
              <a:rect b="b" l="l" r="r" t="t"/>
              <a:pathLst>
                <a:path extrusionOk="0" h="13700" w="13730">
                  <a:moveTo>
                    <a:pt x="8226" y="0"/>
                  </a:moveTo>
                  <a:cubicBezTo>
                    <a:pt x="6029" y="0"/>
                    <a:pt x="3963" y="855"/>
                    <a:pt x="2410" y="2408"/>
                  </a:cubicBezTo>
                  <a:cubicBezTo>
                    <a:pt x="857" y="3962"/>
                    <a:pt x="1" y="6026"/>
                    <a:pt x="1" y="8223"/>
                  </a:cubicBezTo>
                  <a:cubicBezTo>
                    <a:pt x="1" y="10206"/>
                    <a:pt x="717" y="12121"/>
                    <a:pt x="2015" y="13616"/>
                  </a:cubicBezTo>
                  <a:cubicBezTo>
                    <a:pt x="2063" y="13670"/>
                    <a:pt x="2129" y="13699"/>
                    <a:pt x="2198" y="13699"/>
                  </a:cubicBezTo>
                  <a:cubicBezTo>
                    <a:pt x="2253" y="13699"/>
                    <a:pt x="2308" y="13679"/>
                    <a:pt x="2355" y="13640"/>
                  </a:cubicBezTo>
                  <a:cubicBezTo>
                    <a:pt x="2456" y="13552"/>
                    <a:pt x="2465" y="13400"/>
                    <a:pt x="2379" y="13300"/>
                  </a:cubicBezTo>
                  <a:cubicBezTo>
                    <a:pt x="1156" y="11892"/>
                    <a:pt x="484" y="10090"/>
                    <a:pt x="484" y="8223"/>
                  </a:cubicBezTo>
                  <a:cubicBezTo>
                    <a:pt x="484" y="6156"/>
                    <a:pt x="1289" y="4211"/>
                    <a:pt x="2752" y="2749"/>
                  </a:cubicBezTo>
                  <a:cubicBezTo>
                    <a:pt x="4214" y="1287"/>
                    <a:pt x="6158" y="482"/>
                    <a:pt x="8226" y="482"/>
                  </a:cubicBezTo>
                  <a:cubicBezTo>
                    <a:pt x="10092" y="482"/>
                    <a:pt x="11894" y="1154"/>
                    <a:pt x="13301" y="2376"/>
                  </a:cubicBezTo>
                  <a:cubicBezTo>
                    <a:pt x="13347" y="2417"/>
                    <a:pt x="13403" y="2436"/>
                    <a:pt x="13459" y="2436"/>
                  </a:cubicBezTo>
                  <a:cubicBezTo>
                    <a:pt x="13527" y="2436"/>
                    <a:pt x="13593" y="2408"/>
                    <a:pt x="13641" y="2352"/>
                  </a:cubicBezTo>
                  <a:cubicBezTo>
                    <a:pt x="13729" y="2253"/>
                    <a:pt x="13718" y="2101"/>
                    <a:pt x="13617" y="2013"/>
                  </a:cubicBezTo>
                  <a:cubicBezTo>
                    <a:pt x="12123" y="715"/>
                    <a:pt x="10207" y="0"/>
                    <a:pt x="8226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2845805" y="2015122"/>
              <a:ext cx="407928" cy="407066"/>
            </a:xfrm>
            <a:custGeom>
              <a:rect b="b" l="l" r="r" t="t"/>
              <a:pathLst>
                <a:path extrusionOk="0" h="13699" w="13728">
                  <a:moveTo>
                    <a:pt x="11531" y="0"/>
                  </a:moveTo>
                  <a:cubicBezTo>
                    <a:pt x="11475" y="0"/>
                    <a:pt x="11419" y="20"/>
                    <a:pt x="11374" y="60"/>
                  </a:cubicBezTo>
                  <a:cubicBezTo>
                    <a:pt x="11272" y="147"/>
                    <a:pt x="11263" y="299"/>
                    <a:pt x="11350" y="400"/>
                  </a:cubicBezTo>
                  <a:cubicBezTo>
                    <a:pt x="12572" y="1807"/>
                    <a:pt x="13246" y="3609"/>
                    <a:pt x="13246" y="5475"/>
                  </a:cubicBezTo>
                  <a:cubicBezTo>
                    <a:pt x="13246" y="7543"/>
                    <a:pt x="12439" y="9487"/>
                    <a:pt x="10977" y="10949"/>
                  </a:cubicBezTo>
                  <a:cubicBezTo>
                    <a:pt x="9514" y="12412"/>
                    <a:pt x="7570" y="13217"/>
                    <a:pt x="5503" y="13217"/>
                  </a:cubicBezTo>
                  <a:cubicBezTo>
                    <a:pt x="3638" y="13217"/>
                    <a:pt x="1834" y="12545"/>
                    <a:pt x="427" y="11322"/>
                  </a:cubicBezTo>
                  <a:cubicBezTo>
                    <a:pt x="381" y="11282"/>
                    <a:pt x="325" y="11262"/>
                    <a:pt x="269" y="11262"/>
                  </a:cubicBezTo>
                  <a:cubicBezTo>
                    <a:pt x="202" y="11262"/>
                    <a:pt x="135" y="11291"/>
                    <a:pt x="88" y="11346"/>
                  </a:cubicBezTo>
                  <a:cubicBezTo>
                    <a:pt x="1" y="11446"/>
                    <a:pt x="10" y="11597"/>
                    <a:pt x="112" y="11686"/>
                  </a:cubicBezTo>
                  <a:cubicBezTo>
                    <a:pt x="1607" y="12984"/>
                    <a:pt x="3522" y="13698"/>
                    <a:pt x="5503" y="13698"/>
                  </a:cubicBezTo>
                  <a:cubicBezTo>
                    <a:pt x="7700" y="13698"/>
                    <a:pt x="9766" y="12844"/>
                    <a:pt x="11318" y="11291"/>
                  </a:cubicBezTo>
                  <a:cubicBezTo>
                    <a:pt x="12871" y="9736"/>
                    <a:pt x="13728" y="7672"/>
                    <a:pt x="13728" y="5475"/>
                  </a:cubicBezTo>
                  <a:cubicBezTo>
                    <a:pt x="13728" y="3494"/>
                    <a:pt x="13011" y="1578"/>
                    <a:pt x="11713" y="84"/>
                  </a:cubicBezTo>
                  <a:cubicBezTo>
                    <a:pt x="11666" y="29"/>
                    <a:pt x="11599" y="0"/>
                    <a:pt x="11531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2898311" y="2163756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1" y="1"/>
                  </a:moveTo>
                  <a:cubicBezTo>
                    <a:pt x="108" y="1"/>
                    <a:pt x="1" y="110"/>
                    <a:pt x="1" y="243"/>
                  </a:cubicBezTo>
                  <a:cubicBezTo>
                    <a:pt x="1" y="375"/>
                    <a:pt x="108" y="483"/>
                    <a:pt x="241" y="483"/>
                  </a:cubicBezTo>
                  <a:cubicBezTo>
                    <a:pt x="374" y="483"/>
                    <a:pt x="483" y="375"/>
                    <a:pt x="483" y="243"/>
                  </a:cubicBezTo>
                  <a:cubicBezTo>
                    <a:pt x="483" y="110"/>
                    <a:pt x="374" y="1"/>
                    <a:pt x="241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2840010" y="2148572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cubicBezTo>
                    <a:pt x="0" y="375"/>
                    <a:pt x="109" y="482"/>
                    <a:pt x="242" y="482"/>
                  </a:cubicBezTo>
                  <a:cubicBezTo>
                    <a:pt x="375" y="482"/>
                    <a:pt x="482" y="375"/>
                    <a:pt x="482" y="242"/>
                  </a:cubicBezTo>
                  <a:cubicBezTo>
                    <a:pt x="482" y="109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2958543" y="2012834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3" y="1"/>
                  </a:moveTo>
                  <a:cubicBezTo>
                    <a:pt x="110" y="1"/>
                    <a:pt x="1" y="108"/>
                    <a:pt x="1" y="241"/>
                  </a:cubicBezTo>
                  <a:cubicBezTo>
                    <a:pt x="1" y="374"/>
                    <a:pt x="110" y="483"/>
                    <a:pt x="243" y="483"/>
                  </a:cubicBezTo>
                  <a:cubicBezTo>
                    <a:pt x="376" y="483"/>
                    <a:pt x="483" y="374"/>
                    <a:pt x="483" y="241"/>
                  </a:cubicBezTo>
                  <a:cubicBezTo>
                    <a:pt x="483" y="108"/>
                    <a:pt x="376" y="1"/>
                    <a:pt x="243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3163309" y="2123047"/>
              <a:ext cx="14323" cy="14352"/>
            </a:xfrm>
            <a:custGeom>
              <a:rect b="b" l="l" r="r" t="t"/>
              <a:pathLst>
                <a:path extrusionOk="0" h="483" w="482">
                  <a:moveTo>
                    <a:pt x="242" y="1"/>
                  </a:moveTo>
                  <a:cubicBezTo>
                    <a:pt x="109" y="1"/>
                    <a:pt x="0" y="108"/>
                    <a:pt x="0" y="241"/>
                  </a:cubicBezTo>
                  <a:cubicBezTo>
                    <a:pt x="0" y="376"/>
                    <a:pt x="109" y="483"/>
                    <a:pt x="242" y="483"/>
                  </a:cubicBezTo>
                  <a:cubicBezTo>
                    <a:pt x="375" y="483"/>
                    <a:pt x="482" y="376"/>
                    <a:pt x="482" y="241"/>
                  </a:cubicBezTo>
                  <a:cubicBezTo>
                    <a:pt x="482" y="108"/>
                    <a:pt x="375" y="1"/>
                    <a:pt x="242" y="1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2938486" y="2320176"/>
              <a:ext cx="14352" cy="14352"/>
            </a:xfrm>
            <a:custGeom>
              <a:rect b="b" l="l" r="r" t="t"/>
              <a:pathLst>
                <a:path extrusionOk="0" h="483" w="483">
                  <a:moveTo>
                    <a:pt x="242" y="0"/>
                  </a:moveTo>
                  <a:cubicBezTo>
                    <a:pt x="109" y="0"/>
                    <a:pt x="0" y="107"/>
                    <a:pt x="0" y="242"/>
                  </a:cubicBezTo>
                  <a:cubicBezTo>
                    <a:pt x="0" y="375"/>
                    <a:pt x="109" y="482"/>
                    <a:pt x="242" y="482"/>
                  </a:cubicBezTo>
                  <a:cubicBezTo>
                    <a:pt x="375" y="482"/>
                    <a:pt x="482" y="375"/>
                    <a:pt x="482" y="242"/>
                  </a:cubicBezTo>
                  <a:cubicBezTo>
                    <a:pt x="482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673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217" name="Google Shape;3217;p10"/>
          <p:cNvGraphicFramePr/>
          <p:nvPr/>
        </p:nvGraphicFramePr>
        <p:xfrm>
          <a:off x="260297" y="65074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1759850"/>
                <a:gridCol w="1759850"/>
                <a:gridCol w="1759850"/>
                <a:gridCol w="1759850"/>
              </a:tblGrid>
              <a:tr h="6046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" sz="1500" u="none" cap="none" strike="noStrike">
                          <a:solidFill>
                            <a:srgbClr val="1C4587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Spina Bifida Cystica</a:t>
                      </a:r>
                      <a:endParaRPr b="1" sz="1500" u="none" cap="none" strike="noStrike">
                        <a:solidFill>
                          <a:srgbClr val="1C4587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>
                        <a:solidFill>
                          <a:srgbClr val="1C4587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" sz="1500" u="none" cap="none" strike="noStrike">
                          <a:solidFill>
                            <a:srgbClr val="1C4587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Spina Bifida Occulta</a:t>
                      </a:r>
                      <a:endParaRPr b="1" sz="1500" u="none" cap="none" strike="noStrike">
                        <a:solidFill>
                          <a:srgbClr val="1C4587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>
                        <a:solidFill>
                          <a:srgbClr val="1C4587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</a:tr>
              <a:tr h="64792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The 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open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type. 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D5A6BD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Most severe and complex form of spina bifida</a:t>
                      </a:r>
                      <a:endParaRPr sz="1000" u="none" cap="none" strike="noStrike">
                        <a:solidFill>
                          <a:srgbClr val="D5A6BD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The </a:t>
                      </a:r>
                      <a:r>
                        <a:rPr b="1"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closed</a:t>
                      </a: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type</a:t>
                      </a:r>
                      <a:endParaRPr sz="1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603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It usually involves serious 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neurological problems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. A portion of the nerves</a:t>
                      </a:r>
                      <a:r>
                        <a:rPr lang="en" sz="1000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and the spinal cord are exposed outside the body</a:t>
                      </a:r>
                      <a:endParaRPr sz="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Only </a:t>
                      </a:r>
                      <a:r>
                        <a:rPr b="1"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one</a:t>
                      </a: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vertebra is affected</a:t>
                      </a:r>
                      <a:endParaRPr sz="1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7551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Neurological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symptoms are present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Subdivided into: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1-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Spina bifida with meningocoele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: protrusion of sac containing meninges and cerebrospinal fluid.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2-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Spina bifida with meningomyelocoele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: protrusion of sac containing meninges with spinal cord and/or nerve roots.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3-</a:t>
                      </a: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Spina bifida with myeloschisis</a:t>
                      </a: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: spinal cord is open due to failure of neural folds to develop.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D5A6BD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Subdivided into:</a:t>
                      </a:r>
                      <a:endParaRPr sz="1000" u="none" cap="none" strike="noStrike">
                        <a:solidFill>
                          <a:srgbClr val="D5A6BD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D5A6BD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1- Spinal dermal sinus  2- Tethered cord</a:t>
                      </a:r>
                      <a:endParaRPr sz="1000" u="none" cap="none" strike="noStrike">
                        <a:solidFill>
                          <a:srgbClr val="D5A6BD"/>
                        </a:solidFill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No clinical symptoms.</a:t>
                      </a:r>
                      <a:endParaRPr b="1"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Skin overlying it is intact, sometimes covered by a tuft of hair</a:t>
                      </a:r>
                      <a:endParaRPr sz="10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D5A6BD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Usually doesn’t involve underlying neural tissue</a:t>
                      </a:r>
                      <a:endParaRPr sz="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3218" name="Google Shape;3218;p10"/>
          <p:cNvSpPr txBox="1"/>
          <p:nvPr/>
        </p:nvSpPr>
        <p:spPr>
          <a:xfrm>
            <a:off x="1585500" y="4877000"/>
            <a:ext cx="438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Spina Bifida</a:t>
            </a:r>
            <a:endParaRPr b="0" i="0" sz="13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3219" name="Google Shape;3219;p10"/>
          <p:cNvGrpSpPr/>
          <p:nvPr/>
        </p:nvGrpSpPr>
        <p:grpSpPr>
          <a:xfrm flipH="1">
            <a:off x="2269357" y="4902774"/>
            <a:ext cx="397222" cy="533461"/>
            <a:chOff x="8884746" y="289993"/>
            <a:chExt cx="297924" cy="307435"/>
          </a:xfrm>
        </p:grpSpPr>
        <p:sp>
          <p:nvSpPr>
            <p:cNvPr id="3220" name="Google Shape;3220;p10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2" name="Google Shape;3222;p10"/>
          <p:cNvSpPr txBox="1"/>
          <p:nvPr/>
        </p:nvSpPr>
        <p:spPr>
          <a:xfrm>
            <a:off x="430400" y="5462000"/>
            <a:ext cx="30000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Cause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Failure of fusion of the halves of vertebral arches. 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Incidence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0.04%-0.15%. 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3223" name="Google Shape;322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94439">
            <a:off x="547932" y="5536133"/>
            <a:ext cx="303485" cy="44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4" name="Google Shape;322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94439">
            <a:off x="547932" y="6048821"/>
            <a:ext cx="303485" cy="44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225" name="Google Shape;3225;p10"/>
          <p:cNvSpPr txBox="1"/>
          <p:nvPr/>
        </p:nvSpPr>
        <p:spPr>
          <a:xfrm>
            <a:off x="3718550" y="5451350"/>
            <a:ext cx="35127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Sex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More frequent in females.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0" i="0" sz="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Types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 1-Spina bifida cystica </a:t>
            </a:r>
            <a:r>
              <a:rPr b="0" i="0" lang="en" sz="13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(80%)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 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      2- Spina bifida occulta </a:t>
            </a:r>
            <a:r>
              <a:rPr b="0" i="0" lang="en" sz="13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(20%)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3226" name="Google Shape;322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94439">
            <a:off x="3836082" y="5512233"/>
            <a:ext cx="303485" cy="44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7" name="Google Shape;32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94439">
            <a:off x="3836082" y="6026621"/>
            <a:ext cx="303485" cy="44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8" name="Google Shape;322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0414" y="8755745"/>
            <a:ext cx="958124" cy="5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9" name="Google Shape;322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9675" y="9881875"/>
            <a:ext cx="1211252" cy="7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0" name="Google Shape;323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10925" y="9881875"/>
            <a:ext cx="1020326" cy="7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4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p11"/>
          <p:cNvSpPr/>
          <p:nvPr/>
        </p:nvSpPr>
        <p:spPr>
          <a:xfrm rot="5400000">
            <a:off x="3506394" y="-3524550"/>
            <a:ext cx="535500" cy="7584600"/>
          </a:xfrm>
          <a:prstGeom prst="flowChartDelay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6" name="Google Shape;3236;p11"/>
          <p:cNvSpPr/>
          <p:nvPr/>
        </p:nvSpPr>
        <p:spPr>
          <a:xfrm rot="5400000">
            <a:off x="3543294" y="-3561450"/>
            <a:ext cx="461700" cy="7584600"/>
          </a:xfrm>
          <a:prstGeom prst="flowChartDelay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7" name="Google Shape;3237;p11"/>
          <p:cNvSpPr txBox="1"/>
          <p:nvPr/>
        </p:nvSpPr>
        <p:spPr>
          <a:xfrm>
            <a:off x="2312682" y="654101"/>
            <a:ext cx="29346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Summary  </a:t>
            </a:r>
            <a:endParaRPr b="1" i="0" sz="27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3238" name="Google Shape;3238;p11"/>
          <p:cNvCxnSpPr/>
          <p:nvPr/>
        </p:nvCxnSpPr>
        <p:spPr>
          <a:xfrm>
            <a:off x="1536341" y="1201466"/>
            <a:ext cx="4487400" cy="18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9" name="Google Shape;3239;p11"/>
          <p:cNvSpPr txBox="1"/>
          <p:nvPr/>
        </p:nvSpPr>
        <p:spPr>
          <a:xfrm>
            <a:off x="2605352" y="1245746"/>
            <a:ext cx="2349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89750" lIns="89750" spcFirstLastPara="1" rIns="89750" wrap="square" tIns="89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Important</a:t>
            </a:r>
            <a:endParaRPr b="1" i="0" sz="1400" u="none" cap="none" strike="noStrike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40" name="Google Shape;3240;p11"/>
          <p:cNvSpPr txBox="1"/>
          <p:nvPr/>
        </p:nvSpPr>
        <p:spPr>
          <a:xfrm>
            <a:off x="288738" y="1642656"/>
            <a:ext cx="6736800" cy="5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9750" lIns="89750" spcFirstLastPara="1" rIns="89750" wrap="square" tIns="89750">
            <a:spAutoFit/>
          </a:bodyPr>
          <a:lstStyle/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spinal cord develops from the caudal 2/3 of the ectodermal neural tube.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Layers of spinal cord are (from inside outward): ventricular, mantle (future grey matter) and marginal (future white matter).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Mantle layer differentiates into dorsal alar plate (with sensory neurons) &amp; ventral basal plate (with motor neurons) separated by sulcus limitans.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Marginal layer is divided into dorsal, lateral &amp; ventral funiculus.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Myelination of nerve fibers starts at 4 th month &amp; continues during the 1st postnatal period.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Motor fibers myelinate before sensory fibers.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Meninges are 3 membranous sac covering the neural tube (from outside inward): dura (mesodermal in origin), arachnoid and pia (both are ectodermal in origin).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A cavity between arachnoid &amp; pia matters (subarachnoid space) contains cerebrospinal fluid.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During development the end of spinal cord shifts its position: at 24 weeks (level of S1), at birth (level of L3), adult position (level of L1-L2).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4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g34590e4b5e0dfdc2_0"/>
          <p:cNvSpPr/>
          <p:nvPr/>
        </p:nvSpPr>
        <p:spPr>
          <a:xfrm rot="5400000">
            <a:off x="3506394" y="-3524550"/>
            <a:ext cx="535500" cy="7584600"/>
          </a:xfrm>
          <a:prstGeom prst="flowChartDelay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6" name="Google Shape;3246;g34590e4b5e0dfdc2_0"/>
          <p:cNvSpPr/>
          <p:nvPr/>
        </p:nvSpPr>
        <p:spPr>
          <a:xfrm rot="5400000">
            <a:off x="3543294" y="-3561450"/>
            <a:ext cx="461700" cy="7584600"/>
          </a:xfrm>
          <a:prstGeom prst="flowChartDelay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89750" lIns="89750" spcFirstLastPara="1" rIns="89750" wrap="square" tIns="89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7" name="Google Shape;3247;g34590e4b5e0dfdc2_0"/>
          <p:cNvSpPr txBox="1"/>
          <p:nvPr/>
        </p:nvSpPr>
        <p:spPr>
          <a:xfrm>
            <a:off x="2312682" y="654101"/>
            <a:ext cx="2934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Summary  </a:t>
            </a:r>
            <a:endParaRPr b="1" i="0" sz="27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3248" name="Google Shape;3248;g34590e4b5e0dfdc2_0"/>
          <p:cNvCxnSpPr/>
          <p:nvPr/>
        </p:nvCxnSpPr>
        <p:spPr>
          <a:xfrm>
            <a:off x="1536341" y="1201466"/>
            <a:ext cx="4487400" cy="18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9" name="Google Shape;3249;g34590e4b5e0dfdc2_0"/>
          <p:cNvSpPr txBox="1"/>
          <p:nvPr/>
        </p:nvSpPr>
        <p:spPr>
          <a:xfrm>
            <a:off x="2605352" y="1245746"/>
            <a:ext cx="23493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89750" lIns="89750" spcFirstLastPara="1" rIns="89750" wrap="square" tIns="89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Important</a:t>
            </a:r>
            <a:endParaRPr b="1" i="0" sz="1400" u="none" cap="none" strike="noStrike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50" name="Google Shape;3250;g34590e4b5e0dfdc2_0"/>
          <p:cNvSpPr txBox="1"/>
          <p:nvPr/>
        </p:nvSpPr>
        <p:spPr>
          <a:xfrm>
            <a:off x="405756" y="1518429"/>
            <a:ext cx="6736800" cy="5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9750" lIns="89750" spcFirstLastPara="1" rIns="89750" wrap="square" tIns="89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Vertebral column develops from sclerotomic portion of paraxial mesoderm.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 around neural tube forms vertebral (neural) arch.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 around notochord forms body of vertebra. Each body develops from 2 adjacent sclerotomes.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Notochord forms nucleus pulposus portion of the intervertebral discs.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Chondrification centers appear at </a:t>
            </a:r>
            <a:r>
              <a:rPr b="1" i="0" lang="en" sz="14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6th week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Red Hat Text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Three primary ossification centers appear at </a:t>
            </a:r>
            <a:r>
              <a:rPr b="1" i="0" lang="en" sz="14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8th week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ed Hat Text"/>
              <a:buChar char="●"/>
            </a:pPr>
            <a:r>
              <a:rPr lang="en">
                <a:latin typeface="Red Hat Text"/>
                <a:ea typeface="Red Hat Text"/>
                <a:cs typeface="Red Hat Text"/>
                <a:sym typeface="Red Hat Text"/>
              </a:rPr>
              <a:t>Fusion between halves of neural arch occurs at 3-5 years, between neural arch &amp; body at 3-6 years.</a:t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ed Hat Text"/>
              <a:buChar char="●"/>
            </a:pPr>
            <a:r>
              <a:rPr lang="en">
                <a:latin typeface="Red Hat Text"/>
                <a:ea typeface="Red Hat Text"/>
                <a:cs typeface="Red Hat Text"/>
                <a:sym typeface="Red Hat Text"/>
              </a:rPr>
              <a:t>Five secondary ossification centers appear at puberty and fuse around 25 years.</a:t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-3048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ed Hat Text"/>
              <a:buChar char="●"/>
            </a:pPr>
            <a:r>
              <a:rPr lang="en">
                <a:latin typeface="Red Hat Text"/>
                <a:ea typeface="Red Hat Text"/>
                <a:cs typeface="Red Hat Text"/>
                <a:sym typeface="Red Hat Text"/>
              </a:rPr>
              <a:t>Spina bifida is due to failure of fusion of the halves of the neural (vertebral) arch. It may be occulta (20%, closed type, no symptoms) or cystica (80%, open type, with symptoms).</a:t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254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p12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6" name="Google Shape;3256;p12"/>
          <p:cNvGrpSpPr/>
          <p:nvPr/>
        </p:nvGrpSpPr>
        <p:grpSpPr>
          <a:xfrm>
            <a:off x="90851" y="8920787"/>
            <a:ext cx="959680" cy="1667196"/>
            <a:chOff x="7139138" y="1059308"/>
            <a:chExt cx="1589400" cy="3673047"/>
          </a:xfrm>
        </p:grpSpPr>
        <p:sp>
          <p:nvSpPr>
            <p:cNvPr id="3257" name="Google Shape;3257;p12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8" name="Google Shape;3258;p12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3259" name="Google Shape;3259;p12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60" name="Google Shape;3260;p12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3261" name="Google Shape;3261;p12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2" name="Google Shape;3262;p12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63" name="Google Shape;3263;p12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3264" name="Google Shape;3264;p12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5" name="Google Shape;3265;p12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6" name="Google Shape;3266;p12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7" name="Google Shape;3267;p12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8" name="Google Shape;3268;p12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9" name="Google Shape;3269;p12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0" name="Google Shape;3270;p12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1" name="Google Shape;3271;p12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2" name="Google Shape;3272;p12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3" name="Google Shape;3273;p12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4" name="Google Shape;3274;p12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5" name="Google Shape;3275;p12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6" name="Google Shape;3276;p12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7" name="Google Shape;3277;p12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8" name="Google Shape;3278;p12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9" name="Google Shape;3279;p12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0" name="Google Shape;3280;p12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1" name="Google Shape;3281;p12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2" name="Google Shape;3282;p12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3" name="Google Shape;3283;p12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4" name="Google Shape;3284;p12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285" name="Google Shape;3285;p12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3286" name="Google Shape;3286;p12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2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12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12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12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12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12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12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12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12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12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12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12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12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2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2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2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2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2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2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12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2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2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2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2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2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2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2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2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2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2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2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2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19" name="Google Shape;3319;p12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3320" name="Google Shape;3320;p12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1" name="Google Shape;3321;p12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2" name="Google Shape;3322;p12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3" name="Google Shape;3323;p12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4" name="Google Shape;3324;p12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12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12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27" name="Google Shape;3327;p12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3328" name="Google Shape;3328;p12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12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12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12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12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12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12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35" name="Google Shape;3335;p12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3336" name="Google Shape;3336;p12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12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12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12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12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12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12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3" name="Google Shape;3343;p12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2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2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2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2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2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2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2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2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2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2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2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5" name="Google Shape;3355;p12"/>
          <p:cNvGrpSpPr/>
          <p:nvPr/>
        </p:nvGrpSpPr>
        <p:grpSpPr>
          <a:xfrm flipH="1">
            <a:off x="53088" y="164651"/>
            <a:ext cx="434313" cy="1126872"/>
            <a:chOff x="8884746" y="289993"/>
            <a:chExt cx="297924" cy="307435"/>
          </a:xfrm>
        </p:grpSpPr>
        <p:sp>
          <p:nvSpPr>
            <p:cNvPr id="3356" name="Google Shape;3356;p12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2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8" name="Google Shape;3358;p12"/>
          <p:cNvSpPr txBox="1"/>
          <p:nvPr/>
        </p:nvSpPr>
        <p:spPr>
          <a:xfrm>
            <a:off x="587715" y="484737"/>
            <a:ext cx="30000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MCQs:</a:t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59" name="Google Shape;3359;p12"/>
          <p:cNvGraphicFramePr/>
          <p:nvPr/>
        </p:nvGraphicFramePr>
        <p:xfrm>
          <a:off x="522303" y="14901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1628850"/>
                <a:gridCol w="1628850"/>
                <a:gridCol w="1628850"/>
                <a:gridCol w="1628850"/>
              </a:tblGrid>
              <a:tr h="10792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 Which one of the following regions of spinal cord contains cell bodies of sensory neurons?</a:t>
                      </a:r>
                      <a:endParaRPr b="1" sz="900" u="none" cap="none" strike="noStrike">
                        <a:solidFill>
                          <a:srgbClr val="CC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4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A-Alar plate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B-Ventricular zone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C-Basal plate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D-Dorsal funiculus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604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2-At which one of the following periods of life fusion between vertebral arch &amp; body of vertebra occurs?</a:t>
                      </a:r>
                      <a:r>
                        <a:rPr b="1" lang="en" sz="900">
                          <a:solidFill>
                            <a:srgbClr val="CC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From male’s doctor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4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A-8th week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B-Puberty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C-3-6 years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D-Around 25 years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604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3-Regarding spina bifida which one of the following statements is correct?</a:t>
                      </a:r>
                      <a:r>
                        <a:rPr b="1" lang="en" sz="900">
                          <a:solidFill>
                            <a:srgbClr val="CC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From male’s doctor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4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A-The closed type is more frequent than the open type.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B-The closed type presents with clinical symptoms.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C-Spina bifida is due to failure of fusion between the  halves of vertebral arch.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D-In cases of spina bifida with meningocoele, the  spinal cord is open.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4747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b="1" lang="en" sz="16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-Middle mantle zone of neural tube is made of ?</a:t>
                      </a:r>
                      <a:endParaRPr b="1" sz="1600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3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A) Undiﬀerentiated 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cells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B) Nerve ﬁbers</a:t>
                      </a:r>
                      <a:endParaRPr sz="1400" u="none" cap="none" strike="noStrike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C) White matter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D) Cell bodies of neurons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10792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" sz="1600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b="1" lang="en" sz="1600" u="none" cap="none" strike="noStrike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-The spinal cord occupies the length of vertebral canal down to level of L3 at ?</a:t>
                      </a:r>
                      <a:endParaRPr b="1" sz="1600"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59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A) 8 weeks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B) 24 weeks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C) New born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D) Adult</a:t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3360" name="Google Shape;3360;p12"/>
          <p:cNvSpPr txBox="1"/>
          <p:nvPr/>
        </p:nvSpPr>
        <p:spPr>
          <a:xfrm>
            <a:off x="4290800" y="8920775"/>
            <a:ext cx="28689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999999"/>
                </a:solidFill>
                <a:latin typeface="Mukta"/>
                <a:ea typeface="Mukta"/>
                <a:cs typeface="Mukta"/>
                <a:sym typeface="Mukta"/>
              </a:rPr>
              <a:t>Answers: 1-A 2-C 3-C 4-D 5-C </a:t>
            </a:r>
            <a:endParaRPr b="0" i="0" sz="1200" u="none" cap="none" strike="noStrike">
              <a:solidFill>
                <a:srgbClr val="999999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364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5" name="Google Shape;3365;p13"/>
          <p:cNvGrpSpPr/>
          <p:nvPr/>
        </p:nvGrpSpPr>
        <p:grpSpPr>
          <a:xfrm>
            <a:off x="53110" y="1420759"/>
            <a:ext cx="2587702" cy="8484005"/>
            <a:chOff x="7139138" y="1059308"/>
            <a:chExt cx="1589400" cy="3673047"/>
          </a:xfrm>
        </p:grpSpPr>
        <p:sp>
          <p:nvSpPr>
            <p:cNvPr id="3366" name="Google Shape;3366;p13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67" name="Google Shape;3367;p13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3368" name="Google Shape;3368;p13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C9DA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69" name="Google Shape;3369;p13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3370" name="Google Shape;3370;p13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rgbClr val="C9DAF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1" name="Google Shape;3371;p13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rgbClr val="C9DAF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72" name="Google Shape;3372;p13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3373" name="Google Shape;3373;p13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4" name="Google Shape;3374;p13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5" name="Google Shape;3375;p13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6" name="Google Shape;3376;p13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7" name="Google Shape;3377;p13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8" name="Google Shape;3378;p13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9" name="Google Shape;3379;p13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0" name="Google Shape;3380;p13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1" name="Google Shape;3381;p13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2" name="Google Shape;3382;p13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3" name="Google Shape;3383;p13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4" name="Google Shape;3384;p13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5" name="Google Shape;3385;p13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6" name="Google Shape;3386;p13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7" name="Google Shape;3387;p13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8" name="Google Shape;3388;p13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9" name="Google Shape;3389;p13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0" name="Google Shape;3390;p13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1" name="Google Shape;3391;p13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2" name="Google Shape;3392;p13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3" name="Google Shape;3393;p13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cap="flat" cmpd="sng" w="9525">
                    <a:solidFill>
                      <a:srgbClr val="C9DAF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394" name="Google Shape;3394;p13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5" name="Google Shape;3395;p13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3396" name="Google Shape;3396;p13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3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3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3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3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9" name="Google Shape;3429;p13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3430" name="Google Shape;3430;p13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13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13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13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13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13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13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13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3438" name="Google Shape;3438;p13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13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13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13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13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3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3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5" name="Google Shape;3445;p13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3446" name="Google Shape;3446;p13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3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3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3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3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3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3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3" name="Google Shape;3453;p13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3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3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3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5" name="Google Shape;3465;p13"/>
          <p:cNvGrpSpPr/>
          <p:nvPr/>
        </p:nvGrpSpPr>
        <p:grpSpPr>
          <a:xfrm flipH="1">
            <a:off x="53088" y="164651"/>
            <a:ext cx="434313" cy="1126872"/>
            <a:chOff x="8884746" y="289993"/>
            <a:chExt cx="297924" cy="307435"/>
          </a:xfrm>
        </p:grpSpPr>
        <p:sp>
          <p:nvSpPr>
            <p:cNvPr id="3466" name="Google Shape;3466;p1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68" name="Google Shape;34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577" y="2314005"/>
            <a:ext cx="528822" cy="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9" name="Google Shape;3469;p13"/>
          <p:cNvSpPr txBox="1"/>
          <p:nvPr/>
        </p:nvSpPr>
        <p:spPr>
          <a:xfrm>
            <a:off x="3549399" y="2361162"/>
            <a:ext cx="30000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Team Leaders:</a:t>
            </a:r>
            <a:endParaRPr b="0" i="0" sz="14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3470" name="Google Shape;3470;p13"/>
          <p:cNvGrpSpPr/>
          <p:nvPr/>
        </p:nvGrpSpPr>
        <p:grpSpPr>
          <a:xfrm>
            <a:off x="2720208" y="3172066"/>
            <a:ext cx="361119" cy="558993"/>
            <a:chOff x="5901010" y="1542757"/>
            <a:chExt cx="557541" cy="1310345"/>
          </a:xfrm>
        </p:grpSpPr>
        <p:sp>
          <p:nvSpPr>
            <p:cNvPr id="3471" name="Google Shape;3471;p13"/>
            <p:cNvSpPr/>
            <p:nvPr/>
          </p:nvSpPr>
          <p:spPr>
            <a:xfrm>
              <a:off x="5950722" y="2803693"/>
              <a:ext cx="457485" cy="49409"/>
            </a:xfrm>
            <a:custGeom>
              <a:rect b="b" l="l" r="r" t="t"/>
              <a:pathLst>
                <a:path extrusionOk="0" h="1957" w="1812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666666">
                <a:alpha val="1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72" name="Google Shape;3472;p13"/>
            <p:cNvGrpSpPr/>
            <p:nvPr/>
          </p:nvGrpSpPr>
          <p:grpSpPr>
            <a:xfrm>
              <a:off x="5901010" y="1542757"/>
              <a:ext cx="557541" cy="1277423"/>
              <a:chOff x="5901010" y="1542757"/>
              <a:chExt cx="557541" cy="1277423"/>
            </a:xfrm>
          </p:grpSpPr>
          <p:sp>
            <p:nvSpPr>
              <p:cNvPr id="3473" name="Google Shape;3473;p13"/>
              <p:cNvSpPr/>
              <p:nvPr/>
            </p:nvSpPr>
            <p:spPr>
              <a:xfrm>
                <a:off x="5993996" y="1674397"/>
                <a:ext cx="366796" cy="342104"/>
              </a:xfrm>
              <a:custGeom>
                <a:rect b="b" l="l" r="r" t="t"/>
                <a:pathLst>
                  <a:path extrusionOk="0" h="13550" w="14528">
                    <a:moveTo>
                      <a:pt x="2151" y="0"/>
                    </a:moveTo>
                    <a:cubicBezTo>
                      <a:pt x="958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58" y="13550"/>
                      <a:pt x="2151" y="13550"/>
                    </a:cubicBezTo>
                    <a:lnTo>
                      <a:pt x="12371" y="13550"/>
                    </a:lnTo>
                    <a:cubicBezTo>
                      <a:pt x="13563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3" y="0"/>
                      <a:pt x="1237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13"/>
              <p:cNvSpPr/>
              <p:nvPr/>
            </p:nvSpPr>
            <p:spPr>
              <a:xfrm>
                <a:off x="6132554" y="1726054"/>
                <a:ext cx="682" cy="25"/>
              </a:xfrm>
              <a:custGeom>
                <a:rect b="b" l="l" r="r" t="t"/>
                <a:pathLst>
                  <a:path extrusionOk="0" h="1" w="27">
                    <a:moveTo>
                      <a:pt x="0" y="1"/>
                    </a:moveTo>
                    <a:lnTo>
                      <a:pt x="26" y="1"/>
                    </a:lnTo>
                    <a:cubicBezTo>
                      <a:pt x="13" y="1"/>
                      <a:pt x="7" y="1"/>
                      <a:pt x="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75" name="Google Shape;3475;p13"/>
              <p:cNvGrpSpPr/>
              <p:nvPr/>
            </p:nvGrpSpPr>
            <p:grpSpPr>
              <a:xfrm>
                <a:off x="5901010" y="1547529"/>
                <a:ext cx="557541" cy="1272651"/>
                <a:chOff x="5901010" y="1547529"/>
                <a:chExt cx="557541" cy="1272651"/>
              </a:xfrm>
            </p:grpSpPr>
            <p:sp>
              <p:nvSpPr>
                <p:cNvPr id="3476" name="Google Shape;3476;p13"/>
                <p:cNvSpPr/>
                <p:nvPr/>
              </p:nvSpPr>
              <p:spPr>
                <a:xfrm>
                  <a:off x="5901010" y="1547529"/>
                  <a:ext cx="557541" cy="1272651"/>
                </a:xfrm>
                <a:custGeom>
                  <a:rect b="b" l="l" r="r" t="t"/>
                  <a:pathLst>
                    <a:path extrusionOk="0" h="50407" w="22083">
                      <a:moveTo>
                        <a:pt x="10944" y="0"/>
                      </a:moveTo>
                      <a:cubicBezTo>
                        <a:pt x="6968" y="0"/>
                        <a:pt x="3742" y="3226"/>
                        <a:pt x="3742" y="7202"/>
                      </a:cubicBezTo>
                      <a:lnTo>
                        <a:pt x="3742" y="7208"/>
                      </a:lnTo>
                      <a:cubicBezTo>
                        <a:pt x="3722" y="7208"/>
                        <a:pt x="3703" y="7202"/>
                        <a:pt x="3677" y="7202"/>
                      </a:cubicBezTo>
                      <a:cubicBezTo>
                        <a:pt x="3673" y="7202"/>
                        <a:pt x="3670" y="7202"/>
                        <a:pt x="3666" y="7202"/>
                      </a:cubicBezTo>
                      <a:cubicBezTo>
                        <a:pt x="3007" y="7202"/>
                        <a:pt x="2504" y="7811"/>
                        <a:pt x="2627" y="8466"/>
                      </a:cubicBezTo>
                      <a:cubicBezTo>
                        <a:pt x="2730" y="8983"/>
                        <a:pt x="3181" y="9322"/>
                        <a:pt x="3669" y="9322"/>
                      </a:cubicBezTo>
                      <a:cubicBezTo>
                        <a:pt x="3804" y="9322"/>
                        <a:pt x="3941" y="9297"/>
                        <a:pt x="4074" y="9242"/>
                      </a:cubicBezTo>
                      <a:cubicBezTo>
                        <a:pt x="4843" y="11575"/>
                        <a:pt x="6864" y="13413"/>
                        <a:pt x="9067" y="14110"/>
                      </a:cubicBezTo>
                      <a:lnTo>
                        <a:pt x="9067" y="16131"/>
                      </a:lnTo>
                      <a:lnTo>
                        <a:pt x="6864" y="16131"/>
                      </a:lnTo>
                      <a:cubicBezTo>
                        <a:pt x="6864" y="16131"/>
                        <a:pt x="6851" y="16177"/>
                        <a:pt x="6838" y="16183"/>
                      </a:cubicBezTo>
                      <a:cubicBezTo>
                        <a:pt x="6258" y="16190"/>
                        <a:pt x="5743" y="16561"/>
                        <a:pt x="5560" y="17115"/>
                      </a:cubicBezTo>
                      <a:lnTo>
                        <a:pt x="229" y="32861"/>
                      </a:lnTo>
                      <a:cubicBezTo>
                        <a:pt x="1" y="33559"/>
                        <a:pt x="379" y="34315"/>
                        <a:pt x="1076" y="34543"/>
                      </a:cubicBezTo>
                      <a:cubicBezTo>
                        <a:pt x="1217" y="34590"/>
                        <a:pt x="1359" y="34613"/>
                        <a:pt x="1499" y="34613"/>
                      </a:cubicBezTo>
                      <a:cubicBezTo>
                        <a:pt x="2054" y="34613"/>
                        <a:pt x="2570" y="34259"/>
                        <a:pt x="2758" y="33702"/>
                      </a:cubicBezTo>
                      <a:lnTo>
                        <a:pt x="2934" y="33187"/>
                      </a:lnTo>
                      <a:lnTo>
                        <a:pt x="3507" y="33435"/>
                      </a:lnTo>
                      <a:cubicBezTo>
                        <a:pt x="3507" y="33435"/>
                        <a:pt x="4016" y="32418"/>
                        <a:pt x="3468" y="31577"/>
                      </a:cubicBezTo>
                      <a:lnTo>
                        <a:pt x="6740" y="21925"/>
                      </a:lnTo>
                      <a:lnTo>
                        <a:pt x="6740" y="21925"/>
                      </a:lnTo>
                      <a:cubicBezTo>
                        <a:pt x="6740" y="27706"/>
                        <a:pt x="5958" y="29172"/>
                        <a:pt x="5958" y="32366"/>
                      </a:cubicBezTo>
                      <a:cubicBezTo>
                        <a:pt x="5958" y="35560"/>
                        <a:pt x="7861" y="48497"/>
                        <a:pt x="7861" y="48497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10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6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12" y="33709"/>
                      </a:lnTo>
                      <a:cubicBezTo>
                        <a:pt x="19486" y="34280"/>
                        <a:pt x="20013" y="34650"/>
                        <a:pt x="20580" y="34650"/>
                      </a:cubicBezTo>
                      <a:cubicBezTo>
                        <a:pt x="20717" y="34650"/>
                        <a:pt x="20857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16503" y="17128"/>
                      </a:lnTo>
                      <a:cubicBezTo>
                        <a:pt x="16334" y="16613"/>
                        <a:pt x="15878" y="16242"/>
                        <a:pt x="15337" y="16190"/>
                      </a:cubicBezTo>
                      <a:cubicBezTo>
                        <a:pt x="15324" y="16170"/>
                        <a:pt x="15311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04"/>
                      </a:lnTo>
                      <a:cubicBezTo>
                        <a:pt x="15017" y="13413"/>
                        <a:pt x="17018" y="11588"/>
                        <a:pt x="17794" y="9281"/>
                      </a:cubicBezTo>
                      <a:cubicBezTo>
                        <a:pt x="17879" y="9301"/>
                        <a:pt x="17963" y="9314"/>
                        <a:pt x="18048" y="9314"/>
                      </a:cubicBezTo>
                      <a:cubicBezTo>
                        <a:pt x="18052" y="9314"/>
                        <a:pt x="18056" y="9314"/>
                        <a:pt x="18060" y="9314"/>
                      </a:cubicBezTo>
                      <a:cubicBezTo>
                        <a:pt x="18622" y="9314"/>
                        <a:pt x="19091" y="8873"/>
                        <a:pt x="19117" y="8310"/>
                      </a:cubicBezTo>
                      <a:cubicBezTo>
                        <a:pt x="19136" y="7743"/>
                        <a:pt x="18713" y="7254"/>
                        <a:pt x="18146" y="7215"/>
                      </a:cubicBezTo>
                      <a:lnTo>
                        <a:pt x="18146" y="7202"/>
                      </a:lnTo>
                      <a:cubicBezTo>
                        <a:pt x="18146" y="3226"/>
                        <a:pt x="14920" y="0"/>
                        <a:pt x="10944" y="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477" name="Google Shape;3477;p13"/>
                <p:cNvGrpSpPr/>
                <p:nvPr/>
              </p:nvGrpSpPr>
              <p:grpSpPr>
                <a:xfrm>
                  <a:off x="5939032" y="1575982"/>
                  <a:ext cx="472785" cy="1194181"/>
                  <a:chOff x="5939032" y="1575983"/>
                  <a:chExt cx="472785" cy="1194181"/>
                </a:xfrm>
              </p:grpSpPr>
              <p:grpSp>
                <p:nvGrpSpPr>
                  <p:cNvPr id="3478" name="Google Shape;3478;p13"/>
                  <p:cNvGrpSpPr/>
                  <p:nvPr/>
                </p:nvGrpSpPr>
                <p:grpSpPr>
                  <a:xfrm>
                    <a:off x="5939032" y="1717495"/>
                    <a:ext cx="472785" cy="1052669"/>
                    <a:chOff x="5939032" y="1717495"/>
                    <a:chExt cx="472785" cy="1052669"/>
                  </a:xfrm>
                </p:grpSpPr>
                <p:sp>
                  <p:nvSpPr>
                    <p:cNvPr id="3479" name="Google Shape;3479;p13"/>
                    <p:cNvSpPr/>
                    <p:nvPr/>
                  </p:nvSpPr>
                  <p:spPr>
                    <a:xfrm>
                      <a:off x="5971930" y="1961992"/>
                      <a:ext cx="207560" cy="288352"/>
                    </a:xfrm>
                    <a:custGeom>
                      <a:rect b="b" l="l" r="r" t="t"/>
                      <a:pathLst>
                        <a:path extrusionOk="0" h="11421" w="8221">
                          <a:moveTo>
                            <a:pt x="7978" y="1"/>
                          </a:moveTo>
                          <a:cubicBezTo>
                            <a:pt x="7896" y="1"/>
                            <a:pt x="7816" y="46"/>
                            <a:pt x="7789" y="152"/>
                          </a:cubicBezTo>
                          <a:cubicBezTo>
                            <a:pt x="7535" y="1077"/>
                            <a:pt x="6903" y="1240"/>
                            <a:pt x="6101" y="1455"/>
                          </a:cubicBezTo>
                          <a:cubicBezTo>
                            <a:pt x="5821" y="1527"/>
                            <a:pt x="5541" y="1611"/>
                            <a:pt x="5267" y="1709"/>
                          </a:cubicBezTo>
                          <a:cubicBezTo>
                            <a:pt x="3788" y="2302"/>
                            <a:pt x="3625" y="2824"/>
                            <a:pt x="3188" y="4212"/>
                          </a:cubicBezTo>
                          <a:lnTo>
                            <a:pt x="3149" y="4342"/>
                          </a:lnTo>
                          <a:cubicBezTo>
                            <a:pt x="2321" y="6988"/>
                            <a:pt x="1057" y="9361"/>
                            <a:pt x="53" y="11127"/>
                          </a:cubicBezTo>
                          <a:cubicBezTo>
                            <a:pt x="1" y="11218"/>
                            <a:pt x="34" y="11342"/>
                            <a:pt x="125" y="11394"/>
                          </a:cubicBezTo>
                          <a:cubicBezTo>
                            <a:pt x="157" y="11414"/>
                            <a:pt x="190" y="11420"/>
                            <a:pt x="223" y="11420"/>
                          </a:cubicBezTo>
                          <a:cubicBezTo>
                            <a:pt x="294" y="11420"/>
                            <a:pt x="366" y="11381"/>
                            <a:pt x="399" y="11323"/>
                          </a:cubicBezTo>
                          <a:cubicBezTo>
                            <a:pt x="1415" y="9537"/>
                            <a:pt x="2686" y="7138"/>
                            <a:pt x="3527" y="4460"/>
                          </a:cubicBezTo>
                          <a:lnTo>
                            <a:pt x="3566" y="4329"/>
                          </a:lnTo>
                          <a:cubicBezTo>
                            <a:pt x="3996" y="2967"/>
                            <a:pt x="4114" y="2596"/>
                            <a:pt x="5417" y="2081"/>
                          </a:cubicBezTo>
                          <a:cubicBezTo>
                            <a:pt x="5671" y="1983"/>
                            <a:pt x="5932" y="1898"/>
                            <a:pt x="6206" y="1833"/>
                          </a:cubicBezTo>
                          <a:cubicBezTo>
                            <a:pt x="7014" y="1618"/>
                            <a:pt x="7855" y="1396"/>
                            <a:pt x="8174" y="256"/>
                          </a:cubicBezTo>
                          <a:cubicBezTo>
                            <a:pt x="8221" y="100"/>
                            <a:pt x="8098" y="1"/>
                            <a:pt x="7978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0" name="Google Shape;3480;p13"/>
                    <p:cNvSpPr/>
                    <p:nvPr/>
                  </p:nvSpPr>
                  <p:spPr>
                    <a:xfrm>
                      <a:off x="5961907" y="2188537"/>
                      <a:ext cx="52010" cy="152293"/>
                    </a:xfrm>
                    <a:custGeom>
                      <a:rect b="b" l="l" r="r" t="t"/>
                      <a:pathLst>
                        <a:path extrusionOk="0" h="6032" w="2060">
                          <a:moveTo>
                            <a:pt x="1766" y="0"/>
                          </a:moveTo>
                          <a:cubicBezTo>
                            <a:pt x="1658" y="0"/>
                            <a:pt x="1551" y="77"/>
                            <a:pt x="1571" y="225"/>
                          </a:cubicBezTo>
                          <a:cubicBezTo>
                            <a:pt x="1656" y="1437"/>
                            <a:pt x="1232" y="2460"/>
                            <a:pt x="776" y="3549"/>
                          </a:cubicBezTo>
                          <a:cubicBezTo>
                            <a:pt x="476" y="4266"/>
                            <a:pt x="163" y="5009"/>
                            <a:pt x="20" y="5804"/>
                          </a:cubicBezTo>
                          <a:cubicBezTo>
                            <a:pt x="0" y="5908"/>
                            <a:pt x="72" y="6012"/>
                            <a:pt x="176" y="6032"/>
                          </a:cubicBezTo>
                          <a:lnTo>
                            <a:pt x="215" y="6032"/>
                          </a:lnTo>
                          <a:cubicBezTo>
                            <a:pt x="307" y="6032"/>
                            <a:pt x="385" y="5960"/>
                            <a:pt x="404" y="5869"/>
                          </a:cubicBezTo>
                          <a:cubicBezTo>
                            <a:pt x="541" y="5120"/>
                            <a:pt x="848" y="4396"/>
                            <a:pt x="1141" y="3699"/>
                          </a:cubicBezTo>
                          <a:cubicBezTo>
                            <a:pt x="1591" y="2617"/>
                            <a:pt x="2060" y="1502"/>
                            <a:pt x="1962" y="192"/>
                          </a:cubicBezTo>
                          <a:cubicBezTo>
                            <a:pt x="1959" y="63"/>
                            <a:pt x="1862" y="0"/>
                            <a:pt x="176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1" name="Google Shape;3481;p13"/>
                    <p:cNvSpPr/>
                    <p:nvPr/>
                  </p:nvSpPr>
                  <p:spPr>
                    <a:xfrm>
                      <a:off x="5939032" y="2264810"/>
                      <a:ext cx="58195" cy="53499"/>
                    </a:xfrm>
                    <a:custGeom>
                      <a:rect b="b" l="l" r="r" t="t"/>
                      <a:pathLst>
                        <a:path extrusionOk="0" h="2119" w="2305">
                          <a:moveTo>
                            <a:pt x="2027" y="1"/>
                          </a:moveTo>
                          <a:cubicBezTo>
                            <a:pt x="2001" y="1"/>
                            <a:pt x="1972" y="7"/>
                            <a:pt x="1943" y="19"/>
                          </a:cubicBezTo>
                          <a:cubicBezTo>
                            <a:pt x="1167" y="345"/>
                            <a:pt x="261" y="997"/>
                            <a:pt x="33" y="1864"/>
                          </a:cubicBezTo>
                          <a:cubicBezTo>
                            <a:pt x="0" y="1968"/>
                            <a:pt x="66" y="2079"/>
                            <a:pt x="170" y="2112"/>
                          </a:cubicBezTo>
                          <a:cubicBezTo>
                            <a:pt x="189" y="2112"/>
                            <a:pt x="202" y="2112"/>
                            <a:pt x="222" y="2118"/>
                          </a:cubicBezTo>
                          <a:cubicBezTo>
                            <a:pt x="313" y="2112"/>
                            <a:pt x="391" y="2053"/>
                            <a:pt x="411" y="1968"/>
                          </a:cubicBezTo>
                          <a:cubicBezTo>
                            <a:pt x="607" y="1238"/>
                            <a:pt x="1408" y="671"/>
                            <a:pt x="2093" y="384"/>
                          </a:cubicBezTo>
                          <a:cubicBezTo>
                            <a:pt x="2304" y="293"/>
                            <a:pt x="2215" y="1"/>
                            <a:pt x="202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2" name="Google Shape;3482;p13"/>
                    <p:cNvSpPr/>
                    <p:nvPr/>
                  </p:nvSpPr>
                  <p:spPr>
                    <a:xfrm>
                      <a:off x="5992683" y="2128978"/>
                      <a:ext cx="45849" cy="36786"/>
                    </a:xfrm>
                    <a:custGeom>
                      <a:rect b="b" l="l" r="r" t="t"/>
                      <a:pathLst>
                        <a:path extrusionOk="0" h="1457" w="1816">
                          <a:moveTo>
                            <a:pt x="1532" y="0"/>
                          </a:moveTo>
                          <a:cubicBezTo>
                            <a:pt x="1499" y="0"/>
                            <a:pt x="1464" y="9"/>
                            <a:pt x="1428" y="29"/>
                          </a:cubicBezTo>
                          <a:cubicBezTo>
                            <a:pt x="919" y="316"/>
                            <a:pt x="456" y="687"/>
                            <a:pt x="72" y="1130"/>
                          </a:cubicBezTo>
                          <a:cubicBezTo>
                            <a:pt x="0" y="1215"/>
                            <a:pt x="7" y="1339"/>
                            <a:pt x="91" y="1411"/>
                          </a:cubicBezTo>
                          <a:cubicBezTo>
                            <a:pt x="124" y="1437"/>
                            <a:pt x="170" y="1456"/>
                            <a:pt x="215" y="1456"/>
                          </a:cubicBezTo>
                          <a:cubicBezTo>
                            <a:pt x="274" y="1456"/>
                            <a:pt x="333" y="1430"/>
                            <a:pt x="365" y="1391"/>
                          </a:cubicBezTo>
                          <a:cubicBezTo>
                            <a:pt x="724" y="981"/>
                            <a:pt x="1147" y="635"/>
                            <a:pt x="1623" y="368"/>
                          </a:cubicBezTo>
                          <a:cubicBezTo>
                            <a:pt x="1816" y="263"/>
                            <a:pt x="1711" y="0"/>
                            <a:pt x="153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3" name="Google Shape;3483;p13"/>
                    <p:cNvSpPr/>
                    <p:nvPr/>
                  </p:nvSpPr>
                  <p:spPr>
                    <a:xfrm>
                      <a:off x="6042042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5282" y="1"/>
                          </a:moveTo>
                          <a:cubicBezTo>
                            <a:pt x="5229" y="1"/>
                            <a:pt x="5174" y="24"/>
                            <a:pt x="5130" y="80"/>
                          </a:cubicBezTo>
                          <a:cubicBezTo>
                            <a:pt x="4550" y="778"/>
                            <a:pt x="3598" y="915"/>
                            <a:pt x="2673" y="1045"/>
                          </a:cubicBezTo>
                          <a:cubicBezTo>
                            <a:pt x="1656" y="1188"/>
                            <a:pt x="607" y="1332"/>
                            <a:pt x="53" y="2225"/>
                          </a:cubicBezTo>
                          <a:cubicBezTo>
                            <a:pt x="0" y="2322"/>
                            <a:pt x="27" y="2440"/>
                            <a:pt x="118" y="2498"/>
                          </a:cubicBezTo>
                          <a:cubicBezTo>
                            <a:pt x="150" y="2518"/>
                            <a:pt x="183" y="2531"/>
                            <a:pt x="222" y="2531"/>
                          </a:cubicBezTo>
                          <a:cubicBezTo>
                            <a:pt x="294" y="2531"/>
                            <a:pt x="352" y="2492"/>
                            <a:pt x="391" y="2433"/>
                          </a:cubicBezTo>
                          <a:cubicBezTo>
                            <a:pt x="848" y="1697"/>
                            <a:pt x="1760" y="1566"/>
                            <a:pt x="2725" y="1436"/>
                          </a:cubicBezTo>
                          <a:cubicBezTo>
                            <a:pt x="3722" y="1293"/>
                            <a:pt x="4758" y="1149"/>
                            <a:pt x="5436" y="335"/>
                          </a:cubicBezTo>
                          <a:cubicBezTo>
                            <a:pt x="5571" y="185"/>
                            <a:pt x="5432" y="1"/>
                            <a:pt x="5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4" name="Google Shape;3484;p13"/>
                    <p:cNvSpPr/>
                    <p:nvPr/>
                  </p:nvSpPr>
                  <p:spPr>
                    <a:xfrm>
                      <a:off x="6010937" y="2054751"/>
                      <a:ext cx="54206" cy="51278"/>
                    </a:xfrm>
                    <a:custGeom>
                      <a:rect b="b" l="l" r="r" t="t"/>
                      <a:pathLst>
                        <a:path extrusionOk="0" h="2031" w="2147">
                          <a:moveTo>
                            <a:pt x="1864" y="1"/>
                          </a:moveTo>
                          <a:cubicBezTo>
                            <a:pt x="1829" y="1"/>
                            <a:pt x="1792" y="12"/>
                            <a:pt x="1754" y="36"/>
                          </a:cubicBezTo>
                          <a:cubicBezTo>
                            <a:pt x="1115" y="440"/>
                            <a:pt x="313" y="949"/>
                            <a:pt x="40" y="1770"/>
                          </a:cubicBezTo>
                          <a:cubicBezTo>
                            <a:pt x="1" y="1900"/>
                            <a:pt x="98" y="2030"/>
                            <a:pt x="229" y="2030"/>
                          </a:cubicBezTo>
                          <a:cubicBezTo>
                            <a:pt x="313" y="2030"/>
                            <a:pt x="392" y="1978"/>
                            <a:pt x="418" y="1894"/>
                          </a:cubicBezTo>
                          <a:cubicBezTo>
                            <a:pt x="639" y="1203"/>
                            <a:pt x="1343" y="760"/>
                            <a:pt x="1962" y="369"/>
                          </a:cubicBezTo>
                          <a:cubicBezTo>
                            <a:pt x="2146" y="250"/>
                            <a:pt x="2034" y="1"/>
                            <a:pt x="186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5" name="Google Shape;3485;p13"/>
                    <p:cNvSpPr/>
                    <p:nvPr/>
                  </p:nvSpPr>
                  <p:spPr>
                    <a:xfrm>
                      <a:off x="6080545" y="1991077"/>
                      <a:ext cx="98112" cy="100460"/>
                    </a:xfrm>
                    <a:custGeom>
                      <a:rect b="b" l="l" r="r" t="t"/>
                      <a:pathLst>
                        <a:path extrusionOk="0" h="3979" w="3886">
                          <a:moveTo>
                            <a:pt x="3668" y="0"/>
                          </a:moveTo>
                          <a:cubicBezTo>
                            <a:pt x="3578" y="0"/>
                            <a:pt x="3498" y="68"/>
                            <a:pt x="3481" y="166"/>
                          </a:cubicBezTo>
                          <a:cubicBezTo>
                            <a:pt x="3338" y="1131"/>
                            <a:pt x="2555" y="1659"/>
                            <a:pt x="1721" y="2219"/>
                          </a:cubicBezTo>
                          <a:cubicBezTo>
                            <a:pt x="1109" y="2630"/>
                            <a:pt x="476" y="3060"/>
                            <a:pt x="79" y="3679"/>
                          </a:cubicBezTo>
                          <a:cubicBezTo>
                            <a:pt x="1" y="3809"/>
                            <a:pt x="92" y="3979"/>
                            <a:pt x="248" y="3979"/>
                          </a:cubicBezTo>
                          <a:cubicBezTo>
                            <a:pt x="313" y="3979"/>
                            <a:pt x="372" y="3946"/>
                            <a:pt x="411" y="3894"/>
                          </a:cubicBezTo>
                          <a:cubicBezTo>
                            <a:pt x="757" y="3340"/>
                            <a:pt x="1356" y="2943"/>
                            <a:pt x="1936" y="2552"/>
                          </a:cubicBezTo>
                          <a:cubicBezTo>
                            <a:pt x="2803" y="1965"/>
                            <a:pt x="3703" y="1359"/>
                            <a:pt x="3865" y="225"/>
                          </a:cubicBezTo>
                          <a:cubicBezTo>
                            <a:pt x="3885" y="121"/>
                            <a:pt x="3813" y="16"/>
                            <a:pt x="3703" y="3"/>
                          </a:cubicBezTo>
                          <a:cubicBezTo>
                            <a:pt x="3691" y="1"/>
                            <a:pt x="3680" y="0"/>
                            <a:pt x="36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6" name="Google Shape;3486;p13"/>
                    <p:cNvSpPr/>
                    <p:nvPr/>
                  </p:nvSpPr>
                  <p:spPr>
                    <a:xfrm>
                      <a:off x="6079055" y="2034073"/>
                      <a:ext cx="106342" cy="106999"/>
                    </a:xfrm>
                    <a:custGeom>
                      <a:rect b="b" l="l" r="r" t="t"/>
                      <a:pathLst>
                        <a:path extrusionOk="0" h="4238" w="4212">
                          <a:moveTo>
                            <a:pt x="3821" y="0"/>
                          </a:moveTo>
                          <a:cubicBezTo>
                            <a:pt x="3709" y="0"/>
                            <a:pt x="3595" y="86"/>
                            <a:pt x="3625" y="236"/>
                          </a:cubicBezTo>
                          <a:cubicBezTo>
                            <a:pt x="3781" y="1259"/>
                            <a:pt x="2797" y="1878"/>
                            <a:pt x="1761" y="2530"/>
                          </a:cubicBezTo>
                          <a:cubicBezTo>
                            <a:pt x="1096" y="2947"/>
                            <a:pt x="405" y="3377"/>
                            <a:pt x="60" y="3938"/>
                          </a:cubicBezTo>
                          <a:cubicBezTo>
                            <a:pt x="1" y="4029"/>
                            <a:pt x="27" y="4146"/>
                            <a:pt x="125" y="4205"/>
                          </a:cubicBezTo>
                          <a:cubicBezTo>
                            <a:pt x="151" y="4225"/>
                            <a:pt x="190" y="4238"/>
                            <a:pt x="229" y="4238"/>
                          </a:cubicBezTo>
                          <a:cubicBezTo>
                            <a:pt x="294" y="4238"/>
                            <a:pt x="359" y="4199"/>
                            <a:pt x="392" y="4140"/>
                          </a:cubicBezTo>
                          <a:cubicBezTo>
                            <a:pt x="692" y="3664"/>
                            <a:pt x="1311" y="3273"/>
                            <a:pt x="1969" y="2863"/>
                          </a:cubicBezTo>
                          <a:cubicBezTo>
                            <a:pt x="3019" y="2204"/>
                            <a:pt x="4211" y="1455"/>
                            <a:pt x="4009" y="171"/>
                          </a:cubicBezTo>
                          <a:cubicBezTo>
                            <a:pt x="3995" y="53"/>
                            <a:pt x="3909" y="0"/>
                            <a:pt x="3821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7" name="Google Shape;3487;p13"/>
                    <p:cNvSpPr/>
                    <p:nvPr/>
                  </p:nvSpPr>
                  <p:spPr>
                    <a:xfrm>
                      <a:off x="6079055" y="2075378"/>
                      <a:ext cx="110281" cy="119168"/>
                    </a:xfrm>
                    <a:custGeom>
                      <a:rect b="b" l="l" r="r" t="t"/>
                      <a:pathLst>
                        <a:path extrusionOk="0" h="4720" w="4368">
                          <a:moveTo>
                            <a:pt x="3823" y="1"/>
                          </a:moveTo>
                          <a:cubicBezTo>
                            <a:pt x="3699" y="1"/>
                            <a:pt x="3574" y="113"/>
                            <a:pt x="3631" y="268"/>
                          </a:cubicBezTo>
                          <a:cubicBezTo>
                            <a:pt x="3898" y="972"/>
                            <a:pt x="2634" y="2035"/>
                            <a:pt x="1624" y="2882"/>
                          </a:cubicBezTo>
                          <a:cubicBezTo>
                            <a:pt x="952" y="3449"/>
                            <a:pt x="320" y="3977"/>
                            <a:pt x="53" y="4427"/>
                          </a:cubicBezTo>
                          <a:cubicBezTo>
                            <a:pt x="1" y="4518"/>
                            <a:pt x="33" y="4642"/>
                            <a:pt x="125" y="4694"/>
                          </a:cubicBezTo>
                          <a:cubicBezTo>
                            <a:pt x="157" y="4713"/>
                            <a:pt x="190" y="4720"/>
                            <a:pt x="229" y="4720"/>
                          </a:cubicBezTo>
                          <a:cubicBezTo>
                            <a:pt x="294" y="4720"/>
                            <a:pt x="359" y="4687"/>
                            <a:pt x="398" y="4629"/>
                          </a:cubicBezTo>
                          <a:cubicBezTo>
                            <a:pt x="627" y="4231"/>
                            <a:pt x="1233" y="3723"/>
                            <a:pt x="1878" y="3188"/>
                          </a:cubicBezTo>
                          <a:cubicBezTo>
                            <a:pt x="3097" y="2159"/>
                            <a:pt x="4368" y="1096"/>
                            <a:pt x="4003" y="132"/>
                          </a:cubicBezTo>
                          <a:cubicBezTo>
                            <a:pt x="3969" y="40"/>
                            <a:pt x="3896" y="1"/>
                            <a:pt x="382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8" name="Google Shape;3488;p13"/>
                    <p:cNvSpPr/>
                    <p:nvPr/>
                  </p:nvSpPr>
                  <p:spPr>
                    <a:xfrm>
                      <a:off x="6074940" y="2138977"/>
                      <a:ext cx="105434" cy="88644"/>
                    </a:xfrm>
                    <a:custGeom>
                      <a:rect b="b" l="l" r="r" t="t"/>
                      <a:pathLst>
                        <a:path extrusionOk="0" h="3511" w="4176">
                          <a:moveTo>
                            <a:pt x="3899" y="0"/>
                          </a:moveTo>
                          <a:cubicBezTo>
                            <a:pt x="3836" y="0"/>
                            <a:pt x="3772" y="32"/>
                            <a:pt x="3729" y="109"/>
                          </a:cubicBezTo>
                          <a:cubicBezTo>
                            <a:pt x="3338" y="741"/>
                            <a:pt x="2686" y="1112"/>
                            <a:pt x="1995" y="1504"/>
                          </a:cubicBezTo>
                          <a:cubicBezTo>
                            <a:pt x="1233" y="1940"/>
                            <a:pt x="438" y="2390"/>
                            <a:pt x="47" y="3231"/>
                          </a:cubicBezTo>
                          <a:cubicBezTo>
                            <a:pt x="1" y="3328"/>
                            <a:pt x="47" y="3446"/>
                            <a:pt x="144" y="3491"/>
                          </a:cubicBezTo>
                          <a:cubicBezTo>
                            <a:pt x="170" y="3504"/>
                            <a:pt x="196" y="3511"/>
                            <a:pt x="223" y="3511"/>
                          </a:cubicBezTo>
                          <a:cubicBezTo>
                            <a:pt x="301" y="3511"/>
                            <a:pt x="372" y="3465"/>
                            <a:pt x="405" y="3394"/>
                          </a:cubicBezTo>
                          <a:cubicBezTo>
                            <a:pt x="744" y="2670"/>
                            <a:pt x="1448" y="2266"/>
                            <a:pt x="2191" y="1849"/>
                          </a:cubicBezTo>
                          <a:cubicBezTo>
                            <a:pt x="2895" y="1445"/>
                            <a:pt x="3625" y="1034"/>
                            <a:pt x="4068" y="317"/>
                          </a:cubicBezTo>
                          <a:cubicBezTo>
                            <a:pt x="4176" y="156"/>
                            <a:pt x="4039" y="0"/>
                            <a:pt x="38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9" name="Google Shape;3489;p13"/>
                    <p:cNvSpPr/>
                    <p:nvPr/>
                  </p:nvSpPr>
                  <p:spPr>
                    <a:xfrm>
                      <a:off x="6070496" y="2176419"/>
                      <a:ext cx="111417" cy="96622"/>
                    </a:xfrm>
                    <a:custGeom>
                      <a:rect b="b" l="l" r="r" t="t"/>
                      <a:pathLst>
                        <a:path extrusionOk="0" h="3827" w="4413">
                          <a:moveTo>
                            <a:pt x="4147" y="0"/>
                          </a:moveTo>
                          <a:cubicBezTo>
                            <a:pt x="4084" y="0"/>
                            <a:pt x="4021" y="31"/>
                            <a:pt x="3983" y="105"/>
                          </a:cubicBezTo>
                          <a:cubicBezTo>
                            <a:pt x="3599" y="842"/>
                            <a:pt x="2875" y="1252"/>
                            <a:pt x="2113" y="1696"/>
                          </a:cubicBezTo>
                          <a:cubicBezTo>
                            <a:pt x="1304" y="2158"/>
                            <a:pt x="464" y="2647"/>
                            <a:pt x="60" y="3547"/>
                          </a:cubicBezTo>
                          <a:cubicBezTo>
                            <a:pt x="1" y="3677"/>
                            <a:pt x="92" y="3820"/>
                            <a:pt x="236" y="3827"/>
                          </a:cubicBezTo>
                          <a:cubicBezTo>
                            <a:pt x="314" y="3820"/>
                            <a:pt x="386" y="3781"/>
                            <a:pt x="418" y="3709"/>
                          </a:cubicBezTo>
                          <a:cubicBezTo>
                            <a:pt x="777" y="2921"/>
                            <a:pt x="1520" y="2491"/>
                            <a:pt x="2315" y="2034"/>
                          </a:cubicBezTo>
                          <a:cubicBezTo>
                            <a:pt x="3090" y="1591"/>
                            <a:pt x="3892" y="1122"/>
                            <a:pt x="4329" y="288"/>
                          </a:cubicBezTo>
                          <a:cubicBezTo>
                            <a:pt x="4412" y="134"/>
                            <a:pt x="4279" y="0"/>
                            <a:pt x="414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0" name="Google Shape;3490;p13"/>
                    <p:cNvSpPr/>
                    <p:nvPr/>
                  </p:nvSpPr>
                  <p:spPr>
                    <a:xfrm>
                      <a:off x="6070850" y="2217572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4133" y="0"/>
                          </a:moveTo>
                          <a:cubicBezTo>
                            <a:pt x="4090" y="0"/>
                            <a:pt x="4044" y="16"/>
                            <a:pt x="4002" y="53"/>
                          </a:cubicBezTo>
                          <a:cubicBezTo>
                            <a:pt x="3539" y="489"/>
                            <a:pt x="2998" y="835"/>
                            <a:pt x="2470" y="1167"/>
                          </a:cubicBezTo>
                          <a:cubicBezTo>
                            <a:pt x="1525" y="1773"/>
                            <a:pt x="547" y="2392"/>
                            <a:pt x="39" y="3546"/>
                          </a:cubicBezTo>
                          <a:cubicBezTo>
                            <a:pt x="0" y="3644"/>
                            <a:pt x="46" y="3761"/>
                            <a:pt x="143" y="3807"/>
                          </a:cubicBezTo>
                          <a:cubicBezTo>
                            <a:pt x="169" y="3820"/>
                            <a:pt x="196" y="3826"/>
                            <a:pt x="222" y="3826"/>
                          </a:cubicBezTo>
                          <a:cubicBezTo>
                            <a:pt x="300" y="3820"/>
                            <a:pt x="372" y="3774"/>
                            <a:pt x="404" y="3702"/>
                          </a:cubicBezTo>
                          <a:cubicBezTo>
                            <a:pt x="860" y="2660"/>
                            <a:pt x="1747" y="2099"/>
                            <a:pt x="2685" y="1499"/>
                          </a:cubicBezTo>
                          <a:cubicBezTo>
                            <a:pt x="3226" y="1154"/>
                            <a:pt x="3780" y="802"/>
                            <a:pt x="4276" y="339"/>
                          </a:cubicBezTo>
                          <a:cubicBezTo>
                            <a:pt x="4418" y="202"/>
                            <a:pt x="4290" y="0"/>
                            <a:pt x="413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1" name="Google Shape;3491;p13"/>
                    <p:cNvSpPr/>
                    <p:nvPr/>
                  </p:nvSpPr>
                  <p:spPr>
                    <a:xfrm>
                      <a:off x="6093875" y="2268370"/>
                      <a:ext cx="90134" cy="393356"/>
                    </a:xfrm>
                    <a:custGeom>
                      <a:rect b="b" l="l" r="r" t="t"/>
                      <a:pathLst>
                        <a:path extrusionOk="0" h="15580" w="3570">
                          <a:moveTo>
                            <a:pt x="3284" y="1"/>
                          </a:moveTo>
                          <a:cubicBezTo>
                            <a:pt x="3242" y="1"/>
                            <a:pt x="3197" y="17"/>
                            <a:pt x="3155" y="54"/>
                          </a:cubicBezTo>
                          <a:cubicBezTo>
                            <a:pt x="0" y="2811"/>
                            <a:pt x="313" y="6989"/>
                            <a:pt x="613" y="11030"/>
                          </a:cubicBezTo>
                          <a:cubicBezTo>
                            <a:pt x="730" y="12575"/>
                            <a:pt x="835" y="14035"/>
                            <a:pt x="750" y="15371"/>
                          </a:cubicBezTo>
                          <a:cubicBezTo>
                            <a:pt x="737" y="15475"/>
                            <a:pt x="822" y="15573"/>
                            <a:pt x="932" y="15579"/>
                          </a:cubicBezTo>
                          <a:lnTo>
                            <a:pt x="946" y="15579"/>
                          </a:lnTo>
                          <a:cubicBezTo>
                            <a:pt x="1050" y="15579"/>
                            <a:pt x="1135" y="15501"/>
                            <a:pt x="1141" y="15397"/>
                          </a:cubicBezTo>
                          <a:cubicBezTo>
                            <a:pt x="1232" y="14028"/>
                            <a:pt x="1122" y="12562"/>
                            <a:pt x="1004" y="11004"/>
                          </a:cubicBezTo>
                          <a:cubicBezTo>
                            <a:pt x="711" y="7054"/>
                            <a:pt x="411" y="2974"/>
                            <a:pt x="3416" y="348"/>
                          </a:cubicBezTo>
                          <a:cubicBezTo>
                            <a:pt x="3569" y="215"/>
                            <a:pt x="3441" y="1"/>
                            <a:pt x="3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2" name="Google Shape;3492;p13"/>
                    <p:cNvSpPr/>
                    <p:nvPr/>
                  </p:nvSpPr>
                  <p:spPr>
                    <a:xfrm>
                      <a:off x="6104631" y="2464821"/>
                      <a:ext cx="36003" cy="133711"/>
                    </a:xfrm>
                    <a:custGeom>
                      <a:rect b="b" l="l" r="r" t="t"/>
                      <a:pathLst>
                        <a:path extrusionOk="0" h="5296" w="1426">
                          <a:moveTo>
                            <a:pt x="253" y="0"/>
                          </a:moveTo>
                          <a:cubicBezTo>
                            <a:pt x="128" y="0"/>
                            <a:pt x="1" y="119"/>
                            <a:pt x="63" y="277"/>
                          </a:cubicBezTo>
                          <a:cubicBezTo>
                            <a:pt x="748" y="1965"/>
                            <a:pt x="1028" y="3405"/>
                            <a:pt x="1028" y="5100"/>
                          </a:cubicBezTo>
                          <a:cubicBezTo>
                            <a:pt x="1028" y="5204"/>
                            <a:pt x="1119" y="5295"/>
                            <a:pt x="1223" y="5295"/>
                          </a:cubicBezTo>
                          <a:cubicBezTo>
                            <a:pt x="1334" y="5295"/>
                            <a:pt x="1425" y="5204"/>
                            <a:pt x="1425" y="5093"/>
                          </a:cubicBezTo>
                          <a:cubicBezTo>
                            <a:pt x="1425" y="3379"/>
                            <a:pt x="1119" y="1841"/>
                            <a:pt x="428" y="127"/>
                          </a:cubicBezTo>
                          <a:cubicBezTo>
                            <a:pt x="393" y="38"/>
                            <a:pt x="323" y="0"/>
                            <a:pt x="25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3" name="Google Shape;3493;p13"/>
                    <p:cNvSpPr/>
                    <p:nvPr/>
                  </p:nvSpPr>
                  <p:spPr>
                    <a:xfrm>
                      <a:off x="6111321" y="2647587"/>
                      <a:ext cx="27015" cy="122577"/>
                    </a:xfrm>
                    <a:custGeom>
                      <a:rect b="b" l="l" r="r" t="t"/>
                      <a:pathLst>
                        <a:path extrusionOk="0" h="4855" w="1070">
                          <a:moveTo>
                            <a:pt x="199" y="0"/>
                          </a:moveTo>
                          <a:cubicBezTo>
                            <a:pt x="100" y="0"/>
                            <a:pt x="0" y="67"/>
                            <a:pt x="0" y="201"/>
                          </a:cubicBezTo>
                          <a:cubicBezTo>
                            <a:pt x="0" y="1758"/>
                            <a:pt x="202" y="3108"/>
                            <a:pt x="665" y="4711"/>
                          </a:cubicBezTo>
                          <a:cubicBezTo>
                            <a:pt x="685" y="4796"/>
                            <a:pt x="763" y="4854"/>
                            <a:pt x="854" y="4854"/>
                          </a:cubicBezTo>
                          <a:cubicBezTo>
                            <a:pt x="867" y="4854"/>
                            <a:pt x="887" y="4854"/>
                            <a:pt x="906" y="4848"/>
                          </a:cubicBezTo>
                          <a:cubicBezTo>
                            <a:pt x="1011" y="4822"/>
                            <a:pt x="1069" y="4711"/>
                            <a:pt x="1043" y="4607"/>
                          </a:cubicBezTo>
                          <a:cubicBezTo>
                            <a:pt x="587" y="3036"/>
                            <a:pt x="398" y="1719"/>
                            <a:pt x="398" y="201"/>
                          </a:cubicBezTo>
                          <a:cubicBezTo>
                            <a:pt x="398" y="67"/>
                            <a:pt x="299" y="0"/>
                            <a:pt x="1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4" name="Google Shape;3494;p13"/>
                    <p:cNvSpPr/>
                    <p:nvPr/>
                  </p:nvSpPr>
                  <p:spPr>
                    <a:xfrm>
                      <a:off x="6109655" y="2649077"/>
                      <a:ext cx="29817" cy="63497"/>
                    </a:xfrm>
                    <a:custGeom>
                      <a:rect b="b" l="l" r="r" t="t"/>
                      <a:pathLst>
                        <a:path extrusionOk="0" h="2515" w="1181">
                          <a:moveTo>
                            <a:pt x="272" y="0"/>
                          </a:moveTo>
                          <a:cubicBezTo>
                            <a:pt x="129" y="0"/>
                            <a:pt x="1" y="168"/>
                            <a:pt x="112" y="318"/>
                          </a:cubicBezTo>
                          <a:cubicBezTo>
                            <a:pt x="562" y="852"/>
                            <a:pt x="705" y="1862"/>
                            <a:pt x="777" y="2345"/>
                          </a:cubicBezTo>
                          <a:cubicBezTo>
                            <a:pt x="790" y="2442"/>
                            <a:pt x="875" y="2514"/>
                            <a:pt x="972" y="2514"/>
                          </a:cubicBezTo>
                          <a:cubicBezTo>
                            <a:pt x="985" y="2514"/>
                            <a:pt x="992" y="2514"/>
                            <a:pt x="1005" y="2508"/>
                          </a:cubicBezTo>
                          <a:cubicBezTo>
                            <a:pt x="1109" y="2495"/>
                            <a:pt x="1181" y="2390"/>
                            <a:pt x="1168" y="2286"/>
                          </a:cubicBezTo>
                          <a:cubicBezTo>
                            <a:pt x="1044" y="1452"/>
                            <a:pt x="868" y="611"/>
                            <a:pt x="418" y="70"/>
                          </a:cubicBezTo>
                          <a:cubicBezTo>
                            <a:pt x="374" y="21"/>
                            <a:pt x="323" y="0"/>
                            <a:pt x="27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5" name="Google Shape;3495;p13"/>
                    <p:cNvSpPr/>
                    <p:nvPr/>
                  </p:nvSpPr>
                  <p:spPr>
                    <a:xfrm>
                      <a:off x="6083170" y="2514407"/>
                      <a:ext cx="31913" cy="78520"/>
                    </a:xfrm>
                    <a:custGeom>
                      <a:rect b="b" l="l" r="r" t="t"/>
                      <a:pathLst>
                        <a:path extrusionOk="0" h="3110" w="1264">
                          <a:moveTo>
                            <a:pt x="1037" y="1"/>
                          </a:moveTo>
                          <a:cubicBezTo>
                            <a:pt x="957" y="1"/>
                            <a:pt x="878" y="45"/>
                            <a:pt x="848" y="144"/>
                          </a:cubicBezTo>
                          <a:cubicBezTo>
                            <a:pt x="770" y="451"/>
                            <a:pt x="659" y="744"/>
                            <a:pt x="522" y="1031"/>
                          </a:cubicBezTo>
                          <a:cubicBezTo>
                            <a:pt x="268" y="1624"/>
                            <a:pt x="1" y="2236"/>
                            <a:pt x="144" y="2947"/>
                          </a:cubicBezTo>
                          <a:cubicBezTo>
                            <a:pt x="157" y="3045"/>
                            <a:pt x="242" y="3110"/>
                            <a:pt x="333" y="3110"/>
                          </a:cubicBezTo>
                          <a:cubicBezTo>
                            <a:pt x="346" y="3110"/>
                            <a:pt x="359" y="3110"/>
                            <a:pt x="372" y="3103"/>
                          </a:cubicBezTo>
                          <a:cubicBezTo>
                            <a:pt x="477" y="3084"/>
                            <a:pt x="548" y="2979"/>
                            <a:pt x="529" y="2875"/>
                          </a:cubicBezTo>
                          <a:cubicBezTo>
                            <a:pt x="411" y="2282"/>
                            <a:pt x="640" y="1748"/>
                            <a:pt x="887" y="1187"/>
                          </a:cubicBezTo>
                          <a:cubicBezTo>
                            <a:pt x="1031" y="881"/>
                            <a:pt x="1148" y="561"/>
                            <a:pt x="1233" y="236"/>
                          </a:cubicBezTo>
                          <a:cubicBezTo>
                            <a:pt x="1263" y="90"/>
                            <a:pt x="1150" y="1"/>
                            <a:pt x="103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6" name="Google Shape;3496;p13"/>
                    <p:cNvSpPr/>
                    <p:nvPr/>
                  </p:nvSpPr>
                  <p:spPr>
                    <a:xfrm>
                      <a:off x="6063099" y="2396148"/>
                      <a:ext cx="57691" cy="73218"/>
                    </a:xfrm>
                    <a:custGeom>
                      <a:rect b="b" l="l" r="r" t="t"/>
                      <a:pathLst>
                        <a:path extrusionOk="0" h="2900" w="2285">
                          <a:moveTo>
                            <a:pt x="1998" y="0"/>
                          </a:moveTo>
                          <a:cubicBezTo>
                            <a:pt x="1951" y="0"/>
                            <a:pt x="1902" y="19"/>
                            <a:pt x="1858" y="64"/>
                          </a:cubicBezTo>
                          <a:cubicBezTo>
                            <a:pt x="1754" y="168"/>
                            <a:pt x="1624" y="292"/>
                            <a:pt x="1493" y="416"/>
                          </a:cubicBezTo>
                          <a:cubicBezTo>
                            <a:pt x="861" y="996"/>
                            <a:pt x="1" y="1791"/>
                            <a:pt x="463" y="2788"/>
                          </a:cubicBezTo>
                          <a:cubicBezTo>
                            <a:pt x="496" y="2854"/>
                            <a:pt x="561" y="2899"/>
                            <a:pt x="639" y="2899"/>
                          </a:cubicBezTo>
                          <a:cubicBezTo>
                            <a:pt x="672" y="2899"/>
                            <a:pt x="698" y="2893"/>
                            <a:pt x="724" y="2880"/>
                          </a:cubicBezTo>
                          <a:cubicBezTo>
                            <a:pt x="822" y="2834"/>
                            <a:pt x="868" y="2717"/>
                            <a:pt x="815" y="2619"/>
                          </a:cubicBezTo>
                          <a:cubicBezTo>
                            <a:pt x="476" y="1882"/>
                            <a:pt x="1154" y="1257"/>
                            <a:pt x="1754" y="703"/>
                          </a:cubicBezTo>
                          <a:cubicBezTo>
                            <a:pt x="1897" y="579"/>
                            <a:pt x="2028" y="455"/>
                            <a:pt x="2145" y="338"/>
                          </a:cubicBezTo>
                          <a:cubicBezTo>
                            <a:pt x="2284" y="194"/>
                            <a:pt x="2150" y="0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7" name="Google Shape;3497;p13"/>
                    <p:cNvSpPr/>
                    <p:nvPr/>
                  </p:nvSpPr>
                  <p:spPr>
                    <a:xfrm>
                      <a:off x="6107458" y="2398496"/>
                      <a:ext cx="39765" cy="70870"/>
                    </a:xfrm>
                    <a:custGeom>
                      <a:rect b="b" l="l" r="r" t="t"/>
                      <a:pathLst>
                        <a:path extrusionOk="0" h="2807" w="1575">
                          <a:moveTo>
                            <a:pt x="294" y="1"/>
                          </a:moveTo>
                          <a:cubicBezTo>
                            <a:pt x="144" y="1"/>
                            <a:pt x="1" y="185"/>
                            <a:pt x="147" y="336"/>
                          </a:cubicBezTo>
                          <a:cubicBezTo>
                            <a:pt x="597" y="903"/>
                            <a:pt x="1118" y="1978"/>
                            <a:pt x="929" y="2545"/>
                          </a:cubicBezTo>
                          <a:cubicBezTo>
                            <a:pt x="890" y="2650"/>
                            <a:pt x="948" y="2761"/>
                            <a:pt x="1053" y="2800"/>
                          </a:cubicBezTo>
                          <a:cubicBezTo>
                            <a:pt x="1072" y="2800"/>
                            <a:pt x="1092" y="2806"/>
                            <a:pt x="1111" y="2806"/>
                          </a:cubicBezTo>
                          <a:cubicBezTo>
                            <a:pt x="1196" y="2806"/>
                            <a:pt x="1274" y="2754"/>
                            <a:pt x="1300" y="2676"/>
                          </a:cubicBezTo>
                          <a:cubicBezTo>
                            <a:pt x="1574" y="1861"/>
                            <a:pt x="844" y="584"/>
                            <a:pt x="453" y="95"/>
                          </a:cubicBezTo>
                          <a:cubicBezTo>
                            <a:pt x="410" y="28"/>
                            <a:pt x="351" y="1"/>
                            <a:pt x="29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8" name="Google Shape;3498;p13"/>
                    <p:cNvSpPr/>
                    <p:nvPr/>
                  </p:nvSpPr>
                  <p:spPr>
                    <a:xfrm>
                      <a:off x="6084660" y="2269784"/>
                      <a:ext cx="96269" cy="88341"/>
                    </a:xfrm>
                    <a:custGeom>
                      <a:rect b="b" l="l" r="r" t="t"/>
                      <a:pathLst>
                        <a:path extrusionOk="0" h="3499" w="3813">
                          <a:moveTo>
                            <a:pt x="3536" y="0"/>
                          </a:moveTo>
                          <a:cubicBezTo>
                            <a:pt x="3492" y="0"/>
                            <a:pt x="3445" y="17"/>
                            <a:pt x="3403" y="57"/>
                          </a:cubicBezTo>
                          <a:cubicBezTo>
                            <a:pt x="3057" y="396"/>
                            <a:pt x="2627" y="663"/>
                            <a:pt x="2171" y="950"/>
                          </a:cubicBezTo>
                          <a:cubicBezTo>
                            <a:pt x="1278" y="1510"/>
                            <a:pt x="359" y="2091"/>
                            <a:pt x="33" y="3244"/>
                          </a:cubicBezTo>
                          <a:cubicBezTo>
                            <a:pt x="0" y="3348"/>
                            <a:pt x="66" y="3459"/>
                            <a:pt x="170" y="3492"/>
                          </a:cubicBezTo>
                          <a:cubicBezTo>
                            <a:pt x="183" y="3492"/>
                            <a:pt x="203" y="3498"/>
                            <a:pt x="222" y="3498"/>
                          </a:cubicBezTo>
                          <a:cubicBezTo>
                            <a:pt x="313" y="3498"/>
                            <a:pt x="392" y="3433"/>
                            <a:pt x="411" y="3348"/>
                          </a:cubicBezTo>
                          <a:cubicBezTo>
                            <a:pt x="698" y="2338"/>
                            <a:pt x="1513" y="1823"/>
                            <a:pt x="2379" y="1282"/>
                          </a:cubicBezTo>
                          <a:cubicBezTo>
                            <a:pt x="2836" y="996"/>
                            <a:pt x="3298" y="702"/>
                            <a:pt x="3676" y="337"/>
                          </a:cubicBezTo>
                          <a:cubicBezTo>
                            <a:pt x="3813" y="196"/>
                            <a:pt x="3687" y="0"/>
                            <a:pt x="353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9" name="Google Shape;3499;p13"/>
                    <p:cNvSpPr/>
                    <p:nvPr/>
                  </p:nvSpPr>
                  <p:spPr>
                    <a:xfrm>
                      <a:off x="6171612" y="1962168"/>
                      <a:ext cx="207459" cy="288175"/>
                    </a:xfrm>
                    <a:custGeom>
                      <a:rect b="b" l="l" r="r" t="t"/>
                      <a:pathLst>
                        <a:path extrusionOk="0" h="11414" w="8217">
                          <a:moveTo>
                            <a:pt x="238" y="0"/>
                          </a:moveTo>
                          <a:cubicBezTo>
                            <a:pt x="120" y="0"/>
                            <a:pt x="0" y="100"/>
                            <a:pt x="43" y="249"/>
                          </a:cubicBezTo>
                          <a:cubicBezTo>
                            <a:pt x="363" y="1389"/>
                            <a:pt x="1204" y="1611"/>
                            <a:pt x="2012" y="1826"/>
                          </a:cubicBezTo>
                          <a:cubicBezTo>
                            <a:pt x="2279" y="1891"/>
                            <a:pt x="2540" y="1976"/>
                            <a:pt x="2800" y="2074"/>
                          </a:cubicBezTo>
                          <a:cubicBezTo>
                            <a:pt x="4104" y="2589"/>
                            <a:pt x="4221" y="2960"/>
                            <a:pt x="4645" y="4322"/>
                          </a:cubicBezTo>
                          <a:lnTo>
                            <a:pt x="4690" y="4453"/>
                          </a:lnTo>
                          <a:cubicBezTo>
                            <a:pt x="5525" y="7131"/>
                            <a:pt x="6802" y="9530"/>
                            <a:pt x="7812" y="11316"/>
                          </a:cubicBezTo>
                          <a:cubicBezTo>
                            <a:pt x="7851" y="11374"/>
                            <a:pt x="7917" y="11413"/>
                            <a:pt x="7988" y="11413"/>
                          </a:cubicBezTo>
                          <a:cubicBezTo>
                            <a:pt x="8021" y="11413"/>
                            <a:pt x="8053" y="11407"/>
                            <a:pt x="8086" y="11387"/>
                          </a:cubicBezTo>
                          <a:cubicBezTo>
                            <a:pt x="8184" y="11335"/>
                            <a:pt x="8216" y="11211"/>
                            <a:pt x="8158" y="11120"/>
                          </a:cubicBezTo>
                          <a:cubicBezTo>
                            <a:pt x="7154" y="9347"/>
                            <a:pt x="5890" y="6981"/>
                            <a:pt x="5062" y="4335"/>
                          </a:cubicBezTo>
                          <a:lnTo>
                            <a:pt x="5023" y="4205"/>
                          </a:lnTo>
                          <a:cubicBezTo>
                            <a:pt x="4593" y="2817"/>
                            <a:pt x="4430" y="2295"/>
                            <a:pt x="2944" y="1709"/>
                          </a:cubicBezTo>
                          <a:cubicBezTo>
                            <a:pt x="2670" y="1604"/>
                            <a:pt x="2396" y="1520"/>
                            <a:pt x="2116" y="1448"/>
                          </a:cubicBezTo>
                          <a:cubicBezTo>
                            <a:pt x="1314" y="1233"/>
                            <a:pt x="682" y="1064"/>
                            <a:pt x="421" y="145"/>
                          </a:cubicBezTo>
                          <a:cubicBezTo>
                            <a:pt x="393" y="43"/>
                            <a:pt x="316" y="0"/>
                            <a:pt x="23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0" name="Google Shape;3500;p13"/>
                    <p:cNvSpPr/>
                    <p:nvPr/>
                  </p:nvSpPr>
                  <p:spPr>
                    <a:xfrm>
                      <a:off x="6336908" y="2188765"/>
                      <a:ext cx="51858" cy="152066"/>
                    </a:xfrm>
                    <a:custGeom>
                      <a:rect b="b" l="l" r="r" t="t"/>
                      <a:pathLst>
                        <a:path extrusionOk="0" h="6023" w="2054">
                          <a:moveTo>
                            <a:pt x="294" y="0"/>
                          </a:moveTo>
                          <a:cubicBezTo>
                            <a:pt x="201" y="0"/>
                            <a:pt x="108" y="59"/>
                            <a:pt x="99" y="183"/>
                          </a:cubicBezTo>
                          <a:cubicBezTo>
                            <a:pt x="1" y="1487"/>
                            <a:pt x="464" y="2601"/>
                            <a:pt x="920" y="3683"/>
                          </a:cubicBezTo>
                          <a:cubicBezTo>
                            <a:pt x="1213" y="4381"/>
                            <a:pt x="1520" y="5104"/>
                            <a:pt x="1650" y="5860"/>
                          </a:cubicBezTo>
                          <a:cubicBezTo>
                            <a:pt x="1669" y="5951"/>
                            <a:pt x="1748" y="6023"/>
                            <a:pt x="1845" y="6023"/>
                          </a:cubicBezTo>
                          <a:lnTo>
                            <a:pt x="1878" y="6023"/>
                          </a:lnTo>
                          <a:cubicBezTo>
                            <a:pt x="1982" y="6003"/>
                            <a:pt x="2054" y="5899"/>
                            <a:pt x="2041" y="5795"/>
                          </a:cubicBezTo>
                          <a:cubicBezTo>
                            <a:pt x="1898" y="4993"/>
                            <a:pt x="1585" y="4257"/>
                            <a:pt x="1285" y="3533"/>
                          </a:cubicBezTo>
                          <a:cubicBezTo>
                            <a:pt x="829" y="2451"/>
                            <a:pt x="399" y="1422"/>
                            <a:pt x="490" y="209"/>
                          </a:cubicBezTo>
                          <a:cubicBezTo>
                            <a:pt x="500" y="73"/>
                            <a:pt x="397" y="0"/>
                            <a:pt x="29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1" name="Google Shape;3501;p13"/>
                    <p:cNvSpPr/>
                    <p:nvPr/>
                  </p:nvSpPr>
                  <p:spPr>
                    <a:xfrm>
                      <a:off x="6353596" y="2264861"/>
                      <a:ext cx="58221" cy="53449"/>
                    </a:xfrm>
                    <a:custGeom>
                      <a:rect b="b" l="l" r="r" t="t"/>
                      <a:pathLst>
                        <a:path extrusionOk="0" h="2117" w="2306">
                          <a:moveTo>
                            <a:pt x="282" y="1"/>
                          </a:moveTo>
                          <a:cubicBezTo>
                            <a:pt x="92" y="1"/>
                            <a:pt x="1" y="290"/>
                            <a:pt x="213" y="382"/>
                          </a:cubicBezTo>
                          <a:cubicBezTo>
                            <a:pt x="898" y="676"/>
                            <a:pt x="1699" y="1243"/>
                            <a:pt x="1895" y="1966"/>
                          </a:cubicBezTo>
                          <a:cubicBezTo>
                            <a:pt x="1914" y="2051"/>
                            <a:pt x="1993" y="2110"/>
                            <a:pt x="2084" y="2116"/>
                          </a:cubicBezTo>
                          <a:cubicBezTo>
                            <a:pt x="2103" y="2116"/>
                            <a:pt x="2116" y="2110"/>
                            <a:pt x="2136" y="2110"/>
                          </a:cubicBezTo>
                          <a:cubicBezTo>
                            <a:pt x="2240" y="2084"/>
                            <a:pt x="2305" y="1973"/>
                            <a:pt x="2273" y="1868"/>
                          </a:cubicBezTo>
                          <a:cubicBezTo>
                            <a:pt x="2045" y="995"/>
                            <a:pt x="1139" y="343"/>
                            <a:pt x="363" y="17"/>
                          </a:cubicBezTo>
                          <a:cubicBezTo>
                            <a:pt x="335" y="6"/>
                            <a:pt x="308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2" name="Google Shape;3502;p13"/>
                    <p:cNvSpPr/>
                    <p:nvPr/>
                  </p:nvSpPr>
                  <p:spPr>
                    <a:xfrm>
                      <a:off x="6311938" y="2128802"/>
                      <a:ext cx="46228" cy="36962"/>
                    </a:xfrm>
                    <a:custGeom>
                      <a:rect b="b" l="l" r="r" t="t"/>
                      <a:pathLst>
                        <a:path extrusionOk="0" h="1464" w="1831">
                          <a:moveTo>
                            <a:pt x="286" y="1"/>
                          </a:moveTo>
                          <a:cubicBezTo>
                            <a:pt x="108" y="1"/>
                            <a:pt x="1" y="278"/>
                            <a:pt x="208" y="381"/>
                          </a:cubicBezTo>
                          <a:cubicBezTo>
                            <a:pt x="684" y="642"/>
                            <a:pt x="1107" y="988"/>
                            <a:pt x="1459" y="1398"/>
                          </a:cubicBezTo>
                          <a:cubicBezTo>
                            <a:pt x="1498" y="1437"/>
                            <a:pt x="1550" y="1463"/>
                            <a:pt x="1609" y="1463"/>
                          </a:cubicBezTo>
                          <a:cubicBezTo>
                            <a:pt x="1655" y="1463"/>
                            <a:pt x="1700" y="1444"/>
                            <a:pt x="1739" y="1418"/>
                          </a:cubicBezTo>
                          <a:cubicBezTo>
                            <a:pt x="1818" y="1346"/>
                            <a:pt x="1831" y="1222"/>
                            <a:pt x="1759" y="1137"/>
                          </a:cubicBezTo>
                          <a:cubicBezTo>
                            <a:pt x="1374" y="694"/>
                            <a:pt x="912" y="323"/>
                            <a:pt x="397" y="36"/>
                          </a:cubicBezTo>
                          <a:cubicBezTo>
                            <a:pt x="358" y="12"/>
                            <a:pt x="321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3" name="Google Shape;3503;p13"/>
                    <p:cNvSpPr/>
                    <p:nvPr/>
                  </p:nvSpPr>
                  <p:spPr>
                    <a:xfrm>
                      <a:off x="6168153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289" y="1"/>
                          </a:moveTo>
                          <a:cubicBezTo>
                            <a:pt x="139" y="1"/>
                            <a:pt x="0" y="185"/>
                            <a:pt x="135" y="335"/>
                          </a:cubicBezTo>
                          <a:cubicBezTo>
                            <a:pt x="813" y="1149"/>
                            <a:pt x="1849" y="1293"/>
                            <a:pt x="2846" y="1436"/>
                          </a:cubicBezTo>
                          <a:cubicBezTo>
                            <a:pt x="3811" y="1573"/>
                            <a:pt x="4723" y="1697"/>
                            <a:pt x="5179" y="2433"/>
                          </a:cubicBezTo>
                          <a:cubicBezTo>
                            <a:pt x="5218" y="2492"/>
                            <a:pt x="5284" y="2531"/>
                            <a:pt x="5349" y="2531"/>
                          </a:cubicBezTo>
                          <a:cubicBezTo>
                            <a:pt x="5388" y="2531"/>
                            <a:pt x="5421" y="2518"/>
                            <a:pt x="5453" y="2498"/>
                          </a:cubicBezTo>
                          <a:cubicBezTo>
                            <a:pt x="5544" y="2440"/>
                            <a:pt x="5570" y="2322"/>
                            <a:pt x="5518" y="2225"/>
                          </a:cubicBezTo>
                          <a:cubicBezTo>
                            <a:pt x="4964" y="1332"/>
                            <a:pt x="3915" y="1188"/>
                            <a:pt x="2898" y="1045"/>
                          </a:cubicBezTo>
                          <a:cubicBezTo>
                            <a:pt x="1973" y="915"/>
                            <a:pt x="1021" y="778"/>
                            <a:pt x="441" y="80"/>
                          </a:cubicBezTo>
                          <a:cubicBezTo>
                            <a:pt x="397" y="24"/>
                            <a:pt x="342" y="1"/>
                            <a:pt x="28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4" name="Google Shape;3504;p13"/>
                    <p:cNvSpPr/>
                    <p:nvPr/>
                  </p:nvSpPr>
                  <p:spPr>
                    <a:xfrm>
                      <a:off x="6285554" y="2054751"/>
                      <a:ext cx="54181" cy="51278"/>
                    </a:xfrm>
                    <a:custGeom>
                      <a:rect b="b" l="l" r="r" t="t"/>
                      <a:pathLst>
                        <a:path extrusionOk="0" h="2031" w="2146">
                          <a:moveTo>
                            <a:pt x="282" y="1"/>
                          </a:moveTo>
                          <a:cubicBezTo>
                            <a:pt x="112" y="1"/>
                            <a:pt x="0" y="250"/>
                            <a:pt x="184" y="369"/>
                          </a:cubicBezTo>
                          <a:cubicBezTo>
                            <a:pt x="803" y="760"/>
                            <a:pt x="1507" y="1203"/>
                            <a:pt x="1735" y="1894"/>
                          </a:cubicBezTo>
                          <a:cubicBezTo>
                            <a:pt x="1761" y="1978"/>
                            <a:pt x="1833" y="2030"/>
                            <a:pt x="1924" y="2030"/>
                          </a:cubicBezTo>
                          <a:cubicBezTo>
                            <a:pt x="1944" y="2030"/>
                            <a:pt x="1963" y="2030"/>
                            <a:pt x="1983" y="2017"/>
                          </a:cubicBezTo>
                          <a:cubicBezTo>
                            <a:pt x="2087" y="1985"/>
                            <a:pt x="2146" y="1874"/>
                            <a:pt x="2113" y="1770"/>
                          </a:cubicBezTo>
                          <a:cubicBezTo>
                            <a:pt x="1839" y="949"/>
                            <a:pt x="1038" y="440"/>
                            <a:pt x="393" y="36"/>
                          </a:cubicBezTo>
                          <a:cubicBezTo>
                            <a:pt x="355" y="12"/>
                            <a:pt x="317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5" name="Google Shape;3505;p13"/>
                    <p:cNvSpPr/>
                    <p:nvPr/>
                  </p:nvSpPr>
                  <p:spPr>
                    <a:xfrm>
                      <a:off x="6171865" y="1990698"/>
                      <a:ext cx="97935" cy="100839"/>
                    </a:xfrm>
                    <a:custGeom>
                      <a:rect b="b" l="l" r="r" t="t"/>
                      <a:pathLst>
                        <a:path extrusionOk="0" h="3994" w="3879">
                          <a:moveTo>
                            <a:pt x="227" y="0"/>
                          </a:moveTo>
                          <a:cubicBezTo>
                            <a:pt x="115" y="0"/>
                            <a:pt x="1" y="88"/>
                            <a:pt x="33" y="240"/>
                          </a:cubicBezTo>
                          <a:cubicBezTo>
                            <a:pt x="196" y="1374"/>
                            <a:pt x="1096" y="1980"/>
                            <a:pt x="1963" y="2560"/>
                          </a:cubicBezTo>
                          <a:cubicBezTo>
                            <a:pt x="2543" y="2951"/>
                            <a:pt x="3136" y="3355"/>
                            <a:pt x="3488" y="3903"/>
                          </a:cubicBezTo>
                          <a:cubicBezTo>
                            <a:pt x="3520" y="3961"/>
                            <a:pt x="3585" y="3994"/>
                            <a:pt x="3657" y="3994"/>
                          </a:cubicBezTo>
                          <a:cubicBezTo>
                            <a:pt x="3690" y="3994"/>
                            <a:pt x="3729" y="3987"/>
                            <a:pt x="3761" y="3968"/>
                          </a:cubicBezTo>
                          <a:cubicBezTo>
                            <a:pt x="3853" y="3909"/>
                            <a:pt x="3879" y="3785"/>
                            <a:pt x="3820" y="3694"/>
                          </a:cubicBezTo>
                          <a:cubicBezTo>
                            <a:pt x="3429" y="3075"/>
                            <a:pt x="2797" y="2645"/>
                            <a:pt x="2184" y="2234"/>
                          </a:cubicBezTo>
                          <a:cubicBezTo>
                            <a:pt x="1350" y="1674"/>
                            <a:pt x="561" y="1146"/>
                            <a:pt x="418" y="181"/>
                          </a:cubicBezTo>
                          <a:cubicBezTo>
                            <a:pt x="406" y="57"/>
                            <a:pt x="317" y="0"/>
                            <a:pt x="22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6" name="Google Shape;3506;p13"/>
                    <p:cNvSpPr/>
                    <p:nvPr/>
                  </p:nvSpPr>
                  <p:spPr>
                    <a:xfrm>
                      <a:off x="6165452" y="2034199"/>
                      <a:ext cx="106999" cy="106873"/>
                    </a:xfrm>
                    <a:custGeom>
                      <a:rect b="b" l="l" r="r" t="t"/>
                      <a:pathLst>
                        <a:path extrusionOk="0" h="4233" w="4238">
                          <a:moveTo>
                            <a:pt x="396" y="1"/>
                          </a:moveTo>
                          <a:cubicBezTo>
                            <a:pt x="307" y="1"/>
                            <a:pt x="220" y="54"/>
                            <a:pt x="203" y="172"/>
                          </a:cubicBezTo>
                          <a:cubicBezTo>
                            <a:pt x="1" y="1450"/>
                            <a:pt x="1193" y="2199"/>
                            <a:pt x="2249" y="2858"/>
                          </a:cubicBezTo>
                          <a:cubicBezTo>
                            <a:pt x="2901" y="3275"/>
                            <a:pt x="3527" y="3659"/>
                            <a:pt x="3820" y="4141"/>
                          </a:cubicBezTo>
                          <a:cubicBezTo>
                            <a:pt x="3859" y="4194"/>
                            <a:pt x="3924" y="4233"/>
                            <a:pt x="3989" y="4233"/>
                          </a:cubicBezTo>
                          <a:cubicBezTo>
                            <a:pt x="4146" y="4233"/>
                            <a:pt x="4237" y="4063"/>
                            <a:pt x="4159" y="3933"/>
                          </a:cubicBezTo>
                          <a:cubicBezTo>
                            <a:pt x="3807" y="3379"/>
                            <a:pt x="3123" y="2949"/>
                            <a:pt x="2458" y="2532"/>
                          </a:cubicBezTo>
                          <a:cubicBezTo>
                            <a:pt x="1415" y="1873"/>
                            <a:pt x="431" y="1261"/>
                            <a:pt x="594" y="231"/>
                          </a:cubicBezTo>
                          <a:cubicBezTo>
                            <a:pt x="619" y="86"/>
                            <a:pt x="507" y="1"/>
                            <a:pt x="39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7" name="Google Shape;3507;p13"/>
                    <p:cNvSpPr/>
                    <p:nvPr/>
                  </p:nvSpPr>
                  <p:spPr>
                    <a:xfrm>
                      <a:off x="6161665" y="2075378"/>
                      <a:ext cx="110104" cy="119168"/>
                    </a:xfrm>
                    <a:custGeom>
                      <a:rect b="b" l="l" r="r" t="t"/>
                      <a:pathLst>
                        <a:path extrusionOk="0" h="4720" w="4361">
                          <a:moveTo>
                            <a:pt x="543" y="1"/>
                          </a:moveTo>
                          <a:cubicBezTo>
                            <a:pt x="471" y="1"/>
                            <a:pt x="400" y="40"/>
                            <a:pt x="366" y="132"/>
                          </a:cubicBezTo>
                          <a:cubicBezTo>
                            <a:pt x="1" y="1096"/>
                            <a:pt x="1265" y="2159"/>
                            <a:pt x="2490" y="3188"/>
                          </a:cubicBezTo>
                          <a:cubicBezTo>
                            <a:pt x="3129" y="3723"/>
                            <a:pt x="3735" y="4231"/>
                            <a:pt x="3970" y="4629"/>
                          </a:cubicBezTo>
                          <a:cubicBezTo>
                            <a:pt x="4003" y="4687"/>
                            <a:pt x="4068" y="4720"/>
                            <a:pt x="4139" y="4720"/>
                          </a:cubicBezTo>
                          <a:cubicBezTo>
                            <a:pt x="4172" y="4720"/>
                            <a:pt x="4211" y="4713"/>
                            <a:pt x="4237" y="4694"/>
                          </a:cubicBezTo>
                          <a:cubicBezTo>
                            <a:pt x="4335" y="4642"/>
                            <a:pt x="4361" y="4518"/>
                            <a:pt x="4309" y="4427"/>
                          </a:cubicBezTo>
                          <a:cubicBezTo>
                            <a:pt x="4048" y="3970"/>
                            <a:pt x="3409" y="3442"/>
                            <a:pt x="2745" y="2882"/>
                          </a:cubicBezTo>
                          <a:cubicBezTo>
                            <a:pt x="1728" y="2035"/>
                            <a:pt x="463" y="972"/>
                            <a:pt x="731" y="268"/>
                          </a:cubicBezTo>
                          <a:cubicBezTo>
                            <a:pt x="788" y="113"/>
                            <a:pt x="665" y="1"/>
                            <a:pt x="54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8" name="Google Shape;3508;p13"/>
                    <p:cNvSpPr/>
                    <p:nvPr/>
                  </p:nvSpPr>
                  <p:spPr>
                    <a:xfrm>
                      <a:off x="6170956" y="2139279"/>
                      <a:ext cx="105434" cy="88341"/>
                    </a:xfrm>
                    <a:custGeom>
                      <a:rect b="b" l="l" r="r" t="t"/>
                      <a:pathLst>
                        <a:path extrusionOk="0" h="3499" w="4176">
                          <a:moveTo>
                            <a:pt x="269" y="1"/>
                          </a:moveTo>
                          <a:cubicBezTo>
                            <a:pt x="132" y="1"/>
                            <a:pt x="0" y="147"/>
                            <a:pt x="95" y="305"/>
                          </a:cubicBezTo>
                          <a:cubicBezTo>
                            <a:pt x="539" y="1022"/>
                            <a:pt x="1269" y="1439"/>
                            <a:pt x="1973" y="1837"/>
                          </a:cubicBezTo>
                          <a:cubicBezTo>
                            <a:pt x="2716" y="2254"/>
                            <a:pt x="3419" y="2658"/>
                            <a:pt x="3758" y="3382"/>
                          </a:cubicBezTo>
                          <a:cubicBezTo>
                            <a:pt x="3784" y="3453"/>
                            <a:pt x="3856" y="3499"/>
                            <a:pt x="3934" y="3499"/>
                          </a:cubicBezTo>
                          <a:cubicBezTo>
                            <a:pt x="4078" y="3499"/>
                            <a:pt x="4175" y="3349"/>
                            <a:pt x="4117" y="3219"/>
                          </a:cubicBezTo>
                          <a:cubicBezTo>
                            <a:pt x="3726" y="2378"/>
                            <a:pt x="2931" y="1928"/>
                            <a:pt x="2168" y="1492"/>
                          </a:cubicBezTo>
                          <a:cubicBezTo>
                            <a:pt x="1477" y="1100"/>
                            <a:pt x="819" y="729"/>
                            <a:pt x="434" y="97"/>
                          </a:cubicBezTo>
                          <a:cubicBezTo>
                            <a:pt x="391" y="29"/>
                            <a:pt x="329" y="1"/>
                            <a:pt x="26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9" name="Google Shape;3509;p13"/>
                    <p:cNvSpPr/>
                    <p:nvPr/>
                  </p:nvSpPr>
                  <p:spPr>
                    <a:xfrm>
                      <a:off x="6168936" y="2176419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268" y="0"/>
                          </a:moveTo>
                          <a:cubicBezTo>
                            <a:pt x="134" y="0"/>
                            <a:pt x="1" y="134"/>
                            <a:pt x="84" y="288"/>
                          </a:cubicBezTo>
                          <a:cubicBezTo>
                            <a:pt x="521" y="1122"/>
                            <a:pt x="1316" y="1578"/>
                            <a:pt x="2105" y="2034"/>
                          </a:cubicBezTo>
                          <a:cubicBezTo>
                            <a:pt x="2893" y="2491"/>
                            <a:pt x="3643" y="2921"/>
                            <a:pt x="3995" y="3709"/>
                          </a:cubicBezTo>
                          <a:cubicBezTo>
                            <a:pt x="4027" y="3781"/>
                            <a:pt x="4099" y="3827"/>
                            <a:pt x="4177" y="3827"/>
                          </a:cubicBezTo>
                          <a:cubicBezTo>
                            <a:pt x="4321" y="3820"/>
                            <a:pt x="4418" y="3677"/>
                            <a:pt x="4353" y="3547"/>
                          </a:cubicBezTo>
                          <a:cubicBezTo>
                            <a:pt x="3949" y="2647"/>
                            <a:pt x="3108" y="2165"/>
                            <a:pt x="2300" y="1696"/>
                          </a:cubicBezTo>
                          <a:cubicBezTo>
                            <a:pt x="1538" y="1252"/>
                            <a:pt x="814" y="842"/>
                            <a:pt x="436" y="105"/>
                          </a:cubicBezTo>
                          <a:cubicBezTo>
                            <a:pt x="396" y="31"/>
                            <a:pt x="332" y="0"/>
                            <a:pt x="2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0" name="Google Shape;3510;p13"/>
                    <p:cNvSpPr/>
                    <p:nvPr/>
                  </p:nvSpPr>
                  <p:spPr>
                    <a:xfrm>
                      <a:off x="6168229" y="2217496"/>
                      <a:ext cx="112099" cy="96698"/>
                    </a:xfrm>
                    <a:custGeom>
                      <a:rect b="b" l="l" r="r" t="t"/>
                      <a:pathLst>
                        <a:path extrusionOk="0" h="3830" w="4440">
                          <a:moveTo>
                            <a:pt x="286" y="1"/>
                          </a:moveTo>
                          <a:cubicBezTo>
                            <a:pt x="129" y="1"/>
                            <a:pt x="0" y="208"/>
                            <a:pt x="151" y="349"/>
                          </a:cubicBezTo>
                          <a:cubicBezTo>
                            <a:pt x="647" y="812"/>
                            <a:pt x="1201" y="1163"/>
                            <a:pt x="1742" y="1509"/>
                          </a:cubicBezTo>
                          <a:cubicBezTo>
                            <a:pt x="2680" y="2102"/>
                            <a:pt x="3567" y="2663"/>
                            <a:pt x="4023" y="3705"/>
                          </a:cubicBezTo>
                          <a:cubicBezTo>
                            <a:pt x="4055" y="3777"/>
                            <a:pt x="4127" y="3829"/>
                            <a:pt x="4205" y="3829"/>
                          </a:cubicBezTo>
                          <a:cubicBezTo>
                            <a:pt x="4342" y="3823"/>
                            <a:pt x="4440" y="3679"/>
                            <a:pt x="4388" y="3555"/>
                          </a:cubicBezTo>
                          <a:cubicBezTo>
                            <a:pt x="3879" y="2395"/>
                            <a:pt x="2902" y="1776"/>
                            <a:pt x="1957" y="1177"/>
                          </a:cubicBezTo>
                          <a:cubicBezTo>
                            <a:pt x="1429" y="844"/>
                            <a:pt x="888" y="499"/>
                            <a:pt x="425" y="62"/>
                          </a:cubicBezTo>
                          <a:cubicBezTo>
                            <a:pt x="381" y="19"/>
                            <a:pt x="332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1" name="Google Shape;3511;p13"/>
                    <p:cNvSpPr/>
                    <p:nvPr/>
                  </p:nvSpPr>
                  <p:spPr>
                    <a:xfrm>
                      <a:off x="6166487" y="2268193"/>
                      <a:ext cx="90487" cy="393533"/>
                    </a:xfrm>
                    <a:custGeom>
                      <a:rect b="b" l="l" r="r" t="t"/>
                      <a:pathLst>
                        <a:path extrusionOk="0" h="15587" w="3584">
                          <a:moveTo>
                            <a:pt x="290" y="0"/>
                          </a:moveTo>
                          <a:cubicBezTo>
                            <a:pt x="130" y="0"/>
                            <a:pt x="1" y="223"/>
                            <a:pt x="168" y="355"/>
                          </a:cubicBezTo>
                          <a:cubicBezTo>
                            <a:pt x="3173" y="2981"/>
                            <a:pt x="2873" y="7068"/>
                            <a:pt x="2580" y="11011"/>
                          </a:cubicBezTo>
                          <a:cubicBezTo>
                            <a:pt x="2462" y="12569"/>
                            <a:pt x="2352" y="14035"/>
                            <a:pt x="2443" y="15404"/>
                          </a:cubicBezTo>
                          <a:cubicBezTo>
                            <a:pt x="2449" y="15508"/>
                            <a:pt x="2534" y="15586"/>
                            <a:pt x="2638" y="15586"/>
                          </a:cubicBezTo>
                          <a:lnTo>
                            <a:pt x="2651" y="15586"/>
                          </a:lnTo>
                          <a:cubicBezTo>
                            <a:pt x="2762" y="15580"/>
                            <a:pt x="2840" y="15482"/>
                            <a:pt x="2834" y="15378"/>
                          </a:cubicBezTo>
                          <a:cubicBezTo>
                            <a:pt x="2749" y="14042"/>
                            <a:pt x="2853" y="12582"/>
                            <a:pt x="2971" y="11037"/>
                          </a:cubicBezTo>
                          <a:cubicBezTo>
                            <a:pt x="3271" y="6996"/>
                            <a:pt x="3583" y="2818"/>
                            <a:pt x="429" y="61"/>
                          </a:cubicBezTo>
                          <a:cubicBezTo>
                            <a:pt x="384" y="18"/>
                            <a:pt x="336" y="0"/>
                            <a:pt x="290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2" name="Google Shape;3512;p13"/>
                    <p:cNvSpPr/>
                    <p:nvPr/>
                  </p:nvSpPr>
                  <p:spPr>
                    <a:xfrm>
                      <a:off x="6210216" y="2464896"/>
                      <a:ext cx="36003" cy="133635"/>
                    </a:xfrm>
                    <a:custGeom>
                      <a:rect b="b" l="l" r="r" t="t"/>
                      <a:pathLst>
                        <a:path extrusionOk="0" h="5293" w="1426">
                          <a:moveTo>
                            <a:pt x="1174" y="0"/>
                          </a:moveTo>
                          <a:cubicBezTo>
                            <a:pt x="1103" y="0"/>
                            <a:pt x="1033" y="37"/>
                            <a:pt x="998" y="124"/>
                          </a:cubicBezTo>
                          <a:cubicBezTo>
                            <a:pt x="307" y="1845"/>
                            <a:pt x="0" y="3376"/>
                            <a:pt x="0" y="5097"/>
                          </a:cubicBezTo>
                          <a:cubicBezTo>
                            <a:pt x="0" y="5201"/>
                            <a:pt x="92" y="5292"/>
                            <a:pt x="202" y="5292"/>
                          </a:cubicBezTo>
                          <a:cubicBezTo>
                            <a:pt x="307" y="5292"/>
                            <a:pt x="398" y="5201"/>
                            <a:pt x="398" y="5097"/>
                          </a:cubicBezTo>
                          <a:cubicBezTo>
                            <a:pt x="391" y="3409"/>
                            <a:pt x="685" y="1962"/>
                            <a:pt x="1363" y="274"/>
                          </a:cubicBezTo>
                          <a:cubicBezTo>
                            <a:pt x="1425" y="116"/>
                            <a:pt x="1299" y="0"/>
                            <a:pt x="117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3" name="Google Shape;3513;p13"/>
                    <p:cNvSpPr/>
                    <p:nvPr/>
                  </p:nvSpPr>
                  <p:spPr>
                    <a:xfrm>
                      <a:off x="6212513" y="2647537"/>
                      <a:ext cx="27015" cy="122627"/>
                    </a:xfrm>
                    <a:custGeom>
                      <a:rect b="b" l="l" r="r" t="t"/>
                      <a:pathLst>
                        <a:path extrusionOk="0" h="4857" w="1070">
                          <a:moveTo>
                            <a:pt x="871" y="1"/>
                          </a:moveTo>
                          <a:cubicBezTo>
                            <a:pt x="771" y="1"/>
                            <a:pt x="672" y="66"/>
                            <a:pt x="672" y="196"/>
                          </a:cubicBezTo>
                          <a:cubicBezTo>
                            <a:pt x="672" y="1715"/>
                            <a:pt x="483" y="3038"/>
                            <a:pt x="27" y="4609"/>
                          </a:cubicBezTo>
                          <a:cubicBezTo>
                            <a:pt x="1" y="4713"/>
                            <a:pt x="59" y="4817"/>
                            <a:pt x="164" y="4850"/>
                          </a:cubicBezTo>
                          <a:cubicBezTo>
                            <a:pt x="183" y="4856"/>
                            <a:pt x="196" y="4856"/>
                            <a:pt x="216" y="4856"/>
                          </a:cubicBezTo>
                          <a:cubicBezTo>
                            <a:pt x="307" y="4856"/>
                            <a:pt x="385" y="4798"/>
                            <a:pt x="405" y="4713"/>
                          </a:cubicBezTo>
                          <a:cubicBezTo>
                            <a:pt x="867" y="3110"/>
                            <a:pt x="1070" y="1754"/>
                            <a:pt x="1070" y="196"/>
                          </a:cubicBezTo>
                          <a:cubicBezTo>
                            <a:pt x="1070" y="66"/>
                            <a:pt x="970" y="1"/>
                            <a:pt x="871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4" name="Google Shape;3514;p13"/>
                    <p:cNvSpPr/>
                    <p:nvPr/>
                  </p:nvSpPr>
                  <p:spPr>
                    <a:xfrm>
                      <a:off x="6211377" y="2649102"/>
                      <a:ext cx="29944" cy="63472"/>
                    </a:xfrm>
                    <a:custGeom>
                      <a:rect b="b" l="l" r="r" t="t"/>
                      <a:pathLst>
                        <a:path extrusionOk="0" h="2514" w="1186">
                          <a:moveTo>
                            <a:pt x="913" y="0"/>
                          </a:moveTo>
                          <a:cubicBezTo>
                            <a:pt x="864" y="0"/>
                            <a:pt x="812" y="21"/>
                            <a:pt x="769" y="69"/>
                          </a:cubicBezTo>
                          <a:cubicBezTo>
                            <a:pt x="313" y="610"/>
                            <a:pt x="137" y="1457"/>
                            <a:pt x="20" y="2285"/>
                          </a:cubicBezTo>
                          <a:cubicBezTo>
                            <a:pt x="0" y="2396"/>
                            <a:pt x="72" y="2494"/>
                            <a:pt x="183" y="2513"/>
                          </a:cubicBezTo>
                          <a:lnTo>
                            <a:pt x="209" y="2513"/>
                          </a:lnTo>
                          <a:cubicBezTo>
                            <a:pt x="306" y="2513"/>
                            <a:pt x="391" y="2441"/>
                            <a:pt x="404" y="2344"/>
                          </a:cubicBezTo>
                          <a:cubicBezTo>
                            <a:pt x="476" y="1861"/>
                            <a:pt x="626" y="851"/>
                            <a:pt x="1069" y="317"/>
                          </a:cubicBezTo>
                          <a:cubicBezTo>
                            <a:pt x="1185" y="171"/>
                            <a:pt x="1056" y="0"/>
                            <a:pt x="91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5" name="Google Shape;3515;p13"/>
                    <p:cNvSpPr/>
                    <p:nvPr/>
                  </p:nvSpPr>
                  <p:spPr>
                    <a:xfrm>
                      <a:off x="6235564" y="2514382"/>
                      <a:ext cx="32115" cy="78671"/>
                    </a:xfrm>
                    <a:custGeom>
                      <a:rect b="b" l="l" r="r" t="t"/>
                      <a:pathLst>
                        <a:path extrusionOk="0" h="3116" w="1272">
                          <a:moveTo>
                            <a:pt x="234" y="1"/>
                          </a:moveTo>
                          <a:cubicBezTo>
                            <a:pt x="118" y="1"/>
                            <a:pt x="1" y="94"/>
                            <a:pt x="39" y="243"/>
                          </a:cubicBezTo>
                          <a:cubicBezTo>
                            <a:pt x="124" y="569"/>
                            <a:pt x="241" y="888"/>
                            <a:pt x="385" y="1195"/>
                          </a:cubicBezTo>
                          <a:cubicBezTo>
                            <a:pt x="626" y="1755"/>
                            <a:pt x="860" y="2290"/>
                            <a:pt x="743" y="2883"/>
                          </a:cubicBezTo>
                          <a:cubicBezTo>
                            <a:pt x="724" y="2987"/>
                            <a:pt x="795" y="3091"/>
                            <a:pt x="900" y="3111"/>
                          </a:cubicBezTo>
                          <a:cubicBezTo>
                            <a:pt x="906" y="3114"/>
                            <a:pt x="913" y="3116"/>
                            <a:pt x="919" y="3116"/>
                          </a:cubicBezTo>
                          <a:cubicBezTo>
                            <a:pt x="926" y="3116"/>
                            <a:pt x="932" y="3114"/>
                            <a:pt x="939" y="3111"/>
                          </a:cubicBezTo>
                          <a:cubicBezTo>
                            <a:pt x="1030" y="3111"/>
                            <a:pt x="1115" y="3046"/>
                            <a:pt x="1128" y="2954"/>
                          </a:cubicBezTo>
                          <a:cubicBezTo>
                            <a:pt x="1271" y="2244"/>
                            <a:pt x="1004" y="1631"/>
                            <a:pt x="750" y="1038"/>
                          </a:cubicBezTo>
                          <a:cubicBezTo>
                            <a:pt x="613" y="752"/>
                            <a:pt x="502" y="458"/>
                            <a:pt x="424" y="152"/>
                          </a:cubicBezTo>
                          <a:cubicBezTo>
                            <a:pt x="397" y="47"/>
                            <a:pt x="315" y="1"/>
                            <a:pt x="23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6" name="Google Shape;3516;p13"/>
                    <p:cNvSpPr/>
                    <p:nvPr/>
                  </p:nvSpPr>
                  <p:spPr>
                    <a:xfrm>
                      <a:off x="6230010" y="2395996"/>
                      <a:ext cx="57893" cy="73369"/>
                    </a:xfrm>
                    <a:custGeom>
                      <a:rect b="b" l="l" r="r" t="t"/>
                      <a:pathLst>
                        <a:path extrusionOk="0" h="2906" w="2293">
                          <a:moveTo>
                            <a:pt x="285" y="1"/>
                          </a:moveTo>
                          <a:cubicBezTo>
                            <a:pt x="133" y="1"/>
                            <a:pt x="0" y="200"/>
                            <a:pt x="148" y="344"/>
                          </a:cubicBezTo>
                          <a:cubicBezTo>
                            <a:pt x="259" y="461"/>
                            <a:pt x="390" y="585"/>
                            <a:pt x="533" y="709"/>
                          </a:cubicBezTo>
                          <a:cubicBezTo>
                            <a:pt x="1133" y="1263"/>
                            <a:pt x="1810" y="1895"/>
                            <a:pt x="1471" y="2625"/>
                          </a:cubicBezTo>
                          <a:cubicBezTo>
                            <a:pt x="1426" y="2723"/>
                            <a:pt x="1465" y="2840"/>
                            <a:pt x="1563" y="2886"/>
                          </a:cubicBezTo>
                          <a:cubicBezTo>
                            <a:pt x="1589" y="2899"/>
                            <a:pt x="1615" y="2905"/>
                            <a:pt x="1647" y="2905"/>
                          </a:cubicBezTo>
                          <a:cubicBezTo>
                            <a:pt x="1726" y="2905"/>
                            <a:pt x="1797" y="2860"/>
                            <a:pt x="1830" y="2794"/>
                          </a:cubicBezTo>
                          <a:cubicBezTo>
                            <a:pt x="2293" y="1797"/>
                            <a:pt x="1426" y="1002"/>
                            <a:pt x="800" y="422"/>
                          </a:cubicBezTo>
                          <a:cubicBezTo>
                            <a:pt x="663" y="298"/>
                            <a:pt x="533" y="181"/>
                            <a:pt x="429" y="70"/>
                          </a:cubicBezTo>
                          <a:cubicBezTo>
                            <a:pt x="385" y="21"/>
                            <a:pt x="334" y="1"/>
                            <a:pt x="28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7" name="Google Shape;3517;p13"/>
                    <p:cNvSpPr/>
                    <p:nvPr/>
                  </p:nvSpPr>
                  <p:spPr>
                    <a:xfrm>
                      <a:off x="6203626" y="2399228"/>
                      <a:ext cx="38502" cy="70138"/>
                    </a:xfrm>
                    <a:custGeom>
                      <a:rect b="b" l="l" r="r" t="t"/>
                      <a:pathLst>
                        <a:path extrusionOk="0" h="2778" w="1525">
                          <a:moveTo>
                            <a:pt x="1265" y="1"/>
                          </a:moveTo>
                          <a:cubicBezTo>
                            <a:pt x="1216" y="1"/>
                            <a:pt x="1166" y="20"/>
                            <a:pt x="1122" y="66"/>
                          </a:cubicBezTo>
                          <a:cubicBezTo>
                            <a:pt x="731" y="555"/>
                            <a:pt x="1" y="1832"/>
                            <a:pt x="274" y="2647"/>
                          </a:cubicBezTo>
                          <a:cubicBezTo>
                            <a:pt x="301" y="2725"/>
                            <a:pt x="379" y="2777"/>
                            <a:pt x="463" y="2777"/>
                          </a:cubicBezTo>
                          <a:cubicBezTo>
                            <a:pt x="483" y="2777"/>
                            <a:pt x="503" y="2771"/>
                            <a:pt x="522" y="2764"/>
                          </a:cubicBezTo>
                          <a:cubicBezTo>
                            <a:pt x="626" y="2732"/>
                            <a:pt x="685" y="2621"/>
                            <a:pt x="646" y="2516"/>
                          </a:cubicBezTo>
                          <a:cubicBezTo>
                            <a:pt x="450" y="1949"/>
                            <a:pt x="978" y="868"/>
                            <a:pt x="1428" y="307"/>
                          </a:cubicBezTo>
                          <a:cubicBezTo>
                            <a:pt x="1525" y="158"/>
                            <a:pt x="1403" y="1"/>
                            <a:pt x="126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8" name="Google Shape;3518;p13"/>
                    <p:cNvSpPr/>
                    <p:nvPr/>
                  </p:nvSpPr>
                  <p:spPr>
                    <a:xfrm>
                      <a:off x="6169668" y="2269708"/>
                      <a:ext cx="96521" cy="88417"/>
                    </a:xfrm>
                    <a:custGeom>
                      <a:rect b="b" l="l" r="r" t="t"/>
                      <a:pathLst>
                        <a:path extrusionOk="0" h="3502" w="3823">
                          <a:moveTo>
                            <a:pt x="284" y="1"/>
                          </a:moveTo>
                          <a:cubicBezTo>
                            <a:pt x="130" y="1"/>
                            <a:pt x="1" y="200"/>
                            <a:pt x="146" y="340"/>
                          </a:cubicBezTo>
                          <a:cubicBezTo>
                            <a:pt x="524" y="712"/>
                            <a:pt x="987" y="1005"/>
                            <a:pt x="1443" y="1285"/>
                          </a:cubicBezTo>
                          <a:cubicBezTo>
                            <a:pt x="2310" y="1833"/>
                            <a:pt x="3125" y="2348"/>
                            <a:pt x="3412" y="3358"/>
                          </a:cubicBezTo>
                          <a:cubicBezTo>
                            <a:pt x="3438" y="3443"/>
                            <a:pt x="3510" y="3501"/>
                            <a:pt x="3601" y="3501"/>
                          </a:cubicBezTo>
                          <a:cubicBezTo>
                            <a:pt x="3620" y="3501"/>
                            <a:pt x="3640" y="3501"/>
                            <a:pt x="3653" y="3495"/>
                          </a:cubicBezTo>
                          <a:cubicBezTo>
                            <a:pt x="3757" y="3469"/>
                            <a:pt x="3822" y="3358"/>
                            <a:pt x="3790" y="3254"/>
                          </a:cubicBezTo>
                          <a:cubicBezTo>
                            <a:pt x="3464" y="2100"/>
                            <a:pt x="2545" y="1513"/>
                            <a:pt x="1652" y="960"/>
                          </a:cubicBezTo>
                          <a:cubicBezTo>
                            <a:pt x="1196" y="666"/>
                            <a:pt x="766" y="399"/>
                            <a:pt x="420" y="60"/>
                          </a:cubicBezTo>
                          <a:cubicBezTo>
                            <a:pt x="377" y="18"/>
                            <a:pt x="329" y="1"/>
                            <a:pt x="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9" name="Google Shape;3519;p13"/>
                    <p:cNvSpPr/>
                    <p:nvPr/>
                  </p:nvSpPr>
                  <p:spPr>
                    <a:xfrm>
                      <a:off x="6083019" y="1717495"/>
                      <a:ext cx="184862" cy="609020"/>
                    </a:xfrm>
                    <a:custGeom>
                      <a:rect b="b" l="l" r="r" t="t"/>
                      <a:pathLst>
                        <a:path extrusionOk="0" h="24122" w="7322">
                          <a:moveTo>
                            <a:pt x="5019" y="1"/>
                          </a:moveTo>
                          <a:lnTo>
                            <a:pt x="1988" y="340"/>
                          </a:lnTo>
                          <a:cubicBezTo>
                            <a:pt x="2210" y="353"/>
                            <a:pt x="2920" y="1109"/>
                            <a:pt x="3344" y="2744"/>
                          </a:cubicBezTo>
                          <a:cubicBezTo>
                            <a:pt x="2607" y="2881"/>
                            <a:pt x="737" y="3364"/>
                            <a:pt x="85" y="4791"/>
                          </a:cubicBezTo>
                          <a:cubicBezTo>
                            <a:pt x="0" y="4952"/>
                            <a:pt x="133" y="5083"/>
                            <a:pt x="265" y="5083"/>
                          </a:cubicBezTo>
                          <a:cubicBezTo>
                            <a:pt x="336" y="5083"/>
                            <a:pt x="407" y="5045"/>
                            <a:pt x="444" y="4954"/>
                          </a:cubicBezTo>
                          <a:cubicBezTo>
                            <a:pt x="1017" y="3696"/>
                            <a:pt x="2777" y="3253"/>
                            <a:pt x="3435" y="3129"/>
                          </a:cubicBezTo>
                          <a:cubicBezTo>
                            <a:pt x="3442" y="3181"/>
                            <a:pt x="3455" y="3240"/>
                            <a:pt x="3461" y="3292"/>
                          </a:cubicBezTo>
                          <a:lnTo>
                            <a:pt x="3461" y="4576"/>
                          </a:lnTo>
                          <a:cubicBezTo>
                            <a:pt x="3461" y="4576"/>
                            <a:pt x="3455" y="4569"/>
                            <a:pt x="3448" y="4569"/>
                          </a:cubicBezTo>
                          <a:cubicBezTo>
                            <a:pt x="3437" y="4567"/>
                            <a:pt x="3371" y="4554"/>
                            <a:pt x="3263" y="4554"/>
                          </a:cubicBezTo>
                          <a:cubicBezTo>
                            <a:pt x="2879" y="4554"/>
                            <a:pt x="1965" y="4716"/>
                            <a:pt x="1050" y="6068"/>
                          </a:cubicBezTo>
                          <a:cubicBezTo>
                            <a:pt x="943" y="6221"/>
                            <a:pt x="1077" y="6378"/>
                            <a:pt x="1217" y="6378"/>
                          </a:cubicBezTo>
                          <a:cubicBezTo>
                            <a:pt x="1274" y="6378"/>
                            <a:pt x="1332" y="6352"/>
                            <a:pt x="1376" y="6290"/>
                          </a:cubicBezTo>
                          <a:cubicBezTo>
                            <a:pt x="2208" y="5067"/>
                            <a:pt x="2985" y="4947"/>
                            <a:pt x="3263" y="4947"/>
                          </a:cubicBezTo>
                          <a:cubicBezTo>
                            <a:pt x="3324" y="4947"/>
                            <a:pt x="3362" y="4953"/>
                            <a:pt x="3370" y="4954"/>
                          </a:cubicBezTo>
                          <a:cubicBezTo>
                            <a:pt x="3379" y="4956"/>
                            <a:pt x="3389" y="4957"/>
                            <a:pt x="3398" y="4957"/>
                          </a:cubicBezTo>
                          <a:cubicBezTo>
                            <a:pt x="3421" y="4957"/>
                            <a:pt x="3443" y="4952"/>
                            <a:pt x="3461" y="4947"/>
                          </a:cubicBezTo>
                          <a:lnTo>
                            <a:pt x="3461" y="7268"/>
                          </a:lnTo>
                          <a:lnTo>
                            <a:pt x="3461" y="7274"/>
                          </a:lnTo>
                          <a:lnTo>
                            <a:pt x="3461" y="23926"/>
                          </a:lnTo>
                          <a:cubicBezTo>
                            <a:pt x="3461" y="24057"/>
                            <a:pt x="3561" y="24122"/>
                            <a:pt x="3660" y="24122"/>
                          </a:cubicBezTo>
                          <a:cubicBezTo>
                            <a:pt x="3759" y="24122"/>
                            <a:pt x="3859" y="24057"/>
                            <a:pt x="3859" y="23926"/>
                          </a:cubicBezTo>
                          <a:lnTo>
                            <a:pt x="3859" y="23125"/>
                          </a:lnTo>
                          <a:lnTo>
                            <a:pt x="3859" y="23118"/>
                          </a:lnTo>
                          <a:lnTo>
                            <a:pt x="3859" y="4947"/>
                          </a:lnTo>
                          <a:cubicBezTo>
                            <a:pt x="3867" y="4947"/>
                            <a:pt x="3876" y="4947"/>
                            <a:pt x="3885" y="4947"/>
                          </a:cubicBezTo>
                          <a:cubicBezTo>
                            <a:pt x="4154" y="4947"/>
                            <a:pt x="4937" y="5055"/>
                            <a:pt x="5781" y="6290"/>
                          </a:cubicBezTo>
                          <a:cubicBezTo>
                            <a:pt x="5814" y="6342"/>
                            <a:pt x="5879" y="6375"/>
                            <a:pt x="5944" y="6375"/>
                          </a:cubicBezTo>
                          <a:cubicBezTo>
                            <a:pt x="6101" y="6375"/>
                            <a:pt x="6192" y="6199"/>
                            <a:pt x="6107" y="6068"/>
                          </a:cubicBezTo>
                          <a:cubicBezTo>
                            <a:pt x="5177" y="4711"/>
                            <a:pt x="4258" y="4556"/>
                            <a:pt x="3883" y="4556"/>
                          </a:cubicBezTo>
                          <a:cubicBezTo>
                            <a:pt x="3875" y="4556"/>
                            <a:pt x="3867" y="4556"/>
                            <a:pt x="3859" y="4556"/>
                          </a:cubicBezTo>
                          <a:lnTo>
                            <a:pt x="3859" y="3123"/>
                          </a:lnTo>
                          <a:cubicBezTo>
                            <a:pt x="4491" y="3240"/>
                            <a:pt x="6296" y="3676"/>
                            <a:pt x="6883" y="4954"/>
                          </a:cubicBezTo>
                          <a:cubicBezTo>
                            <a:pt x="6917" y="5045"/>
                            <a:pt x="6986" y="5083"/>
                            <a:pt x="7057" y="5083"/>
                          </a:cubicBezTo>
                          <a:cubicBezTo>
                            <a:pt x="7187" y="5083"/>
                            <a:pt x="7322" y="4952"/>
                            <a:pt x="7241" y="4791"/>
                          </a:cubicBezTo>
                          <a:cubicBezTo>
                            <a:pt x="6544" y="3279"/>
                            <a:pt x="4478" y="2823"/>
                            <a:pt x="3859" y="2725"/>
                          </a:cubicBezTo>
                          <a:cubicBezTo>
                            <a:pt x="4041" y="1702"/>
                            <a:pt x="4387" y="639"/>
                            <a:pt x="501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520" name="Google Shape;3520;p13"/>
                  <p:cNvSpPr/>
                  <p:nvPr/>
                </p:nvSpPr>
                <p:spPr>
                  <a:xfrm>
                    <a:off x="6020658" y="1575983"/>
                    <a:ext cx="321880" cy="161054"/>
                  </a:xfrm>
                  <a:custGeom>
                    <a:rect b="b" l="l" r="r" t="t"/>
                    <a:pathLst>
                      <a:path extrusionOk="0" h="6379" w="12749">
                        <a:moveTo>
                          <a:pt x="5794" y="1"/>
                        </a:moveTo>
                        <a:cubicBezTo>
                          <a:pt x="5038" y="1"/>
                          <a:pt x="4543" y="411"/>
                          <a:pt x="4308" y="939"/>
                        </a:cubicBezTo>
                        <a:cubicBezTo>
                          <a:pt x="4056" y="756"/>
                          <a:pt x="3749" y="665"/>
                          <a:pt x="3441" y="665"/>
                        </a:cubicBezTo>
                        <a:cubicBezTo>
                          <a:pt x="3430" y="665"/>
                          <a:pt x="3419" y="665"/>
                          <a:pt x="3409" y="665"/>
                        </a:cubicBezTo>
                        <a:cubicBezTo>
                          <a:pt x="2236" y="665"/>
                          <a:pt x="1753" y="1734"/>
                          <a:pt x="1962" y="2614"/>
                        </a:cubicBezTo>
                        <a:cubicBezTo>
                          <a:pt x="1799" y="2627"/>
                          <a:pt x="1649" y="2679"/>
                          <a:pt x="1506" y="2757"/>
                        </a:cubicBezTo>
                        <a:cubicBezTo>
                          <a:pt x="1460" y="2784"/>
                          <a:pt x="1414" y="2816"/>
                          <a:pt x="1369" y="2855"/>
                        </a:cubicBezTo>
                        <a:cubicBezTo>
                          <a:pt x="0" y="3474"/>
                          <a:pt x="222" y="5951"/>
                          <a:pt x="2053" y="5951"/>
                        </a:cubicBezTo>
                        <a:cubicBezTo>
                          <a:pt x="2063" y="5951"/>
                          <a:pt x="2073" y="5951"/>
                          <a:pt x="2083" y="5951"/>
                        </a:cubicBezTo>
                        <a:cubicBezTo>
                          <a:pt x="2393" y="5951"/>
                          <a:pt x="2700" y="5854"/>
                          <a:pt x="2966" y="5677"/>
                        </a:cubicBezTo>
                        <a:cubicBezTo>
                          <a:pt x="3251" y="6084"/>
                          <a:pt x="3729" y="6323"/>
                          <a:pt x="4229" y="6323"/>
                        </a:cubicBezTo>
                        <a:cubicBezTo>
                          <a:pt x="4243" y="6323"/>
                          <a:pt x="4256" y="6323"/>
                          <a:pt x="4269" y="6323"/>
                        </a:cubicBezTo>
                        <a:cubicBezTo>
                          <a:pt x="4830" y="6323"/>
                          <a:pt x="5253" y="6114"/>
                          <a:pt x="5553" y="5808"/>
                        </a:cubicBezTo>
                        <a:cubicBezTo>
                          <a:pt x="5841" y="6064"/>
                          <a:pt x="6213" y="6213"/>
                          <a:pt x="6599" y="6213"/>
                        </a:cubicBezTo>
                        <a:cubicBezTo>
                          <a:pt x="6616" y="6213"/>
                          <a:pt x="6632" y="6212"/>
                          <a:pt x="6648" y="6212"/>
                        </a:cubicBezTo>
                        <a:cubicBezTo>
                          <a:pt x="6660" y="6212"/>
                          <a:pt x="6671" y="6212"/>
                          <a:pt x="6683" y="6212"/>
                        </a:cubicBezTo>
                        <a:cubicBezTo>
                          <a:pt x="7016" y="6212"/>
                          <a:pt x="7342" y="6121"/>
                          <a:pt x="7626" y="5951"/>
                        </a:cubicBezTo>
                        <a:cubicBezTo>
                          <a:pt x="7821" y="6114"/>
                          <a:pt x="8049" y="6231"/>
                          <a:pt x="8291" y="6303"/>
                        </a:cubicBezTo>
                        <a:lnTo>
                          <a:pt x="8323" y="6316"/>
                        </a:lnTo>
                        <a:cubicBezTo>
                          <a:pt x="8479" y="6358"/>
                          <a:pt x="8640" y="6379"/>
                          <a:pt x="8800" y="6379"/>
                        </a:cubicBezTo>
                        <a:cubicBezTo>
                          <a:pt x="9115" y="6379"/>
                          <a:pt x="9428" y="6298"/>
                          <a:pt x="9705" y="6134"/>
                        </a:cubicBezTo>
                        <a:lnTo>
                          <a:pt x="10063" y="5853"/>
                        </a:lnTo>
                        <a:cubicBezTo>
                          <a:pt x="10213" y="5703"/>
                          <a:pt x="10331" y="5534"/>
                          <a:pt x="10415" y="5345"/>
                        </a:cubicBezTo>
                        <a:cubicBezTo>
                          <a:pt x="10602" y="5463"/>
                          <a:pt x="10812" y="5528"/>
                          <a:pt x="11035" y="5528"/>
                        </a:cubicBezTo>
                        <a:cubicBezTo>
                          <a:pt x="11046" y="5528"/>
                          <a:pt x="11056" y="5528"/>
                          <a:pt x="11067" y="5527"/>
                        </a:cubicBezTo>
                        <a:cubicBezTo>
                          <a:pt x="12605" y="5527"/>
                          <a:pt x="12749" y="3546"/>
                          <a:pt x="11478" y="3194"/>
                        </a:cubicBezTo>
                        <a:cubicBezTo>
                          <a:pt x="11536" y="2497"/>
                          <a:pt x="11119" y="1741"/>
                          <a:pt x="10207" y="1741"/>
                        </a:cubicBezTo>
                        <a:cubicBezTo>
                          <a:pt x="10037" y="1741"/>
                          <a:pt x="9868" y="1773"/>
                          <a:pt x="9711" y="1832"/>
                        </a:cubicBezTo>
                        <a:cubicBezTo>
                          <a:pt x="9672" y="972"/>
                          <a:pt x="8968" y="287"/>
                          <a:pt x="8102" y="281"/>
                        </a:cubicBezTo>
                        <a:cubicBezTo>
                          <a:pt x="7737" y="281"/>
                          <a:pt x="7385" y="411"/>
                          <a:pt x="7104" y="639"/>
                        </a:cubicBezTo>
                        <a:cubicBezTo>
                          <a:pt x="6837" y="261"/>
                          <a:pt x="6400" y="1"/>
                          <a:pt x="5794" y="1"/>
                        </a:cubicBezTo>
                        <a:close/>
                      </a:path>
                    </a:pathLst>
                  </a:custGeom>
                  <a:solidFill>
                    <a:srgbClr val="6587C0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521" name="Google Shape;3521;p13"/>
              <p:cNvSpPr/>
              <p:nvPr/>
            </p:nvSpPr>
            <p:spPr>
              <a:xfrm>
                <a:off x="5970289" y="1542757"/>
                <a:ext cx="406813" cy="325163"/>
              </a:xfrm>
              <a:custGeom>
                <a:rect b="b" l="l" r="r" t="t"/>
                <a:pathLst>
                  <a:path extrusionOk="0" h="12879" w="16113">
                    <a:moveTo>
                      <a:pt x="1004" y="8740"/>
                    </a:moveTo>
                    <a:cubicBezTo>
                      <a:pt x="1007" y="8824"/>
                      <a:pt x="1025" y="8949"/>
                      <a:pt x="1055" y="9103"/>
                    </a:cubicBezTo>
                    <a:lnTo>
                      <a:pt x="1055" y="9103"/>
                    </a:lnTo>
                    <a:cubicBezTo>
                      <a:pt x="1031" y="8968"/>
                      <a:pt x="1014" y="8846"/>
                      <a:pt x="1004" y="8740"/>
                    </a:cubicBezTo>
                    <a:close/>
                    <a:moveTo>
                      <a:pt x="8531" y="0"/>
                    </a:moveTo>
                    <a:cubicBezTo>
                      <a:pt x="7378" y="0"/>
                      <a:pt x="6098" y="274"/>
                      <a:pt x="4700" y="906"/>
                    </a:cubicBezTo>
                    <a:cubicBezTo>
                      <a:pt x="1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25" y="4790"/>
                      <a:pt x="13544" y="6504"/>
                      <a:pt x="14216" y="6726"/>
                    </a:cubicBezTo>
                    <a:cubicBezTo>
                      <a:pt x="14557" y="6840"/>
                      <a:pt x="14772" y="11921"/>
                      <a:pt x="14749" y="12624"/>
                    </a:cubicBezTo>
                    <a:lnTo>
                      <a:pt x="14749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1" y="1523"/>
                      <a:pt x="11251" y="0"/>
                      <a:pt x="8531" y="0"/>
                    </a:cubicBezTo>
                    <a:close/>
                    <a:moveTo>
                      <a:pt x="14749" y="12624"/>
                    </a:moveTo>
                    <a:lnTo>
                      <a:pt x="14737" y="12703"/>
                    </a:lnTo>
                    <a:cubicBezTo>
                      <a:pt x="14738" y="12704"/>
                      <a:pt x="14739" y="12705"/>
                      <a:pt x="14739" y="12705"/>
                    </a:cubicBezTo>
                    <a:cubicBezTo>
                      <a:pt x="14744" y="12705"/>
                      <a:pt x="14747" y="12677"/>
                      <a:pt x="14749" y="12624"/>
                    </a:cubicBezTo>
                    <a:close/>
                    <a:moveTo>
                      <a:pt x="1055" y="9103"/>
                    </a:moveTo>
                    <a:cubicBezTo>
                      <a:pt x="1284" y="10402"/>
                      <a:pt x="2112" y="12879"/>
                      <a:pt x="2112" y="12879"/>
                    </a:cubicBezTo>
                    <a:cubicBezTo>
                      <a:pt x="2112" y="12879"/>
                      <a:pt x="1272" y="10220"/>
                      <a:pt x="1055" y="9103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22" name="Google Shape;3522;p13"/>
          <p:cNvGrpSpPr/>
          <p:nvPr/>
        </p:nvGrpSpPr>
        <p:grpSpPr>
          <a:xfrm flipH="1">
            <a:off x="4956548" y="3172056"/>
            <a:ext cx="398330" cy="559027"/>
            <a:chOff x="923839" y="1010600"/>
            <a:chExt cx="1142000" cy="2716362"/>
          </a:xfrm>
        </p:grpSpPr>
        <p:sp>
          <p:nvSpPr>
            <p:cNvPr id="3523" name="Google Shape;3523;p13"/>
            <p:cNvSpPr/>
            <p:nvPr/>
          </p:nvSpPr>
          <p:spPr>
            <a:xfrm>
              <a:off x="1025154" y="3625280"/>
              <a:ext cx="939054" cy="101682"/>
            </a:xfrm>
            <a:custGeom>
              <a:rect b="b" l="l" r="r" t="t"/>
              <a:pathLst>
                <a:path extrusionOk="0" h="1943" w="17944">
                  <a:moveTo>
                    <a:pt x="8975" y="0"/>
                  </a:moveTo>
                  <a:cubicBezTo>
                    <a:pt x="4022" y="0"/>
                    <a:pt x="0" y="437"/>
                    <a:pt x="0" y="972"/>
                  </a:cubicBezTo>
                  <a:cubicBezTo>
                    <a:pt x="0" y="1506"/>
                    <a:pt x="4022" y="1943"/>
                    <a:pt x="8975" y="1943"/>
                  </a:cubicBezTo>
                  <a:cubicBezTo>
                    <a:pt x="13928" y="1943"/>
                    <a:pt x="17943" y="1506"/>
                    <a:pt x="17943" y="972"/>
                  </a:cubicBezTo>
                  <a:cubicBezTo>
                    <a:pt x="17943" y="437"/>
                    <a:pt x="13928" y="0"/>
                    <a:pt x="8975" y="0"/>
                  </a:cubicBezTo>
                  <a:close/>
                </a:path>
              </a:pathLst>
            </a:custGeom>
            <a:solidFill>
              <a:srgbClr val="595959">
                <a:alpha val="3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923839" y="1010600"/>
              <a:ext cx="1142000" cy="2649542"/>
            </a:xfrm>
            <a:custGeom>
              <a:rect b="b" l="l" r="r" t="t"/>
              <a:pathLst>
                <a:path extrusionOk="0" h="50629" w="21822">
                  <a:moveTo>
                    <a:pt x="3781" y="7802"/>
                  </a:moveTo>
                  <a:lnTo>
                    <a:pt x="3781" y="7834"/>
                  </a:lnTo>
                  <a:lnTo>
                    <a:pt x="3761" y="7834"/>
                  </a:lnTo>
                  <a:lnTo>
                    <a:pt x="3781" y="7802"/>
                  </a:lnTo>
                  <a:close/>
                  <a:moveTo>
                    <a:pt x="10690" y="0"/>
                  </a:moveTo>
                  <a:cubicBezTo>
                    <a:pt x="6753" y="0"/>
                    <a:pt x="3559" y="3187"/>
                    <a:pt x="3559" y="7130"/>
                  </a:cubicBezTo>
                  <a:cubicBezTo>
                    <a:pt x="3559" y="7365"/>
                    <a:pt x="3572" y="7600"/>
                    <a:pt x="3605" y="7834"/>
                  </a:cubicBezTo>
                  <a:cubicBezTo>
                    <a:pt x="2973" y="7906"/>
                    <a:pt x="2543" y="8512"/>
                    <a:pt x="2699" y="9131"/>
                  </a:cubicBezTo>
                  <a:cubicBezTo>
                    <a:pt x="2821" y="9609"/>
                    <a:pt x="3251" y="9920"/>
                    <a:pt x="3713" y="9920"/>
                  </a:cubicBezTo>
                  <a:cubicBezTo>
                    <a:pt x="3844" y="9920"/>
                    <a:pt x="3977" y="9895"/>
                    <a:pt x="4107" y="9842"/>
                  </a:cubicBezTo>
                  <a:cubicBezTo>
                    <a:pt x="4837" y="12044"/>
                    <a:pt x="6681" y="13804"/>
                    <a:pt x="8747" y="14560"/>
                  </a:cubicBezTo>
                  <a:cubicBezTo>
                    <a:pt x="8793" y="14573"/>
                    <a:pt x="8878" y="14593"/>
                    <a:pt x="8878" y="14606"/>
                  </a:cubicBezTo>
                  <a:lnTo>
                    <a:pt x="8878" y="16620"/>
                  </a:lnTo>
                  <a:lnTo>
                    <a:pt x="5651" y="16620"/>
                  </a:lnTo>
                  <a:cubicBezTo>
                    <a:pt x="5651" y="16620"/>
                    <a:pt x="5645" y="16685"/>
                    <a:pt x="5625" y="16698"/>
                  </a:cubicBezTo>
                  <a:cubicBezTo>
                    <a:pt x="5052" y="16705"/>
                    <a:pt x="4543" y="17076"/>
                    <a:pt x="4361" y="17623"/>
                  </a:cubicBezTo>
                  <a:lnTo>
                    <a:pt x="216" y="33239"/>
                  </a:lnTo>
                  <a:cubicBezTo>
                    <a:pt x="1" y="33872"/>
                    <a:pt x="294" y="34563"/>
                    <a:pt x="900" y="34849"/>
                  </a:cubicBezTo>
                  <a:cubicBezTo>
                    <a:pt x="1081" y="34936"/>
                    <a:pt x="1274" y="34977"/>
                    <a:pt x="1464" y="34977"/>
                  </a:cubicBezTo>
                  <a:cubicBezTo>
                    <a:pt x="1904" y="34977"/>
                    <a:pt x="2331" y="34756"/>
                    <a:pt x="2582" y="34360"/>
                  </a:cubicBezTo>
                  <a:cubicBezTo>
                    <a:pt x="2621" y="34387"/>
                    <a:pt x="2673" y="34413"/>
                    <a:pt x="2719" y="34419"/>
                  </a:cubicBezTo>
                  <a:cubicBezTo>
                    <a:pt x="2750" y="34427"/>
                    <a:pt x="2782" y="34430"/>
                    <a:pt x="2813" y="34430"/>
                  </a:cubicBezTo>
                  <a:cubicBezTo>
                    <a:pt x="2999" y="34430"/>
                    <a:pt x="3163" y="34303"/>
                    <a:pt x="3207" y="34119"/>
                  </a:cubicBezTo>
                  <a:lnTo>
                    <a:pt x="3559" y="32542"/>
                  </a:lnTo>
                  <a:cubicBezTo>
                    <a:pt x="3605" y="32347"/>
                    <a:pt x="3481" y="32040"/>
                    <a:pt x="3299" y="31949"/>
                  </a:cubicBezTo>
                  <a:lnTo>
                    <a:pt x="6336" y="20954"/>
                  </a:lnTo>
                  <a:cubicBezTo>
                    <a:pt x="6336" y="22844"/>
                    <a:pt x="6381" y="26507"/>
                    <a:pt x="6453" y="30567"/>
                  </a:cubicBezTo>
                  <a:lnTo>
                    <a:pt x="6401" y="30567"/>
                  </a:lnTo>
                  <a:lnTo>
                    <a:pt x="6466" y="32360"/>
                  </a:lnTo>
                  <a:lnTo>
                    <a:pt x="6486" y="32360"/>
                  </a:lnTo>
                  <a:cubicBezTo>
                    <a:pt x="6623" y="40194"/>
                    <a:pt x="6805" y="48732"/>
                    <a:pt x="6805" y="48732"/>
                  </a:cubicBezTo>
                  <a:cubicBezTo>
                    <a:pt x="6805" y="48732"/>
                    <a:pt x="4517" y="49090"/>
                    <a:pt x="4517" y="50622"/>
                  </a:cubicBezTo>
                  <a:lnTo>
                    <a:pt x="8936" y="50622"/>
                  </a:lnTo>
                  <a:lnTo>
                    <a:pt x="10631" y="33435"/>
                  </a:lnTo>
                  <a:lnTo>
                    <a:pt x="10663" y="33461"/>
                  </a:lnTo>
                  <a:lnTo>
                    <a:pt x="11035" y="33461"/>
                  </a:lnTo>
                  <a:lnTo>
                    <a:pt x="11035" y="33455"/>
                  </a:lnTo>
                  <a:lnTo>
                    <a:pt x="12892" y="50628"/>
                  </a:lnTo>
                  <a:lnTo>
                    <a:pt x="17311" y="50628"/>
                  </a:lnTo>
                  <a:cubicBezTo>
                    <a:pt x="17311" y="49097"/>
                    <a:pt x="15030" y="48738"/>
                    <a:pt x="15030" y="48738"/>
                  </a:cubicBezTo>
                  <a:cubicBezTo>
                    <a:pt x="15030" y="48738"/>
                    <a:pt x="15193" y="40102"/>
                    <a:pt x="15324" y="32216"/>
                  </a:cubicBezTo>
                  <a:cubicBezTo>
                    <a:pt x="15330" y="31897"/>
                    <a:pt x="15356" y="30574"/>
                    <a:pt x="15356" y="30574"/>
                  </a:cubicBezTo>
                  <a:lnTo>
                    <a:pt x="15350" y="30574"/>
                  </a:lnTo>
                  <a:cubicBezTo>
                    <a:pt x="15408" y="26481"/>
                    <a:pt x="15454" y="22785"/>
                    <a:pt x="15454" y="20863"/>
                  </a:cubicBezTo>
                  <a:lnTo>
                    <a:pt x="18517" y="31929"/>
                  </a:lnTo>
                  <a:cubicBezTo>
                    <a:pt x="18309" y="31995"/>
                    <a:pt x="18159" y="32334"/>
                    <a:pt x="18204" y="32542"/>
                  </a:cubicBezTo>
                  <a:lnTo>
                    <a:pt x="18563" y="34119"/>
                  </a:lnTo>
                  <a:cubicBezTo>
                    <a:pt x="18606" y="34317"/>
                    <a:pt x="18779" y="34435"/>
                    <a:pt x="18957" y="34435"/>
                  </a:cubicBezTo>
                  <a:cubicBezTo>
                    <a:pt x="19049" y="34435"/>
                    <a:pt x="19143" y="34403"/>
                    <a:pt x="19221" y="34334"/>
                  </a:cubicBezTo>
                  <a:cubicBezTo>
                    <a:pt x="19468" y="34749"/>
                    <a:pt x="19908" y="34984"/>
                    <a:pt x="20363" y="34984"/>
                  </a:cubicBezTo>
                  <a:cubicBezTo>
                    <a:pt x="20545" y="34984"/>
                    <a:pt x="20728" y="34947"/>
                    <a:pt x="20903" y="34869"/>
                  </a:cubicBezTo>
                  <a:cubicBezTo>
                    <a:pt x="21515" y="34589"/>
                    <a:pt x="21822" y="33891"/>
                    <a:pt x="21606" y="33252"/>
                  </a:cubicBezTo>
                  <a:lnTo>
                    <a:pt x="21600" y="33246"/>
                  </a:lnTo>
                  <a:lnTo>
                    <a:pt x="17292" y="17663"/>
                  </a:lnTo>
                  <a:cubicBezTo>
                    <a:pt x="17122" y="17141"/>
                    <a:pt x="16653" y="16744"/>
                    <a:pt x="16138" y="16705"/>
                  </a:cubicBezTo>
                  <a:cubicBezTo>
                    <a:pt x="16125" y="16691"/>
                    <a:pt x="16112" y="16626"/>
                    <a:pt x="16112" y="16626"/>
                  </a:cubicBezTo>
                  <a:lnTo>
                    <a:pt x="12612" y="16626"/>
                  </a:lnTo>
                  <a:lnTo>
                    <a:pt x="12612" y="14704"/>
                  </a:lnTo>
                  <a:cubicBezTo>
                    <a:pt x="12612" y="14704"/>
                    <a:pt x="12645" y="14697"/>
                    <a:pt x="12651" y="14691"/>
                  </a:cubicBezTo>
                  <a:cubicBezTo>
                    <a:pt x="12664" y="14691"/>
                    <a:pt x="12684" y="14684"/>
                    <a:pt x="12703" y="14678"/>
                  </a:cubicBezTo>
                  <a:cubicBezTo>
                    <a:pt x="14893" y="14013"/>
                    <a:pt x="16914" y="12194"/>
                    <a:pt x="17696" y="9887"/>
                  </a:cubicBezTo>
                  <a:cubicBezTo>
                    <a:pt x="17774" y="9907"/>
                    <a:pt x="17859" y="9920"/>
                    <a:pt x="17944" y="9920"/>
                  </a:cubicBezTo>
                  <a:cubicBezTo>
                    <a:pt x="17948" y="9920"/>
                    <a:pt x="17952" y="9920"/>
                    <a:pt x="17956" y="9920"/>
                  </a:cubicBezTo>
                  <a:cubicBezTo>
                    <a:pt x="18517" y="9920"/>
                    <a:pt x="18974" y="9485"/>
                    <a:pt x="19006" y="8929"/>
                  </a:cubicBezTo>
                  <a:cubicBezTo>
                    <a:pt x="19032" y="8369"/>
                    <a:pt x="18615" y="7880"/>
                    <a:pt x="18054" y="7834"/>
                  </a:cubicBezTo>
                  <a:lnTo>
                    <a:pt x="18054" y="7828"/>
                  </a:lnTo>
                  <a:cubicBezTo>
                    <a:pt x="18054" y="7815"/>
                    <a:pt x="18048" y="7802"/>
                    <a:pt x="18048" y="7789"/>
                  </a:cubicBezTo>
                  <a:cubicBezTo>
                    <a:pt x="18035" y="6061"/>
                    <a:pt x="17631" y="4295"/>
                    <a:pt x="16686" y="2992"/>
                  </a:cubicBezTo>
                  <a:cubicBezTo>
                    <a:pt x="17657" y="2464"/>
                    <a:pt x="17774" y="1786"/>
                    <a:pt x="18152" y="1147"/>
                  </a:cubicBezTo>
                  <a:lnTo>
                    <a:pt x="18152" y="1147"/>
                  </a:lnTo>
                  <a:cubicBezTo>
                    <a:pt x="17943" y="1170"/>
                    <a:pt x="17732" y="1181"/>
                    <a:pt x="17520" y="1181"/>
                  </a:cubicBezTo>
                  <a:cubicBezTo>
                    <a:pt x="15277" y="1181"/>
                    <a:pt x="12899" y="0"/>
                    <a:pt x="10690" y="0"/>
                  </a:cubicBez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5" name="Google Shape;3525;p13"/>
            <p:cNvGrpSpPr/>
            <p:nvPr/>
          </p:nvGrpSpPr>
          <p:grpSpPr>
            <a:xfrm>
              <a:off x="1024271" y="1080600"/>
              <a:ext cx="932939" cy="2414907"/>
              <a:chOff x="5952515" y="3084268"/>
              <a:chExt cx="450086" cy="1165046"/>
            </a:xfrm>
          </p:grpSpPr>
          <p:grpSp>
            <p:nvGrpSpPr>
              <p:cNvPr id="3526" name="Google Shape;3526;p13"/>
              <p:cNvGrpSpPr/>
              <p:nvPr/>
            </p:nvGrpSpPr>
            <p:grpSpPr>
              <a:xfrm>
                <a:off x="5952515" y="3225780"/>
                <a:ext cx="450086" cy="1023534"/>
                <a:chOff x="5952515" y="3225780"/>
                <a:chExt cx="450086" cy="1023534"/>
              </a:xfrm>
            </p:grpSpPr>
            <p:sp>
              <p:nvSpPr>
                <p:cNvPr id="3527" name="Google Shape;3527;p13"/>
                <p:cNvSpPr/>
                <p:nvPr/>
              </p:nvSpPr>
              <p:spPr>
                <a:xfrm>
                  <a:off x="5952515" y="3489819"/>
                  <a:ext cx="227758" cy="348946"/>
                </a:xfrm>
                <a:custGeom>
                  <a:rect b="b" l="l" r="r" t="t"/>
                  <a:pathLst>
                    <a:path extrusionOk="0" h="13821" w="9021">
                      <a:moveTo>
                        <a:pt x="7318" y="0"/>
                      </a:moveTo>
                      <a:cubicBezTo>
                        <a:pt x="5897" y="0"/>
                        <a:pt x="3871" y="328"/>
                        <a:pt x="3260" y="2095"/>
                      </a:cubicBezTo>
                      <a:cubicBezTo>
                        <a:pt x="2360" y="4695"/>
                        <a:pt x="47" y="13481"/>
                        <a:pt x="27" y="13572"/>
                      </a:cubicBezTo>
                      <a:cubicBezTo>
                        <a:pt x="1" y="13677"/>
                        <a:pt x="60" y="13781"/>
                        <a:pt x="164" y="13807"/>
                      </a:cubicBezTo>
                      <a:cubicBezTo>
                        <a:pt x="183" y="13814"/>
                        <a:pt x="203" y="13814"/>
                        <a:pt x="216" y="13820"/>
                      </a:cubicBezTo>
                      <a:cubicBezTo>
                        <a:pt x="307" y="13814"/>
                        <a:pt x="385" y="13755"/>
                        <a:pt x="405" y="13670"/>
                      </a:cubicBezTo>
                      <a:cubicBezTo>
                        <a:pt x="431" y="13579"/>
                        <a:pt x="2738" y="4806"/>
                        <a:pt x="3631" y="2225"/>
                      </a:cubicBezTo>
                      <a:cubicBezTo>
                        <a:pt x="4164" y="685"/>
                        <a:pt x="6044" y="401"/>
                        <a:pt x="7360" y="401"/>
                      </a:cubicBezTo>
                      <a:cubicBezTo>
                        <a:pt x="8121" y="401"/>
                        <a:pt x="8694" y="496"/>
                        <a:pt x="8708" y="498"/>
                      </a:cubicBezTo>
                      <a:cubicBezTo>
                        <a:pt x="8723" y="501"/>
                        <a:pt x="8737" y="502"/>
                        <a:pt x="8750" y="502"/>
                      </a:cubicBezTo>
                      <a:cubicBezTo>
                        <a:pt x="8975" y="502"/>
                        <a:pt x="9020" y="157"/>
                        <a:pt x="8780" y="114"/>
                      </a:cubicBezTo>
                      <a:cubicBezTo>
                        <a:pt x="8712" y="102"/>
                        <a:pt x="8109" y="0"/>
                        <a:pt x="731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8" name="Google Shape;3528;p13"/>
                <p:cNvSpPr/>
                <p:nvPr/>
              </p:nvSpPr>
              <p:spPr>
                <a:xfrm>
                  <a:off x="6083170" y="3518576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7"/>
                        <a:pt x="255" y="1517"/>
                      </a:cubicBezTo>
                      <a:cubicBezTo>
                        <a:pt x="314" y="1517"/>
                        <a:pt x="379" y="1484"/>
                        <a:pt x="411" y="1438"/>
                      </a:cubicBezTo>
                      <a:cubicBezTo>
                        <a:pt x="1018" y="606"/>
                        <a:pt x="1764" y="389"/>
                        <a:pt x="2378" y="389"/>
                      </a:cubicBezTo>
                      <a:cubicBezTo>
                        <a:pt x="3025" y="389"/>
                        <a:pt x="3526" y="630"/>
                        <a:pt x="3566" y="650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9" name="Google Shape;3529;p13"/>
                <p:cNvSpPr/>
                <p:nvPr/>
              </p:nvSpPr>
              <p:spPr>
                <a:xfrm>
                  <a:off x="6083170" y="3557255"/>
                  <a:ext cx="99627" cy="38300"/>
                </a:xfrm>
                <a:custGeom>
                  <a:rect b="b" l="l" r="r" t="t"/>
                  <a:pathLst>
                    <a:path extrusionOk="0" h="1517" w="3946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4"/>
                        <a:pt x="3627" y="671"/>
                        <a:pt x="3656" y="671"/>
                      </a:cubicBezTo>
                      <a:cubicBezTo>
                        <a:pt x="3840" y="671"/>
                        <a:pt x="3945" y="393"/>
                        <a:pt x="3742" y="291"/>
                      </a:cubicBezTo>
                      <a:cubicBezTo>
                        <a:pt x="3728" y="287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0" name="Google Shape;3530;p13"/>
                <p:cNvSpPr/>
                <p:nvPr/>
              </p:nvSpPr>
              <p:spPr>
                <a:xfrm>
                  <a:off x="6083170" y="3595782"/>
                  <a:ext cx="99475" cy="38275"/>
                </a:xfrm>
                <a:custGeom>
                  <a:rect b="b" l="l" r="r" t="t"/>
                  <a:pathLst>
                    <a:path extrusionOk="0" h="1516" w="3940">
                      <a:moveTo>
                        <a:pt x="2367" y="0"/>
                      </a:moveTo>
                      <a:cubicBezTo>
                        <a:pt x="1653" y="0"/>
                        <a:pt x="788" y="249"/>
                        <a:pt x="92" y="1202"/>
                      </a:cubicBezTo>
                      <a:cubicBezTo>
                        <a:pt x="1" y="1333"/>
                        <a:pt x="92" y="1515"/>
                        <a:pt x="255" y="1515"/>
                      </a:cubicBezTo>
                      <a:cubicBezTo>
                        <a:pt x="314" y="1515"/>
                        <a:pt x="379" y="1489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8" y="663"/>
                        <a:pt x="3628" y="670"/>
                        <a:pt x="3657" y="670"/>
                      </a:cubicBezTo>
                      <a:cubicBezTo>
                        <a:pt x="3839" y="670"/>
                        <a:pt x="3939" y="398"/>
                        <a:pt x="3742" y="296"/>
                      </a:cubicBezTo>
                      <a:cubicBezTo>
                        <a:pt x="3728" y="290"/>
                        <a:pt x="3136" y="0"/>
                        <a:pt x="23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1" name="Google Shape;3531;p13"/>
                <p:cNvSpPr/>
                <p:nvPr/>
              </p:nvSpPr>
              <p:spPr>
                <a:xfrm>
                  <a:off x="6083170" y="3634462"/>
                  <a:ext cx="99500" cy="38250"/>
                </a:xfrm>
                <a:custGeom>
                  <a:rect b="b" l="l" r="r" t="t"/>
                  <a:pathLst>
                    <a:path extrusionOk="0" h="1515" w="3941">
                      <a:moveTo>
                        <a:pt x="2364" y="0"/>
                      </a:moveTo>
                      <a:cubicBezTo>
                        <a:pt x="1650" y="0"/>
                        <a:pt x="785" y="249"/>
                        <a:pt x="92" y="1202"/>
                      </a:cubicBezTo>
                      <a:cubicBezTo>
                        <a:pt x="1" y="1332"/>
                        <a:pt x="92" y="1515"/>
                        <a:pt x="255" y="1515"/>
                      </a:cubicBezTo>
                      <a:cubicBezTo>
                        <a:pt x="314" y="1515"/>
                        <a:pt x="379" y="1482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7" y="662"/>
                        <a:pt x="3626" y="668"/>
                        <a:pt x="3654" y="668"/>
                      </a:cubicBezTo>
                      <a:cubicBezTo>
                        <a:pt x="3838" y="668"/>
                        <a:pt x="3940" y="398"/>
                        <a:pt x="3742" y="296"/>
                      </a:cubicBezTo>
                      <a:cubicBezTo>
                        <a:pt x="3728" y="289"/>
                        <a:pt x="3134" y="0"/>
                        <a:pt x="236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2" name="Google Shape;3532;p13"/>
                <p:cNvSpPr/>
                <p:nvPr/>
              </p:nvSpPr>
              <p:spPr>
                <a:xfrm>
                  <a:off x="6083170" y="3673090"/>
                  <a:ext cx="99450" cy="38300"/>
                </a:xfrm>
                <a:custGeom>
                  <a:rect b="b" l="l" r="r" t="t"/>
                  <a:pathLst>
                    <a:path extrusionOk="0" h="1517" w="3939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2"/>
                      </a:cubicBezTo>
                      <a:cubicBezTo>
                        <a:pt x="1018" y="600"/>
                        <a:pt x="1764" y="382"/>
                        <a:pt x="2378" y="382"/>
                      </a:cubicBezTo>
                      <a:cubicBezTo>
                        <a:pt x="3025" y="382"/>
                        <a:pt x="3526" y="623"/>
                        <a:pt x="3566" y="643"/>
                      </a:cubicBezTo>
                      <a:cubicBezTo>
                        <a:pt x="3598" y="658"/>
                        <a:pt x="3629" y="665"/>
                        <a:pt x="3658" y="665"/>
                      </a:cubicBezTo>
                      <a:cubicBezTo>
                        <a:pt x="3840" y="665"/>
                        <a:pt x="3939" y="398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3" name="Google Shape;3533;p13"/>
                <p:cNvSpPr/>
                <p:nvPr/>
              </p:nvSpPr>
              <p:spPr>
                <a:xfrm>
                  <a:off x="6083170" y="3711719"/>
                  <a:ext cx="99475" cy="38351"/>
                </a:xfrm>
                <a:custGeom>
                  <a:rect b="b" l="l" r="r" t="t"/>
                  <a:pathLst>
                    <a:path extrusionOk="0" h="1519" w="3940">
                      <a:moveTo>
                        <a:pt x="2373" y="0"/>
                      </a:moveTo>
                      <a:cubicBezTo>
                        <a:pt x="1659" y="0"/>
                        <a:pt x="790" y="249"/>
                        <a:pt x="92" y="1205"/>
                      </a:cubicBezTo>
                      <a:cubicBezTo>
                        <a:pt x="1" y="1329"/>
                        <a:pt x="92" y="1518"/>
                        <a:pt x="255" y="1518"/>
                      </a:cubicBezTo>
                      <a:cubicBezTo>
                        <a:pt x="314" y="1518"/>
                        <a:pt x="379" y="1485"/>
                        <a:pt x="411" y="1433"/>
                      </a:cubicBezTo>
                      <a:cubicBezTo>
                        <a:pt x="1018" y="601"/>
                        <a:pt x="1764" y="384"/>
                        <a:pt x="2378" y="384"/>
                      </a:cubicBezTo>
                      <a:cubicBezTo>
                        <a:pt x="3025" y="384"/>
                        <a:pt x="3526" y="625"/>
                        <a:pt x="3566" y="645"/>
                      </a:cubicBezTo>
                      <a:cubicBezTo>
                        <a:pt x="3598" y="660"/>
                        <a:pt x="3628" y="666"/>
                        <a:pt x="3657" y="666"/>
                      </a:cubicBezTo>
                      <a:cubicBezTo>
                        <a:pt x="3839" y="666"/>
                        <a:pt x="3939" y="394"/>
                        <a:pt x="3742" y="293"/>
                      </a:cubicBezTo>
                      <a:cubicBezTo>
                        <a:pt x="3728" y="286"/>
                        <a:pt x="3139" y="0"/>
                        <a:pt x="237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4" name="Google Shape;3534;p13"/>
                <p:cNvSpPr/>
                <p:nvPr/>
              </p:nvSpPr>
              <p:spPr>
                <a:xfrm>
                  <a:off x="6083170" y="3750272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90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5" name="Google Shape;3535;p13"/>
                <p:cNvSpPr/>
                <p:nvPr/>
              </p:nvSpPr>
              <p:spPr>
                <a:xfrm>
                  <a:off x="6101778" y="3786679"/>
                  <a:ext cx="78242" cy="462458"/>
                </a:xfrm>
                <a:custGeom>
                  <a:rect b="b" l="l" r="r" t="t"/>
                  <a:pathLst>
                    <a:path extrusionOk="0" h="18317" w="3099">
                      <a:moveTo>
                        <a:pt x="2521" y="0"/>
                      </a:moveTo>
                      <a:cubicBezTo>
                        <a:pt x="2148" y="0"/>
                        <a:pt x="1538" y="70"/>
                        <a:pt x="1043" y="459"/>
                      </a:cubicBezTo>
                      <a:cubicBezTo>
                        <a:pt x="593" y="817"/>
                        <a:pt x="339" y="1358"/>
                        <a:pt x="287" y="2069"/>
                      </a:cubicBezTo>
                      <a:cubicBezTo>
                        <a:pt x="118" y="4265"/>
                        <a:pt x="0" y="17978"/>
                        <a:pt x="0" y="18121"/>
                      </a:cubicBezTo>
                      <a:cubicBezTo>
                        <a:pt x="0" y="18225"/>
                        <a:pt x="85" y="18317"/>
                        <a:pt x="196" y="18317"/>
                      </a:cubicBezTo>
                      <a:cubicBezTo>
                        <a:pt x="307" y="18317"/>
                        <a:pt x="398" y="18232"/>
                        <a:pt x="398" y="18121"/>
                      </a:cubicBezTo>
                      <a:cubicBezTo>
                        <a:pt x="398" y="17978"/>
                        <a:pt x="509" y="4278"/>
                        <a:pt x="678" y="2101"/>
                      </a:cubicBezTo>
                      <a:cubicBezTo>
                        <a:pt x="724" y="1502"/>
                        <a:pt x="926" y="1058"/>
                        <a:pt x="1291" y="772"/>
                      </a:cubicBezTo>
                      <a:cubicBezTo>
                        <a:pt x="1697" y="447"/>
                        <a:pt x="2225" y="393"/>
                        <a:pt x="2537" y="393"/>
                      </a:cubicBezTo>
                      <a:cubicBezTo>
                        <a:pt x="2695" y="393"/>
                        <a:pt x="2798" y="407"/>
                        <a:pt x="2803" y="407"/>
                      </a:cubicBezTo>
                      <a:cubicBezTo>
                        <a:pt x="2814" y="408"/>
                        <a:pt x="2824" y="409"/>
                        <a:pt x="2834" y="409"/>
                      </a:cubicBezTo>
                      <a:cubicBezTo>
                        <a:pt x="3061" y="409"/>
                        <a:pt x="3099" y="66"/>
                        <a:pt x="2862" y="22"/>
                      </a:cubicBezTo>
                      <a:cubicBezTo>
                        <a:pt x="2848" y="20"/>
                        <a:pt x="2718" y="0"/>
                        <a:pt x="252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6" name="Google Shape;3536;p13"/>
                <p:cNvSpPr/>
                <p:nvPr/>
              </p:nvSpPr>
              <p:spPr>
                <a:xfrm>
                  <a:off x="6105312" y="3937305"/>
                  <a:ext cx="36634" cy="80161"/>
                </a:xfrm>
                <a:custGeom>
                  <a:rect b="b" l="l" r="r" t="t"/>
                  <a:pathLst>
                    <a:path extrusionOk="0" h="3175" w="1451">
                      <a:moveTo>
                        <a:pt x="284" y="0"/>
                      </a:moveTo>
                      <a:cubicBezTo>
                        <a:pt x="128" y="0"/>
                        <a:pt x="1" y="204"/>
                        <a:pt x="147" y="345"/>
                      </a:cubicBezTo>
                      <a:cubicBezTo>
                        <a:pt x="154" y="352"/>
                        <a:pt x="942" y="1121"/>
                        <a:pt x="1047" y="2985"/>
                      </a:cubicBezTo>
                      <a:cubicBezTo>
                        <a:pt x="1053" y="3089"/>
                        <a:pt x="1144" y="3174"/>
                        <a:pt x="1249" y="3174"/>
                      </a:cubicBezTo>
                      <a:lnTo>
                        <a:pt x="1255" y="3174"/>
                      </a:lnTo>
                      <a:cubicBezTo>
                        <a:pt x="1366" y="3168"/>
                        <a:pt x="1451" y="3076"/>
                        <a:pt x="1444" y="2965"/>
                      </a:cubicBezTo>
                      <a:cubicBezTo>
                        <a:pt x="1327" y="926"/>
                        <a:pt x="453" y="91"/>
                        <a:pt x="421" y="59"/>
                      </a:cubicBezTo>
                      <a:cubicBezTo>
                        <a:pt x="377" y="18"/>
                        <a:pt x="329" y="0"/>
                        <a:pt x="28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7" name="Google Shape;3537;p13"/>
                <p:cNvSpPr/>
                <p:nvPr/>
              </p:nvSpPr>
              <p:spPr>
                <a:xfrm>
                  <a:off x="6108292" y="3860073"/>
                  <a:ext cx="50596" cy="64735"/>
                </a:xfrm>
                <a:custGeom>
                  <a:rect b="b" l="l" r="r" t="t"/>
                  <a:pathLst>
                    <a:path extrusionOk="0" h="2564" w="2004">
                      <a:moveTo>
                        <a:pt x="272" y="0"/>
                      </a:moveTo>
                      <a:cubicBezTo>
                        <a:pt x="32" y="0"/>
                        <a:pt x="0" y="362"/>
                        <a:pt x="251" y="393"/>
                      </a:cubicBezTo>
                      <a:cubicBezTo>
                        <a:pt x="309" y="406"/>
                        <a:pt x="1606" y="589"/>
                        <a:pt x="1554" y="2362"/>
                      </a:cubicBezTo>
                      <a:cubicBezTo>
                        <a:pt x="1554" y="2472"/>
                        <a:pt x="1639" y="2564"/>
                        <a:pt x="1743" y="2564"/>
                      </a:cubicBezTo>
                      <a:lnTo>
                        <a:pt x="1750" y="2564"/>
                      </a:lnTo>
                      <a:cubicBezTo>
                        <a:pt x="1854" y="2564"/>
                        <a:pt x="1945" y="2479"/>
                        <a:pt x="1945" y="2375"/>
                      </a:cubicBezTo>
                      <a:cubicBezTo>
                        <a:pt x="2004" y="250"/>
                        <a:pt x="316" y="2"/>
                        <a:pt x="303" y="2"/>
                      </a:cubicBezTo>
                      <a:cubicBezTo>
                        <a:pt x="292" y="1"/>
                        <a:pt x="282" y="0"/>
                        <a:pt x="2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8" name="Google Shape;3538;p13"/>
                <p:cNvSpPr/>
                <p:nvPr/>
              </p:nvSpPr>
              <p:spPr>
                <a:xfrm>
                  <a:off x="6102914" y="4067557"/>
                  <a:ext cx="36079" cy="81549"/>
                </a:xfrm>
                <a:custGeom>
                  <a:rect b="b" l="l" r="r" t="t"/>
                  <a:pathLst>
                    <a:path extrusionOk="0" h="3230" w="1429">
                      <a:moveTo>
                        <a:pt x="225" y="1"/>
                      </a:moveTo>
                      <a:cubicBezTo>
                        <a:pt x="167" y="1"/>
                        <a:pt x="110" y="26"/>
                        <a:pt x="73" y="75"/>
                      </a:cubicBezTo>
                      <a:cubicBezTo>
                        <a:pt x="1" y="159"/>
                        <a:pt x="14" y="283"/>
                        <a:pt x="99" y="348"/>
                      </a:cubicBezTo>
                      <a:cubicBezTo>
                        <a:pt x="112" y="361"/>
                        <a:pt x="1024" y="1124"/>
                        <a:pt x="972" y="3021"/>
                      </a:cubicBezTo>
                      <a:cubicBezTo>
                        <a:pt x="972" y="3131"/>
                        <a:pt x="1057" y="3223"/>
                        <a:pt x="1168" y="3229"/>
                      </a:cubicBezTo>
                      <a:lnTo>
                        <a:pt x="1174" y="3229"/>
                      </a:lnTo>
                      <a:cubicBezTo>
                        <a:pt x="1278" y="3229"/>
                        <a:pt x="1363" y="3144"/>
                        <a:pt x="1370" y="3034"/>
                      </a:cubicBezTo>
                      <a:cubicBezTo>
                        <a:pt x="1428" y="922"/>
                        <a:pt x="392" y="75"/>
                        <a:pt x="346" y="42"/>
                      </a:cubicBezTo>
                      <a:cubicBezTo>
                        <a:pt x="310" y="14"/>
                        <a:pt x="267" y="1"/>
                        <a:pt x="22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9" name="Google Shape;3539;p13"/>
                <p:cNvSpPr/>
                <p:nvPr/>
              </p:nvSpPr>
              <p:spPr>
                <a:xfrm>
                  <a:off x="6081706" y="3893097"/>
                  <a:ext cx="34236" cy="64305"/>
                </a:xfrm>
                <a:custGeom>
                  <a:rect b="b" l="l" r="r" t="t"/>
                  <a:pathLst>
                    <a:path extrusionOk="0" h="2547" w="1356">
                      <a:moveTo>
                        <a:pt x="1072" y="0"/>
                      </a:moveTo>
                      <a:cubicBezTo>
                        <a:pt x="1042" y="0"/>
                        <a:pt x="1011" y="8"/>
                        <a:pt x="978" y="24"/>
                      </a:cubicBezTo>
                      <a:cubicBezTo>
                        <a:pt x="939" y="37"/>
                        <a:pt x="59" y="487"/>
                        <a:pt x="0" y="2344"/>
                      </a:cubicBezTo>
                      <a:cubicBezTo>
                        <a:pt x="0" y="2448"/>
                        <a:pt x="85" y="2540"/>
                        <a:pt x="189" y="2546"/>
                      </a:cubicBezTo>
                      <a:lnTo>
                        <a:pt x="196" y="2546"/>
                      </a:lnTo>
                      <a:cubicBezTo>
                        <a:pt x="307" y="2546"/>
                        <a:pt x="391" y="2461"/>
                        <a:pt x="398" y="2357"/>
                      </a:cubicBezTo>
                      <a:cubicBezTo>
                        <a:pt x="450" y="773"/>
                        <a:pt x="1134" y="382"/>
                        <a:pt x="1154" y="376"/>
                      </a:cubicBezTo>
                      <a:cubicBezTo>
                        <a:pt x="1356" y="275"/>
                        <a:pt x="1254" y="0"/>
                        <a:pt x="10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0" name="Google Shape;3540;p13"/>
                <p:cNvSpPr/>
                <p:nvPr/>
              </p:nvSpPr>
              <p:spPr>
                <a:xfrm>
                  <a:off x="5971374" y="3754842"/>
                  <a:ext cx="29060" cy="66628"/>
                </a:xfrm>
                <a:custGeom>
                  <a:rect b="b" l="l" r="r" t="t"/>
                  <a:pathLst>
                    <a:path extrusionOk="0" h="2639" w="1151">
                      <a:moveTo>
                        <a:pt x="259" y="0"/>
                      </a:moveTo>
                      <a:cubicBezTo>
                        <a:pt x="126" y="0"/>
                        <a:pt x="0" y="138"/>
                        <a:pt x="82" y="292"/>
                      </a:cubicBezTo>
                      <a:cubicBezTo>
                        <a:pt x="88" y="305"/>
                        <a:pt x="727" y="1355"/>
                        <a:pt x="414" y="2385"/>
                      </a:cubicBezTo>
                      <a:cubicBezTo>
                        <a:pt x="381" y="2489"/>
                        <a:pt x="440" y="2600"/>
                        <a:pt x="544" y="2632"/>
                      </a:cubicBezTo>
                      <a:cubicBezTo>
                        <a:pt x="564" y="2639"/>
                        <a:pt x="583" y="2639"/>
                        <a:pt x="603" y="2639"/>
                      </a:cubicBezTo>
                      <a:cubicBezTo>
                        <a:pt x="688" y="2639"/>
                        <a:pt x="766" y="2587"/>
                        <a:pt x="792" y="2502"/>
                      </a:cubicBezTo>
                      <a:cubicBezTo>
                        <a:pt x="1150" y="1296"/>
                        <a:pt x="447" y="136"/>
                        <a:pt x="421" y="90"/>
                      </a:cubicBezTo>
                      <a:cubicBezTo>
                        <a:pt x="377" y="27"/>
                        <a:pt x="317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1" name="Google Shape;3541;p13"/>
                <p:cNvSpPr/>
                <p:nvPr/>
              </p:nvSpPr>
              <p:spPr>
                <a:xfrm>
                  <a:off x="5969632" y="3672914"/>
                  <a:ext cx="37442" cy="39310"/>
                </a:xfrm>
                <a:custGeom>
                  <a:rect b="b" l="l" r="r" t="t"/>
                  <a:pathLst>
                    <a:path extrusionOk="0" h="1557" w="1483">
                      <a:moveTo>
                        <a:pt x="1165" y="0"/>
                      </a:moveTo>
                      <a:cubicBezTo>
                        <a:pt x="952" y="0"/>
                        <a:pt x="297" y="106"/>
                        <a:pt x="27" y="1321"/>
                      </a:cubicBezTo>
                      <a:cubicBezTo>
                        <a:pt x="1" y="1426"/>
                        <a:pt x="66" y="1530"/>
                        <a:pt x="177" y="1556"/>
                      </a:cubicBezTo>
                      <a:lnTo>
                        <a:pt x="216" y="1556"/>
                      </a:lnTo>
                      <a:cubicBezTo>
                        <a:pt x="314" y="1556"/>
                        <a:pt x="392" y="1497"/>
                        <a:pt x="411" y="1406"/>
                      </a:cubicBezTo>
                      <a:cubicBezTo>
                        <a:pt x="630" y="430"/>
                        <a:pt x="1085" y="396"/>
                        <a:pt x="1168" y="396"/>
                      </a:cubicBezTo>
                      <a:cubicBezTo>
                        <a:pt x="1174" y="396"/>
                        <a:pt x="1179" y="396"/>
                        <a:pt x="1180" y="396"/>
                      </a:cubicBezTo>
                      <a:cubicBezTo>
                        <a:pt x="1191" y="397"/>
                        <a:pt x="1201" y="398"/>
                        <a:pt x="1211" y="398"/>
                      </a:cubicBezTo>
                      <a:cubicBezTo>
                        <a:pt x="1445" y="398"/>
                        <a:pt x="1483" y="36"/>
                        <a:pt x="1233" y="5"/>
                      </a:cubicBezTo>
                      <a:cubicBezTo>
                        <a:pt x="1228" y="4"/>
                        <a:pt x="1204" y="0"/>
                        <a:pt x="1165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2" name="Google Shape;3542;p13"/>
                <p:cNvSpPr/>
                <p:nvPr/>
              </p:nvSpPr>
              <p:spPr>
                <a:xfrm>
                  <a:off x="6015356" y="3608936"/>
                  <a:ext cx="28025" cy="46683"/>
                </a:xfrm>
                <a:custGeom>
                  <a:rect b="b" l="l" r="r" t="t"/>
                  <a:pathLst>
                    <a:path extrusionOk="0" h="1849" w="1110">
                      <a:moveTo>
                        <a:pt x="272" y="1"/>
                      </a:moveTo>
                      <a:cubicBezTo>
                        <a:pt x="42" y="1"/>
                        <a:pt x="1" y="357"/>
                        <a:pt x="249" y="395"/>
                      </a:cubicBezTo>
                      <a:cubicBezTo>
                        <a:pt x="393" y="427"/>
                        <a:pt x="516" y="518"/>
                        <a:pt x="588" y="642"/>
                      </a:cubicBezTo>
                      <a:cubicBezTo>
                        <a:pt x="705" y="844"/>
                        <a:pt x="673" y="1170"/>
                        <a:pt x="510" y="1574"/>
                      </a:cubicBezTo>
                      <a:cubicBezTo>
                        <a:pt x="471" y="1679"/>
                        <a:pt x="523" y="1789"/>
                        <a:pt x="621" y="1835"/>
                      </a:cubicBezTo>
                      <a:cubicBezTo>
                        <a:pt x="647" y="1842"/>
                        <a:pt x="673" y="1848"/>
                        <a:pt x="699" y="1848"/>
                      </a:cubicBezTo>
                      <a:cubicBezTo>
                        <a:pt x="777" y="1848"/>
                        <a:pt x="849" y="1796"/>
                        <a:pt x="875" y="1718"/>
                      </a:cubicBezTo>
                      <a:cubicBezTo>
                        <a:pt x="1090" y="1190"/>
                        <a:pt x="1110" y="760"/>
                        <a:pt x="927" y="440"/>
                      </a:cubicBezTo>
                      <a:cubicBezTo>
                        <a:pt x="797" y="212"/>
                        <a:pt x="569" y="56"/>
                        <a:pt x="308" y="4"/>
                      </a:cubicBezTo>
                      <a:cubicBezTo>
                        <a:pt x="296" y="2"/>
                        <a:pt x="284" y="1"/>
                        <a:pt x="2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13"/>
                <p:cNvSpPr/>
                <p:nvPr/>
              </p:nvSpPr>
              <p:spPr>
                <a:xfrm>
                  <a:off x="6001066" y="3539077"/>
                  <a:ext cx="45370" cy="39361"/>
                </a:xfrm>
                <a:custGeom>
                  <a:rect b="b" l="l" r="r" t="t"/>
                  <a:pathLst>
                    <a:path extrusionOk="0" h="1559" w="1797">
                      <a:moveTo>
                        <a:pt x="1387" y="1"/>
                      </a:moveTo>
                      <a:cubicBezTo>
                        <a:pt x="1067" y="1"/>
                        <a:pt x="411" y="153"/>
                        <a:pt x="33" y="1298"/>
                      </a:cubicBezTo>
                      <a:cubicBezTo>
                        <a:pt x="1" y="1395"/>
                        <a:pt x="53" y="1513"/>
                        <a:pt x="157" y="1545"/>
                      </a:cubicBezTo>
                      <a:cubicBezTo>
                        <a:pt x="177" y="1552"/>
                        <a:pt x="196" y="1552"/>
                        <a:pt x="222" y="1558"/>
                      </a:cubicBezTo>
                      <a:cubicBezTo>
                        <a:pt x="307" y="1552"/>
                        <a:pt x="379" y="1500"/>
                        <a:pt x="405" y="1421"/>
                      </a:cubicBezTo>
                      <a:cubicBezTo>
                        <a:pt x="715" y="490"/>
                        <a:pt x="1204" y="391"/>
                        <a:pt x="1398" y="391"/>
                      </a:cubicBezTo>
                      <a:cubicBezTo>
                        <a:pt x="1444" y="391"/>
                        <a:pt x="1474" y="397"/>
                        <a:pt x="1480" y="398"/>
                      </a:cubicBezTo>
                      <a:cubicBezTo>
                        <a:pt x="1496" y="402"/>
                        <a:pt x="1512" y="403"/>
                        <a:pt x="1527" y="403"/>
                      </a:cubicBezTo>
                      <a:cubicBezTo>
                        <a:pt x="1738" y="403"/>
                        <a:pt x="1796" y="81"/>
                        <a:pt x="1571" y="20"/>
                      </a:cubicBezTo>
                      <a:cubicBezTo>
                        <a:pt x="1560" y="17"/>
                        <a:pt x="1492" y="1"/>
                        <a:pt x="138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13"/>
                <p:cNvSpPr/>
                <p:nvPr/>
              </p:nvSpPr>
              <p:spPr>
                <a:xfrm>
                  <a:off x="6074788" y="4163397"/>
                  <a:ext cx="34261" cy="58599"/>
                </a:xfrm>
                <a:custGeom>
                  <a:rect b="b" l="l" r="r" t="t"/>
                  <a:pathLst>
                    <a:path extrusionOk="0" h="2321" w="1357">
                      <a:moveTo>
                        <a:pt x="1167" y="0"/>
                      </a:moveTo>
                      <a:cubicBezTo>
                        <a:pt x="919" y="7"/>
                        <a:pt x="678" y="104"/>
                        <a:pt x="509" y="287"/>
                      </a:cubicBezTo>
                      <a:cubicBezTo>
                        <a:pt x="157" y="639"/>
                        <a:pt x="0" y="1265"/>
                        <a:pt x="53" y="2131"/>
                      </a:cubicBezTo>
                      <a:cubicBezTo>
                        <a:pt x="59" y="2236"/>
                        <a:pt x="144" y="2320"/>
                        <a:pt x="248" y="2320"/>
                      </a:cubicBezTo>
                      <a:lnTo>
                        <a:pt x="261" y="2320"/>
                      </a:lnTo>
                      <a:cubicBezTo>
                        <a:pt x="365" y="2314"/>
                        <a:pt x="450" y="2223"/>
                        <a:pt x="444" y="2118"/>
                      </a:cubicBezTo>
                      <a:cubicBezTo>
                        <a:pt x="391" y="1186"/>
                        <a:pt x="594" y="769"/>
                        <a:pt x="776" y="580"/>
                      </a:cubicBezTo>
                      <a:cubicBezTo>
                        <a:pt x="874" y="476"/>
                        <a:pt x="1004" y="411"/>
                        <a:pt x="1148" y="404"/>
                      </a:cubicBezTo>
                      <a:cubicBezTo>
                        <a:pt x="1252" y="404"/>
                        <a:pt x="1343" y="319"/>
                        <a:pt x="1350" y="209"/>
                      </a:cubicBezTo>
                      <a:cubicBezTo>
                        <a:pt x="1356" y="104"/>
                        <a:pt x="1278" y="7"/>
                        <a:pt x="11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13"/>
                <p:cNvSpPr/>
                <p:nvPr/>
              </p:nvSpPr>
              <p:spPr>
                <a:xfrm>
                  <a:off x="6081529" y="4015547"/>
                  <a:ext cx="34463" cy="59180"/>
                </a:xfrm>
                <a:custGeom>
                  <a:rect b="b" l="l" r="r" t="t"/>
                  <a:pathLst>
                    <a:path extrusionOk="0" h="2344" w="1365">
                      <a:moveTo>
                        <a:pt x="1077" y="1"/>
                      </a:moveTo>
                      <a:cubicBezTo>
                        <a:pt x="1048" y="1"/>
                        <a:pt x="1017" y="8"/>
                        <a:pt x="985" y="23"/>
                      </a:cubicBezTo>
                      <a:cubicBezTo>
                        <a:pt x="946" y="42"/>
                        <a:pt x="66" y="505"/>
                        <a:pt x="7" y="2135"/>
                      </a:cubicBezTo>
                      <a:cubicBezTo>
                        <a:pt x="1" y="2245"/>
                        <a:pt x="92" y="2337"/>
                        <a:pt x="196" y="2343"/>
                      </a:cubicBezTo>
                      <a:lnTo>
                        <a:pt x="203" y="2343"/>
                      </a:lnTo>
                      <a:cubicBezTo>
                        <a:pt x="314" y="2343"/>
                        <a:pt x="405" y="2258"/>
                        <a:pt x="405" y="2148"/>
                      </a:cubicBezTo>
                      <a:cubicBezTo>
                        <a:pt x="457" y="779"/>
                        <a:pt x="1135" y="394"/>
                        <a:pt x="1167" y="375"/>
                      </a:cubicBezTo>
                      <a:cubicBezTo>
                        <a:pt x="1364" y="268"/>
                        <a:pt x="1260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6" name="Google Shape;3546;p13"/>
                <p:cNvSpPr/>
                <p:nvPr/>
              </p:nvSpPr>
              <p:spPr>
                <a:xfrm>
                  <a:off x="6083473" y="3225780"/>
                  <a:ext cx="183726" cy="588443"/>
                </a:xfrm>
                <a:custGeom>
                  <a:rect b="b" l="l" r="r" t="t"/>
                  <a:pathLst>
                    <a:path extrusionOk="0" h="23307" w="7277">
                      <a:moveTo>
                        <a:pt x="5001" y="0"/>
                      </a:moveTo>
                      <a:lnTo>
                        <a:pt x="1970" y="333"/>
                      </a:lnTo>
                      <a:cubicBezTo>
                        <a:pt x="2185" y="346"/>
                        <a:pt x="2902" y="1102"/>
                        <a:pt x="3319" y="2738"/>
                      </a:cubicBezTo>
                      <a:cubicBezTo>
                        <a:pt x="2589" y="2874"/>
                        <a:pt x="712" y="3363"/>
                        <a:pt x="61" y="4791"/>
                      </a:cubicBezTo>
                      <a:cubicBezTo>
                        <a:pt x="0" y="4941"/>
                        <a:pt x="127" y="5058"/>
                        <a:pt x="253" y="5058"/>
                      </a:cubicBezTo>
                      <a:cubicBezTo>
                        <a:pt x="317" y="5058"/>
                        <a:pt x="381" y="5027"/>
                        <a:pt x="419" y="4954"/>
                      </a:cubicBezTo>
                      <a:cubicBezTo>
                        <a:pt x="999" y="3696"/>
                        <a:pt x="2752" y="3246"/>
                        <a:pt x="3411" y="3122"/>
                      </a:cubicBezTo>
                      <a:cubicBezTo>
                        <a:pt x="3424" y="3174"/>
                        <a:pt x="3430" y="3233"/>
                        <a:pt x="3443" y="3285"/>
                      </a:cubicBezTo>
                      <a:lnTo>
                        <a:pt x="3443" y="4569"/>
                      </a:lnTo>
                      <a:cubicBezTo>
                        <a:pt x="3437" y="4569"/>
                        <a:pt x="3430" y="4563"/>
                        <a:pt x="3424" y="4563"/>
                      </a:cubicBezTo>
                      <a:cubicBezTo>
                        <a:pt x="3414" y="4560"/>
                        <a:pt x="3349" y="4547"/>
                        <a:pt x="3242" y="4547"/>
                      </a:cubicBezTo>
                      <a:cubicBezTo>
                        <a:pt x="2861" y="4547"/>
                        <a:pt x="1945" y="4710"/>
                        <a:pt x="1025" y="6062"/>
                      </a:cubicBezTo>
                      <a:cubicBezTo>
                        <a:pt x="923" y="6215"/>
                        <a:pt x="1059" y="6371"/>
                        <a:pt x="1197" y="6371"/>
                      </a:cubicBezTo>
                      <a:cubicBezTo>
                        <a:pt x="1253" y="6371"/>
                        <a:pt x="1310" y="6345"/>
                        <a:pt x="1351" y="6283"/>
                      </a:cubicBezTo>
                      <a:cubicBezTo>
                        <a:pt x="2184" y="5060"/>
                        <a:pt x="2960" y="4940"/>
                        <a:pt x="3238" y="4940"/>
                      </a:cubicBezTo>
                      <a:cubicBezTo>
                        <a:pt x="3300" y="4940"/>
                        <a:pt x="3337" y="4946"/>
                        <a:pt x="3345" y="4947"/>
                      </a:cubicBezTo>
                      <a:cubicBezTo>
                        <a:pt x="3359" y="4950"/>
                        <a:pt x="3372" y="4951"/>
                        <a:pt x="3386" y="4951"/>
                      </a:cubicBezTo>
                      <a:cubicBezTo>
                        <a:pt x="3405" y="4951"/>
                        <a:pt x="3424" y="4948"/>
                        <a:pt x="3443" y="4941"/>
                      </a:cubicBezTo>
                      <a:lnTo>
                        <a:pt x="3443" y="23111"/>
                      </a:lnTo>
                      <a:cubicBezTo>
                        <a:pt x="3443" y="23242"/>
                        <a:pt x="3543" y="23307"/>
                        <a:pt x="3641" y="23307"/>
                      </a:cubicBezTo>
                      <a:cubicBezTo>
                        <a:pt x="3740" y="23307"/>
                        <a:pt x="3837" y="23242"/>
                        <a:pt x="3834" y="23111"/>
                      </a:cubicBezTo>
                      <a:lnTo>
                        <a:pt x="3834" y="4941"/>
                      </a:lnTo>
                      <a:cubicBezTo>
                        <a:pt x="3848" y="4940"/>
                        <a:pt x="3862" y="4939"/>
                        <a:pt x="3879" y="4939"/>
                      </a:cubicBezTo>
                      <a:cubicBezTo>
                        <a:pt x="4169" y="4939"/>
                        <a:pt x="4937" y="5074"/>
                        <a:pt x="5757" y="6283"/>
                      </a:cubicBezTo>
                      <a:cubicBezTo>
                        <a:pt x="5800" y="6345"/>
                        <a:pt x="5858" y="6371"/>
                        <a:pt x="5915" y="6371"/>
                      </a:cubicBezTo>
                      <a:cubicBezTo>
                        <a:pt x="6055" y="6371"/>
                        <a:pt x="6189" y="6215"/>
                        <a:pt x="6083" y="6062"/>
                      </a:cubicBezTo>
                      <a:cubicBezTo>
                        <a:pt x="5175" y="4722"/>
                        <a:pt x="4273" y="4549"/>
                        <a:pt x="3880" y="4549"/>
                      </a:cubicBezTo>
                      <a:cubicBezTo>
                        <a:pt x="3864" y="4549"/>
                        <a:pt x="3849" y="4549"/>
                        <a:pt x="3834" y="4549"/>
                      </a:cubicBezTo>
                      <a:lnTo>
                        <a:pt x="3834" y="3122"/>
                      </a:lnTo>
                      <a:cubicBezTo>
                        <a:pt x="4466" y="3239"/>
                        <a:pt x="6272" y="3676"/>
                        <a:pt x="6858" y="4954"/>
                      </a:cubicBezTo>
                      <a:cubicBezTo>
                        <a:pt x="6899" y="5030"/>
                        <a:pt x="6964" y="5062"/>
                        <a:pt x="7030" y="5062"/>
                      </a:cubicBezTo>
                      <a:cubicBezTo>
                        <a:pt x="7154" y="5062"/>
                        <a:pt x="7277" y="4945"/>
                        <a:pt x="7217" y="4791"/>
                      </a:cubicBezTo>
                      <a:cubicBezTo>
                        <a:pt x="6526" y="3272"/>
                        <a:pt x="4460" y="2822"/>
                        <a:pt x="3841" y="2718"/>
                      </a:cubicBezTo>
                      <a:cubicBezTo>
                        <a:pt x="4023" y="1695"/>
                        <a:pt x="4362" y="639"/>
                        <a:pt x="500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7" name="Google Shape;3547;p13"/>
                <p:cNvSpPr/>
                <p:nvPr/>
              </p:nvSpPr>
              <p:spPr>
                <a:xfrm>
                  <a:off x="6174869" y="3489819"/>
                  <a:ext cx="227732" cy="348946"/>
                </a:xfrm>
                <a:custGeom>
                  <a:rect b="b" l="l" r="r" t="t"/>
                  <a:pathLst>
                    <a:path extrusionOk="0" h="13821" w="9020">
                      <a:moveTo>
                        <a:pt x="1703" y="0"/>
                      </a:moveTo>
                      <a:cubicBezTo>
                        <a:pt x="912" y="0"/>
                        <a:pt x="308" y="102"/>
                        <a:pt x="240" y="114"/>
                      </a:cubicBezTo>
                      <a:cubicBezTo>
                        <a:pt x="0" y="157"/>
                        <a:pt x="45" y="502"/>
                        <a:pt x="270" y="502"/>
                      </a:cubicBezTo>
                      <a:cubicBezTo>
                        <a:pt x="283" y="502"/>
                        <a:pt x="297" y="501"/>
                        <a:pt x="312" y="498"/>
                      </a:cubicBezTo>
                      <a:cubicBezTo>
                        <a:pt x="326" y="496"/>
                        <a:pt x="898" y="401"/>
                        <a:pt x="1658" y="401"/>
                      </a:cubicBezTo>
                      <a:cubicBezTo>
                        <a:pt x="2973" y="401"/>
                        <a:pt x="4850" y="685"/>
                        <a:pt x="5383" y="2225"/>
                      </a:cubicBezTo>
                      <a:cubicBezTo>
                        <a:pt x="6282" y="4806"/>
                        <a:pt x="8589" y="13579"/>
                        <a:pt x="8609" y="13670"/>
                      </a:cubicBezTo>
                      <a:cubicBezTo>
                        <a:pt x="8635" y="13755"/>
                        <a:pt x="8713" y="13820"/>
                        <a:pt x="8804" y="13820"/>
                      </a:cubicBezTo>
                      <a:cubicBezTo>
                        <a:pt x="8817" y="13814"/>
                        <a:pt x="8837" y="13814"/>
                        <a:pt x="8850" y="13807"/>
                      </a:cubicBezTo>
                      <a:cubicBezTo>
                        <a:pt x="8954" y="13781"/>
                        <a:pt x="9019" y="13677"/>
                        <a:pt x="8993" y="13572"/>
                      </a:cubicBezTo>
                      <a:cubicBezTo>
                        <a:pt x="8967" y="13481"/>
                        <a:pt x="6654" y="4695"/>
                        <a:pt x="5761" y="2095"/>
                      </a:cubicBezTo>
                      <a:cubicBezTo>
                        <a:pt x="5149" y="328"/>
                        <a:pt x="3124" y="0"/>
                        <a:pt x="170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13"/>
                <p:cNvSpPr/>
                <p:nvPr/>
              </p:nvSpPr>
              <p:spPr>
                <a:xfrm>
                  <a:off x="6172345" y="3518576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90"/>
                        <a:pt x="3623" y="1516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4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lnTo>
                        <a:pt x="3687" y="1516"/>
                      </a:lnTo>
                      <a:cubicBezTo>
                        <a:pt x="3686" y="1517"/>
                        <a:pt x="3685" y="1517"/>
                        <a:pt x="3684" y="1517"/>
                      </a:cubicBezTo>
                      <a:lnTo>
                        <a:pt x="3690" y="1517"/>
                      </a:lnTo>
                      <a:cubicBezTo>
                        <a:pt x="3689" y="1517"/>
                        <a:pt x="3688" y="1517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13"/>
                <p:cNvSpPr/>
                <p:nvPr/>
              </p:nvSpPr>
              <p:spPr>
                <a:xfrm>
                  <a:off x="6172168" y="3557255"/>
                  <a:ext cx="99601" cy="38300"/>
                </a:xfrm>
                <a:custGeom>
                  <a:rect b="b" l="l" r="r" t="t"/>
                  <a:pathLst>
                    <a:path extrusionOk="0" h="1517" w="3945">
                      <a:moveTo>
                        <a:pt x="1579" y="1"/>
                      </a:moveTo>
                      <a:cubicBezTo>
                        <a:pt x="810" y="1"/>
                        <a:pt x="217" y="287"/>
                        <a:pt x="204" y="291"/>
                      </a:cubicBezTo>
                      <a:cubicBezTo>
                        <a:pt x="0" y="393"/>
                        <a:pt x="106" y="671"/>
                        <a:pt x="290" y="671"/>
                      </a:cubicBezTo>
                      <a:cubicBezTo>
                        <a:pt x="318" y="671"/>
                        <a:pt x="349" y="664"/>
                        <a:pt x="380" y="649"/>
                      </a:cubicBezTo>
                      <a:cubicBezTo>
                        <a:pt x="420" y="629"/>
                        <a:pt x="923" y="386"/>
                        <a:pt x="1571" y="386"/>
                      </a:cubicBezTo>
                      <a:cubicBezTo>
                        <a:pt x="2185" y="386"/>
                        <a:pt x="2929" y="604"/>
                        <a:pt x="3534" y="1438"/>
                      </a:cubicBezTo>
                      <a:cubicBezTo>
                        <a:pt x="3573" y="1489"/>
                        <a:pt x="3630" y="1515"/>
                        <a:pt x="3694" y="1516"/>
                      </a:cubicBezTo>
                      <a:lnTo>
                        <a:pt x="3694" y="1516"/>
                      </a:lnTo>
                      <a:cubicBezTo>
                        <a:pt x="3855" y="1514"/>
                        <a:pt x="3944" y="1333"/>
                        <a:pt x="3854" y="1203"/>
                      </a:cubicBezTo>
                      <a:cubicBezTo>
                        <a:pt x="3160" y="249"/>
                        <a:pt x="2293" y="1"/>
                        <a:pt x="1579" y="1"/>
                      </a:cubicBezTo>
                      <a:close/>
                      <a:moveTo>
                        <a:pt x="3694" y="1516"/>
                      </a:moveTo>
                      <a:lnTo>
                        <a:pt x="3694" y="1516"/>
                      </a:lnTo>
                      <a:cubicBezTo>
                        <a:pt x="3693" y="1516"/>
                        <a:pt x="3692" y="1516"/>
                        <a:pt x="3691" y="1516"/>
                      </a:cubicBezTo>
                      <a:lnTo>
                        <a:pt x="3697" y="1516"/>
                      </a:lnTo>
                      <a:cubicBezTo>
                        <a:pt x="3696" y="1516"/>
                        <a:pt x="3695" y="1516"/>
                        <a:pt x="3694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13"/>
                <p:cNvSpPr/>
                <p:nvPr/>
              </p:nvSpPr>
              <p:spPr>
                <a:xfrm>
                  <a:off x="6172319" y="359578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6" y="0"/>
                      </a:moveTo>
                      <a:cubicBezTo>
                        <a:pt x="806" y="0"/>
                        <a:pt x="211" y="290"/>
                        <a:pt x="198" y="296"/>
                      </a:cubicBezTo>
                      <a:cubicBezTo>
                        <a:pt x="1" y="398"/>
                        <a:pt x="106" y="670"/>
                        <a:pt x="285" y="670"/>
                      </a:cubicBezTo>
                      <a:cubicBezTo>
                        <a:pt x="313" y="670"/>
                        <a:pt x="343" y="663"/>
                        <a:pt x="374" y="648"/>
                      </a:cubicBezTo>
                      <a:cubicBezTo>
                        <a:pt x="414" y="628"/>
                        <a:pt x="917" y="385"/>
                        <a:pt x="1565" y="385"/>
                      </a:cubicBezTo>
                      <a:cubicBezTo>
                        <a:pt x="2179" y="385"/>
                        <a:pt x="2923" y="603"/>
                        <a:pt x="3528" y="1437"/>
                      </a:cubicBezTo>
                      <a:cubicBezTo>
                        <a:pt x="3564" y="1485"/>
                        <a:pt x="3616" y="1516"/>
                        <a:pt x="3675" y="1516"/>
                      </a:cubicBezTo>
                      <a:cubicBezTo>
                        <a:pt x="3680" y="1516"/>
                        <a:pt x="3685" y="1516"/>
                        <a:pt x="3690" y="1515"/>
                      </a:cubicBezTo>
                      <a:lnTo>
                        <a:pt x="3690" y="1515"/>
                      </a:lnTo>
                      <a:cubicBezTo>
                        <a:pt x="3691" y="1515"/>
                        <a:pt x="3692" y="1515"/>
                        <a:pt x="3693" y="1515"/>
                      </a:cubicBezTo>
                      <a:cubicBezTo>
                        <a:pt x="3851" y="1515"/>
                        <a:pt x="3937" y="1331"/>
                        <a:pt x="3848" y="1202"/>
                      </a:cubicBezTo>
                      <a:cubicBezTo>
                        <a:pt x="3155" y="249"/>
                        <a:pt x="2290" y="0"/>
                        <a:pt x="157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13"/>
                <p:cNvSpPr/>
                <p:nvPr/>
              </p:nvSpPr>
              <p:spPr>
                <a:xfrm>
                  <a:off x="6172294" y="3634436"/>
                  <a:ext cx="99450" cy="38275"/>
                </a:xfrm>
                <a:custGeom>
                  <a:rect b="b" l="l" r="r" t="t"/>
                  <a:pathLst>
                    <a:path extrusionOk="0" h="1516" w="3939">
                      <a:moveTo>
                        <a:pt x="1574" y="0"/>
                      </a:moveTo>
                      <a:cubicBezTo>
                        <a:pt x="805" y="0"/>
                        <a:pt x="212" y="287"/>
                        <a:pt x="199" y="291"/>
                      </a:cubicBezTo>
                      <a:cubicBezTo>
                        <a:pt x="0" y="398"/>
                        <a:pt x="108" y="669"/>
                        <a:pt x="289" y="669"/>
                      </a:cubicBezTo>
                      <a:cubicBezTo>
                        <a:pt x="316" y="669"/>
                        <a:pt x="345" y="663"/>
                        <a:pt x="375" y="649"/>
                      </a:cubicBezTo>
                      <a:cubicBezTo>
                        <a:pt x="415" y="629"/>
                        <a:pt x="918" y="385"/>
                        <a:pt x="1566" y="385"/>
                      </a:cubicBezTo>
                      <a:cubicBezTo>
                        <a:pt x="2180" y="385"/>
                        <a:pt x="2924" y="604"/>
                        <a:pt x="3529" y="1438"/>
                      </a:cubicBezTo>
                      <a:cubicBezTo>
                        <a:pt x="3568" y="1490"/>
                        <a:pt x="3627" y="1516"/>
                        <a:pt x="3692" y="1516"/>
                      </a:cubicBezTo>
                      <a:lnTo>
                        <a:pt x="3686" y="1516"/>
                      </a:lnTo>
                      <a:cubicBezTo>
                        <a:pt x="3689" y="1516"/>
                        <a:pt x="3691" y="1516"/>
                        <a:pt x="3694" y="1516"/>
                      </a:cubicBezTo>
                      <a:cubicBezTo>
                        <a:pt x="3852" y="1516"/>
                        <a:pt x="3938" y="1331"/>
                        <a:pt x="3849" y="1203"/>
                      </a:cubicBezTo>
                      <a:cubicBezTo>
                        <a:pt x="3155" y="248"/>
                        <a:pt x="2288" y="0"/>
                        <a:pt x="157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13"/>
                <p:cNvSpPr/>
                <p:nvPr/>
              </p:nvSpPr>
              <p:spPr>
                <a:xfrm>
                  <a:off x="6172319" y="3673040"/>
                  <a:ext cx="99450" cy="38351"/>
                </a:xfrm>
                <a:custGeom>
                  <a:rect b="b" l="l" r="r" t="t"/>
                  <a:pathLst>
                    <a:path extrusionOk="0" h="1519" w="3939">
                      <a:moveTo>
                        <a:pt x="1569" y="1"/>
                      </a:moveTo>
                      <a:cubicBezTo>
                        <a:pt x="802" y="1"/>
                        <a:pt x="211" y="286"/>
                        <a:pt x="198" y="293"/>
                      </a:cubicBezTo>
                      <a:cubicBezTo>
                        <a:pt x="1" y="395"/>
                        <a:pt x="106" y="667"/>
                        <a:pt x="285" y="667"/>
                      </a:cubicBezTo>
                      <a:cubicBezTo>
                        <a:pt x="313" y="667"/>
                        <a:pt x="343" y="660"/>
                        <a:pt x="374" y="645"/>
                      </a:cubicBezTo>
                      <a:cubicBezTo>
                        <a:pt x="414" y="625"/>
                        <a:pt x="915" y="384"/>
                        <a:pt x="1562" y="384"/>
                      </a:cubicBezTo>
                      <a:cubicBezTo>
                        <a:pt x="2176" y="384"/>
                        <a:pt x="2922" y="602"/>
                        <a:pt x="3528" y="1434"/>
                      </a:cubicBezTo>
                      <a:cubicBezTo>
                        <a:pt x="3567" y="1485"/>
                        <a:pt x="3624" y="1517"/>
                        <a:pt x="3688" y="1518"/>
                      </a:cubicBezTo>
                      <a:lnTo>
                        <a:pt x="3688" y="1518"/>
                      </a:lnTo>
                      <a:cubicBezTo>
                        <a:pt x="3849" y="1516"/>
                        <a:pt x="3938" y="1335"/>
                        <a:pt x="3848" y="1206"/>
                      </a:cubicBezTo>
                      <a:cubicBezTo>
                        <a:pt x="3153" y="249"/>
                        <a:pt x="2284" y="1"/>
                        <a:pt x="1569" y="1"/>
                      </a:cubicBezTo>
                      <a:close/>
                      <a:moveTo>
                        <a:pt x="3688" y="1518"/>
                      </a:moveTo>
                      <a:lnTo>
                        <a:pt x="3688" y="1518"/>
                      </a:lnTo>
                      <a:cubicBezTo>
                        <a:pt x="3687" y="1518"/>
                        <a:pt x="3686" y="1518"/>
                        <a:pt x="3685" y="1518"/>
                      </a:cubicBezTo>
                      <a:lnTo>
                        <a:pt x="3691" y="1518"/>
                      </a:lnTo>
                      <a:cubicBezTo>
                        <a:pt x="3690" y="1518"/>
                        <a:pt x="3689" y="1518"/>
                        <a:pt x="3688" y="1518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13"/>
                <p:cNvSpPr/>
                <p:nvPr/>
              </p:nvSpPr>
              <p:spPr>
                <a:xfrm>
                  <a:off x="6172319" y="3711643"/>
                  <a:ext cx="99450" cy="38427"/>
                </a:xfrm>
                <a:custGeom>
                  <a:rect b="b" l="l" r="r" t="t"/>
                  <a:pathLst>
                    <a:path extrusionOk="0" h="1522" w="3939">
                      <a:moveTo>
                        <a:pt x="1572" y="1"/>
                      </a:moveTo>
                      <a:cubicBezTo>
                        <a:pt x="804" y="1"/>
                        <a:pt x="211" y="289"/>
                        <a:pt x="198" y="296"/>
                      </a:cubicBezTo>
                      <a:cubicBezTo>
                        <a:pt x="1" y="397"/>
                        <a:pt x="106" y="669"/>
                        <a:pt x="285" y="669"/>
                      </a:cubicBezTo>
                      <a:cubicBezTo>
                        <a:pt x="313" y="669"/>
                        <a:pt x="343" y="663"/>
                        <a:pt x="374" y="648"/>
                      </a:cubicBezTo>
                      <a:cubicBezTo>
                        <a:pt x="414" y="628"/>
                        <a:pt x="915" y="387"/>
                        <a:pt x="1562" y="387"/>
                      </a:cubicBezTo>
                      <a:cubicBezTo>
                        <a:pt x="2176" y="387"/>
                        <a:pt x="2922" y="604"/>
                        <a:pt x="3528" y="1436"/>
                      </a:cubicBezTo>
                      <a:cubicBezTo>
                        <a:pt x="3567" y="1488"/>
                        <a:pt x="3624" y="1520"/>
                        <a:pt x="3688" y="1521"/>
                      </a:cubicBezTo>
                      <a:lnTo>
                        <a:pt x="3688" y="1521"/>
                      </a:lnTo>
                      <a:cubicBezTo>
                        <a:pt x="3849" y="1519"/>
                        <a:pt x="3938" y="1338"/>
                        <a:pt x="3848" y="1208"/>
                      </a:cubicBezTo>
                      <a:cubicBezTo>
                        <a:pt x="3154" y="250"/>
                        <a:pt x="2287" y="1"/>
                        <a:pt x="1572" y="1"/>
                      </a:cubicBezTo>
                      <a:close/>
                      <a:moveTo>
                        <a:pt x="3688" y="1521"/>
                      </a:moveTo>
                      <a:lnTo>
                        <a:pt x="3688" y="1521"/>
                      </a:lnTo>
                      <a:cubicBezTo>
                        <a:pt x="3687" y="1521"/>
                        <a:pt x="3686" y="1521"/>
                        <a:pt x="3685" y="1521"/>
                      </a:cubicBezTo>
                      <a:lnTo>
                        <a:pt x="3691" y="1521"/>
                      </a:lnTo>
                      <a:cubicBezTo>
                        <a:pt x="3690" y="1521"/>
                        <a:pt x="3689" y="1521"/>
                        <a:pt x="3688" y="152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13"/>
                <p:cNvSpPr/>
                <p:nvPr/>
              </p:nvSpPr>
              <p:spPr>
                <a:xfrm>
                  <a:off x="6172345" y="375027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89"/>
                        <a:pt x="3623" y="1515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3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cubicBezTo>
                        <a:pt x="3686" y="1516"/>
                        <a:pt x="3685" y="1516"/>
                        <a:pt x="3684" y="1516"/>
                      </a:cubicBezTo>
                      <a:lnTo>
                        <a:pt x="3690" y="1516"/>
                      </a:lnTo>
                      <a:cubicBezTo>
                        <a:pt x="3689" y="1516"/>
                        <a:pt x="3688" y="1516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13"/>
                <p:cNvSpPr/>
                <p:nvPr/>
              </p:nvSpPr>
              <p:spPr>
                <a:xfrm>
                  <a:off x="6175097" y="3786679"/>
                  <a:ext cx="78242" cy="462635"/>
                </a:xfrm>
                <a:custGeom>
                  <a:rect b="b" l="l" r="r" t="t"/>
                  <a:pathLst>
                    <a:path extrusionOk="0" h="18324" w="3099">
                      <a:moveTo>
                        <a:pt x="572" y="1"/>
                      </a:moveTo>
                      <a:cubicBezTo>
                        <a:pt x="379" y="1"/>
                        <a:pt x="251" y="20"/>
                        <a:pt x="238" y="22"/>
                      </a:cubicBezTo>
                      <a:cubicBezTo>
                        <a:pt x="1" y="72"/>
                        <a:pt x="38" y="415"/>
                        <a:pt x="266" y="415"/>
                      </a:cubicBezTo>
                      <a:cubicBezTo>
                        <a:pt x="276" y="415"/>
                        <a:pt x="286" y="414"/>
                        <a:pt x="296" y="413"/>
                      </a:cubicBezTo>
                      <a:cubicBezTo>
                        <a:pt x="299" y="413"/>
                        <a:pt x="407" y="397"/>
                        <a:pt x="574" y="397"/>
                      </a:cubicBezTo>
                      <a:cubicBezTo>
                        <a:pt x="887" y="397"/>
                        <a:pt x="1405" y="453"/>
                        <a:pt x="1809" y="772"/>
                      </a:cubicBezTo>
                      <a:cubicBezTo>
                        <a:pt x="2167" y="1058"/>
                        <a:pt x="2376" y="1508"/>
                        <a:pt x="2421" y="2101"/>
                      </a:cubicBezTo>
                      <a:cubicBezTo>
                        <a:pt x="2591" y="4278"/>
                        <a:pt x="2701" y="17984"/>
                        <a:pt x="2701" y="18121"/>
                      </a:cubicBezTo>
                      <a:cubicBezTo>
                        <a:pt x="2708" y="18232"/>
                        <a:pt x="2793" y="18317"/>
                        <a:pt x="2903" y="18317"/>
                      </a:cubicBezTo>
                      <a:lnTo>
                        <a:pt x="2903" y="18323"/>
                      </a:lnTo>
                      <a:cubicBezTo>
                        <a:pt x="3014" y="18317"/>
                        <a:pt x="3099" y="18232"/>
                        <a:pt x="3099" y="18121"/>
                      </a:cubicBezTo>
                      <a:cubicBezTo>
                        <a:pt x="3099" y="17978"/>
                        <a:pt x="2982" y="4265"/>
                        <a:pt x="2812" y="2075"/>
                      </a:cubicBezTo>
                      <a:cubicBezTo>
                        <a:pt x="2760" y="1358"/>
                        <a:pt x="2506" y="824"/>
                        <a:pt x="2050" y="465"/>
                      </a:cubicBezTo>
                      <a:cubicBezTo>
                        <a:pt x="1553" y="71"/>
                        <a:pt x="943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6" name="Google Shape;3556;p13"/>
                <p:cNvSpPr/>
                <p:nvPr/>
              </p:nvSpPr>
              <p:spPr>
                <a:xfrm>
                  <a:off x="6213170" y="3937356"/>
                  <a:ext cx="36533" cy="80110"/>
                </a:xfrm>
                <a:custGeom>
                  <a:rect b="b" l="l" r="r" t="t"/>
                  <a:pathLst>
                    <a:path extrusionOk="0" h="3173" w="1447">
                      <a:moveTo>
                        <a:pt x="1165" y="1"/>
                      </a:moveTo>
                      <a:cubicBezTo>
                        <a:pt x="1121" y="1"/>
                        <a:pt x="1074" y="17"/>
                        <a:pt x="1030" y="57"/>
                      </a:cubicBezTo>
                      <a:cubicBezTo>
                        <a:pt x="998" y="89"/>
                        <a:pt x="125" y="930"/>
                        <a:pt x="7" y="2963"/>
                      </a:cubicBezTo>
                      <a:cubicBezTo>
                        <a:pt x="1" y="3074"/>
                        <a:pt x="85" y="3166"/>
                        <a:pt x="190" y="3172"/>
                      </a:cubicBezTo>
                      <a:lnTo>
                        <a:pt x="203" y="3172"/>
                      </a:lnTo>
                      <a:cubicBezTo>
                        <a:pt x="307" y="3172"/>
                        <a:pt x="392" y="3087"/>
                        <a:pt x="398" y="2983"/>
                      </a:cubicBezTo>
                      <a:cubicBezTo>
                        <a:pt x="509" y="1126"/>
                        <a:pt x="1291" y="356"/>
                        <a:pt x="1304" y="343"/>
                      </a:cubicBezTo>
                      <a:cubicBezTo>
                        <a:pt x="1446" y="202"/>
                        <a:pt x="1320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7" name="Google Shape;3557;p13"/>
                <p:cNvSpPr/>
                <p:nvPr/>
              </p:nvSpPr>
              <p:spPr>
                <a:xfrm>
                  <a:off x="6196052" y="3860099"/>
                  <a:ext cx="50672" cy="64709"/>
                </a:xfrm>
                <a:custGeom>
                  <a:rect b="b" l="l" r="r" t="t"/>
                  <a:pathLst>
                    <a:path extrusionOk="0" h="2563" w="2007">
                      <a:moveTo>
                        <a:pt x="1733" y="0"/>
                      </a:moveTo>
                      <a:cubicBezTo>
                        <a:pt x="1725" y="0"/>
                        <a:pt x="1717" y="0"/>
                        <a:pt x="1708" y="1"/>
                      </a:cubicBezTo>
                      <a:cubicBezTo>
                        <a:pt x="1689" y="8"/>
                        <a:pt x="1" y="249"/>
                        <a:pt x="60" y="2374"/>
                      </a:cubicBezTo>
                      <a:cubicBezTo>
                        <a:pt x="66" y="2478"/>
                        <a:pt x="151" y="2563"/>
                        <a:pt x="255" y="2563"/>
                      </a:cubicBezTo>
                      <a:lnTo>
                        <a:pt x="262" y="2563"/>
                      </a:lnTo>
                      <a:cubicBezTo>
                        <a:pt x="372" y="2563"/>
                        <a:pt x="457" y="2471"/>
                        <a:pt x="451" y="2361"/>
                      </a:cubicBezTo>
                      <a:cubicBezTo>
                        <a:pt x="405" y="607"/>
                        <a:pt x="1695" y="405"/>
                        <a:pt x="1754" y="392"/>
                      </a:cubicBezTo>
                      <a:cubicBezTo>
                        <a:pt x="2006" y="361"/>
                        <a:pt x="1966" y="0"/>
                        <a:pt x="173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13"/>
                <p:cNvSpPr/>
                <p:nvPr/>
              </p:nvSpPr>
              <p:spPr>
                <a:xfrm>
                  <a:off x="6216149" y="4067254"/>
                  <a:ext cx="37997" cy="81852"/>
                </a:xfrm>
                <a:custGeom>
                  <a:rect b="b" l="l" r="r" t="t"/>
                  <a:pathLst>
                    <a:path extrusionOk="0" h="3242" w="1505">
                      <a:moveTo>
                        <a:pt x="1212" y="1"/>
                      </a:moveTo>
                      <a:cubicBezTo>
                        <a:pt x="1170" y="1"/>
                        <a:pt x="1125" y="17"/>
                        <a:pt x="1082" y="54"/>
                      </a:cubicBezTo>
                      <a:cubicBezTo>
                        <a:pt x="1036" y="87"/>
                        <a:pt x="0" y="927"/>
                        <a:pt x="59" y="3046"/>
                      </a:cubicBezTo>
                      <a:cubicBezTo>
                        <a:pt x="59" y="3156"/>
                        <a:pt x="150" y="3241"/>
                        <a:pt x="254" y="3241"/>
                      </a:cubicBezTo>
                      <a:lnTo>
                        <a:pt x="261" y="3241"/>
                      </a:lnTo>
                      <a:cubicBezTo>
                        <a:pt x="372" y="3235"/>
                        <a:pt x="456" y="3143"/>
                        <a:pt x="450" y="3033"/>
                      </a:cubicBezTo>
                      <a:cubicBezTo>
                        <a:pt x="398" y="1142"/>
                        <a:pt x="1310" y="380"/>
                        <a:pt x="1323" y="367"/>
                      </a:cubicBezTo>
                      <a:cubicBezTo>
                        <a:pt x="1504" y="237"/>
                        <a:pt x="1377" y="1"/>
                        <a:pt x="121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13"/>
                <p:cNvSpPr/>
                <p:nvPr/>
              </p:nvSpPr>
              <p:spPr>
                <a:xfrm>
                  <a:off x="6240816" y="3893097"/>
                  <a:ext cx="32620" cy="64305"/>
                </a:xfrm>
                <a:custGeom>
                  <a:rect b="b" l="l" r="r" t="t"/>
                  <a:pathLst>
                    <a:path extrusionOk="0" h="2547" w="1292">
                      <a:moveTo>
                        <a:pt x="222" y="1"/>
                      </a:moveTo>
                      <a:cubicBezTo>
                        <a:pt x="151" y="1"/>
                        <a:pt x="85" y="40"/>
                        <a:pt x="53" y="109"/>
                      </a:cubicBezTo>
                      <a:cubicBezTo>
                        <a:pt x="1" y="206"/>
                        <a:pt x="40" y="324"/>
                        <a:pt x="138" y="376"/>
                      </a:cubicBezTo>
                      <a:cubicBezTo>
                        <a:pt x="144" y="376"/>
                        <a:pt x="841" y="760"/>
                        <a:pt x="894" y="2357"/>
                      </a:cubicBezTo>
                      <a:cubicBezTo>
                        <a:pt x="900" y="2461"/>
                        <a:pt x="985" y="2546"/>
                        <a:pt x="1089" y="2546"/>
                      </a:cubicBezTo>
                      <a:lnTo>
                        <a:pt x="1096" y="2546"/>
                      </a:lnTo>
                      <a:cubicBezTo>
                        <a:pt x="1206" y="2540"/>
                        <a:pt x="1291" y="2448"/>
                        <a:pt x="1291" y="2344"/>
                      </a:cubicBezTo>
                      <a:cubicBezTo>
                        <a:pt x="1226" y="487"/>
                        <a:pt x="346" y="37"/>
                        <a:pt x="314" y="24"/>
                      </a:cubicBezTo>
                      <a:cubicBezTo>
                        <a:pt x="284" y="8"/>
                        <a:pt x="253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13"/>
                <p:cNvSpPr/>
                <p:nvPr/>
              </p:nvSpPr>
              <p:spPr>
                <a:xfrm>
                  <a:off x="6354531" y="3754539"/>
                  <a:ext cx="29413" cy="66931"/>
                </a:xfrm>
                <a:custGeom>
                  <a:rect b="b" l="l" r="r" t="t"/>
                  <a:pathLst>
                    <a:path extrusionOk="0" h="2651" w="1165">
                      <a:moveTo>
                        <a:pt x="898" y="0"/>
                      </a:moveTo>
                      <a:cubicBezTo>
                        <a:pt x="839" y="0"/>
                        <a:pt x="779" y="28"/>
                        <a:pt x="737" y="96"/>
                      </a:cubicBezTo>
                      <a:cubicBezTo>
                        <a:pt x="704" y="148"/>
                        <a:pt x="0" y="1308"/>
                        <a:pt x="365" y="2507"/>
                      </a:cubicBezTo>
                      <a:cubicBezTo>
                        <a:pt x="391" y="2592"/>
                        <a:pt x="463" y="2651"/>
                        <a:pt x="554" y="2651"/>
                      </a:cubicBezTo>
                      <a:cubicBezTo>
                        <a:pt x="574" y="2651"/>
                        <a:pt x="593" y="2651"/>
                        <a:pt x="606" y="2644"/>
                      </a:cubicBezTo>
                      <a:cubicBezTo>
                        <a:pt x="711" y="2612"/>
                        <a:pt x="769" y="2501"/>
                        <a:pt x="743" y="2397"/>
                      </a:cubicBezTo>
                      <a:cubicBezTo>
                        <a:pt x="430" y="1360"/>
                        <a:pt x="1063" y="317"/>
                        <a:pt x="1069" y="304"/>
                      </a:cubicBezTo>
                      <a:cubicBezTo>
                        <a:pt x="1164" y="146"/>
                        <a:pt x="1033" y="0"/>
                        <a:pt x="89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1" name="Google Shape;3561;p13"/>
                <p:cNvSpPr/>
                <p:nvPr/>
              </p:nvSpPr>
              <p:spPr>
                <a:xfrm>
                  <a:off x="6349759" y="3672914"/>
                  <a:ext cx="35725" cy="39462"/>
                </a:xfrm>
                <a:custGeom>
                  <a:rect b="b" l="l" r="r" t="t"/>
                  <a:pathLst>
                    <a:path extrusionOk="0" h="1563" w="1415">
                      <a:moveTo>
                        <a:pt x="246" y="0"/>
                      </a:moveTo>
                      <a:cubicBezTo>
                        <a:pt x="207" y="0"/>
                        <a:pt x="182" y="4"/>
                        <a:pt x="176" y="5"/>
                      </a:cubicBezTo>
                      <a:cubicBezTo>
                        <a:pt x="72" y="18"/>
                        <a:pt x="0" y="116"/>
                        <a:pt x="13" y="220"/>
                      </a:cubicBezTo>
                      <a:cubicBezTo>
                        <a:pt x="32" y="326"/>
                        <a:pt x="117" y="396"/>
                        <a:pt x="221" y="396"/>
                      </a:cubicBezTo>
                      <a:cubicBezTo>
                        <a:pt x="226" y="396"/>
                        <a:pt x="230" y="396"/>
                        <a:pt x="235" y="396"/>
                      </a:cubicBezTo>
                      <a:cubicBezTo>
                        <a:pt x="237" y="395"/>
                        <a:pt x="245" y="394"/>
                        <a:pt x="258" y="394"/>
                      </a:cubicBezTo>
                      <a:cubicBezTo>
                        <a:pt x="365" y="394"/>
                        <a:pt x="795" y="467"/>
                        <a:pt x="1004" y="1406"/>
                      </a:cubicBezTo>
                      <a:cubicBezTo>
                        <a:pt x="1024" y="1497"/>
                        <a:pt x="1102" y="1556"/>
                        <a:pt x="1193" y="1556"/>
                      </a:cubicBezTo>
                      <a:lnTo>
                        <a:pt x="1193" y="1563"/>
                      </a:lnTo>
                      <a:cubicBezTo>
                        <a:pt x="1323" y="1563"/>
                        <a:pt x="1415" y="1445"/>
                        <a:pt x="1389" y="1321"/>
                      </a:cubicBezTo>
                      <a:cubicBezTo>
                        <a:pt x="1118" y="106"/>
                        <a:pt x="463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2" name="Google Shape;3562;p13"/>
                <p:cNvSpPr/>
                <p:nvPr/>
              </p:nvSpPr>
              <p:spPr>
                <a:xfrm>
                  <a:off x="6311585" y="3609138"/>
                  <a:ext cx="26510" cy="46481"/>
                </a:xfrm>
                <a:custGeom>
                  <a:rect b="b" l="l" r="r" t="t"/>
                  <a:pathLst>
                    <a:path extrusionOk="0" h="1841" w="1050">
                      <a:moveTo>
                        <a:pt x="833" y="1"/>
                      </a:moveTo>
                      <a:cubicBezTo>
                        <a:pt x="825" y="1"/>
                        <a:pt x="817" y="1"/>
                        <a:pt x="808" y="2"/>
                      </a:cubicBezTo>
                      <a:cubicBezTo>
                        <a:pt x="548" y="48"/>
                        <a:pt x="320" y="211"/>
                        <a:pt x="183" y="439"/>
                      </a:cubicBezTo>
                      <a:cubicBezTo>
                        <a:pt x="0" y="758"/>
                        <a:pt x="20" y="1188"/>
                        <a:pt x="235" y="1716"/>
                      </a:cubicBezTo>
                      <a:cubicBezTo>
                        <a:pt x="267" y="1788"/>
                        <a:pt x="339" y="1840"/>
                        <a:pt x="417" y="1840"/>
                      </a:cubicBezTo>
                      <a:cubicBezTo>
                        <a:pt x="443" y="1840"/>
                        <a:pt x="469" y="1834"/>
                        <a:pt x="496" y="1820"/>
                      </a:cubicBezTo>
                      <a:cubicBezTo>
                        <a:pt x="593" y="1781"/>
                        <a:pt x="645" y="1664"/>
                        <a:pt x="606" y="1566"/>
                      </a:cubicBezTo>
                      <a:cubicBezTo>
                        <a:pt x="437" y="1162"/>
                        <a:pt x="411" y="836"/>
                        <a:pt x="528" y="634"/>
                      </a:cubicBezTo>
                      <a:cubicBezTo>
                        <a:pt x="600" y="504"/>
                        <a:pt x="724" y="419"/>
                        <a:pt x="867" y="387"/>
                      </a:cubicBezTo>
                      <a:cubicBezTo>
                        <a:pt x="978" y="374"/>
                        <a:pt x="1050" y="269"/>
                        <a:pt x="1030" y="165"/>
                      </a:cubicBezTo>
                      <a:cubicBezTo>
                        <a:pt x="1018" y="69"/>
                        <a:pt x="929" y="1"/>
                        <a:pt x="83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3" name="Google Shape;3563;p13"/>
                <p:cNvSpPr/>
                <p:nvPr/>
              </p:nvSpPr>
              <p:spPr>
                <a:xfrm>
                  <a:off x="6310095" y="3539077"/>
                  <a:ext cx="43956" cy="39361"/>
                </a:xfrm>
                <a:custGeom>
                  <a:rect b="b" l="l" r="r" t="t"/>
                  <a:pathLst>
                    <a:path extrusionOk="0" h="1559" w="1741">
                      <a:moveTo>
                        <a:pt x="351" y="1"/>
                      </a:moveTo>
                      <a:cubicBezTo>
                        <a:pt x="247" y="1"/>
                        <a:pt x="180" y="17"/>
                        <a:pt x="170" y="20"/>
                      </a:cubicBezTo>
                      <a:cubicBezTo>
                        <a:pt x="66" y="46"/>
                        <a:pt x="1" y="151"/>
                        <a:pt x="27" y="255"/>
                      </a:cubicBezTo>
                      <a:cubicBezTo>
                        <a:pt x="49" y="344"/>
                        <a:pt x="128" y="404"/>
                        <a:pt x="215" y="404"/>
                      </a:cubicBezTo>
                      <a:cubicBezTo>
                        <a:pt x="230" y="404"/>
                        <a:pt x="246" y="402"/>
                        <a:pt x="261" y="398"/>
                      </a:cubicBezTo>
                      <a:cubicBezTo>
                        <a:pt x="266" y="398"/>
                        <a:pt x="292" y="394"/>
                        <a:pt x="334" y="394"/>
                      </a:cubicBezTo>
                      <a:cubicBezTo>
                        <a:pt x="521" y="394"/>
                        <a:pt x="1017" y="480"/>
                        <a:pt x="1330" y="1421"/>
                      </a:cubicBezTo>
                      <a:cubicBezTo>
                        <a:pt x="1356" y="1500"/>
                        <a:pt x="1434" y="1552"/>
                        <a:pt x="1519" y="1558"/>
                      </a:cubicBezTo>
                      <a:cubicBezTo>
                        <a:pt x="1539" y="1558"/>
                        <a:pt x="1565" y="1552"/>
                        <a:pt x="1584" y="1545"/>
                      </a:cubicBezTo>
                      <a:cubicBezTo>
                        <a:pt x="1682" y="1513"/>
                        <a:pt x="1741" y="1395"/>
                        <a:pt x="1708" y="1298"/>
                      </a:cubicBezTo>
                      <a:cubicBezTo>
                        <a:pt x="1325" y="153"/>
                        <a:pt x="668" y="1"/>
                        <a:pt x="351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4" name="Google Shape;3564;p13"/>
                <p:cNvSpPr/>
                <p:nvPr/>
              </p:nvSpPr>
              <p:spPr>
                <a:xfrm>
                  <a:off x="6246092" y="4163548"/>
                  <a:ext cx="34236" cy="58448"/>
                </a:xfrm>
                <a:custGeom>
                  <a:rect b="b" l="l" r="r" t="t"/>
                  <a:pathLst>
                    <a:path extrusionOk="0" h="2315" w="1356">
                      <a:moveTo>
                        <a:pt x="189" y="1"/>
                      </a:moveTo>
                      <a:cubicBezTo>
                        <a:pt x="85" y="1"/>
                        <a:pt x="0" y="92"/>
                        <a:pt x="7" y="203"/>
                      </a:cubicBezTo>
                      <a:cubicBezTo>
                        <a:pt x="13" y="307"/>
                        <a:pt x="98" y="392"/>
                        <a:pt x="202" y="392"/>
                      </a:cubicBezTo>
                      <a:lnTo>
                        <a:pt x="209" y="392"/>
                      </a:lnTo>
                      <a:cubicBezTo>
                        <a:pt x="352" y="398"/>
                        <a:pt x="483" y="463"/>
                        <a:pt x="580" y="568"/>
                      </a:cubicBezTo>
                      <a:cubicBezTo>
                        <a:pt x="763" y="757"/>
                        <a:pt x="965" y="1174"/>
                        <a:pt x="913" y="2106"/>
                      </a:cubicBezTo>
                      <a:cubicBezTo>
                        <a:pt x="906" y="2217"/>
                        <a:pt x="991" y="2308"/>
                        <a:pt x="1095" y="2314"/>
                      </a:cubicBezTo>
                      <a:lnTo>
                        <a:pt x="1108" y="2314"/>
                      </a:lnTo>
                      <a:cubicBezTo>
                        <a:pt x="1213" y="2314"/>
                        <a:pt x="1297" y="2230"/>
                        <a:pt x="1304" y="2125"/>
                      </a:cubicBezTo>
                      <a:cubicBezTo>
                        <a:pt x="1356" y="1259"/>
                        <a:pt x="1199" y="633"/>
                        <a:pt x="848" y="281"/>
                      </a:cubicBezTo>
                      <a:cubicBezTo>
                        <a:pt x="678" y="98"/>
                        <a:pt x="437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5" name="Google Shape;3565;p13"/>
                <p:cNvSpPr/>
                <p:nvPr/>
              </p:nvSpPr>
              <p:spPr>
                <a:xfrm>
                  <a:off x="6239175" y="4015497"/>
                  <a:ext cx="34261" cy="59231"/>
                </a:xfrm>
                <a:custGeom>
                  <a:rect b="b" l="l" r="r" t="t"/>
                  <a:pathLst>
                    <a:path extrusionOk="0" h="2346" w="1357">
                      <a:moveTo>
                        <a:pt x="283" y="1"/>
                      </a:moveTo>
                      <a:cubicBezTo>
                        <a:pt x="102" y="1"/>
                        <a:pt x="0" y="271"/>
                        <a:pt x="196" y="377"/>
                      </a:cubicBezTo>
                      <a:cubicBezTo>
                        <a:pt x="229" y="390"/>
                        <a:pt x="906" y="774"/>
                        <a:pt x="959" y="2156"/>
                      </a:cubicBezTo>
                      <a:cubicBezTo>
                        <a:pt x="965" y="2260"/>
                        <a:pt x="1050" y="2345"/>
                        <a:pt x="1154" y="2345"/>
                      </a:cubicBezTo>
                      <a:lnTo>
                        <a:pt x="1161" y="2345"/>
                      </a:lnTo>
                      <a:cubicBezTo>
                        <a:pt x="1271" y="2339"/>
                        <a:pt x="1356" y="2247"/>
                        <a:pt x="1356" y="2137"/>
                      </a:cubicBezTo>
                      <a:cubicBezTo>
                        <a:pt x="1291" y="514"/>
                        <a:pt x="418" y="44"/>
                        <a:pt x="379" y="25"/>
                      </a:cubicBezTo>
                      <a:cubicBezTo>
                        <a:pt x="345" y="8"/>
                        <a:pt x="313" y="1"/>
                        <a:pt x="28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66" name="Google Shape;3566;p13"/>
              <p:cNvSpPr/>
              <p:nvPr/>
            </p:nvSpPr>
            <p:spPr>
              <a:xfrm>
                <a:off x="6020481" y="3084268"/>
                <a:ext cx="321880" cy="160978"/>
              </a:xfrm>
              <a:custGeom>
                <a:rect b="b" l="l" r="r" t="t"/>
                <a:pathLst>
                  <a:path extrusionOk="0" h="6376" w="12749">
                    <a:moveTo>
                      <a:pt x="5795" y="0"/>
                    </a:moveTo>
                    <a:cubicBezTo>
                      <a:pt x="5039" y="0"/>
                      <a:pt x="4543" y="404"/>
                      <a:pt x="4309" y="939"/>
                    </a:cubicBezTo>
                    <a:cubicBezTo>
                      <a:pt x="4056" y="756"/>
                      <a:pt x="3755" y="658"/>
                      <a:pt x="3446" y="658"/>
                    </a:cubicBezTo>
                    <a:cubicBezTo>
                      <a:pt x="3436" y="658"/>
                      <a:pt x="3426" y="658"/>
                      <a:pt x="3416" y="658"/>
                    </a:cubicBezTo>
                    <a:cubicBezTo>
                      <a:pt x="2243" y="658"/>
                      <a:pt x="1760" y="1727"/>
                      <a:pt x="1969" y="2607"/>
                    </a:cubicBezTo>
                    <a:cubicBezTo>
                      <a:pt x="1806" y="2627"/>
                      <a:pt x="1650" y="2672"/>
                      <a:pt x="1513" y="2757"/>
                    </a:cubicBezTo>
                    <a:cubicBezTo>
                      <a:pt x="1461" y="2783"/>
                      <a:pt x="1415" y="2816"/>
                      <a:pt x="1376" y="2848"/>
                    </a:cubicBezTo>
                    <a:cubicBezTo>
                      <a:pt x="1" y="3467"/>
                      <a:pt x="235" y="5944"/>
                      <a:pt x="2054" y="5944"/>
                    </a:cubicBezTo>
                    <a:cubicBezTo>
                      <a:pt x="2065" y="5944"/>
                      <a:pt x="2075" y="5944"/>
                      <a:pt x="2086" y="5944"/>
                    </a:cubicBezTo>
                    <a:cubicBezTo>
                      <a:pt x="2401" y="5944"/>
                      <a:pt x="2708" y="5853"/>
                      <a:pt x="2966" y="5677"/>
                    </a:cubicBezTo>
                    <a:cubicBezTo>
                      <a:pt x="3255" y="6078"/>
                      <a:pt x="3718" y="6317"/>
                      <a:pt x="4206" y="6317"/>
                    </a:cubicBezTo>
                    <a:cubicBezTo>
                      <a:pt x="4225" y="6317"/>
                      <a:pt x="4244" y="6316"/>
                      <a:pt x="4263" y="6316"/>
                    </a:cubicBezTo>
                    <a:cubicBezTo>
                      <a:pt x="4824" y="6316"/>
                      <a:pt x="5254" y="6114"/>
                      <a:pt x="5554" y="5801"/>
                    </a:cubicBezTo>
                    <a:cubicBezTo>
                      <a:pt x="5841" y="6069"/>
                      <a:pt x="6221" y="6212"/>
                      <a:pt x="6616" y="6212"/>
                    </a:cubicBezTo>
                    <a:cubicBezTo>
                      <a:pt x="6624" y="6212"/>
                      <a:pt x="6633" y="6212"/>
                      <a:pt x="6642" y="6211"/>
                    </a:cubicBezTo>
                    <a:cubicBezTo>
                      <a:pt x="6654" y="6212"/>
                      <a:pt x="6665" y="6212"/>
                      <a:pt x="6677" y="6212"/>
                    </a:cubicBezTo>
                    <a:cubicBezTo>
                      <a:pt x="7011" y="6212"/>
                      <a:pt x="7343" y="6121"/>
                      <a:pt x="7626" y="5951"/>
                    </a:cubicBezTo>
                    <a:cubicBezTo>
                      <a:pt x="7822" y="6107"/>
                      <a:pt x="8043" y="6231"/>
                      <a:pt x="8291" y="6303"/>
                    </a:cubicBezTo>
                    <a:lnTo>
                      <a:pt x="8324" y="6309"/>
                    </a:lnTo>
                    <a:cubicBezTo>
                      <a:pt x="8480" y="6353"/>
                      <a:pt x="8642" y="6375"/>
                      <a:pt x="8803" y="6375"/>
                    </a:cubicBezTo>
                    <a:cubicBezTo>
                      <a:pt x="9116" y="6375"/>
                      <a:pt x="9427" y="6293"/>
                      <a:pt x="9699" y="6133"/>
                    </a:cubicBezTo>
                    <a:lnTo>
                      <a:pt x="10064" y="5853"/>
                    </a:lnTo>
                    <a:cubicBezTo>
                      <a:pt x="10207" y="5703"/>
                      <a:pt x="10331" y="5534"/>
                      <a:pt x="10416" y="5345"/>
                    </a:cubicBezTo>
                    <a:cubicBezTo>
                      <a:pt x="10596" y="5463"/>
                      <a:pt x="10812" y="5527"/>
                      <a:pt x="11030" y="5527"/>
                    </a:cubicBezTo>
                    <a:cubicBezTo>
                      <a:pt x="11040" y="5527"/>
                      <a:pt x="11051" y="5527"/>
                      <a:pt x="11061" y="5527"/>
                    </a:cubicBezTo>
                    <a:cubicBezTo>
                      <a:pt x="12612" y="5527"/>
                      <a:pt x="12749" y="3552"/>
                      <a:pt x="11478" y="3194"/>
                    </a:cubicBezTo>
                    <a:cubicBezTo>
                      <a:pt x="11543" y="2490"/>
                      <a:pt x="11120" y="1740"/>
                      <a:pt x="10214" y="1740"/>
                    </a:cubicBezTo>
                    <a:cubicBezTo>
                      <a:pt x="10044" y="1740"/>
                      <a:pt x="9875" y="1773"/>
                      <a:pt x="9712" y="1832"/>
                    </a:cubicBezTo>
                    <a:cubicBezTo>
                      <a:pt x="9679" y="971"/>
                      <a:pt x="8969" y="287"/>
                      <a:pt x="8109" y="280"/>
                    </a:cubicBezTo>
                    <a:cubicBezTo>
                      <a:pt x="7744" y="280"/>
                      <a:pt x="7392" y="404"/>
                      <a:pt x="7111" y="639"/>
                    </a:cubicBezTo>
                    <a:cubicBezTo>
                      <a:pt x="6838" y="261"/>
                      <a:pt x="6401" y="0"/>
                      <a:pt x="5795" y="0"/>
                    </a:cubicBez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67" name="Google Shape;3567;p13"/>
          <p:cNvSpPr txBox="1"/>
          <p:nvPr/>
        </p:nvSpPr>
        <p:spPr>
          <a:xfrm>
            <a:off x="3114247" y="3243800"/>
            <a:ext cx="18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Jouri Almaymoni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8" name="Google Shape;3568;p13"/>
          <p:cNvSpPr txBox="1"/>
          <p:nvPr/>
        </p:nvSpPr>
        <p:spPr>
          <a:xfrm>
            <a:off x="5386377" y="327957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Mohammed Alqutub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9" name="Google Shape;3569;p13"/>
          <p:cNvSpPr txBox="1"/>
          <p:nvPr/>
        </p:nvSpPr>
        <p:spPr>
          <a:xfrm>
            <a:off x="3645385" y="4259375"/>
            <a:ext cx="33798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Team Members:</a:t>
            </a:r>
            <a:endParaRPr b="0" i="0" sz="14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3570" name="Google Shape;3570;p13"/>
          <p:cNvGrpSpPr/>
          <p:nvPr/>
        </p:nvGrpSpPr>
        <p:grpSpPr>
          <a:xfrm>
            <a:off x="2720208" y="5066491"/>
            <a:ext cx="361119" cy="558993"/>
            <a:chOff x="5901010" y="1542757"/>
            <a:chExt cx="557541" cy="1310345"/>
          </a:xfrm>
        </p:grpSpPr>
        <p:sp>
          <p:nvSpPr>
            <p:cNvPr id="3571" name="Google Shape;3571;p13"/>
            <p:cNvSpPr/>
            <p:nvPr/>
          </p:nvSpPr>
          <p:spPr>
            <a:xfrm>
              <a:off x="5950722" y="2803693"/>
              <a:ext cx="457485" cy="49409"/>
            </a:xfrm>
            <a:custGeom>
              <a:rect b="b" l="l" r="r" t="t"/>
              <a:pathLst>
                <a:path extrusionOk="0" h="1957" w="1812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666666">
                <a:alpha val="1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72" name="Google Shape;3572;p13"/>
            <p:cNvGrpSpPr/>
            <p:nvPr/>
          </p:nvGrpSpPr>
          <p:grpSpPr>
            <a:xfrm>
              <a:off x="5901010" y="1542757"/>
              <a:ext cx="557541" cy="1277423"/>
              <a:chOff x="5901010" y="1542757"/>
              <a:chExt cx="557541" cy="1277423"/>
            </a:xfrm>
          </p:grpSpPr>
          <p:sp>
            <p:nvSpPr>
              <p:cNvPr id="3573" name="Google Shape;3573;p13"/>
              <p:cNvSpPr/>
              <p:nvPr/>
            </p:nvSpPr>
            <p:spPr>
              <a:xfrm>
                <a:off x="5993996" y="1674397"/>
                <a:ext cx="366796" cy="342104"/>
              </a:xfrm>
              <a:custGeom>
                <a:rect b="b" l="l" r="r" t="t"/>
                <a:pathLst>
                  <a:path extrusionOk="0" h="13550" w="14528">
                    <a:moveTo>
                      <a:pt x="2151" y="0"/>
                    </a:moveTo>
                    <a:cubicBezTo>
                      <a:pt x="958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58" y="13550"/>
                      <a:pt x="2151" y="13550"/>
                    </a:cubicBezTo>
                    <a:lnTo>
                      <a:pt x="12371" y="13550"/>
                    </a:lnTo>
                    <a:cubicBezTo>
                      <a:pt x="13563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3" y="0"/>
                      <a:pt x="1237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13"/>
              <p:cNvSpPr/>
              <p:nvPr/>
            </p:nvSpPr>
            <p:spPr>
              <a:xfrm>
                <a:off x="6132554" y="1726054"/>
                <a:ext cx="682" cy="25"/>
              </a:xfrm>
              <a:custGeom>
                <a:rect b="b" l="l" r="r" t="t"/>
                <a:pathLst>
                  <a:path extrusionOk="0" h="1" w="27">
                    <a:moveTo>
                      <a:pt x="0" y="1"/>
                    </a:moveTo>
                    <a:lnTo>
                      <a:pt x="26" y="1"/>
                    </a:lnTo>
                    <a:cubicBezTo>
                      <a:pt x="13" y="1"/>
                      <a:pt x="7" y="1"/>
                      <a:pt x="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75" name="Google Shape;3575;p13"/>
              <p:cNvGrpSpPr/>
              <p:nvPr/>
            </p:nvGrpSpPr>
            <p:grpSpPr>
              <a:xfrm>
                <a:off x="5901010" y="1547529"/>
                <a:ext cx="557541" cy="1272651"/>
                <a:chOff x="5901010" y="1547529"/>
                <a:chExt cx="557541" cy="1272651"/>
              </a:xfrm>
            </p:grpSpPr>
            <p:sp>
              <p:nvSpPr>
                <p:cNvPr id="3576" name="Google Shape;3576;p13"/>
                <p:cNvSpPr/>
                <p:nvPr/>
              </p:nvSpPr>
              <p:spPr>
                <a:xfrm>
                  <a:off x="5901010" y="1547529"/>
                  <a:ext cx="557541" cy="1272651"/>
                </a:xfrm>
                <a:custGeom>
                  <a:rect b="b" l="l" r="r" t="t"/>
                  <a:pathLst>
                    <a:path extrusionOk="0" h="50407" w="22083">
                      <a:moveTo>
                        <a:pt x="10944" y="0"/>
                      </a:moveTo>
                      <a:cubicBezTo>
                        <a:pt x="6968" y="0"/>
                        <a:pt x="3742" y="3226"/>
                        <a:pt x="3742" y="7202"/>
                      </a:cubicBezTo>
                      <a:lnTo>
                        <a:pt x="3742" y="7208"/>
                      </a:lnTo>
                      <a:cubicBezTo>
                        <a:pt x="3722" y="7208"/>
                        <a:pt x="3703" y="7202"/>
                        <a:pt x="3677" y="7202"/>
                      </a:cubicBezTo>
                      <a:cubicBezTo>
                        <a:pt x="3673" y="7202"/>
                        <a:pt x="3670" y="7202"/>
                        <a:pt x="3666" y="7202"/>
                      </a:cubicBezTo>
                      <a:cubicBezTo>
                        <a:pt x="3007" y="7202"/>
                        <a:pt x="2504" y="7811"/>
                        <a:pt x="2627" y="8466"/>
                      </a:cubicBezTo>
                      <a:cubicBezTo>
                        <a:pt x="2730" y="8983"/>
                        <a:pt x="3181" y="9322"/>
                        <a:pt x="3669" y="9322"/>
                      </a:cubicBezTo>
                      <a:cubicBezTo>
                        <a:pt x="3804" y="9322"/>
                        <a:pt x="3941" y="9297"/>
                        <a:pt x="4074" y="9242"/>
                      </a:cubicBezTo>
                      <a:cubicBezTo>
                        <a:pt x="4843" y="11575"/>
                        <a:pt x="6864" y="13413"/>
                        <a:pt x="9067" y="14110"/>
                      </a:cubicBezTo>
                      <a:lnTo>
                        <a:pt x="9067" y="16131"/>
                      </a:lnTo>
                      <a:lnTo>
                        <a:pt x="6864" y="16131"/>
                      </a:lnTo>
                      <a:cubicBezTo>
                        <a:pt x="6864" y="16131"/>
                        <a:pt x="6851" y="16177"/>
                        <a:pt x="6838" y="16183"/>
                      </a:cubicBezTo>
                      <a:cubicBezTo>
                        <a:pt x="6258" y="16190"/>
                        <a:pt x="5743" y="16561"/>
                        <a:pt x="5560" y="17115"/>
                      </a:cubicBezTo>
                      <a:lnTo>
                        <a:pt x="229" y="32861"/>
                      </a:lnTo>
                      <a:cubicBezTo>
                        <a:pt x="1" y="33559"/>
                        <a:pt x="379" y="34315"/>
                        <a:pt x="1076" y="34543"/>
                      </a:cubicBezTo>
                      <a:cubicBezTo>
                        <a:pt x="1217" y="34590"/>
                        <a:pt x="1359" y="34613"/>
                        <a:pt x="1499" y="34613"/>
                      </a:cubicBezTo>
                      <a:cubicBezTo>
                        <a:pt x="2054" y="34613"/>
                        <a:pt x="2570" y="34259"/>
                        <a:pt x="2758" y="33702"/>
                      </a:cubicBezTo>
                      <a:lnTo>
                        <a:pt x="2934" y="33187"/>
                      </a:lnTo>
                      <a:lnTo>
                        <a:pt x="3507" y="33435"/>
                      </a:lnTo>
                      <a:cubicBezTo>
                        <a:pt x="3507" y="33435"/>
                        <a:pt x="4016" y="32418"/>
                        <a:pt x="3468" y="31577"/>
                      </a:cubicBezTo>
                      <a:lnTo>
                        <a:pt x="6740" y="21925"/>
                      </a:lnTo>
                      <a:lnTo>
                        <a:pt x="6740" y="21925"/>
                      </a:lnTo>
                      <a:cubicBezTo>
                        <a:pt x="6740" y="27706"/>
                        <a:pt x="5958" y="29172"/>
                        <a:pt x="5958" y="32366"/>
                      </a:cubicBezTo>
                      <a:cubicBezTo>
                        <a:pt x="5958" y="35560"/>
                        <a:pt x="7861" y="48497"/>
                        <a:pt x="7861" y="48497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10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6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12" y="33709"/>
                      </a:lnTo>
                      <a:cubicBezTo>
                        <a:pt x="19486" y="34280"/>
                        <a:pt x="20013" y="34650"/>
                        <a:pt x="20580" y="34650"/>
                      </a:cubicBezTo>
                      <a:cubicBezTo>
                        <a:pt x="20717" y="34650"/>
                        <a:pt x="20857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16503" y="17128"/>
                      </a:lnTo>
                      <a:cubicBezTo>
                        <a:pt x="16334" y="16613"/>
                        <a:pt x="15878" y="16242"/>
                        <a:pt x="15337" y="16190"/>
                      </a:cubicBezTo>
                      <a:cubicBezTo>
                        <a:pt x="15324" y="16170"/>
                        <a:pt x="15311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04"/>
                      </a:lnTo>
                      <a:cubicBezTo>
                        <a:pt x="15017" y="13413"/>
                        <a:pt x="17018" y="11588"/>
                        <a:pt x="17794" y="9281"/>
                      </a:cubicBezTo>
                      <a:cubicBezTo>
                        <a:pt x="17879" y="9301"/>
                        <a:pt x="17963" y="9314"/>
                        <a:pt x="18048" y="9314"/>
                      </a:cubicBezTo>
                      <a:cubicBezTo>
                        <a:pt x="18052" y="9314"/>
                        <a:pt x="18056" y="9314"/>
                        <a:pt x="18060" y="9314"/>
                      </a:cubicBezTo>
                      <a:cubicBezTo>
                        <a:pt x="18622" y="9314"/>
                        <a:pt x="19091" y="8873"/>
                        <a:pt x="19117" y="8310"/>
                      </a:cubicBezTo>
                      <a:cubicBezTo>
                        <a:pt x="19136" y="7743"/>
                        <a:pt x="18713" y="7254"/>
                        <a:pt x="18146" y="7215"/>
                      </a:cubicBezTo>
                      <a:lnTo>
                        <a:pt x="18146" y="7202"/>
                      </a:lnTo>
                      <a:cubicBezTo>
                        <a:pt x="18146" y="3226"/>
                        <a:pt x="14920" y="0"/>
                        <a:pt x="10944" y="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77" name="Google Shape;3577;p13"/>
                <p:cNvGrpSpPr/>
                <p:nvPr/>
              </p:nvGrpSpPr>
              <p:grpSpPr>
                <a:xfrm>
                  <a:off x="5939032" y="1575982"/>
                  <a:ext cx="472785" cy="1194181"/>
                  <a:chOff x="5939032" y="1575983"/>
                  <a:chExt cx="472785" cy="1194181"/>
                </a:xfrm>
              </p:grpSpPr>
              <p:grpSp>
                <p:nvGrpSpPr>
                  <p:cNvPr id="3578" name="Google Shape;3578;p13"/>
                  <p:cNvGrpSpPr/>
                  <p:nvPr/>
                </p:nvGrpSpPr>
                <p:grpSpPr>
                  <a:xfrm>
                    <a:off x="5939032" y="1717495"/>
                    <a:ext cx="472785" cy="1052669"/>
                    <a:chOff x="5939032" y="1717495"/>
                    <a:chExt cx="472785" cy="1052669"/>
                  </a:xfrm>
                </p:grpSpPr>
                <p:sp>
                  <p:nvSpPr>
                    <p:cNvPr id="3579" name="Google Shape;3579;p13"/>
                    <p:cNvSpPr/>
                    <p:nvPr/>
                  </p:nvSpPr>
                  <p:spPr>
                    <a:xfrm>
                      <a:off x="5971930" y="1961992"/>
                      <a:ext cx="207560" cy="288352"/>
                    </a:xfrm>
                    <a:custGeom>
                      <a:rect b="b" l="l" r="r" t="t"/>
                      <a:pathLst>
                        <a:path extrusionOk="0" h="11421" w="8221">
                          <a:moveTo>
                            <a:pt x="7978" y="1"/>
                          </a:moveTo>
                          <a:cubicBezTo>
                            <a:pt x="7896" y="1"/>
                            <a:pt x="7816" y="46"/>
                            <a:pt x="7789" y="152"/>
                          </a:cubicBezTo>
                          <a:cubicBezTo>
                            <a:pt x="7535" y="1077"/>
                            <a:pt x="6903" y="1240"/>
                            <a:pt x="6101" y="1455"/>
                          </a:cubicBezTo>
                          <a:cubicBezTo>
                            <a:pt x="5821" y="1527"/>
                            <a:pt x="5541" y="1611"/>
                            <a:pt x="5267" y="1709"/>
                          </a:cubicBezTo>
                          <a:cubicBezTo>
                            <a:pt x="3788" y="2302"/>
                            <a:pt x="3625" y="2824"/>
                            <a:pt x="3188" y="4212"/>
                          </a:cubicBezTo>
                          <a:lnTo>
                            <a:pt x="3149" y="4342"/>
                          </a:lnTo>
                          <a:cubicBezTo>
                            <a:pt x="2321" y="6988"/>
                            <a:pt x="1057" y="9361"/>
                            <a:pt x="53" y="11127"/>
                          </a:cubicBezTo>
                          <a:cubicBezTo>
                            <a:pt x="1" y="11218"/>
                            <a:pt x="34" y="11342"/>
                            <a:pt x="125" y="11394"/>
                          </a:cubicBezTo>
                          <a:cubicBezTo>
                            <a:pt x="157" y="11414"/>
                            <a:pt x="190" y="11420"/>
                            <a:pt x="223" y="11420"/>
                          </a:cubicBezTo>
                          <a:cubicBezTo>
                            <a:pt x="294" y="11420"/>
                            <a:pt x="366" y="11381"/>
                            <a:pt x="399" y="11323"/>
                          </a:cubicBezTo>
                          <a:cubicBezTo>
                            <a:pt x="1415" y="9537"/>
                            <a:pt x="2686" y="7138"/>
                            <a:pt x="3527" y="4460"/>
                          </a:cubicBezTo>
                          <a:lnTo>
                            <a:pt x="3566" y="4329"/>
                          </a:lnTo>
                          <a:cubicBezTo>
                            <a:pt x="3996" y="2967"/>
                            <a:pt x="4114" y="2596"/>
                            <a:pt x="5417" y="2081"/>
                          </a:cubicBezTo>
                          <a:cubicBezTo>
                            <a:pt x="5671" y="1983"/>
                            <a:pt x="5932" y="1898"/>
                            <a:pt x="6206" y="1833"/>
                          </a:cubicBezTo>
                          <a:cubicBezTo>
                            <a:pt x="7014" y="1618"/>
                            <a:pt x="7855" y="1396"/>
                            <a:pt x="8174" y="256"/>
                          </a:cubicBezTo>
                          <a:cubicBezTo>
                            <a:pt x="8221" y="100"/>
                            <a:pt x="8098" y="1"/>
                            <a:pt x="7978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0" name="Google Shape;3580;p13"/>
                    <p:cNvSpPr/>
                    <p:nvPr/>
                  </p:nvSpPr>
                  <p:spPr>
                    <a:xfrm>
                      <a:off x="5961907" y="2188537"/>
                      <a:ext cx="52010" cy="152293"/>
                    </a:xfrm>
                    <a:custGeom>
                      <a:rect b="b" l="l" r="r" t="t"/>
                      <a:pathLst>
                        <a:path extrusionOk="0" h="6032" w="2060">
                          <a:moveTo>
                            <a:pt x="1766" y="0"/>
                          </a:moveTo>
                          <a:cubicBezTo>
                            <a:pt x="1658" y="0"/>
                            <a:pt x="1551" y="77"/>
                            <a:pt x="1571" y="225"/>
                          </a:cubicBezTo>
                          <a:cubicBezTo>
                            <a:pt x="1656" y="1437"/>
                            <a:pt x="1232" y="2460"/>
                            <a:pt x="776" y="3549"/>
                          </a:cubicBezTo>
                          <a:cubicBezTo>
                            <a:pt x="476" y="4266"/>
                            <a:pt x="163" y="5009"/>
                            <a:pt x="20" y="5804"/>
                          </a:cubicBezTo>
                          <a:cubicBezTo>
                            <a:pt x="0" y="5908"/>
                            <a:pt x="72" y="6012"/>
                            <a:pt x="176" y="6032"/>
                          </a:cubicBezTo>
                          <a:lnTo>
                            <a:pt x="215" y="6032"/>
                          </a:lnTo>
                          <a:cubicBezTo>
                            <a:pt x="307" y="6032"/>
                            <a:pt x="385" y="5960"/>
                            <a:pt x="404" y="5869"/>
                          </a:cubicBezTo>
                          <a:cubicBezTo>
                            <a:pt x="541" y="5120"/>
                            <a:pt x="848" y="4396"/>
                            <a:pt x="1141" y="3699"/>
                          </a:cubicBezTo>
                          <a:cubicBezTo>
                            <a:pt x="1591" y="2617"/>
                            <a:pt x="2060" y="1502"/>
                            <a:pt x="1962" y="192"/>
                          </a:cubicBezTo>
                          <a:cubicBezTo>
                            <a:pt x="1959" y="63"/>
                            <a:pt x="1862" y="0"/>
                            <a:pt x="176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1" name="Google Shape;3581;p13"/>
                    <p:cNvSpPr/>
                    <p:nvPr/>
                  </p:nvSpPr>
                  <p:spPr>
                    <a:xfrm>
                      <a:off x="5939032" y="2264810"/>
                      <a:ext cx="58195" cy="53499"/>
                    </a:xfrm>
                    <a:custGeom>
                      <a:rect b="b" l="l" r="r" t="t"/>
                      <a:pathLst>
                        <a:path extrusionOk="0" h="2119" w="2305">
                          <a:moveTo>
                            <a:pt x="2027" y="1"/>
                          </a:moveTo>
                          <a:cubicBezTo>
                            <a:pt x="2001" y="1"/>
                            <a:pt x="1972" y="7"/>
                            <a:pt x="1943" y="19"/>
                          </a:cubicBezTo>
                          <a:cubicBezTo>
                            <a:pt x="1167" y="345"/>
                            <a:pt x="261" y="997"/>
                            <a:pt x="33" y="1864"/>
                          </a:cubicBezTo>
                          <a:cubicBezTo>
                            <a:pt x="0" y="1968"/>
                            <a:pt x="66" y="2079"/>
                            <a:pt x="170" y="2112"/>
                          </a:cubicBezTo>
                          <a:cubicBezTo>
                            <a:pt x="189" y="2112"/>
                            <a:pt x="202" y="2112"/>
                            <a:pt x="222" y="2118"/>
                          </a:cubicBezTo>
                          <a:cubicBezTo>
                            <a:pt x="313" y="2112"/>
                            <a:pt x="391" y="2053"/>
                            <a:pt x="411" y="1968"/>
                          </a:cubicBezTo>
                          <a:cubicBezTo>
                            <a:pt x="607" y="1238"/>
                            <a:pt x="1408" y="671"/>
                            <a:pt x="2093" y="384"/>
                          </a:cubicBezTo>
                          <a:cubicBezTo>
                            <a:pt x="2304" y="293"/>
                            <a:pt x="2215" y="1"/>
                            <a:pt x="202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2" name="Google Shape;3582;p13"/>
                    <p:cNvSpPr/>
                    <p:nvPr/>
                  </p:nvSpPr>
                  <p:spPr>
                    <a:xfrm>
                      <a:off x="5992683" y="2128978"/>
                      <a:ext cx="45849" cy="36786"/>
                    </a:xfrm>
                    <a:custGeom>
                      <a:rect b="b" l="l" r="r" t="t"/>
                      <a:pathLst>
                        <a:path extrusionOk="0" h="1457" w="1816">
                          <a:moveTo>
                            <a:pt x="1532" y="0"/>
                          </a:moveTo>
                          <a:cubicBezTo>
                            <a:pt x="1499" y="0"/>
                            <a:pt x="1464" y="9"/>
                            <a:pt x="1428" y="29"/>
                          </a:cubicBezTo>
                          <a:cubicBezTo>
                            <a:pt x="919" y="316"/>
                            <a:pt x="456" y="687"/>
                            <a:pt x="72" y="1130"/>
                          </a:cubicBezTo>
                          <a:cubicBezTo>
                            <a:pt x="0" y="1215"/>
                            <a:pt x="7" y="1339"/>
                            <a:pt x="91" y="1411"/>
                          </a:cubicBezTo>
                          <a:cubicBezTo>
                            <a:pt x="124" y="1437"/>
                            <a:pt x="170" y="1456"/>
                            <a:pt x="215" y="1456"/>
                          </a:cubicBezTo>
                          <a:cubicBezTo>
                            <a:pt x="274" y="1456"/>
                            <a:pt x="333" y="1430"/>
                            <a:pt x="365" y="1391"/>
                          </a:cubicBezTo>
                          <a:cubicBezTo>
                            <a:pt x="724" y="981"/>
                            <a:pt x="1147" y="635"/>
                            <a:pt x="1623" y="368"/>
                          </a:cubicBezTo>
                          <a:cubicBezTo>
                            <a:pt x="1816" y="263"/>
                            <a:pt x="1711" y="0"/>
                            <a:pt x="153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3" name="Google Shape;3583;p13"/>
                    <p:cNvSpPr/>
                    <p:nvPr/>
                  </p:nvSpPr>
                  <p:spPr>
                    <a:xfrm>
                      <a:off x="6042042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5282" y="1"/>
                          </a:moveTo>
                          <a:cubicBezTo>
                            <a:pt x="5229" y="1"/>
                            <a:pt x="5174" y="24"/>
                            <a:pt x="5130" y="80"/>
                          </a:cubicBezTo>
                          <a:cubicBezTo>
                            <a:pt x="4550" y="778"/>
                            <a:pt x="3598" y="915"/>
                            <a:pt x="2673" y="1045"/>
                          </a:cubicBezTo>
                          <a:cubicBezTo>
                            <a:pt x="1656" y="1188"/>
                            <a:pt x="607" y="1332"/>
                            <a:pt x="53" y="2225"/>
                          </a:cubicBezTo>
                          <a:cubicBezTo>
                            <a:pt x="0" y="2322"/>
                            <a:pt x="27" y="2440"/>
                            <a:pt x="118" y="2498"/>
                          </a:cubicBezTo>
                          <a:cubicBezTo>
                            <a:pt x="150" y="2518"/>
                            <a:pt x="183" y="2531"/>
                            <a:pt x="222" y="2531"/>
                          </a:cubicBezTo>
                          <a:cubicBezTo>
                            <a:pt x="294" y="2531"/>
                            <a:pt x="352" y="2492"/>
                            <a:pt x="391" y="2433"/>
                          </a:cubicBezTo>
                          <a:cubicBezTo>
                            <a:pt x="848" y="1697"/>
                            <a:pt x="1760" y="1566"/>
                            <a:pt x="2725" y="1436"/>
                          </a:cubicBezTo>
                          <a:cubicBezTo>
                            <a:pt x="3722" y="1293"/>
                            <a:pt x="4758" y="1149"/>
                            <a:pt x="5436" y="335"/>
                          </a:cubicBezTo>
                          <a:cubicBezTo>
                            <a:pt x="5571" y="185"/>
                            <a:pt x="5432" y="1"/>
                            <a:pt x="5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4" name="Google Shape;3584;p13"/>
                    <p:cNvSpPr/>
                    <p:nvPr/>
                  </p:nvSpPr>
                  <p:spPr>
                    <a:xfrm>
                      <a:off x="6010937" y="2054751"/>
                      <a:ext cx="54206" cy="51278"/>
                    </a:xfrm>
                    <a:custGeom>
                      <a:rect b="b" l="l" r="r" t="t"/>
                      <a:pathLst>
                        <a:path extrusionOk="0" h="2031" w="2147">
                          <a:moveTo>
                            <a:pt x="1864" y="1"/>
                          </a:moveTo>
                          <a:cubicBezTo>
                            <a:pt x="1829" y="1"/>
                            <a:pt x="1792" y="12"/>
                            <a:pt x="1754" y="36"/>
                          </a:cubicBezTo>
                          <a:cubicBezTo>
                            <a:pt x="1115" y="440"/>
                            <a:pt x="313" y="949"/>
                            <a:pt x="40" y="1770"/>
                          </a:cubicBezTo>
                          <a:cubicBezTo>
                            <a:pt x="1" y="1900"/>
                            <a:pt x="98" y="2030"/>
                            <a:pt x="229" y="2030"/>
                          </a:cubicBezTo>
                          <a:cubicBezTo>
                            <a:pt x="313" y="2030"/>
                            <a:pt x="392" y="1978"/>
                            <a:pt x="418" y="1894"/>
                          </a:cubicBezTo>
                          <a:cubicBezTo>
                            <a:pt x="639" y="1203"/>
                            <a:pt x="1343" y="760"/>
                            <a:pt x="1962" y="369"/>
                          </a:cubicBezTo>
                          <a:cubicBezTo>
                            <a:pt x="2146" y="250"/>
                            <a:pt x="2034" y="1"/>
                            <a:pt x="186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5" name="Google Shape;3585;p13"/>
                    <p:cNvSpPr/>
                    <p:nvPr/>
                  </p:nvSpPr>
                  <p:spPr>
                    <a:xfrm>
                      <a:off x="6080545" y="1991077"/>
                      <a:ext cx="98112" cy="100460"/>
                    </a:xfrm>
                    <a:custGeom>
                      <a:rect b="b" l="l" r="r" t="t"/>
                      <a:pathLst>
                        <a:path extrusionOk="0" h="3979" w="3886">
                          <a:moveTo>
                            <a:pt x="3668" y="0"/>
                          </a:moveTo>
                          <a:cubicBezTo>
                            <a:pt x="3578" y="0"/>
                            <a:pt x="3498" y="68"/>
                            <a:pt x="3481" y="166"/>
                          </a:cubicBezTo>
                          <a:cubicBezTo>
                            <a:pt x="3338" y="1131"/>
                            <a:pt x="2555" y="1659"/>
                            <a:pt x="1721" y="2219"/>
                          </a:cubicBezTo>
                          <a:cubicBezTo>
                            <a:pt x="1109" y="2630"/>
                            <a:pt x="476" y="3060"/>
                            <a:pt x="79" y="3679"/>
                          </a:cubicBezTo>
                          <a:cubicBezTo>
                            <a:pt x="1" y="3809"/>
                            <a:pt x="92" y="3979"/>
                            <a:pt x="248" y="3979"/>
                          </a:cubicBezTo>
                          <a:cubicBezTo>
                            <a:pt x="313" y="3979"/>
                            <a:pt x="372" y="3946"/>
                            <a:pt x="411" y="3894"/>
                          </a:cubicBezTo>
                          <a:cubicBezTo>
                            <a:pt x="757" y="3340"/>
                            <a:pt x="1356" y="2943"/>
                            <a:pt x="1936" y="2552"/>
                          </a:cubicBezTo>
                          <a:cubicBezTo>
                            <a:pt x="2803" y="1965"/>
                            <a:pt x="3703" y="1359"/>
                            <a:pt x="3865" y="225"/>
                          </a:cubicBezTo>
                          <a:cubicBezTo>
                            <a:pt x="3885" y="121"/>
                            <a:pt x="3813" y="16"/>
                            <a:pt x="3703" y="3"/>
                          </a:cubicBezTo>
                          <a:cubicBezTo>
                            <a:pt x="3691" y="1"/>
                            <a:pt x="3680" y="0"/>
                            <a:pt x="36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6" name="Google Shape;3586;p13"/>
                    <p:cNvSpPr/>
                    <p:nvPr/>
                  </p:nvSpPr>
                  <p:spPr>
                    <a:xfrm>
                      <a:off x="6079055" y="2034073"/>
                      <a:ext cx="106342" cy="106999"/>
                    </a:xfrm>
                    <a:custGeom>
                      <a:rect b="b" l="l" r="r" t="t"/>
                      <a:pathLst>
                        <a:path extrusionOk="0" h="4238" w="4212">
                          <a:moveTo>
                            <a:pt x="3821" y="0"/>
                          </a:moveTo>
                          <a:cubicBezTo>
                            <a:pt x="3709" y="0"/>
                            <a:pt x="3595" y="86"/>
                            <a:pt x="3625" y="236"/>
                          </a:cubicBezTo>
                          <a:cubicBezTo>
                            <a:pt x="3781" y="1259"/>
                            <a:pt x="2797" y="1878"/>
                            <a:pt x="1761" y="2530"/>
                          </a:cubicBezTo>
                          <a:cubicBezTo>
                            <a:pt x="1096" y="2947"/>
                            <a:pt x="405" y="3377"/>
                            <a:pt x="60" y="3938"/>
                          </a:cubicBezTo>
                          <a:cubicBezTo>
                            <a:pt x="1" y="4029"/>
                            <a:pt x="27" y="4146"/>
                            <a:pt x="125" y="4205"/>
                          </a:cubicBezTo>
                          <a:cubicBezTo>
                            <a:pt x="151" y="4225"/>
                            <a:pt x="190" y="4238"/>
                            <a:pt x="229" y="4238"/>
                          </a:cubicBezTo>
                          <a:cubicBezTo>
                            <a:pt x="294" y="4238"/>
                            <a:pt x="359" y="4199"/>
                            <a:pt x="392" y="4140"/>
                          </a:cubicBezTo>
                          <a:cubicBezTo>
                            <a:pt x="692" y="3664"/>
                            <a:pt x="1311" y="3273"/>
                            <a:pt x="1969" y="2863"/>
                          </a:cubicBezTo>
                          <a:cubicBezTo>
                            <a:pt x="3019" y="2204"/>
                            <a:pt x="4211" y="1455"/>
                            <a:pt x="4009" y="171"/>
                          </a:cubicBezTo>
                          <a:cubicBezTo>
                            <a:pt x="3995" y="53"/>
                            <a:pt x="3909" y="0"/>
                            <a:pt x="3821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7" name="Google Shape;3587;p13"/>
                    <p:cNvSpPr/>
                    <p:nvPr/>
                  </p:nvSpPr>
                  <p:spPr>
                    <a:xfrm>
                      <a:off x="6079055" y="2075378"/>
                      <a:ext cx="110281" cy="119168"/>
                    </a:xfrm>
                    <a:custGeom>
                      <a:rect b="b" l="l" r="r" t="t"/>
                      <a:pathLst>
                        <a:path extrusionOk="0" h="4720" w="4368">
                          <a:moveTo>
                            <a:pt x="3823" y="1"/>
                          </a:moveTo>
                          <a:cubicBezTo>
                            <a:pt x="3699" y="1"/>
                            <a:pt x="3574" y="113"/>
                            <a:pt x="3631" y="268"/>
                          </a:cubicBezTo>
                          <a:cubicBezTo>
                            <a:pt x="3898" y="972"/>
                            <a:pt x="2634" y="2035"/>
                            <a:pt x="1624" y="2882"/>
                          </a:cubicBezTo>
                          <a:cubicBezTo>
                            <a:pt x="952" y="3449"/>
                            <a:pt x="320" y="3977"/>
                            <a:pt x="53" y="4427"/>
                          </a:cubicBezTo>
                          <a:cubicBezTo>
                            <a:pt x="1" y="4518"/>
                            <a:pt x="33" y="4642"/>
                            <a:pt x="125" y="4694"/>
                          </a:cubicBezTo>
                          <a:cubicBezTo>
                            <a:pt x="157" y="4713"/>
                            <a:pt x="190" y="4720"/>
                            <a:pt x="229" y="4720"/>
                          </a:cubicBezTo>
                          <a:cubicBezTo>
                            <a:pt x="294" y="4720"/>
                            <a:pt x="359" y="4687"/>
                            <a:pt x="398" y="4629"/>
                          </a:cubicBezTo>
                          <a:cubicBezTo>
                            <a:pt x="627" y="4231"/>
                            <a:pt x="1233" y="3723"/>
                            <a:pt x="1878" y="3188"/>
                          </a:cubicBezTo>
                          <a:cubicBezTo>
                            <a:pt x="3097" y="2159"/>
                            <a:pt x="4368" y="1096"/>
                            <a:pt x="4003" y="132"/>
                          </a:cubicBezTo>
                          <a:cubicBezTo>
                            <a:pt x="3969" y="40"/>
                            <a:pt x="3896" y="1"/>
                            <a:pt x="382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8" name="Google Shape;3588;p13"/>
                    <p:cNvSpPr/>
                    <p:nvPr/>
                  </p:nvSpPr>
                  <p:spPr>
                    <a:xfrm>
                      <a:off x="6074940" y="2138977"/>
                      <a:ext cx="105434" cy="88644"/>
                    </a:xfrm>
                    <a:custGeom>
                      <a:rect b="b" l="l" r="r" t="t"/>
                      <a:pathLst>
                        <a:path extrusionOk="0" h="3511" w="4176">
                          <a:moveTo>
                            <a:pt x="3899" y="0"/>
                          </a:moveTo>
                          <a:cubicBezTo>
                            <a:pt x="3836" y="0"/>
                            <a:pt x="3772" y="32"/>
                            <a:pt x="3729" y="109"/>
                          </a:cubicBezTo>
                          <a:cubicBezTo>
                            <a:pt x="3338" y="741"/>
                            <a:pt x="2686" y="1112"/>
                            <a:pt x="1995" y="1504"/>
                          </a:cubicBezTo>
                          <a:cubicBezTo>
                            <a:pt x="1233" y="1940"/>
                            <a:pt x="438" y="2390"/>
                            <a:pt x="47" y="3231"/>
                          </a:cubicBezTo>
                          <a:cubicBezTo>
                            <a:pt x="1" y="3328"/>
                            <a:pt x="47" y="3446"/>
                            <a:pt x="144" y="3491"/>
                          </a:cubicBezTo>
                          <a:cubicBezTo>
                            <a:pt x="170" y="3504"/>
                            <a:pt x="196" y="3511"/>
                            <a:pt x="223" y="3511"/>
                          </a:cubicBezTo>
                          <a:cubicBezTo>
                            <a:pt x="301" y="3511"/>
                            <a:pt x="372" y="3465"/>
                            <a:pt x="405" y="3394"/>
                          </a:cubicBezTo>
                          <a:cubicBezTo>
                            <a:pt x="744" y="2670"/>
                            <a:pt x="1448" y="2266"/>
                            <a:pt x="2191" y="1849"/>
                          </a:cubicBezTo>
                          <a:cubicBezTo>
                            <a:pt x="2895" y="1445"/>
                            <a:pt x="3625" y="1034"/>
                            <a:pt x="4068" y="317"/>
                          </a:cubicBezTo>
                          <a:cubicBezTo>
                            <a:pt x="4176" y="156"/>
                            <a:pt x="4039" y="0"/>
                            <a:pt x="38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9" name="Google Shape;3589;p13"/>
                    <p:cNvSpPr/>
                    <p:nvPr/>
                  </p:nvSpPr>
                  <p:spPr>
                    <a:xfrm>
                      <a:off x="6070496" y="2176419"/>
                      <a:ext cx="111417" cy="96622"/>
                    </a:xfrm>
                    <a:custGeom>
                      <a:rect b="b" l="l" r="r" t="t"/>
                      <a:pathLst>
                        <a:path extrusionOk="0" h="3827" w="4413">
                          <a:moveTo>
                            <a:pt x="4147" y="0"/>
                          </a:moveTo>
                          <a:cubicBezTo>
                            <a:pt x="4084" y="0"/>
                            <a:pt x="4021" y="31"/>
                            <a:pt x="3983" y="105"/>
                          </a:cubicBezTo>
                          <a:cubicBezTo>
                            <a:pt x="3599" y="842"/>
                            <a:pt x="2875" y="1252"/>
                            <a:pt x="2113" y="1696"/>
                          </a:cubicBezTo>
                          <a:cubicBezTo>
                            <a:pt x="1304" y="2158"/>
                            <a:pt x="464" y="2647"/>
                            <a:pt x="60" y="3547"/>
                          </a:cubicBezTo>
                          <a:cubicBezTo>
                            <a:pt x="1" y="3677"/>
                            <a:pt x="92" y="3820"/>
                            <a:pt x="236" y="3827"/>
                          </a:cubicBezTo>
                          <a:cubicBezTo>
                            <a:pt x="314" y="3820"/>
                            <a:pt x="386" y="3781"/>
                            <a:pt x="418" y="3709"/>
                          </a:cubicBezTo>
                          <a:cubicBezTo>
                            <a:pt x="777" y="2921"/>
                            <a:pt x="1520" y="2491"/>
                            <a:pt x="2315" y="2034"/>
                          </a:cubicBezTo>
                          <a:cubicBezTo>
                            <a:pt x="3090" y="1591"/>
                            <a:pt x="3892" y="1122"/>
                            <a:pt x="4329" y="288"/>
                          </a:cubicBezTo>
                          <a:cubicBezTo>
                            <a:pt x="4412" y="134"/>
                            <a:pt x="4279" y="0"/>
                            <a:pt x="414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0" name="Google Shape;3590;p13"/>
                    <p:cNvSpPr/>
                    <p:nvPr/>
                  </p:nvSpPr>
                  <p:spPr>
                    <a:xfrm>
                      <a:off x="6070850" y="2217572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4133" y="0"/>
                          </a:moveTo>
                          <a:cubicBezTo>
                            <a:pt x="4090" y="0"/>
                            <a:pt x="4044" y="16"/>
                            <a:pt x="4002" y="53"/>
                          </a:cubicBezTo>
                          <a:cubicBezTo>
                            <a:pt x="3539" y="489"/>
                            <a:pt x="2998" y="835"/>
                            <a:pt x="2470" y="1167"/>
                          </a:cubicBezTo>
                          <a:cubicBezTo>
                            <a:pt x="1525" y="1773"/>
                            <a:pt x="547" y="2392"/>
                            <a:pt x="39" y="3546"/>
                          </a:cubicBezTo>
                          <a:cubicBezTo>
                            <a:pt x="0" y="3644"/>
                            <a:pt x="46" y="3761"/>
                            <a:pt x="143" y="3807"/>
                          </a:cubicBezTo>
                          <a:cubicBezTo>
                            <a:pt x="169" y="3820"/>
                            <a:pt x="196" y="3826"/>
                            <a:pt x="222" y="3826"/>
                          </a:cubicBezTo>
                          <a:cubicBezTo>
                            <a:pt x="300" y="3820"/>
                            <a:pt x="372" y="3774"/>
                            <a:pt x="404" y="3702"/>
                          </a:cubicBezTo>
                          <a:cubicBezTo>
                            <a:pt x="860" y="2660"/>
                            <a:pt x="1747" y="2099"/>
                            <a:pt x="2685" y="1499"/>
                          </a:cubicBezTo>
                          <a:cubicBezTo>
                            <a:pt x="3226" y="1154"/>
                            <a:pt x="3780" y="802"/>
                            <a:pt x="4276" y="339"/>
                          </a:cubicBezTo>
                          <a:cubicBezTo>
                            <a:pt x="4418" y="202"/>
                            <a:pt x="4290" y="0"/>
                            <a:pt x="413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1" name="Google Shape;3591;p13"/>
                    <p:cNvSpPr/>
                    <p:nvPr/>
                  </p:nvSpPr>
                  <p:spPr>
                    <a:xfrm>
                      <a:off x="6093875" y="2268370"/>
                      <a:ext cx="90134" cy="393356"/>
                    </a:xfrm>
                    <a:custGeom>
                      <a:rect b="b" l="l" r="r" t="t"/>
                      <a:pathLst>
                        <a:path extrusionOk="0" h="15580" w="3570">
                          <a:moveTo>
                            <a:pt x="3284" y="1"/>
                          </a:moveTo>
                          <a:cubicBezTo>
                            <a:pt x="3242" y="1"/>
                            <a:pt x="3197" y="17"/>
                            <a:pt x="3155" y="54"/>
                          </a:cubicBezTo>
                          <a:cubicBezTo>
                            <a:pt x="0" y="2811"/>
                            <a:pt x="313" y="6989"/>
                            <a:pt x="613" y="11030"/>
                          </a:cubicBezTo>
                          <a:cubicBezTo>
                            <a:pt x="730" y="12575"/>
                            <a:pt x="835" y="14035"/>
                            <a:pt x="750" y="15371"/>
                          </a:cubicBezTo>
                          <a:cubicBezTo>
                            <a:pt x="737" y="15475"/>
                            <a:pt x="822" y="15573"/>
                            <a:pt x="932" y="15579"/>
                          </a:cubicBezTo>
                          <a:lnTo>
                            <a:pt x="946" y="15579"/>
                          </a:lnTo>
                          <a:cubicBezTo>
                            <a:pt x="1050" y="15579"/>
                            <a:pt x="1135" y="15501"/>
                            <a:pt x="1141" y="15397"/>
                          </a:cubicBezTo>
                          <a:cubicBezTo>
                            <a:pt x="1232" y="14028"/>
                            <a:pt x="1122" y="12562"/>
                            <a:pt x="1004" y="11004"/>
                          </a:cubicBezTo>
                          <a:cubicBezTo>
                            <a:pt x="711" y="7054"/>
                            <a:pt x="411" y="2974"/>
                            <a:pt x="3416" y="348"/>
                          </a:cubicBezTo>
                          <a:cubicBezTo>
                            <a:pt x="3569" y="215"/>
                            <a:pt x="3441" y="1"/>
                            <a:pt x="3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2" name="Google Shape;3592;p13"/>
                    <p:cNvSpPr/>
                    <p:nvPr/>
                  </p:nvSpPr>
                  <p:spPr>
                    <a:xfrm>
                      <a:off x="6104631" y="2464821"/>
                      <a:ext cx="36003" cy="133711"/>
                    </a:xfrm>
                    <a:custGeom>
                      <a:rect b="b" l="l" r="r" t="t"/>
                      <a:pathLst>
                        <a:path extrusionOk="0" h="5296" w="1426">
                          <a:moveTo>
                            <a:pt x="253" y="0"/>
                          </a:moveTo>
                          <a:cubicBezTo>
                            <a:pt x="128" y="0"/>
                            <a:pt x="1" y="119"/>
                            <a:pt x="63" y="277"/>
                          </a:cubicBezTo>
                          <a:cubicBezTo>
                            <a:pt x="748" y="1965"/>
                            <a:pt x="1028" y="3405"/>
                            <a:pt x="1028" y="5100"/>
                          </a:cubicBezTo>
                          <a:cubicBezTo>
                            <a:pt x="1028" y="5204"/>
                            <a:pt x="1119" y="5295"/>
                            <a:pt x="1223" y="5295"/>
                          </a:cubicBezTo>
                          <a:cubicBezTo>
                            <a:pt x="1334" y="5295"/>
                            <a:pt x="1425" y="5204"/>
                            <a:pt x="1425" y="5093"/>
                          </a:cubicBezTo>
                          <a:cubicBezTo>
                            <a:pt x="1425" y="3379"/>
                            <a:pt x="1119" y="1841"/>
                            <a:pt x="428" y="127"/>
                          </a:cubicBezTo>
                          <a:cubicBezTo>
                            <a:pt x="393" y="38"/>
                            <a:pt x="323" y="0"/>
                            <a:pt x="25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3" name="Google Shape;3593;p13"/>
                    <p:cNvSpPr/>
                    <p:nvPr/>
                  </p:nvSpPr>
                  <p:spPr>
                    <a:xfrm>
                      <a:off x="6111321" y="2647587"/>
                      <a:ext cx="27015" cy="122577"/>
                    </a:xfrm>
                    <a:custGeom>
                      <a:rect b="b" l="l" r="r" t="t"/>
                      <a:pathLst>
                        <a:path extrusionOk="0" h="4855" w="1070">
                          <a:moveTo>
                            <a:pt x="199" y="0"/>
                          </a:moveTo>
                          <a:cubicBezTo>
                            <a:pt x="100" y="0"/>
                            <a:pt x="0" y="67"/>
                            <a:pt x="0" y="201"/>
                          </a:cubicBezTo>
                          <a:cubicBezTo>
                            <a:pt x="0" y="1758"/>
                            <a:pt x="202" y="3108"/>
                            <a:pt x="665" y="4711"/>
                          </a:cubicBezTo>
                          <a:cubicBezTo>
                            <a:pt x="685" y="4796"/>
                            <a:pt x="763" y="4854"/>
                            <a:pt x="854" y="4854"/>
                          </a:cubicBezTo>
                          <a:cubicBezTo>
                            <a:pt x="867" y="4854"/>
                            <a:pt x="887" y="4854"/>
                            <a:pt x="906" y="4848"/>
                          </a:cubicBezTo>
                          <a:cubicBezTo>
                            <a:pt x="1011" y="4822"/>
                            <a:pt x="1069" y="4711"/>
                            <a:pt x="1043" y="4607"/>
                          </a:cubicBezTo>
                          <a:cubicBezTo>
                            <a:pt x="587" y="3036"/>
                            <a:pt x="398" y="1719"/>
                            <a:pt x="398" y="201"/>
                          </a:cubicBezTo>
                          <a:cubicBezTo>
                            <a:pt x="398" y="67"/>
                            <a:pt x="299" y="0"/>
                            <a:pt x="1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4" name="Google Shape;3594;p13"/>
                    <p:cNvSpPr/>
                    <p:nvPr/>
                  </p:nvSpPr>
                  <p:spPr>
                    <a:xfrm>
                      <a:off x="6109655" y="2649077"/>
                      <a:ext cx="29817" cy="63497"/>
                    </a:xfrm>
                    <a:custGeom>
                      <a:rect b="b" l="l" r="r" t="t"/>
                      <a:pathLst>
                        <a:path extrusionOk="0" h="2515" w="1181">
                          <a:moveTo>
                            <a:pt x="272" y="0"/>
                          </a:moveTo>
                          <a:cubicBezTo>
                            <a:pt x="129" y="0"/>
                            <a:pt x="1" y="168"/>
                            <a:pt x="112" y="318"/>
                          </a:cubicBezTo>
                          <a:cubicBezTo>
                            <a:pt x="562" y="852"/>
                            <a:pt x="705" y="1862"/>
                            <a:pt x="777" y="2345"/>
                          </a:cubicBezTo>
                          <a:cubicBezTo>
                            <a:pt x="790" y="2442"/>
                            <a:pt x="875" y="2514"/>
                            <a:pt x="972" y="2514"/>
                          </a:cubicBezTo>
                          <a:cubicBezTo>
                            <a:pt x="985" y="2514"/>
                            <a:pt x="992" y="2514"/>
                            <a:pt x="1005" y="2508"/>
                          </a:cubicBezTo>
                          <a:cubicBezTo>
                            <a:pt x="1109" y="2495"/>
                            <a:pt x="1181" y="2390"/>
                            <a:pt x="1168" y="2286"/>
                          </a:cubicBezTo>
                          <a:cubicBezTo>
                            <a:pt x="1044" y="1452"/>
                            <a:pt x="868" y="611"/>
                            <a:pt x="418" y="70"/>
                          </a:cubicBezTo>
                          <a:cubicBezTo>
                            <a:pt x="374" y="21"/>
                            <a:pt x="323" y="0"/>
                            <a:pt x="27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5" name="Google Shape;3595;p13"/>
                    <p:cNvSpPr/>
                    <p:nvPr/>
                  </p:nvSpPr>
                  <p:spPr>
                    <a:xfrm>
                      <a:off x="6083170" y="2514407"/>
                      <a:ext cx="31913" cy="78520"/>
                    </a:xfrm>
                    <a:custGeom>
                      <a:rect b="b" l="l" r="r" t="t"/>
                      <a:pathLst>
                        <a:path extrusionOk="0" h="3110" w="1264">
                          <a:moveTo>
                            <a:pt x="1037" y="1"/>
                          </a:moveTo>
                          <a:cubicBezTo>
                            <a:pt x="957" y="1"/>
                            <a:pt x="878" y="45"/>
                            <a:pt x="848" y="144"/>
                          </a:cubicBezTo>
                          <a:cubicBezTo>
                            <a:pt x="770" y="451"/>
                            <a:pt x="659" y="744"/>
                            <a:pt x="522" y="1031"/>
                          </a:cubicBezTo>
                          <a:cubicBezTo>
                            <a:pt x="268" y="1624"/>
                            <a:pt x="1" y="2236"/>
                            <a:pt x="144" y="2947"/>
                          </a:cubicBezTo>
                          <a:cubicBezTo>
                            <a:pt x="157" y="3045"/>
                            <a:pt x="242" y="3110"/>
                            <a:pt x="333" y="3110"/>
                          </a:cubicBezTo>
                          <a:cubicBezTo>
                            <a:pt x="346" y="3110"/>
                            <a:pt x="359" y="3110"/>
                            <a:pt x="372" y="3103"/>
                          </a:cubicBezTo>
                          <a:cubicBezTo>
                            <a:pt x="477" y="3084"/>
                            <a:pt x="548" y="2979"/>
                            <a:pt x="529" y="2875"/>
                          </a:cubicBezTo>
                          <a:cubicBezTo>
                            <a:pt x="411" y="2282"/>
                            <a:pt x="640" y="1748"/>
                            <a:pt x="887" y="1187"/>
                          </a:cubicBezTo>
                          <a:cubicBezTo>
                            <a:pt x="1031" y="881"/>
                            <a:pt x="1148" y="561"/>
                            <a:pt x="1233" y="236"/>
                          </a:cubicBezTo>
                          <a:cubicBezTo>
                            <a:pt x="1263" y="90"/>
                            <a:pt x="1150" y="1"/>
                            <a:pt x="103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6" name="Google Shape;3596;p13"/>
                    <p:cNvSpPr/>
                    <p:nvPr/>
                  </p:nvSpPr>
                  <p:spPr>
                    <a:xfrm>
                      <a:off x="6063099" y="2396148"/>
                      <a:ext cx="57691" cy="73218"/>
                    </a:xfrm>
                    <a:custGeom>
                      <a:rect b="b" l="l" r="r" t="t"/>
                      <a:pathLst>
                        <a:path extrusionOk="0" h="2900" w="2285">
                          <a:moveTo>
                            <a:pt x="1998" y="0"/>
                          </a:moveTo>
                          <a:cubicBezTo>
                            <a:pt x="1951" y="0"/>
                            <a:pt x="1902" y="19"/>
                            <a:pt x="1858" y="64"/>
                          </a:cubicBezTo>
                          <a:cubicBezTo>
                            <a:pt x="1754" y="168"/>
                            <a:pt x="1624" y="292"/>
                            <a:pt x="1493" y="416"/>
                          </a:cubicBezTo>
                          <a:cubicBezTo>
                            <a:pt x="861" y="996"/>
                            <a:pt x="1" y="1791"/>
                            <a:pt x="463" y="2788"/>
                          </a:cubicBezTo>
                          <a:cubicBezTo>
                            <a:pt x="496" y="2854"/>
                            <a:pt x="561" y="2899"/>
                            <a:pt x="639" y="2899"/>
                          </a:cubicBezTo>
                          <a:cubicBezTo>
                            <a:pt x="672" y="2899"/>
                            <a:pt x="698" y="2893"/>
                            <a:pt x="724" y="2880"/>
                          </a:cubicBezTo>
                          <a:cubicBezTo>
                            <a:pt x="822" y="2834"/>
                            <a:pt x="868" y="2717"/>
                            <a:pt x="815" y="2619"/>
                          </a:cubicBezTo>
                          <a:cubicBezTo>
                            <a:pt x="476" y="1882"/>
                            <a:pt x="1154" y="1257"/>
                            <a:pt x="1754" y="703"/>
                          </a:cubicBezTo>
                          <a:cubicBezTo>
                            <a:pt x="1897" y="579"/>
                            <a:pt x="2028" y="455"/>
                            <a:pt x="2145" y="338"/>
                          </a:cubicBezTo>
                          <a:cubicBezTo>
                            <a:pt x="2284" y="194"/>
                            <a:pt x="2150" y="0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7" name="Google Shape;3597;p13"/>
                    <p:cNvSpPr/>
                    <p:nvPr/>
                  </p:nvSpPr>
                  <p:spPr>
                    <a:xfrm>
                      <a:off x="6107458" y="2398496"/>
                      <a:ext cx="39765" cy="70870"/>
                    </a:xfrm>
                    <a:custGeom>
                      <a:rect b="b" l="l" r="r" t="t"/>
                      <a:pathLst>
                        <a:path extrusionOk="0" h="2807" w="1575">
                          <a:moveTo>
                            <a:pt x="294" y="1"/>
                          </a:moveTo>
                          <a:cubicBezTo>
                            <a:pt x="144" y="1"/>
                            <a:pt x="1" y="185"/>
                            <a:pt x="147" y="336"/>
                          </a:cubicBezTo>
                          <a:cubicBezTo>
                            <a:pt x="597" y="903"/>
                            <a:pt x="1118" y="1978"/>
                            <a:pt x="929" y="2545"/>
                          </a:cubicBezTo>
                          <a:cubicBezTo>
                            <a:pt x="890" y="2650"/>
                            <a:pt x="948" y="2761"/>
                            <a:pt x="1053" y="2800"/>
                          </a:cubicBezTo>
                          <a:cubicBezTo>
                            <a:pt x="1072" y="2800"/>
                            <a:pt x="1092" y="2806"/>
                            <a:pt x="1111" y="2806"/>
                          </a:cubicBezTo>
                          <a:cubicBezTo>
                            <a:pt x="1196" y="2806"/>
                            <a:pt x="1274" y="2754"/>
                            <a:pt x="1300" y="2676"/>
                          </a:cubicBezTo>
                          <a:cubicBezTo>
                            <a:pt x="1574" y="1861"/>
                            <a:pt x="844" y="584"/>
                            <a:pt x="453" y="95"/>
                          </a:cubicBezTo>
                          <a:cubicBezTo>
                            <a:pt x="410" y="28"/>
                            <a:pt x="351" y="1"/>
                            <a:pt x="29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8" name="Google Shape;3598;p13"/>
                    <p:cNvSpPr/>
                    <p:nvPr/>
                  </p:nvSpPr>
                  <p:spPr>
                    <a:xfrm>
                      <a:off x="6084660" y="2269784"/>
                      <a:ext cx="96269" cy="88341"/>
                    </a:xfrm>
                    <a:custGeom>
                      <a:rect b="b" l="l" r="r" t="t"/>
                      <a:pathLst>
                        <a:path extrusionOk="0" h="3499" w="3813">
                          <a:moveTo>
                            <a:pt x="3536" y="0"/>
                          </a:moveTo>
                          <a:cubicBezTo>
                            <a:pt x="3492" y="0"/>
                            <a:pt x="3445" y="17"/>
                            <a:pt x="3403" y="57"/>
                          </a:cubicBezTo>
                          <a:cubicBezTo>
                            <a:pt x="3057" y="396"/>
                            <a:pt x="2627" y="663"/>
                            <a:pt x="2171" y="950"/>
                          </a:cubicBezTo>
                          <a:cubicBezTo>
                            <a:pt x="1278" y="1510"/>
                            <a:pt x="359" y="2091"/>
                            <a:pt x="33" y="3244"/>
                          </a:cubicBezTo>
                          <a:cubicBezTo>
                            <a:pt x="0" y="3348"/>
                            <a:pt x="66" y="3459"/>
                            <a:pt x="170" y="3492"/>
                          </a:cubicBezTo>
                          <a:cubicBezTo>
                            <a:pt x="183" y="3492"/>
                            <a:pt x="203" y="3498"/>
                            <a:pt x="222" y="3498"/>
                          </a:cubicBezTo>
                          <a:cubicBezTo>
                            <a:pt x="313" y="3498"/>
                            <a:pt x="392" y="3433"/>
                            <a:pt x="411" y="3348"/>
                          </a:cubicBezTo>
                          <a:cubicBezTo>
                            <a:pt x="698" y="2338"/>
                            <a:pt x="1513" y="1823"/>
                            <a:pt x="2379" y="1282"/>
                          </a:cubicBezTo>
                          <a:cubicBezTo>
                            <a:pt x="2836" y="996"/>
                            <a:pt x="3298" y="702"/>
                            <a:pt x="3676" y="337"/>
                          </a:cubicBezTo>
                          <a:cubicBezTo>
                            <a:pt x="3813" y="196"/>
                            <a:pt x="3687" y="0"/>
                            <a:pt x="353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9" name="Google Shape;3599;p13"/>
                    <p:cNvSpPr/>
                    <p:nvPr/>
                  </p:nvSpPr>
                  <p:spPr>
                    <a:xfrm>
                      <a:off x="6171612" y="1962168"/>
                      <a:ext cx="207459" cy="288175"/>
                    </a:xfrm>
                    <a:custGeom>
                      <a:rect b="b" l="l" r="r" t="t"/>
                      <a:pathLst>
                        <a:path extrusionOk="0" h="11414" w="8217">
                          <a:moveTo>
                            <a:pt x="238" y="0"/>
                          </a:moveTo>
                          <a:cubicBezTo>
                            <a:pt x="120" y="0"/>
                            <a:pt x="0" y="100"/>
                            <a:pt x="43" y="249"/>
                          </a:cubicBezTo>
                          <a:cubicBezTo>
                            <a:pt x="363" y="1389"/>
                            <a:pt x="1204" y="1611"/>
                            <a:pt x="2012" y="1826"/>
                          </a:cubicBezTo>
                          <a:cubicBezTo>
                            <a:pt x="2279" y="1891"/>
                            <a:pt x="2540" y="1976"/>
                            <a:pt x="2800" y="2074"/>
                          </a:cubicBezTo>
                          <a:cubicBezTo>
                            <a:pt x="4104" y="2589"/>
                            <a:pt x="4221" y="2960"/>
                            <a:pt x="4645" y="4322"/>
                          </a:cubicBezTo>
                          <a:lnTo>
                            <a:pt x="4690" y="4453"/>
                          </a:lnTo>
                          <a:cubicBezTo>
                            <a:pt x="5525" y="7131"/>
                            <a:pt x="6802" y="9530"/>
                            <a:pt x="7812" y="11316"/>
                          </a:cubicBezTo>
                          <a:cubicBezTo>
                            <a:pt x="7851" y="11374"/>
                            <a:pt x="7917" y="11413"/>
                            <a:pt x="7988" y="11413"/>
                          </a:cubicBezTo>
                          <a:cubicBezTo>
                            <a:pt x="8021" y="11413"/>
                            <a:pt x="8053" y="11407"/>
                            <a:pt x="8086" y="11387"/>
                          </a:cubicBezTo>
                          <a:cubicBezTo>
                            <a:pt x="8184" y="11335"/>
                            <a:pt x="8216" y="11211"/>
                            <a:pt x="8158" y="11120"/>
                          </a:cubicBezTo>
                          <a:cubicBezTo>
                            <a:pt x="7154" y="9347"/>
                            <a:pt x="5890" y="6981"/>
                            <a:pt x="5062" y="4335"/>
                          </a:cubicBezTo>
                          <a:lnTo>
                            <a:pt x="5023" y="4205"/>
                          </a:lnTo>
                          <a:cubicBezTo>
                            <a:pt x="4593" y="2817"/>
                            <a:pt x="4430" y="2295"/>
                            <a:pt x="2944" y="1709"/>
                          </a:cubicBezTo>
                          <a:cubicBezTo>
                            <a:pt x="2670" y="1604"/>
                            <a:pt x="2396" y="1520"/>
                            <a:pt x="2116" y="1448"/>
                          </a:cubicBezTo>
                          <a:cubicBezTo>
                            <a:pt x="1314" y="1233"/>
                            <a:pt x="682" y="1064"/>
                            <a:pt x="421" y="145"/>
                          </a:cubicBezTo>
                          <a:cubicBezTo>
                            <a:pt x="393" y="43"/>
                            <a:pt x="316" y="0"/>
                            <a:pt x="23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0" name="Google Shape;3600;p13"/>
                    <p:cNvSpPr/>
                    <p:nvPr/>
                  </p:nvSpPr>
                  <p:spPr>
                    <a:xfrm>
                      <a:off x="6336908" y="2188765"/>
                      <a:ext cx="51858" cy="152066"/>
                    </a:xfrm>
                    <a:custGeom>
                      <a:rect b="b" l="l" r="r" t="t"/>
                      <a:pathLst>
                        <a:path extrusionOk="0" h="6023" w="2054">
                          <a:moveTo>
                            <a:pt x="294" y="0"/>
                          </a:moveTo>
                          <a:cubicBezTo>
                            <a:pt x="201" y="0"/>
                            <a:pt x="108" y="59"/>
                            <a:pt x="99" y="183"/>
                          </a:cubicBezTo>
                          <a:cubicBezTo>
                            <a:pt x="1" y="1487"/>
                            <a:pt x="464" y="2601"/>
                            <a:pt x="920" y="3683"/>
                          </a:cubicBezTo>
                          <a:cubicBezTo>
                            <a:pt x="1213" y="4381"/>
                            <a:pt x="1520" y="5104"/>
                            <a:pt x="1650" y="5860"/>
                          </a:cubicBezTo>
                          <a:cubicBezTo>
                            <a:pt x="1669" y="5951"/>
                            <a:pt x="1748" y="6023"/>
                            <a:pt x="1845" y="6023"/>
                          </a:cubicBezTo>
                          <a:lnTo>
                            <a:pt x="1878" y="6023"/>
                          </a:lnTo>
                          <a:cubicBezTo>
                            <a:pt x="1982" y="6003"/>
                            <a:pt x="2054" y="5899"/>
                            <a:pt x="2041" y="5795"/>
                          </a:cubicBezTo>
                          <a:cubicBezTo>
                            <a:pt x="1898" y="4993"/>
                            <a:pt x="1585" y="4257"/>
                            <a:pt x="1285" y="3533"/>
                          </a:cubicBezTo>
                          <a:cubicBezTo>
                            <a:pt x="829" y="2451"/>
                            <a:pt x="399" y="1422"/>
                            <a:pt x="490" y="209"/>
                          </a:cubicBezTo>
                          <a:cubicBezTo>
                            <a:pt x="500" y="73"/>
                            <a:pt x="397" y="0"/>
                            <a:pt x="29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1" name="Google Shape;3601;p13"/>
                    <p:cNvSpPr/>
                    <p:nvPr/>
                  </p:nvSpPr>
                  <p:spPr>
                    <a:xfrm>
                      <a:off x="6353596" y="2264861"/>
                      <a:ext cx="58221" cy="53449"/>
                    </a:xfrm>
                    <a:custGeom>
                      <a:rect b="b" l="l" r="r" t="t"/>
                      <a:pathLst>
                        <a:path extrusionOk="0" h="2117" w="2306">
                          <a:moveTo>
                            <a:pt x="282" y="1"/>
                          </a:moveTo>
                          <a:cubicBezTo>
                            <a:pt x="92" y="1"/>
                            <a:pt x="1" y="290"/>
                            <a:pt x="213" y="382"/>
                          </a:cubicBezTo>
                          <a:cubicBezTo>
                            <a:pt x="898" y="676"/>
                            <a:pt x="1699" y="1243"/>
                            <a:pt x="1895" y="1966"/>
                          </a:cubicBezTo>
                          <a:cubicBezTo>
                            <a:pt x="1914" y="2051"/>
                            <a:pt x="1993" y="2110"/>
                            <a:pt x="2084" y="2116"/>
                          </a:cubicBezTo>
                          <a:cubicBezTo>
                            <a:pt x="2103" y="2116"/>
                            <a:pt x="2116" y="2110"/>
                            <a:pt x="2136" y="2110"/>
                          </a:cubicBezTo>
                          <a:cubicBezTo>
                            <a:pt x="2240" y="2084"/>
                            <a:pt x="2305" y="1973"/>
                            <a:pt x="2273" y="1868"/>
                          </a:cubicBezTo>
                          <a:cubicBezTo>
                            <a:pt x="2045" y="995"/>
                            <a:pt x="1139" y="343"/>
                            <a:pt x="363" y="17"/>
                          </a:cubicBezTo>
                          <a:cubicBezTo>
                            <a:pt x="335" y="6"/>
                            <a:pt x="308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2" name="Google Shape;3602;p13"/>
                    <p:cNvSpPr/>
                    <p:nvPr/>
                  </p:nvSpPr>
                  <p:spPr>
                    <a:xfrm>
                      <a:off x="6311938" y="2128802"/>
                      <a:ext cx="46228" cy="36962"/>
                    </a:xfrm>
                    <a:custGeom>
                      <a:rect b="b" l="l" r="r" t="t"/>
                      <a:pathLst>
                        <a:path extrusionOk="0" h="1464" w="1831">
                          <a:moveTo>
                            <a:pt x="286" y="1"/>
                          </a:moveTo>
                          <a:cubicBezTo>
                            <a:pt x="108" y="1"/>
                            <a:pt x="1" y="278"/>
                            <a:pt x="208" y="381"/>
                          </a:cubicBezTo>
                          <a:cubicBezTo>
                            <a:pt x="684" y="642"/>
                            <a:pt x="1107" y="988"/>
                            <a:pt x="1459" y="1398"/>
                          </a:cubicBezTo>
                          <a:cubicBezTo>
                            <a:pt x="1498" y="1437"/>
                            <a:pt x="1550" y="1463"/>
                            <a:pt x="1609" y="1463"/>
                          </a:cubicBezTo>
                          <a:cubicBezTo>
                            <a:pt x="1655" y="1463"/>
                            <a:pt x="1700" y="1444"/>
                            <a:pt x="1739" y="1418"/>
                          </a:cubicBezTo>
                          <a:cubicBezTo>
                            <a:pt x="1818" y="1346"/>
                            <a:pt x="1831" y="1222"/>
                            <a:pt x="1759" y="1137"/>
                          </a:cubicBezTo>
                          <a:cubicBezTo>
                            <a:pt x="1374" y="694"/>
                            <a:pt x="912" y="323"/>
                            <a:pt x="397" y="36"/>
                          </a:cubicBezTo>
                          <a:cubicBezTo>
                            <a:pt x="358" y="12"/>
                            <a:pt x="321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3" name="Google Shape;3603;p13"/>
                    <p:cNvSpPr/>
                    <p:nvPr/>
                  </p:nvSpPr>
                  <p:spPr>
                    <a:xfrm>
                      <a:off x="6168153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289" y="1"/>
                          </a:moveTo>
                          <a:cubicBezTo>
                            <a:pt x="139" y="1"/>
                            <a:pt x="0" y="185"/>
                            <a:pt x="135" y="335"/>
                          </a:cubicBezTo>
                          <a:cubicBezTo>
                            <a:pt x="813" y="1149"/>
                            <a:pt x="1849" y="1293"/>
                            <a:pt x="2846" y="1436"/>
                          </a:cubicBezTo>
                          <a:cubicBezTo>
                            <a:pt x="3811" y="1573"/>
                            <a:pt x="4723" y="1697"/>
                            <a:pt x="5179" y="2433"/>
                          </a:cubicBezTo>
                          <a:cubicBezTo>
                            <a:pt x="5218" y="2492"/>
                            <a:pt x="5284" y="2531"/>
                            <a:pt x="5349" y="2531"/>
                          </a:cubicBezTo>
                          <a:cubicBezTo>
                            <a:pt x="5388" y="2531"/>
                            <a:pt x="5421" y="2518"/>
                            <a:pt x="5453" y="2498"/>
                          </a:cubicBezTo>
                          <a:cubicBezTo>
                            <a:pt x="5544" y="2440"/>
                            <a:pt x="5570" y="2322"/>
                            <a:pt x="5518" y="2225"/>
                          </a:cubicBezTo>
                          <a:cubicBezTo>
                            <a:pt x="4964" y="1332"/>
                            <a:pt x="3915" y="1188"/>
                            <a:pt x="2898" y="1045"/>
                          </a:cubicBezTo>
                          <a:cubicBezTo>
                            <a:pt x="1973" y="915"/>
                            <a:pt x="1021" y="778"/>
                            <a:pt x="441" y="80"/>
                          </a:cubicBezTo>
                          <a:cubicBezTo>
                            <a:pt x="397" y="24"/>
                            <a:pt x="342" y="1"/>
                            <a:pt x="28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4" name="Google Shape;3604;p13"/>
                    <p:cNvSpPr/>
                    <p:nvPr/>
                  </p:nvSpPr>
                  <p:spPr>
                    <a:xfrm>
                      <a:off x="6285554" y="2054751"/>
                      <a:ext cx="54181" cy="51278"/>
                    </a:xfrm>
                    <a:custGeom>
                      <a:rect b="b" l="l" r="r" t="t"/>
                      <a:pathLst>
                        <a:path extrusionOk="0" h="2031" w="2146">
                          <a:moveTo>
                            <a:pt x="282" y="1"/>
                          </a:moveTo>
                          <a:cubicBezTo>
                            <a:pt x="112" y="1"/>
                            <a:pt x="0" y="250"/>
                            <a:pt x="184" y="369"/>
                          </a:cubicBezTo>
                          <a:cubicBezTo>
                            <a:pt x="803" y="760"/>
                            <a:pt x="1507" y="1203"/>
                            <a:pt x="1735" y="1894"/>
                          </a:cubicBezTo>
                          <a:cubicBezTo>
                            <a:pt x="1761" y="1978"/>
                            <a:pt x="1833" y="2030"/>
                            <a:pt x="1924" y="2030"/>
                          </a:cubicBezTo>
                          <a:cubicBezTo>
                            <a:pt x="1944" y="2030"/>
                            <a:pt x="1963" y="2030"/>
                            <a:pt x="1983" y="2017"/>
                          </a:cubicBezTo>
                          <a:cubicBezTo>
                            <a:pt x="2087" y="1985"/>
                            <a:pt x="2146" y="1874"/>
                            <a:pt x="2113" y="1770"/>
                          </a:cubicBezTo>
                          <a:cubicBezTo>
                            <a:pt x="1839" y="949"/>
                            <a:pt x="1038" y="440"/>
                            <a:pt x="393" y="36"/>
                          </a:cubicBezTo>
                          <a:cubicBezTo>
                            <a:pt x="355" y="12"/>
                            <a:pt x="317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5" name="Google Shape;3605;p13"/>
                    <p:cNvSpPr/>
                    <p:nvPr/>
                  </p:nvSpPr>
                  <p:spPr>
                    <a:xfrm>
                      <a:off x="6171865" y="1990698"/>
                      <a:ext cx="97935" cy="100839"/>
                    </a:xfrm>
                    <a:custGeom>
                      <a:rect b="b" l="l" r="r" t="t"/>
                      <a:pathLst>
                        <a:path extrusionOk="0" h="3994" w="3879">
                          <a:moveTo>
                            <a:pt x="227" y="0"/>
                          </a:moveTo>
                          <a:cubicBezTo>
                            <a:pt x="115" y="0"/>
                            <a:pt x="1" y="88"/>
                            <a:pt x="33" y="240"/>
                          </a:cubicBezTo>
                          <a:cubicBezTo>
                            <a:pt x="196" y="1374"/>
                            <a:pt x="1096" y="1980"/>
                            <a:pt x="1963" y="2560"/>
                          </a:cubicBezTo>
                          <a:cubicBezTo>
                            <a:pt x="2543" y="2951"/>
                            <a:pt x="3136" y="3355"/>
                            <a:pt x="3488" y="3903"/>
                          </a:cubicBezTo>
                          <a:cubicBezTo>
                            <a:pt x="3520" y="3961"/>
                            <a:pt x="3585" y="3994"/>
                            <a:pt x="3657" y="3994"/>
                          </a:cubicBezTo>
                          <a:cubicBezTo>
                            <a:pt x="3690" y="3994"/>
                            <a:pt x="3729" y="3987"/>
                            <a:pt x="3761" y="3968"/>
                          </a:cubicBezTo>
                          <a:cubicBezTo>
                            <a:pt x="3853" y="3909"/>
                            <a:pt x="3879" y="3785"/>
                            <a:pt x="3820" y="3694"/>
                          </a:cubicBezTo>
                          <a:cubicBezTo>
                            <a:pt x="3429" y="3075"/>
                            <a:pt x="2797" y="2645"/>
                            <a:pt x="2184" y="2234"/>
                          </a:cubicBezTo>
                          <a:cubicBezTo>
                            <a:pt x="1350" y="1674"/>
                            <a:pt x="561" y="1146"/>
                            <a:pt x="418" y="181"/>
                          </a:cubicBezTo>
                          <a:cubicBezTo>
                            <a:pt x="406" y="57"/>
                            <a:pt x="317" y="0"/>
                            <a:pt x="22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6" name="Google Shape;3606;p13"/>
                    <p:cNvSpPr/>
                    <p:nvPr/>
                  </p:nvSpPr>
                  <p:spPr>
                    <a:xfrm>
                      <a:off x="6165452" y="2034199"/>
                      <a:ext cx="106999" cy="106873"/>
                    </a:xfrm>
                    <a:custGeom>
                      <a:rect b="b" l="l" r="r" t="t"/>
                      <a:pathLst>
                        <a:path extrusionOk="0" h="4233" w="4238">
                          <a:moveTo>
                            <a:pt x="396" y="1"/>
                          </a:moveTo>
                          <a:cubicBezTo>
                            <a:pt x="307" y="1"/>
                            <a:pt x="220" y="54"/>
                            <a:pt x="203" y="172"/>
                          </a:cubicBezTo>
                          <a:cubicBezTo>
                            <a:pt x="1" y="1450"/>
                            <a:pt x="1193" y="2199"/>
                            <a:pt x="2249" y="2858"/>
                          </a:cubicBezTo>
                          <a:cubicBezTo>
                            <a:pt x="2901" y="3275"/>
                            <a:pt x="3527" y="3659"/>
                            <a:pt x="3820" y="4141"/>
                          </a:cubicBezTo>
                          <a:cubicBezTo>
                            <a:pt x="3859" y="4194"/>
                            <a:pt x="3924" y="4233"/>
                            <a:pt x="3989" y="4233"/>
                          </a:cubicBezTo>
                          <a:cubicBezTo>
                            <a:pt x="4146" y="4233"/>
                            <a:pt x="4237" y="4063"/>
                            <a:pt x="4159" y="3933"/>
                          </a:cubicBezTo>
                          <a:cubicBezTo>
                            <a:pt x="3807" y="3379"/>
                            <a:pt x="3123" y="2949"/>
                            <a:pt x="2458" y="2532"/>
                          </a:cubicBezTo>
                          <a:cubicBezTo>
                            <a:pt x="1415" y="1873"/>
                            <a:pt x="431" y="1261"/>
                            <a:pt x="594" y="231"/>
                          </a:cubicBezTo>
                          <a:cubicBezTo>
                            <a:pt x="619" y="86"/>
                            <a:pt x="507" y="1"/>
                            <a:pt x="39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7" name="Google Shape;3607;p13"/>
                    <p:cNvSpPr/>
                    <p:nvPr/>
                  </p:nvSpPr>
                  <p:spPr>
                    <a:xfrm>
                      <a:off x="6161665" y="2075378"/>
                      <a:ext cx="110104" cy="119168"/>
                    </a:xfrm>
                    <a:custGeom>
                      <a:rect b="b" l="l" r="r" t="t"/>
                      <a:pathLst>
                        <a:path extrusionOk="0" h="4720" w="4361">
                          <a:moveTo>
                            <a:pt x="543" y="1"/>
                          </a:moveTo>
                          <a:cubicBezTo>
                            <a:pt x="471" y="1"/>
                            <a:pt x="400" y="40"/>
                            <a:pt x="366" y="132"/>
                          </a:cubicBezTo>
                          <a:cubicBezTo>
                            <a:pt x="1" y="1096"/>
                            <a:pt x="1265" y="2159"/>
                            <a:pt x="2490" y="3188"/>
                          </a:cubicBezTo>
                          <a:cubicBezTo>
                            <a:pt x="3129" y="3723"/>
                            <a:pt x="3735" y="4231"/>
                            <a:pt x="3970" y="4629"/>
                          </a:cubicBezTo>
                          <a:cubicBezTo>
                            <a:pt x="4003" y="4687"/>
                            <a:pt x="4068" y="4720"/>
                            <a:pt x="4139" y="4720"/>
                          </a:cubicBezTo>
                          <a:cubicBezTo>
                            <a:pt x="4172" y="4720"/>
                            <a:pt x="4211" y="4713"/>
                            <a:pt x="4237" y="4694"/>
                          </a:cubicBezTo>
                          <a:cubicBezTo>
                            <a:pt x="4335" y="4642"/>
                            <a:pt x="4361" y="4518"/>
                            <a:pt x="4309" y="4427"/>
                          </a:cubicBezTo>
                          <a:cubicBezTo>
                            <a:pt x="4048" y="3970"/>
                            <a:pt x="3409" y="3442"/>
                            <a:pt x="2745" y="2882"/>
                          </a:cubicBezTo>
                          <a:cubicBezTo>
                            <a:pt x="1728" y="2035"/>
                            <a:pt x="463" y="972"/>
                            <a:pt x="731" y="268"/>
                          </a:cubicBezTo>
                          <a:cubicBezTo>
                            <a:pt x="788" y="113"/>
                            <a:pt x="665" y="1"/>
                            <a:pt x="54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8" name="Google Shape;3608;p13"/>
                    <p:cNvSpPr/>
                    <p:nvPr/>
                  </p:nvSpPr>
                  <p:spPr>
                    <a:xfrm>
                      <a:off x="6170956" y="2139279"/>
                      <a:ext cx="105434" cy="88341"/>
                    </a:xfrm>
                    <a:custGeom>
                      <a:rect b="b" l="l" r="r" t="t"/>
                      <a:pathLst>
                        <a:path extrusionOk="0" h="3499" w="4176">
                          <a:moveTo>
                            <a:pt x="269" y="1"/>
                          </a:moveTo>
                          <a:cubicBezTo>
                            <a:pt x="132" y="1"/>
                            <a:pt x="0" y="147"/>
                            <a:pt x="95" y="305"/>
                          </a:cubicBezTo>
                          <a:cubicBezTo>
                            <a:pt x="539" y="1022"/>
                            <a:pt x="1269" y="1439"/>
                            <a:pt x="1973" y="1837"/>
                          </a:cubicBezTo>
                          <a:cubicBezTo>
                            <a:pt x="2716" y="2254"/>
                            <a:pt x="3419" y="2658"/>
                            <a:pt x="3758" y="3382"/>
                          </a:cubicBezTo>
                          <a:cubicBezTo>
                            <a:pt x="3784" y="3453"/>
                            <a:pt x="3856" y="3499"/>
                            <a:pt x="3934" y="3499"/>
                          </a:cubicBezTo>
                          <a:cubicBezTo>
                            <a:pt x="4078" y="3499"/>
                            <a:pt x="4175" y="3349"/>
                            <a:pt x="4117" y="3219"/>
                          </a:cubicBezTo>
                          <a:cubicBezTo>
                            <a:pt x="3726" y="2378"/>
                            <a:pt x="2931" y="1928"/>
                            <a:pt x="2168" y="1492"/>
                          </a:cubicBezTo>
                          <a:cubicBezTo>
                            <a:pt x="1477" y="1100"/>
                            <a:pt x="819" y="729"/>
                            <a:pt x="434" y="97"/>
                          </a:cubicBezTo>
                          <a:cubicBezTo>
                            <a:pt x="391" y="29"/>
                            <a:pt x="329" y="1"/>
                            <a:pt x="26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9" name="Google Shape;3609;p13"/>
                    <p:cNvSpPr/>
                    <p:nvPr/>
                  </p:nvSpPr>
                  <p:spPr>
                    <a:xfrm>
                      <a:off x="6168936" y="2176419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268" y="0"/>
                          </a:moveTo>
                          <a:cubicBezTo>
                            <a:pt x="134" y="0"/>
                            <a:pt x="1" y="134"/>
                            <a:pt x="84" y="288"/>
                          </a:cubicBezTo>
                          <a:cubicBezTo>
                            <a:pt x="521" y="1122"/>
                            <a:pt x="1316" y="1578"/>
                            <a:pt x="2105" y="2034"/>
                          </a:cubicBezTo>
                          <a:cubicBezTo>
                            <a:pt x="2893" y="2491"/>
                            <a:pt x="3643" y="2921"/>
                            <a:pt x="3995" y="3709"/>
                          </a:cubicBezTo>
                          <a:cubicBezTo>
                            <a:pt x="4027" y="3781"/>
                            <a:pt x="4099" y="3827"/>
                            <a:pt x="4177" y="3827"/>
                          </a:cubicBezTo>
                          <a:cubicBezTo>
                            <a:pt x="4321" y="3820"/>
                            <a:pt x="4418" y="3677"/>
                            <a:pt x="4353" y="3547"/>
                          </a:cubicBezTo>
                          <a:cubicBezTo>
                            <a:pt x="3949" y="2647"/>
                            <a:pt x="3108" y="2165"/>
                            <a:pt x="2300" y="1696"/>
                          </a:cubicBezTo>
                          <a:cubicBezTo>
                            <a:pt x="1538" y="1252"/>
                            <a:pt x="814" y="842"/>
                            <a:pt x="436" y="105"/>
                          </a:cubicBezTo>
                          <a:cubicBezTo>
                            <a:pt x="396" y="31"/>
                            <a:pt x="332" y="0"/>
                            <a:pt x="2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0" name="Google Shape;3610;p13"/>
                    <p:cNvSpPr/>
                    <p:nvPr/>
                  </p:nvSpPr>
                  <p:spPr>
                    <a:xfrm>
                      <a:off x="6168229" y="2217496"/>
                      <a:ext cx="112099" cy="96698"/>
                    </a:xfrm>
                    <a:custGeom>
                      <a:rect b="b" l="l" r="r" t="t"/>
                      <a:pathLst>
                        <a:path extrusionOk="0" h="3830" w="4440">
                          <a:moveTo>
                            <a:pt x="286" y="1"/>
                          </a:moveTo>
                          <a:cubicBezTo>
                            <a:pt x="129" y="1"/>
                            <a:pt x="0" y="208"/>
                            <a:pt x="151" y="349"/>
                          </a:cubicBezTo>
                          <a:cubicBezTo>
                            <a:pt x="647" y="812"/>
                            <a:pt x="1201" y="1163"/>
                            <a:pt x="1742" y="1509"/>
                          </a:cubicBezTo>
                          <a:cubicBezTo>
                            <a:pt x="2680" y="2102"/>
                            <a:pt x="3567" y="2663"/>
                            <a:pt x="4023" y="3705"/>
                          </a:cubicBezTo>
                          <a:cubicBezTo>
                            <a:pt x="4055" y="3777"/>
                            <a:pt x="4127" y="3829"/>
                            <a:pt x="4205" y="3829"/>
                          </a:cubicBezTo>
                          <a:cubicBezTo>
                            <a:pt x="4342" y="3823"/>
                            <a:pt x="4440" y="3679"/>
                            <a:pt x="4388" y="3555"/>
                          </a:cubicBezTo>
                          <a:cubicBezTo>
                            <a:pt x="3879" y="2395"/>
                            <a:pt x="2902" y="1776"/>
                            <a:pt x="1957" y="1177"/>
                          </a:cubicBezTo>
                          <a:cubicBezTo>
                            <a:pt x="1429" y="844"/>
                            <a:pt x="888" y="499"/>
                            <a:pt x="425" y="62"/>
                          </a:cubicBezTo>
                          <a:cubicBezTo>
                            <a:pt x="381" y="19"/>
                            <a:pt x="332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1" name="Google Shape;3611;p13"/>
                    <p:cNvSpPr/>
                    <p:nvPr/>
                  </p:nvSpPr>
                  <p:spPr>
                    <a:xfrm>
                      <a:off x="6166487" y="2268193"/>
                      <a:ext cx="90487" cy="393533"/>
                    </a:xfrm>
                    <a:custGeom>
                      <a:rect b="b" l="l" r="r" t="t"/>
                      <a:pathLst>
                        <a:path extrusionOk="0" h="15587" w="3584">
                          <a:moveTo>
                            <a:pt x="290" y="0"/>
                          </a:moveTo>
                          <a:cubicBezTo>
                            <a:pt x="130" y="0"/>
                            <a:pt x="1" y="223"/>
                            <a:pt x="168" y="355"/>
                          </a:cubicBezTo>
                          <a:cubicBezTo>
                            <a:pt x="3173" y="2981"/>
                            <a:pt x="2873" y="7068"/>
                            <a:pt x="2580" y="11011"/>
                          </a:cubicBezTo>
                          <a:cubicBezTo>
                            <a:pt x="2462" y="12569"/>
                            <a:pt x="2352" y="14035"/>
                            <a:pt x="2443" y="15404"/>
                          </a:cubicBezTo>
                          <a:cubicBezTo>
                            <a:pt x="2449" y="15508"/>
                            <a:pt x="2534" y="15586"/>
                            <a:pt x="2638" y="15586"/>
                          </a:cubicBezTo>
                          <a:lnTo>
                            <a:pt x="2651" y="15586"/>
                          </a:lnTo>
                          <a:cubicBezTo>
                            <a:pt x="2762" y="15580"/>
                            <a:pt x="2840" y="15482"/>
                            <a:pt x="2834" y="15378"/>
                          </a:cubicBezTo>
                          <a:cubicBezTo>
                            <a:pt x="2749" y="14042"/>
                            <a:pt x="2853" y="12582"/>
                            <a:pt x="2971" y="11037"/>
                          </a:cubicBezTo>
                          <a:cubicBezTo>
                            <a:pt x="3271" y="6996"/>
                            <a:pt x="3583" y="2818"/>
                            <a:pt x="429" y="61"/>
                          </a:cubicBezTo>
                          <a:cubicBezTo>
                            <a:pt x="384" y="18"/>
                            <a:pt x="336" y="0"/>
                            <a:pt x="290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2" name="Google Shape;3612;p13"/>
                    <p:cNvSpPr/>
                    <p:nvPr/>
                  </p:nvSpPr>
                  <p:spPr>
                    <a:xfrm>
                      <a:off x="6210216" y="2464896"/>
                      <a:ext cx="36003" cy="133635"/>
                    </a:xfrm>
                    <a:custGeom>
                      <a:rect b="b" l="l" r="r" t="t"/>
                      <a:pathLst>
                        <a:path extrusionOk="0" h="5293" w="1426">
                          <a:moveTo>
                            <a:pt x="1174" y="0"/>
                          </a:moveTo>
                          <a:cubicBezTo>
                            <a:pt x="1103" y="0"/>
                            <a:pt x="1033" y="37"/>
                            <a:pt x="998" y="124"/>
                          </a:cubicBezTo>
                          <a:cubicBezTo>
                            <a:pt x="307" y="1845"/>
                            <a:pt x="0" y="3376"/>
                            <a:pt x="0" y="5097"/>
                          </a:cubicBezTo>
                          <a:cubicBezTo>
                            <a:pt x="0" y="5201"/>
                            <a:pt x="92" y="5292"/>
                            <a:pt x="202" y="5292"/>
                          </a:cubicBezTo>
                          <a:cubicBezTo>
                            <a:pt x="307" y="5292"/>
                            <a:pt x="398" y="5201"/>
                            <a:pt x="398" y="5097"/>
                          </a:cubicBezTo>
                          <a:cubicBezTo>
                            <a:pt x="391" y="3409"/>
                            <a:pt x="685" y="1962"/>
                            <a:pt x="1363" y="274"/>
                          </a:cubicBezTo>
                          <a:cubicBezTo>
                            <a:pt x="1425" y="116"/>
                            <a:pt x="1299" y="0"/>
                            <a:pt x="117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3" name="Google Shape;3613;p13"/>
                    <p:cNvSpPr/>
                    <p:nvPr/>
                  </p:nvSpPr>
                  <p:spPr>
                    <a:xfrm>
                      <a:off x="6212513" y="2647537"/>
                      <a:ext cx="27015" cy="122627"/>
                    </a:xfrm>
                    <a:custGeom>
                      <a:rect b="b" l="l" r="r" t="t"/>
                      <a:pathLst>
                        <a:path extrusionOk="0" h="4857" w="1070">
                          <a:moveTo>
                            <a:pt x="871" y="1"/>
                          </a:moveTo>
                          <a:cubicBezTo>
                            <a:pt x="771" y="1"/>
                            <a:pt x="672" y="66"/>
                            <a:pt x="672" y="196"/>
                          </a:cubicBezTo>
                          <a:cubicBezTo>
                            <a:pt x="672" y="1715"/>
                            <a:pt x="483" y="3038"/>
                            <a:pt x="27" y="4609"/>
                          </a:cubicBezTo>
                          <a:cubicBezTo>
                            <a:pt x="1" y="4713"/>
                            <a:pt x="59" y="4817"/>
                            <a:pt x="164" y="4850"/>
                          </a:cubicBezTo>
                          <a:cubicBezTo>
                            <a:pt x="183" y="4856"/>
                            <a:pt x="196" y="4856"/>
                            <a:pt x="216" y="4856"/>
                          </a:cubicBezTo>
                          <a:cubicBezTo>
                            <a:pt x="307" y="4856"/>
                            <a:pt x="385" y="4798"/>
                            <a:pt x="405" y="4713"/>
                          </a:cubicBezTo>
                          <a:cubicBezTo>
                            <a:pt x="867" y="3110"/>
                            <a:pt x="1070" y="1754"/>
                            <a:pt x="1070" y="196"/>
                          </a:cubicBezTo>
                          <a:cubicBezTo>
                            <a:pt x="1070" y="66"/>
                            <a:pt x="970" y="1"/>
                            <a:pt x="871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4" name="Google Shape;3614;p13"/>
                    <p:cNvSpPr/>
                    <p:nvPr/>
                  </p:nvSpPr>
                  <p:spPr>
                    <a:xfrm>
                      <a:off x="6211377" y="2649102"/>
                      <a:ext cx="29944" cy="63472"/>
                    </a:xfrm>
                    <a:custGeom>
                      <a:rect b="b" l="l" r="r" t="t"/>
                      <a:pathLst>
                        <a:path extrusionOk="0" h="2514" w="1186">
                          <a:moveTo>
                            <a:pt x="913" y="0"/>
                          </a:moveTo>
                          <a:cubicBezTo>
                            <a:pt x="864" y="0"/>
                            <a:pt x="812" y="21"/>
                            <a:pt x="769" y="69"/>
                          </a:cubicBezTo>
                          <a:cubicBezTo>
                            <a:pt x="313" y="610"/>
                            <a:pt x="137" y="1457"/>
                            <a:pt x="20" y="2285"/>
                          </a:cubicBezTo>
                          <a:cubicBezTo>
                            <a:pt x="0" y="2396"/>
                            <a:pt x="72" y="2494"/>
                            <a:pt x="183" y="2513"/>
                          </a:cubicBezTo>
                          <a:lnTo>
                            <a:pt x="209" y="2513"/>
                          </a:lnTo>
                          <a:cubicBezTo>
                            <a:pt x="306" y="2513"/>
                            <a:pt x="391" y="2441"/>
                            <a:pt x="404" y="2344"/>
                          </a:cubicBezTo>
                          <a:cubicBezTo>
                            <a:pt x="476" y="1861"/>
                            <a:pt x="626" y="851"/>
                            <a:pt x="1069" y="317"/>
                          </a:cubicBezTo>
                          <a:cubicBezTo>
                            <a:pt x="1185" y="171"/>
                            <a:pt x="1056" y="0"/>
                            <a:pt x="91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5" name="Google Shape;3615;p13"/>
                    <p:cNvSpPr/>
                    <p:nvPr/>
                  </p:nvSpPr>
                  <p:spPr>
                    <a:xfrm>
                      <a:off x="6235564" y="2514382"/>
                      <a:ext cx="32115" cy="78671"/>
                    </a:xfrm>
                    <a:custGeom>
                      <a:rect b="b" l="l" r="r" t="t"/>
                      <a:pathLst>
                        <a:path extrusionOk="0" h="3116" w="1272">
                          <a:moveTo>
                            <a:pt x="234" y="1"/>
                          </a:moveTo>
                          <a:cubicBezTo>
                            <a:pt x="118" y="1"/>
                            <a:pt x="1" y="94"/>
                            <a:pt x="39" y="243"/>
                          </a:cubicBezTo>
                          <a:cubicBezTo>
                            <a:pt x="124" y="569"/>
                            <a:pt x="241" y="888"/>
                            <a:pt x="385" y="1195"/>
                          </a:cubicBezTo>
                          <a:cubicBezTo>
                            <a:pt x="626" y="1755"/>
                            <a:pt x="860" y="2290"/>
                            <a:pt x="743" y="2883"/>
                          </a:cubicBezTo>
                          <a:cubicBezTo>
                            <a:pt x="724" y="2987"/>
                            <a:pt x="795" y="3091"/>
                            <a:pt x="900" y="3111"/>
                          </a:cubicBezTo>
                          <a:cubicBezTo>
                            <a:pt x="906" y="3114"/>
                            <a:pt x="913" y="3116"/>
                            <a:pt x="919" y="3116"/>
                          </a:cubicBezTo>
                          <a:cubicBezTo>
                            <a:pt x="926" y="3116"/>
                            <a:pt x="932" y="3114"/>
                            <a:pt x="939" y="3111"/>
                          </a:cubicBezTo>
                          <a:cubicBezTo>
                            <a:pt x="1030" y="3111"/>
                            <a:pt x="1115" y="3046"/>
                            <a:pt x="1128" y="2954"/>
                          </a:cubicBezTo>
                          <a:cubicBezTo>
                            <a:pt x="1271" y="2244"/>
                            <a:pt x="1004" y="1631"/>
                            <a:pt x="750" y="1038"/>
                          </a:cubicBezTo>
                          <a:cubicBezTo>
                            <a:pt x="613" y="752"/>
                            <a:pt x="502" y="458"/>
                            <a:pt x="424" y="152"/>
                          </a:cubicBezTo>
                          <a:cubicBezTo>
                            <a:pt x="397" y="47"/>
                            <a:pt x="315" y="1"/>
                            <a:pt x="23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6" name="Google Shape;3616;p13"/>
                    <p:cNvSpPr/>
                    <p:nvPr/>
                  </p:nvSpPr>
                  <p:spPr>
                    <a:xfrm>
                      <a:off x="6230010" y="2395996"/>
                      <a:ext cx="57893" cy="73369"/>
                    </a:xfrm>
                    <a:custGeom>
                      <a:rect b="b" l="l" r="r" t="t"/>
                      <a:pathLst>
                        <a:path extrusionOk="0" h="2906" w="2293">
                          <a:moveTo>
                            <a:pt x="285" y="1"/>
                          </a:moveTo>
                          <a:cubicBezTo>
                            <a:pt x="133" y="1"/>
                            <a:pt x="0" y="200"/>
                            <a:pt x="148" y="344"/>
                          </a:cubicBezTo>
                          <a:cubicBezTo>
                            <a:pt x="259" y="461"/>
                            <a:pt x="390" y="585"/>
                            <a:pt x="533" y="709"/>
                          </a:cubicBezTo>
                          <a:cubicBezTo>
                            <a:pt x="1133" y="1263"/>
                            <a:pt x="1810" y="1895"/>
                            <a:pt x="1471" y="2625"/>
                          </a:cubicBezTo>
                          <a:cubicBezTo>
                            <a:pt x="1426" y="2723"/>
                            <a:pt x="1465" y="2840"/>
                            <a:pt x="1563" y="2886"/>
                          </a:cubicBezTo>
                          <a:cubicBezTo>
                            <a:pt x="1589" y="2899"/>
                            <a:pt x="1615" y="2905"/>
                            <a:pt x="1647" y="2905"/>
                          </a:cubicBezTo>
                          <a:cubicBezTo>
                            <a:pt x="1726" y="2905"/>
                            <a:pt x="1797" y="2860"/>
                            <a:pt x="1830" y="2794"/>
                          </a:cubicBezTo>
                          <a:cubicBezTo>
                            <a:pt x="2293" y="1797"/>
                            <a:pt x="1426" y="1002"/>
                            <a:pt x="800" y="422"/>
                          </a:cubicBezTo>
                          <a:cubicBezTo>
                            <a:pt x="663" y="298"/>
                            <a:pt x="533" y="181"/>
                            <a:pt x="429" y="70"/>
                          </a:cubicBezTo>
                          <a:cubicBezTo>
                            <a:pt x="385" y="21"/>
                            <a:pt x="334" y="1"/>
                            <a:pt x="28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7" name="Google Shape;3617;p13"/>
                    <p:cNvSpPr/>
                    <p:nvPr/>
                  </p:nvSpPr>
                  <p:spPr>
                    <a:xfrm>
                      <a:off x="6203626" y="2399228"/>
                      <a:ext cx="38502" cy="70138"/>
                    </a:xfrm>
                    <a:custGeom>
                      <a:rect b="b" l="l" r="r" t="t"/>
                      <a:pathLst>
                        <a:path extrusionOk="0" h="2778" w="1525">
                          <a:moveTo>
                            <a:pt x="1265" y="1"/>
                          </a:moveTo>
                          <a:cubicBezTo>
                            <a:pt x="1216" y="1"/>
                            <a:pt x="1166" y="20"/>
                            <a:pt x="1122" y="66"/>
                          </a:cubicBezTo>
                          <a:cubicBezTo>
                            <a:pt x="731" y="555"/>
                            <a:pt x="1" y="1832"/>
                            <a:pt x="274" y="2647"/>
                          </a:cubicBezTo>
                          <a:cubicBezTo>
                            <a:pt x="301" y="2725"/>
                            <a:pt x="379" y="2777"/>
                            <a:pt x="463" y="2777"/>
                          </a:cubicBezTo>
                          <a:cubicBezTo>
                            <a:pt x="483" y="2777"/>
                            <a:pt x="503" y="2771"/>
                            <a:pt x="522" y="2764"/>
                          </a:cubicBezTo>
                          <a:cubicBezTo>
                            <a:pt x="626" y="2732"/>
                            <a:pt x="685" y="2621"/>
                            <a:pt x="646" y="2516"/>
                          </a:cubicBezTo>
                          <a:cubicBezTo>
                            <a:pt x="450" y="1949"/>
                            <a:pt x="978" y="868"/>
                            <a:pt x="1428" y="307"/>
                          </a:cubicBezTo>
                          <a:cubicBezTo>
                            <a:pt x="1525" y="158"/>
                            <a:pt x="1403" y="1"/>
                            <a:pt x="126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8" name="Google Shape;3618;p13"/>
                    <p:cNvSpPr/>
                    <p:nvPr/>
                  </p:nvSpPr>
                  <p:spPr>
                    <a:xfrm>
                      <a:off x="6169668" y="2269708"/>
                      <a:ext cx="96521" cy="88417"/>
                    </a:xfrm>
                    <a:custGeom>
                      <a:rect b="b" l="l" r="r" t="t"/>
                      <a:pathLst>
                        <a:path extrusionOk="0" h="3502" w="3823">
                          <a:moveTo>
                            <a:pt x="284" y="1"/>
                          </a:moveTo>
                          <a:cubicBezTo>
                            <a:pt x="130" y="1"/>
                            <a:pt x="1" y="200"/>
                            <a:pt x="146" y="340"/>
                          </a:cubicBezTo>
                          <a:cubicBezTo>
                            <a:pt x="524" y="712"/>
                            <a:pt x="987" y="1005"/>
                            <a:pt x="1443" y="1285"/>
                          </a:cubicBezTo>
                          <a:cubicBezTo>
                            <a:pt x="2310" y="1833"/>
                            <a:pt x="3125" y="2348"/>
                            <a:pt x="3412" y="3358"/>
                          </a:cubicBezTo>
                          <a:cubicBezTo>
                            <a:pt x="3438" y="3443"/>
                            <a:pt x="3510" y="3501"/>
                            <a:pt x="3601" y="3501"/>
                          </a:cubicBezTo>
                          <a:cubicBezTo>
                            <a:pt x="3620" y="3501"/>
                            <a:pt x="3640" y="3501"/>
                            <a:pt x="3653" y="3495"/>
                          </a:cubicBezTo>
                          <a:cubicBezTo>
                            <a:pt x="3757" y="3469"/>
                            <a:pt x="3822" y="3358"/>
                            <a:pt x="3790" y="3254"/>
                          </a:cubicBezTo>
                          <a:cubicBezTo>
                            <a:pt x="3464" y="2100"/>
                            <a:pt x="2545" y="1513"/>
                            <a:pt x="1652" y="960"/>
                          </a:cubicBezTo>
                          <a:cubicBezTo>
                            <a:pt x="1196" y="666"/>
                            <a:pt x="766" y="399"/>
                            <a:pt x="420" y="60"/>
                          </a:cubicBezTo>
                          <a:cubicBezTo>
                            <a:pt x="377" y="18"/>
                            <a:pt x="329" y="1"/>
                            <a:pt x="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9" name="Google Shape;3619;p13"/>
                    <p:cNvSpPr/>
                    <p:nvPr/>
                  </p:nvSpPr>
                  <p:spPr>
                    <a:xfrm>
                      <a:off x="6083019" y="1717495"/>
                      <a:ext cx="184862" cy="609020"/>
                    </a:xfrm>
                    <a:custGeom>
                      <a:rect b="b" l="l" r="r" t="t"/>
                      <a:pathLst>
                        <a:path extrusionOk="0" h="24122" w="7322">
                          <a:moveTo>
                            <a:pt x="5019" y="1"/>
                          </a:moveTo>
                          <a:lnTo>
                            <a:pt x="1988" y="340"/>
                          </a:lnTo>
                          <a:cubicBezTo>
                            <a:pt x="2210" y="353"/>
                            <a:pt x="2920" y="1109"/>
                            <a:pt x="3344" y="2744"/>
                          </a:cubicBezTo>
                          <a:cubicBezTo>
                            <a:pt x="2607" y="2881"/>
                            <a:pt x="737" y="3364"/>
                            <a:pt x="85" y="4791"/>
                          </a:cubicBezTo>
                          <a:cubicBezTo>
                            <a:pt x="0" y="4952"/>
                            <a:pt x="133" y="5083"/>
                            <a:pt x="265" y="5083"/>
                          </a:cubicBezTo>
                          <a:cubicBezTo>
                            <a:pt x="336" y="5083"/>
                            <a:pt x="407" y="5045"/>
                            <a:pt x="444" y="4954"/>
                          </a:cubicBezTo>
                          <a:cubicBezTo>
                            <a:pt x="1017" y="3696"/>
                            <a:pt x="2777" y="3253"/>
                            <a:pt x="3435" y="3129"/>
                          </a:cubicBezTo>
                          <a:cubicBezTo>
                            <a:pt x="3442" y="3181"/>
                            <a:pt x="3455" y="3240"/>
                            <a:pt x="3461" y="3292"/>
                          </a:cubicBezTo>
                          <a:lnTo>
                            <a:pt x="3461" y="4576"/>
                          </a:lnTo>
                          <a:cubicBezTo>
                            <a:pt x="3461" y="4576"/>
                            <a:pt x="3455" y="4569"/>
                            <a:pt x="3448" y="4569"/>
                          </a:cubicBezTo>
                          <a:cubicBezTo>
                            <a:pt x="3437" y="4567"/>
                            <a:pt x="3371" y="4554"/>
                            <a:pt x="3263" y="4554"/>
                          </a:cubicBezTo>
                          <a:cubicBezTo>
                            <a:pt x="2879" y="4554"/>
                            <a:pt x="1965" y="4716"/>
                            <a:pt x="1050" y="6068"/>
                          </a:cubicBezTo>
                          <a:cubicBezTo>
                            <a:pt x="943" y="6221"/>
                            <a:pt x="1077" y="6378"/>
                            <a:pt x="1217" y="6378"/>
                          </a:cubicBezTo>
                          <a:cubicBezTo>
                            <a:pt x="1274" y="6378"/>
                            <a:pt x="1332" y="6352"/>
                            <a:pt x="1376" y="6290"/>
                          </a:cubicBezTo>
                          <a:cubicBezTo>
                            <a:pt x="2208" y="5067"/>
                            <a:pt x="2985" y="4947"/>
                            <a:pt x="3263" y="4947"/>
                          </a:cubicBezTo>
                          <a:cubicBezTo>
                            <a:pt x="3324" y="4947"/>
                            <a:pt x="3362" y="4953"/>
                            <a:pt x="3370" y="4954"/>
                          </a:cubicBezTo>
                          <a:cubicBezTo>
                            <a:pt x="3379" y="4956"/>
                            <a:pt x="3389" y="4957"/>
                            <a:pt x="3398" y="4957"/>
                          </a:cubicBezTo>
                          <a:cubicBezTo>
                            <a:pt x="3421" y="4957"/>
                            <a:pt x="3443" y="4952"/>
                            <a:pt x="3461" y="4947"/>
                          </a:cubicBezTo>
                          <a:lnTo>
                            <a:pt x="3461" y="7268"/>
                          </a:lnTo>
                          <a:lnTo>
                            <a:pt x="3461" y="7274"/>
                          </a:lnTo>
                          <a:lnTo>
                            <a:pt x="3461" y="23926"/>
                          </a:lnTo>
                          <a:cubicBezTo>
                            <a:pt x="3461" y="24057"/>
                            <a:pt x="3561" y="24122"/>
                            <a:pt x="3660" y="24122"/>
                          </a:cubicBezTo>
                          <a:cubicBezTo>
                            <a:pt x="3759" y="24122"/>
                            <a:pt x="3859" y="24057"/>
                            <a:pt x="3859" y="23926"/>
                          </a:cubicBezTo>
                          <a:lnTo>
                            <a:pt x="3859" y="23125"/>
                          </a:lnTo>
                          <a:lnTo>
                            <a:pt x="3859" y="23118"/>
                          </a:lnTo>
                          <a:lnTo>
                            <a:pt x="3859" y="4947"/>
                          </a:lnTo>
                          <a:cubicBezTo>
                            <a:pt x="3867" y="4947"/>
                            <a:pt x="3876" y="4947"/>
                            <a:pt x="3885" y="4947"/>
                          </a:cubicBezTo>
                          <a:cubicBezTo>
                            <a:pt x="4154" y="4947"/>
                            <a:pt x="4937" y="5055"/>
                            <a:pt x="5781" y="6290"/>
                          </a:cubicBezTo>
                          <a:cubicBezTo>
                            <a:pt x="5814" y="6342"/>
                            <a:pt x="5879" y="6375"/>
                            <a:pt x="5944" y="6375"/>
                          </a:cubicBezTo>
                          <a:cubicBezTo>
                            <a:pt x="6101" y="6375"/>
                            <a:pt x="6192" y="6199"/>
                            <a:pt x="6107" y="6068"/>
                          </a:cubicBezTo>
                          <a:cubicBezTo>
                            <a:pt x="5177" y="4711"/>
                            <a:pt x="4258" y="4556"/>
                            <a:pt x="3883" y="4556"/>
                          </a:cubicBezTo>
                          <a:cubicBezTo>
                            <a:pt x="3875" y="4556"/>
                            <a:pt x="3867" y="4556"/>
                            <a:pt x="3859" y="4556"/>
                          </a:cubicBezTo>
                          <a:lnTo>
                            <a:pt x="3859" y="3123"/>
                          </a:lnTo>
                          <a:cubicBezTo>
                            <a:pt x="4491" y="3240"/>
                            <a:pt x="6296" y="3676"/>
                            <a:pt x="6883" y="4954"/>
                          </a:cubicBezTo>
                          <a:cubicBezTo>
                            <a:pt x="6917" y="5045"/>
                            <a:pt x="6986" y="5083"/>
                            <a:pt x="7057" y="5083"/>
                          </a:cubicBezTo>
                          <a:cubicBezTo>
                            <a:pt x="7187" y="5083"/>
                            <a:pt x="7322" y="4952"/>
                            <a:pt x="7241" y="4791"/>
                          </a:cubicBezTo>
                          <a:cubicBezTo>
                            <a:pt x="6544" y="3279"/>
                            <a:pt x="4478" y="2823"/>
                            <a:pt x="3859" y="2725"/>
                          </a:cubicBezTo>
                          <a:cubicBezTo>
                            <a:pt x="4041" y="1702"/>
                            <a:pt x="4387" y="639"/>
                            <a:pt x="501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620" name="Google Shape;3620;p13"/>
                  <p:cNvSpPr/>
                  <p:nvPr/>
                </p:nvSpPr>
                <p:spPr>
                  <a:xfrm>
                    <a:off x="6020658" y="1575983"/>
                    <a:ext cx="321880" cy="161054"/>
                  </a:xfrm>
                  <a:custGeom>
                    <a:rect b="b" l="l" r="r" t="t"/>
                    <a:pathLst>
                      <a:path extrusionOk="0" h="6379" w="12749">
                        <a:moveTo>
                          <a:pt x="5794" y="1"/>
                        </a:moveTo>
                        <a:cubicBezTo>
                          <a:pt x="5038" y="1"/>
                          <a:pt x="4543" y="411"/>
                          <a:pt x="4308" y="939"/>
                        </a:cubicBezTo>
                        <a:cubicBezTo>
                          <a:pt x="4056" y="756"/>
                          <a:pt x="3749" y="665"/>
                          <a:pt x="3441" y="665"/>
                        </a:cubicBezTo>
                        <a:cubicBezTo>
                          <a:pt x="3430" y="665"/>
                          <a:pt x="3419" y="665"/>
                          <a:pt x="3409" y="665"/>
                        </a:cubicBezTo>
                        <a:cubicBezTo>
                          <a:pt x="2236" y="665"/>
                          <a:pt x="1753" y="1734"/>
                          <a:pt x="1962" y="2614"/>
                        </a:cubicBezTo>
                        <a:cubicBezTo>
                          <a:pt x="1799" y="2627"/>
                          <a:pt x="1649" y="2679"/>
                          <a:pt x="1506" y="2757"/>
                        </a:cubicBezTo>
                        <a:cubicBezTo>
                          <a:pt x="1460" y="2784"/>
                          <a:pt x="1414" y="2816"/>
                          <a:pt x="1369" y="2855"/>
                        </a:cubicBezTo>
                        <a:cubicBezTo>
                          <a:pt x="0" y="3474"/>
                          <a:pt x="222" y="5951"/>
                          <a:pt x="2053" y="5951"/>
                        </a:cubicBezTo>
                        <a:cubicBezTo>
                          <a:pt x="2063" y="5951"/>
                          <a:pt x="2073" y="5951"/>
                          <a:pt x="2083" y="5951"/>
                        </a:cubicBezTo>
                        <a:cubicBezTo>
                          <a:pt x="2393" y="5951"/>
                          <a:pt x="2700" y="5854"/>
                          <a:pt x="2966" y="5677"/>
                        </a:cubicBezTo>
                        <a:cubicBezTo>
                          <a:pt x="3251" y="6084"/>
                          <a:pt x="3729" y="6323"/>
                          <a:pt x="4229" y="6323"/>
                        </a:cubicBezTo>
                        <a:cubicBezTo>
                          <a:pt x="4243" y="6323"/>
                          <a:pt x="4256" y="6323"/>
                          <a:pt x="4269" y="6323"/>
                        </a:cubicBezTo>
                        <a:cubicBezTo>
                          <a:pt x="4830" y="6323"/>
                          <a:pt x="5253" y="6114"/>
                          <a:pt x="5553" y="5808"/>
                        </a:cubicBezTo>
                        <a:cubicBezTo>
                          <a:pt x="5841" y="6064"/>
                          <a:pt x="6213" y="6213"/>
                          <a:pt x="6599" y="6213"/>
                        </a:cubicBezTo>
                        <a:cubicBezTo>
                          <a:pt x="6616" y="6213"/>
                          <a:pt x="6632" y="6212"/>
                          <a:pt x="6648" y="6212"/>
                        </a:cubicBezTo>
                        <a:cubicBezTo>
                          <a:pt x="6660" y="6212"/>
                          <a:pt x="6671" y="6212"/>
                          <a:pt x="6683" y="6212"/>
                        </a:cubicBezTo>
                        <a:cubicBezTo>
                          <a:pt x="7016" y="6212"/>
                          <a:pt x="7342" y="6121"/>
                          <a:pt x="7626" y="5951"/>
                        </a:cubicBezTo>
                        <a:cubicBezTo>
                          <a:pt x="7821" y="6114"/>
                          <a:pt x="8049" y="6231"/>
                          <a:pt x="8291" y="6303"/>
                        </a:cubicBezTo>
                        <a:lnTo>
                          <a:pt x="8323" y="6316"/>
                        </a:lnTo>
                        <a:cubicBezTo>
                          <a:pt x="8479" y="6358"/>
                          <a:pt x="8640" y="6379"/>
                          <a:pt x="8800" y="6379"/>
                        </a:cubicBezTo>
                        <a:cubicBezTo>
                          <a:pt x="9115" y="6379"/>
                          <a:pt x="9428" y="6298"/>
                          <a:pt x="9705" y="6134"/>
                        </a:cubicBezTo>
                        <a:lnTo>
                          <a:pt x="10063" y="5853"/>
                        </a:lnTo>
                        <a:cubicBezTo>
                          <a:pt x="10213" y="5703"/>
                          <a:pt x="10331" y="5534"/>
                          <a:pt x="10415" y="5345"/>
                        </a:cubicBezTo>
                        <a:cubicBezTo>
                          <a:pt x="10602" y="5463"/>
                          <a:pt x="10812" y="5528"/>
                          <a:pt x="11035" y="5528"/>
                        </a:cubicBezTo>
                        <a:cubicBezTo>
                          <a:pt x="11046" y="5528"/>
                          <a:pt x="11056" y="5528"/>
                          <a:pt x="11067" y="5527"/>
                        </a:cubicBezTo>
                        <a:cubicBezTo>
                          <a:pt x="12605" y="5527"/>
                          <a:pt x="12749" y="3546"/>
                          <a:pt x="11478" y="3194"/>
                        </a:cubicBezTo>
                        <a:cubicBezTo>
                          <a:pt x="11536" y="2497"/>
                          <a:pt x="11119" y="1741"/>
                          <a:pt x="10207" y="1741"/>
                        </a:cubicBezTo>
                        <a:cubicBezTo>
                          <a:pt x="10037" y="1741"/>
                          <a:pt x="9868" y="1773"/>
                          <a:pt x="9711" y="1832"/>
                        </a:cubicBezTo>
                        <a:cubicBezTo>
                          <a:pt x="9672" y="972"/>
                          <a:pt x="8968" y="287"/>
                          <a:pt x="8102" y="281"/>
                        </a:cubicBezTo>
                        <a:cubicBezTo>
                          <a:pt x="7737" y="281"/>
                          <a:pt x="7385" y="411"/>
                          <a:pt x="7104" y="639"/>
                        </a:cubicBezTo>
                        <a:cubicBezTo>
                          <a:pt x="6837" y="261"/>
                          <a:pt x="6400" y="1"/>
                          <a:pt x="5794" y="1"/>
                        </a:cubicBezTo>
                        <a:close/>
                      </a:path>
                    </a:pathLst>
                  </a:custGeom>
                  <a:solidFill>
                    <a:srgbClr val="6587C0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621" name="Google Shape;3621;p13"/>
              <p:cNvSpPr/>
              <p:nvPr/>
            </p:nvSpPr>
            <p:spPr>
              <a:xfrm>
                <a:off x="5970289" y="1542757"/>
                <a:ext cx="406813" cy="325163"/>
              </a:xfrm>
              <a:custGeom>
                <a:rect b="b" l="l" r="r" t="t"/>
                <a:pathLst>
                  <a:path extrusionOk="0" h="12879" w="16113">
                    <a:moveTo>
                      <a:pt x="1004" y="8740"/>
                    </a:moveTo>
                    <a:cubicBezTo>
                      <a:pt x="1007" y="8824"/>
                      <a:pt x="1025" y="8949"/>
                      <a:pt x="1055" y="9103"/>
                    </a:cubicBezTo>
                    <a:lnTo>
                      <a:pt x="1055" y="9103"/>
                    </a:lnTo>
                    <a:cubicBezTo>
                      <a:pt x="1031" y="8968"/>
                      <a:pt x="1014" y="8846"/>
                      <a:pt x="1004" y="8740"/>
                    </a:cubicBezTo>
                    <a:close/>
                    <a:moveTo>
                      <a:pt x="8531" y="0"/>
                    </a:moveTo>
                    <a:cubicBezTo>
                      <a:pt x="7378" y="0"/>
                      <a:pt x="6098" y="274"/>
                      <a:pt x="4700" y="906"/>
                    </a:cubicBezTo>
                    <a:cubicBezTo>
                      <a:pt x="1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25" y="4790"/>
                      <a:pt x="13544" y="6504"/>
                      <a:pt x="14216" y="6726"/>
                    </a:cubicBezTo>
                    <a:cubicBezTo>
                      <a:pt x="14557" y="6840"/>
                      <a:pt x="14772" y="11921"/>
                      <a:pt x="14749" y="12624"/>
                    </a:cubicBezTo>
                    <a:lnTo>
                      <a:pt x="14749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1" y="1523"/>
                      <a:pt x="11251" y="0"/>
                      <a:pt x="8531" y="0"/>
                    </a:cubicBezTo>
                    <a:close/>
                    <a:moveTo>
                      <a:pt x="14749" y="12624"/>
                    </a:moveTo>
                    <a:lnTo>
                      <a:pt x="14737" y="12703"/>
                    </a:lnTo>
                    <a:cubicBezTo>
                      <a:pt x="14738" y="12704"/>
                      <a:pt x="14739" y="12705"/>
                      <a:pt x="14739" y="12705"/>
                    </a:cubicBezTo>
                    <a:cubicBezTo>
                      <a:pt x="14744" y="12705"/>
                      <a:pt x="14747" y="12677"/>
                      <a:pt x="14749" y="12624"/>
                    </a:cubicBezTo>
                    <a:close/>
                    <a:moveTo>
                      <a:pt x="1055" y="9103"/>
                    </a:moveTo>
                    <a:cubicBezTo>
                      <a:pt x="1284" y="10402"/>
                      <a:pt x="2112" y="12879"/>
                      <a:pt x="2112" y="12879"/>
                    </a:cubicBezTo>
                    <a:cubicBezTo>
                      <a:pt x="2112" y="12879"/>
                      <a:pt x="1272" y="10220"/>
                      <a:pt x="1055" y="9103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22" name="Google Shape;3622;p13"/>
          <p:cNvGrpSpPr/>
          <p:nvPr/>
        </p:nvGrpSpPr>
        <p:grpSpPr>
          <a:xfrm>
            <a:off x="2720208" y="5782391"/>
            <a:ext cx="361119" cy="558993"/>
            <a:chOff x="5901010" y="1542757"/>
            <a:chExt cx="557541" cy="1310345"/>
          </a:xfrm>
        </p:grpSpPr>
        <p:sp>
          <p:nvSpPr>
            <p:cNvPr id="3623" name="Google Shape;3623;p13"/>
            <p:cNvSpPr/>
            <p:nvPr/>
          </p:nvSpPr>
          <p:spPr>
            <a:xfrm>
              <a:off x="5950722" y="2803693"/>
              <a:ext cx="457485" cy="49409"/>
            </a:xfrm>
            <a:custGeom>
              <a:rect b="b" l="l" r="r" t="t"/>
              <a:pathLst>
                <a:path extrusionOk="0" h="1957" w="1812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666666">
                <a:alpha val="1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4" name="Google Shape;3624;p13"/>
            <p:cNvGrpSpPr/>
            <p:nvPr/>
          </p:nvGrpSpPr>
          <p:grpSpPr>
            <a:xfrm>
              <a:off x="5901010" y="1542757"/>
              <a:ext cx="557541" cy="1277423"/>
              <a:chOff x="5901010" y="1542757"/>
              <a:chExt cx="557541" cy="1277423"/>
            </a:xfrm>
          </p:grpSpPr>
          <p:sp>
            <p:nvSpPr>
              <p:cNvPr id="3625" name="Google Shape;3625;p13"/>
              <p:cNvSpPr/>
              <p:nvPr/>
            </p:nvSpPr>
            <p:spPr>
              <a:xfrm>
                <a:off x="5993996" y="1674397"/>
                <a:ext cx="366796" cy="342104"/>
              </a:xfrm>
              <a:custGeom>
                <a:rect b="b" l="l" r="r" t="t"/>
                <a:pathLst>
                  <a:path extrusionOk="0" h="13550" w="14528">
                    <a:moveTo>
                      <a:pt x="2151" y="0"/>
                    </a:moveTo>
                    <a:cubicBezTo>
                      <a:pt x="958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58" y="13550"/>
                      <a:pt x="2151" y="13550"/>
                    </a:cubicBezTo>
                    <a:lnTo>
                      <a:pt x="12371" y="13550"/>
                    </a:lnTo>
                    <a:cubicBezTo>
                      <a:pt x="13563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3" y="0"/>
                      <a:pt x="1237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13"/>
              <p:cNvSpPr/>
              <p:nvPr/>
            </p:nvSpPr>
            <p:spPr>
              <a:xfrm>
                <a:off x="6132554" y="1726054"/>
                <a:ext cx="682" cy="25"/>
              </a:xfrm>
              <a:custGeom>
                <a:rect b="b" l="l" r="r" t="t"/>
                <a:pathLst>
                  <a:path extrusionOk="0" h="1" w="27">
                    <a:moveTo>
                      <a:pt x="0" y="1"/>
                    </a:moveTo>
                    <a:lnTo>
                      <a:pt x="26" y="1"/>
                    </a:lnTo>
                    <a:cubicBezTo>
                      <a:pt x="13" y="1"/>
                      <a:pt x="7" y="1"/>
                      <a:pt x="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27" name="Google Shape;3627;p13"/>
              <p:cNvGrpSpPr/>
              <p:nvPr/>
            </p:nvGrpSpPr>
            <p:grpSpPr>
              <a:xfrm>
                <a:off x="5901010" y="1547529"/>
                <a:ext cx="557541" cy="1272651"/>
                <a:chOff x="5901010" y="1547529"/>
                <a:chExt cx="557541" cy="1272651"/>
              </a:xfrm>
            </p:grpSpPr>
            <p:sp>
              <p:nvSpPr>
                <p:cNvPr id="3628" name="Google Shape;3628;p13"/>
                <p:cNvSpPr/>
                <p:nvPr/>
              </p:nvSpPr>
              <p:spPr>
                <a:xfrm>
                  <a:off x="5901010" y="1547529"/>
                  <a:ext cx="557541" cy="1272651"/>
                </a:xfrm>
                <a:custGeom>
                  <a:rect b="b" l="l" r="r" t="t"/>
                  <a:pathLst>
                    <a:path extrusionOk="0" h="50407" w="22083">
                      <a:moveTo>
                        <a:pt x="10944" y="0"/>
                      </a:moveTo>
                      <a:cubicBezTo>
                        <a:pt x="6968" y="0"/>
                        <a:pt x="3742" y="3226"/>
                        <a:pt x="3742" y="7202"/>
                      </a:cubicBezTo>
                      <a:lnTo>
                        <a:pt x="3742" y="7208"/>
                      </a:lnTo>
                      <a:cubicBezTo>
                        <a:pt x="3722" y="7208"/>
                        <a:pt x="3703" y="7202"/>
                        <a:pt x="3677" y="7202"/>
                      </a:cubicBezTo>
                      <a:cubicBezTo>
                        <a:pt x="3673" y="7202"/>
                        <a:pt x="3670" y="7202"/>
                        <a:pt x="3666" y="7202"/>
                      </a:cubicBezTo>
                      <a:cubicBezTo>
                        <a:pt x="3007" y="7202"/>
                        <a:pt x="2504" y="7811"/>
                        <a:pt x="2627" y="8466"/>
                      </a:cubicBezTo>
                      <a:cubicBezTo>
                        <a:pt x="2730" y="8983"/>
                        <a:pt x="3181" y="9322"/>
                        <a:pt x="3669" y="9322"/>
                      </a:cubicBezTo>
                      <a:cubicBezTo>
                        <a:pt x="3804" y="9322"/>
                        <a:pt x="3941" y="9297"/>
                        <a:pt x="4074" y="9242"/>
                      </a:cubicBezTo>
                      <a:cubicBezTo>
                        <a:pt x="4843" y="11575"/>
                        <a:pt x="6864" y="13413"/>
                        <a:pt x="9067" y="14110"/>
                      </a:cubicBezTo>
                      <a:lnTo>
                        <a:pt x="9067" y="16131"/>
                      </a:lnTo>
                      <a:lnTo>
                        <a:pt x="6864" y="16131"/>
                      </a:lnTo>
                      <a:cubicBezTo>
                        <a:pt x="6864" y="16131"/>
                        <a:pt x="6851" y="16177"/>
                        <a:pt x="6838" y="16183"/>
                      </a:cubicBezTo>
                      <a:cubicBezTo>
                        <a:pt x="6258" y="16190"/>
                        <a:pt x="5743" y="16561"/>
                        <a:pt x="5560" y="17115"/>
                      </a:cubicBezTo>
                      <a:lnTo>
                        <a:pt x="229" y="32861"/>
                      </a:lnTo>
                      <a:cubicBezTo>
                        <a:pt x="1" y="33559"/>
                        <a:pt x="379" y="34315"/>
                        <a:pt x="1076" y="34543"/>
                      </a:cubicBezTo>
                      <a:cubicBezTo>
                        <a:pt x="1217" y="34590"/>
                        <a:pt x="1359" y="34613"/>
                        <a:pt x="1499" y="34613"/>
                      </a:cubicBezTo>
                      <a:cubicBezTo>
                        <a:pt x="2054" y="34613"/>
                        <a:pt x="2570" y="34259"/>
                        <a:pt x="2758" y="33702"/>
                      </a:cubicBezTo>
                      <a:lnTo>
                        <a:pt x="2934" y="33187"/>
                      </a:lnTo>
                      <a:lnTo>
                        <a:pt x="3507" y="33435"/>
                      </a:lnTo>
                      <a:cubicBezTo>
                        <a:pt x="3507" y="33435"/>
                        <a:pt x="4016" y="32418"/>
                        <a:pt x="3468" y="31577"/>
                      </a:cubicBezTo>
                      <a:lnTo>
                        <a:pt x="6740" y="21925"/>
                      </a:lnTo>
                      <a:lnTo>
                        <a:pt x="6740" y="21925"/>
                      </a:lnTo>
                      <a:cubicBezTo>
                        <a:pt x="6740" y="27706"/>
                        <a:pt x="5958" y="29172"/>
                        <a:pt x="5958" y="32366"/>
                      </a:cubicBezTo>
                      <a:cubicBezTo>
                        <a:pt x="5958" y="35560"/>
                        <a:pt x="7861" y="48497"/>
                        <a:pt x="7861" y="48497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10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6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12" y="33709"/>
                      </a:lnTo>
                      <a:cubicBezTo>
                        <a:pt x="19486" y="34280"/>
                        <a:pt x="20013" y="34650"/>
                        <a:pt x="20580" y="34650"/>
                      </a:cubicBezTo>
                      <a:cubicBezTo>
                        <a:pt x="20717" y="34650"/>
                        <a:pt x="20857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16503" y="17128"/>
                      </a:lnTo>
                      <a:cubicBezTo>
                        <a:pt x="16334" y="16613"/>
                        <a:pt x="15878" y="16242"/>
                        <a:pt x="15337" y="16190"/>
                      </a:cubicBezTo>
                      <a:cubicBezTo>
                        <a:pt x="15324" y="16170"/>
                        <a:pt x="15311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04"/>
                      </a:lnTo>
                      <a:cubicBezTo>
                        <a:pt x="15017" y="13413"/>
                        <a:pt x="17018" y="11588"/>
                        <a:pt x="17794" y="9281"/>
                      </a:cubicBezTo>
                      <a:cubicBezTo>
                        <a:pt x="17879" y="9301"/>
                        <a:pt x="17963" y="9314"/>
                        <a:pt x="18048" y="9314"/>
                      </a:cubicBezTo>
                      <a:cubicBezTo>
                        <a:pt x="18052" y="9314"/>
                        <a:pt x="18056" y="9314"/>
                        <a:pt x="18060" y="9314"/>
                      </a:cubicBezTo>
                      <a:cubicBezTo>
                        <a:pt x="18622" y="9314"/>
                        <a:pt x="19091" y="8873"/>
                        <a:pt x="19117" y="8310"/>
                      </a:cubicBezTo>
                      <a:cubicBezTo>
                        <a:pt x="19136" y="7743"/>
                        <a:pt x="18713" y="7254"/>
                        <a:pt x="18146" y="7215"/>
                      </a:cubicBezTo>
                      <a:lnTo>
                        <a:pt x="18146" y="7202"/>
                      </a:lnTo>
                      <a:cubicBezTo>
                        <a:pt x="18146" y="3226"/>
                        <a:pt x="14920" y="0"/>
                        <a:pt x="10944" y="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629" name="Google Shape;3629;p13"/>
                <p:cNvGrpSpPr/>
                <p:nvPr/>
              </p:nvGrpSpPr>
              <p:grpSpPr>
                <a:xfrm>
                  <a:off x="5939032" y="1575982"/>
                  <a:ext cx="472785" cy="1194181"/>
                  <a:chOff x="5939032" y="1575983"/>
                  <a:chExt cx="472785" cy="1194181"/>
                </a:xfrm>
              </p:grpSpPr>
              <p:grpSp>
                <p:nvGrpSpPr>
                  <p:cNvPr id="3630" name="Google Shape;3630;p13"/>
                  <p:cNvGrpSpPr/>
                  <p:nvPr/>
                </p:nvGrpSpPr>
                <p:grpSpPr>
                  <a:xfrm>
                    <a:off x="5939032" y="1717495"/>
                    <a:ext cx="472785" cy="1052669"/>
                    <a:chOff x="5939032" y="1717495"/>
                    <a:chExt cx="472785" cy="1052669"/>
                  </a:xfrm>
                </p:grpSpPr>
                <p:sp>
                  <p:nvSpPr>
                    <p:cNvPr id="3631" name="Google Shape;3631;p13"/>
                    <p:cNvSpPr/>
                    <p:nvPr/>
                  </p:nvSpPr>
                  <p:spPr>
                    <a:xfrm>
                      <a:off x="5971930" y="1961992"/>
                      <a:ext cx="207560" cy="288352"/>
                    </a:xfrm>
                    <a:custGeom>
                      <a:rect b="b" l="l" r="r" t="t"/>
                      <a:pathLst>
                        <a:path extrusionOk="0" h="11421" w="8221">
                          <a:moveTo>
                            <a:pt x="7978" y="1"/>
                          </a:moveTo>
                          <a:cubicBezTo>
                            <a:pt x="7896" y="1"/>
                            <a:pt x="7816" y="46"/>
                            <a:pt x="7789" y="152"/>
                          </a:cubicBezTo>
                          <a:cubicBezTo>
                            <a:pt x="7535" y="1077"/>
                            <a:pt x="6903" y="1240"/>
                            <a:pt x="6101" y="1455"/>
                          </a:cubicBezTo>
                          <a:cubicBezTo>
                            <a:pt x="5821" y="1527"/>
                            <a:pt x="5541" y="1611"/>
                            <a:pt x="5267" y="1709"/>
                          </a:cubicBezTo>
                          <a:cubicBezTo>
                            <a:pt x="3788" y="2302"/>
                            <a:pt x="3625" y="2824"/>
                            <a:pt x="3188" y="4212"/>
                          </a:cubicBezTo>
                          <a:lnTo>
                            <a:pt x="3149" y="4342"/>
                          </a:lnTo>
                          <a:cubicBezTo>
                            <a:pt x="2321" y="6988"/>
                            <a:pt x="1057" y="9361"/>
                            <a:pt x="53" y="11127"/>
                          </a:cubicBezTo>
                          <a:cubicBezTo>
                            <a:pt x="1" y="11218"/>
                            <a:pt x="34" y="11342"/>
                            <a:pt x="125" y="11394"/>
                          </a:cubicBezTo>
                          <a:cubicBezTo>
                            <a:pt x="157" y="11414"/>
                            <a:pt x="190" y="11420"/>
                            <a:pt x="223" y="11420"/>
                          </a:cubicBezTo>
                          <a:cubicBezTo>
                            <a:pt x="294" y="11420"/>
                            <a:pt x="366" y="11381"/>
                            <a:pt x="399" y="11323"/>
                          </a:cubicBezTo>
                          <a:cubicBezTo>
                            <a:pt x="1415" y="9537"/>
                            <a:pt x="2686" y="7138"/>
                            <a:pt x="3527" y="4460"/>
                          </a:cubicBezTo>
                          <a:lnTo>
                            <a:pt x="3566" y="4329"/>
                          </a:lnTo>
                          <a:cubicBezTo>
                            <a:pt x="3996" y="2967"/>
                            <a:pt x="4114" y="2596"/>
                            <a:pt x="5417" y="2081"/>
                          </a:cubicBezTo>
                          <a:cubicBezTo>
                            <a:pt x="5671" y="1983"/>
                            <a:pt x="5932" y="1898"/>
                            <a:pt x="6206" y="1833"/>
                          </a:cubicBezTo>
                          <a:cubicBezTo>
                            <a:pt x="7014" y="1618"/>
                            <a:pt x="7855" y="1396"/>
                            <a:pt x="8174" y="256"/>
                          </a:cubicBezTo>
                          <a:cubicBezTo>
                            <a:pt x="8221" y="100"/>
                            <a:pt x="8098" y="1"/>
                            <a:pt x="7978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2" name="Google Shape;3632;p13"/>
                    <p:cNvSpPr/>
                    <p:nvPr/>
                  </p:nvSpPr>
                  <p:spPr>
                    <a:xfrm>
                      <a:off x="5961907" y="2188537"/>
                      <a:ext cx="52010" cy="152293"/>
                    </a:xfrm>
                    <a:custGeom>
                      <a:rect b="b" l="l" r="r" t="t"/>
                      <a:pathLst>
                        <a:path extrusionOk="0" h="6032" w="2060">
                          <a:moveTo>
                            <a:pt x="1766" y="0"/>
                          </a:moveTo>
                          <a:cubicBezTo>
                            <a:pt x="1658" y="0"/>
                            <a:pt x="1551" y="77"/>
                            <a:pt x="1571" y="225"/>
                          </a:cubicBezTo>
                          <a:cubicBezTo>
                            <a:pt x="1656" y="1437"/>
                            <a:pt x="1232" y="2460"/>
                            <a:pt x="776" y="3549"/>
                          </a:cubicBezTo>
                          <a:cubicBezTo>
                            <a:pt x="476" y="4266"/>
                            <a:pt x="163" y="5009"/>
                            <a:pt x="20" y="5804"/>
                          </a:cubicBezTo>
                          <a:cubicBezTo>
                            <a:pt x="0" y="5908"/>
                            <a:pt x="72" y="6012"/>
                            <a:pt x="176" y="6032"/>
                          </a:cubicBezTo>
                          <a:lnTo>
                            <a:pt x="215" y="6032"/>
                          </a:lnTo>
                          <a:cubicBezTo>
                            <a:pt x="307" y="6032"/>
                            <a:pt x="385" y="5960"/>
                            <a:pt x="404" y="5869"/>
                          </a:cubicBezTo>
                          <a:cubicBezTo>
                            <a:pt x="541" y="5120"/>
                            <a:pt x="848" y="4396"/>
                            <a:pt x="1141" y="3699"/>
                          </a:cubicBezTo>
                          <a:cubicBezTo>
                            <a:pt x="1591" y="2617"/>
                            <a:pt x="2060" y="1502"/>
                            <a:pt x="1962" y="192"/>
                          </a:cubicBezTo>
                          <a:cubicBezTo>
                            <a:pt x="1959" y="63"/>
                            <a:pt x="1862" y="0"/>
                            <a:pt x="176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3" name="Google Shape;3633;p13"/>
                    <p:cNvSpPr/>
                    <p:nvPr/>
                  </p:nvSpPr>
                  <p:spPr>
                    <a:xfrm>
                      <a:off x="5939032" y="2264810"/>
                      <a:ext cx="58195" cy="53499"/>
                    </a:xfrm>
                    <a:custGeom>
                      <a:rect b="b" l="l" r="r" t="t"/>
                      <a:pathLst>
                        <a:path extrusionOk="0" h="2119" w="2305">
                          <a:moveTo>
                            <a:pt x="2027" y="1"/>
                          </a:moveTo>
                          <a:cubicBezTo>
                            <a:pt x="2001" y="1"/>
                            <a:pt x="1972" y="7"/>
                            <a:pt x="1943" y="19"/>
                          </a:cubicBezTo>
                          <a:cubicBezTo>
                            <a:pt x="1167" y="345"/>
                            <a:pt x="261" y="997"/>
                            <a:pt x="33" y="1864"/>
                          </a:cubicBezTo>
                          <a:cubicBezTo>
                            <a:pt x="0" y="1968"/>
                            <a:pt x="66" y="2079"/>
                            <a:pt x="170" y="2112"/>
                          </a:cubicBezTo>
                          <a:cubicBezTo>
                            <a:pt x="189" y="2112"/>
                            <a:pt x="202" y="2112"/>
                            <a:pt x="222" y="2118"/>
                          </a:cubicBezTo>
                          <a:cubicBezTo>
                            <a:pt x="313" y="2112"/>
                            <a:pt x="391" y="2053"/>
                            <a:pt x="411" y="1968"/>
                          </a:cubicBezTo>
                          <a:cubicBezTo>
                            <a:pt x="607" y="1238"/>
                            <a:pt x="1408" y="671"/>
                            <a:pt x="2093" y="384"/>
                          </a:cubicBezTo>
                          <a:cubicBezTo>
                            <a:pt x="2304" y="293"/>
                            <a:pt x="2215" y="1"/>
                            <a:pt x="202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4" name="Google Shape;3634;p13"/>
                    <p:cNvSpPr/>
                    <p:nvPr/>
                  </p:nvSpPr>
                  <p:spPr>
                    <a:xfrm>
                      <a:off x="5992683" y="2128978"/>
                      <a:ext cx="45849" cy="36786"/>
                    </a:xfrm>
                    <a:custGeom>
                      <a:rect b="b" l="l" r="r" t="t"/>
                      <a:pathLst>
                        <a:path extrusionOk="0" h="1457" w="1816">
                          <a:moveTo>
                            <a:pt x="1532" y="0"/>
                          </a:moveTo>
                          <a:cubicBezTo>
                            <a:pt x="1499" y="0"/>
                            <a:pt x="1464" y="9"/>
                            <a:pt x="1428" y="29"/>
                          </a:cubicBezTo>
                          <a:cubicBezTo>
                            <a:pt x="919" y="316"/>
                            <a:pt x="456" y="687"/>
                            <a:pt x="72" y="1130"/>
                          </a:cubicBezTo>
                          <a:cubicBezTo>
                            <a:pt x="0" y="1215"/>
                            <a:pt x="7" y="1339"/>
                            <a:pt x="91" y="1411"/>
                          </a:cubicBezTo>
                          <a:cubicBezTo>
                            <a:pt x="124" y="1437"/>
                            <a:pt x="170" y="1456"/>
                            <a:pt x="215" y="1456"/>
                          </a:cubicBezTo>
                          <a:cubicBezTo>
                            <a:pt x="274" y="1456"/>
                            <a:pt x="333" y="1430"/>
                            <a:pt x="365" y="1391"/>
                          </a:cubicBezTo>
                          <a:cubicBezTo>
                            <a:pt x="724" y="981"/>
                            <a:pt x="1147" y="635"/>
                            <a:pt x="1623" y="368"/>
                          </a:cubicBezTo>
                          <a:cubicBezTo>
                            <a:pt x="1816" y="263"/>
                            <a:pt x="1711" y="0"/>
                            <a:pt x="153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5" name="Google Shape;3635;p13"/>
                    <p:cNvSpPr/>
                    <p:nvPr/>
                  </p:nvSpPr>
                  <p:spPr>
                    <a:xfrm>
                      <a:off x="6042042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5282" y="1"/>
                          </a:moveTo>
                          <a:cubicBezTo>
                            <a:pt x="5229" y="1"/>
                            <a:pt x="5174" y="24"/>
                            <a:pt x="5130" y="80"/>
                          </a:cubicBezTo>
                          <a:cubicBezTo>
                            <a:pt x="4550" y="778"/>
                            <a:pt x="3598" y="915"/>
                            <a:pt x="2673" y="1045"/>
                          </a:cubicBezTo>
                          <a:cubicBezTo>
                            <a:pt x="1656" y="1188"/>
                            <a:pt x="607" y="1332"/>
                            <a:pt x="53" y="2225"/>
                          </a:cubicBezTo>
                          <a:cubicBezTo>
                            <a:pt x="0" y="2322"/>
                            <a:pt x="27" y="2440"/>
                            <a:pt x="118" y="2498"/>
                          </a:cubicBezTo>
                          <a:cubicBezTo>
                            <a:pt x="150" y="2518"/>
                            <a:pt x="183" y="2531"/>
                            <a:pt x="222" y="2531"/>
                          </a:cubicBezTo>
                          <a:cubicBezTo>
                            <a:pt x="294" y="2531"/>
                            <a:pt x="352" y="2492"/>
                            <a:pt x="391" y="2433"/>
                          </a:cubicBezTo>
                          <a:cubicBezTo>
                            <a:pt x="848" y="1697"/>
                            <a:pt x="1760" y="1566"/>
                            <a:pt x="2725" y="1436"/>
                          </a:cubicBezTo>
                          <a:cubicBezTo>
                            <a:pt x="3722" y="1293"/>
                            <a:pt x="4758" y="1149"/>
                            <a:pt x="5436" y="335"/>
                          </a:cubicBezTo>
                          <a:cubicBezTo>
                            <a:pt x="5571" y="185"/>
                            <a:pt x="5432" y="1"/>
                            <a:pt x="5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6" name="Google Shape;3636;p13"/>
                    <p:cNvSpPr/>
                    <p:nvPr/>
                  </p:nvSpPr>
                  <p:spPr>
                    <a:xfrm>
                      <a:off x="6010937" y="2054751"/>
                      <a:ext cx="54206" cy="51278"/>
                    </a:xfrm>
                    <a:custGeom>
                      <a:rect b="b" l="l" r="r" t="t"/>
                      <a:pathLst>
                        <a:path extrusionOk="0" h="2031" w="2147">
                          <a:moveTo>
                            <a:pt x="1864" y="1"/>
                          </a:moveTo>
                          <a:cubicBezTo>
                            <a:pt x="1829" y="1"/>
                            <a:pt x="1792" y="12"/>
                            <a:pt x="1754" y="36"/>
                          </a:cubicBezTo>
                          <a:cubicBezTo>
                            <a:pt x="1115" y="440"/>
                            <a:pt x="313" y="949"/>
                            <a:pt x="40" y="1770"/>
                          </a:cubicBezTo>
                          <a:cubicBezTo>
                            <a:pt x="1" y="1900"/>
                            <a:pt x="98" y="2030"/>
                            <a:pt x="229" y="2030"/>
                          </a:cubicBezTo>
                          <a:cubicBezTo>
                            <a:pt x="313" y="2030"/>
                            <a:pt x="392" y="1978"/>
                            <a:pt x="418" y="1894"/>
                          </a:cubicBezTo>
                          <a:cubicBezTo>
                            <a:pt x="639" y="1203"/>
                            <a:pt x="1343" y="760"/>
                            <a:pt x="1962" y="369"/>
                          </a:cubicBezTo>
                          <a:cubicBezTo>
                            <a:pt x="2146" y="250"/>
                            <a:pt x="2034" y="1"/>
                            <a:pt x="186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7" name="Google Shape;3637;p13"/>
                    <p:cNvSpPr/>
                    <p:nvPr/>
                  </p:nvSpPr>
                  <p:spPr>
                    <a:xfrm>
                      <a:off x="6080545" y="1991077"/>
                      <a:ext cx="98112" cy="100460"/>
                    </a:xfrm>
                    <a:custGeom>
                      <a:rect b="b" l="l" r="r" t="t"/>
                      <a:pathLst>
                        <a:path extrusionOk="0" h="3979" w="3886">
                          <a:moveTo>
                            <a:pt x="3668" y="0"/>
                          </a:moveTo>
                          <a:cubicBezTo>
                            <a:pt x="3578" y="0"/>
                            <a:pt x="3498" y="68"/>
                            <a:pt x="3481" y="166"/>
                          </a:cubicBezTo>
                          <a:cubicBezTo>
                            <a:pt x="3338" y="1131"/>
                            <a:pt x="2555" y="1659"/>
                            <a:pt x="1721" y="2219"/>
                          </a:cubicBezTo>
                          <a:cubicBezTo>
                            <a:pt x="1109" y="2630"/>
                            <a:pt x="476" y="3060"/>
                            <a:pt x="79" y="3679"/>
                          </a:cubicBezTo>
                          <a:cubicBezTo>
                            <a:pt x="1" y="3809"/>
                            <a:pt x="92" y="3979"/>
                            <a:pt x="248" y="3979"/>
                          </a:cubicBezTo>
                          <a:cubicBezTo>
                            <a:pt x="313" y="3979"/>
                            <a:pt x="372" y="3946"/>
                            <a:pt x="411" y="3894"/>
                          </a:cubicBezTo>
                          <a:cubicBezTo>
                            <a:pt x="757" y="3340"/>
                            <a:pt x="1356" y="2943"/>
                            <a:pt x="1936" y="2552"/>
                          </a:cubicBezTo>
                          <a:cubicBezTo>
                            <a:pt x="2803" y="1965"/>
                            <a:pt x="3703" y="1359"/>
                            <a:pt x="3865" y="225"/>
                          </a:cubicBezTo>
                          <a:cubicBezTo>
                            <a:pt x="3885" y="121"/>
                            <a:pt x="3813" y="16"/>
                            <a:pt x="3703" y="3"/>
                          </a:cubicBezTo>
                          <a:cubicBezTo>
                            <a:pt x="3691" y="1"/>
                            <a:pt x="3680" y="0"/>
                            <a:pt x="36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8" name="Google Shape;3638;p13"/>
                    <p:cNvSpPr/>
                    <p:nvPr/>
                  </p:nvSpPr>
                  <p:spPr>
                    <a:xfrm>
                      <a:off x="6079055" y="2034073"/>
                      <a:ext cx="106342" cy="106999"/>
                    </a:xfrm>
                    <a:custGeom>
                      <a:rect b="b" l="l" r="r" t="t"/>
                      <a:pathLst>
                        <a:path extrusionOk="0" h="4238" w="4212">
                          <a:moveTo>
                            <a:pt x="3821" y="0"/>
                          </a:moveTo>
                          <a:cubicBezTo>
                            <a:pt x="3709" y="0"/>
                            <a:pt x="3595" y="86"/>
                            <a:pt x="3625" y="236"/>
                          </a:cubicBezTo>
                          <a:cubicBezTo>
                            <a:pt x="3781" y="1259"/>
                            <a:pt x="2797" y="1878"/>
                            <a:pt x="1761" y="2530"/>
                          </a:cubicBezTo>
                          <a:cubicBezTo>
                            <a:pt x="1096" y="2947"/>
                            <a:pt x="405" y="3377"/>
                            <a:pt x="60" y="3938"/>
                          </a:cubicBezTo>
                          <a:cubicBezTo>
                            <a:pt x="1" y="4029"/>
                            <a:pt x="27" y="4146"/>
                            <a:pt x="125" y="4205"/>
                          </a:cubicBezTo>
                          <a:cubicBezTo>
                            <a:pt x="151" y="4225"/>
                            <a:pt x="190" y="4238"/>
                            <a:pt x="229" y="4238"/>
                          </a:cubicBezTo>
                          <a:cubicBezTo>
                            <a:pt x="294" y="4238"/>
                            <a:pt x="359" y="4199"/>
                            <a:pt x="392" y="4140"/>
                          </a:cubicBezTo>
                          <a:cubicBezTo>
                            <a:pt x="692" y="3664"/>
                            <a:pt x="1311" y="3273"/>
                            <a:pt x="1969" y="2863"/>
                          </a:cubicBezTo>
                          <a:cubicBezTo>
                            <a:pt x="3019" y="2204"/>
                            <a:pt x="4211" y="1455"/>
                            <a:pt x="4009" y="171"/>
                          </a:cubicBezTo>
                          <a:cubicBezTo>
                            <a:pt x="3995" y="53"/>
                            <a:pt x="3909" y="0"/>
                            <a:pt x="3821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9" name="Google Shape;3639;p13"/>
                    <p:cNvSpPr/>
                    <p:nvPr/>
                  </p:nvSpPr>
                  <p:spPr>
                    <a:xfrm>
                      <a:off x="6079055" y="2075378"/>
                      <a:ext cx="110281" cy="119168"/>
                    </a:xfrm>
                    <a:custGeom>
                      <a:rect b="b" l="l" r="r" t="t"/>
                      <a:pathLst>
                        <a:path extrusionOk="0" h="4720" w="4368">
                          <a:moveTo>
                            <a:pt x="3823" y="1"/>
                          </a:moveTo>
                          <a:cubicBezTo>
                            <a:pt x="3699" y="1"/>
                            <a:pt x="3574" y="113"/>
                            <a:pt x="3631" y="268"/>
                          </a:cubicBezTo>
                          <a:cubicBezTo>
                            <a:pt x="3898" y="972"/>
                            <a:pt x="2634" y="2035"/>
                            <a:pt x="1624" y="2882"/>
                          </a:cubicBezTo>
                          <a:cubicBezTo>
                            <a:pt x="952" y="3449"/>
                            <a:pt x="320" y="3977"/>
                            <a:pt x="53" y="4427"/>
                          </a:cubicBezTo>
                          <a:cubicBezTo>
                            <a:pt x="1" y="4518"/>
                            <a:pt x="33" y="4642"/>
                            <a:pt x="125" y="4694"/>
                          </a:cubicBezTo>
                          <a:cubicBezTo>
                            <a:pt x="157" y="4713"/>
                            <a:pt x="190" y="4720"/>
                            <a:pt x="229" y="4720"/>
                          </a:cubicBezTo>
                          <a:cubicBezTo>
                            <a:pt x="294" y="4720"/>
                            <a:pt x="359" y="4687"/>
                            <a:pt x="398" y="4629"/>
                          </a:cubicBezTo>
                          <a:cubicBezTo>
                            <a:pt x="627" y="4231"/>
                            <a:pt x="1233" y="3723"/>
                            <a:pt x="1878" y="3188"/>
                          </a:cubicBezTo>
                          <a:cubicBezTo>
                            <a:pt x="3097" y="2159"/>
                            <a:pt x="4368" y="1096"/>
                            <a:pt x="4003" y="132"/>
                          </a:cubicBezTo>
                          <a:cubicBezTo>
                            <a:pt x="3969" y="40"/>
                            <a:pt x="3896" y="1"/>
                            <a:pt x="382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0" name="Google Shape;3640;p13"/>
                    <p:cNvSpPr/>
                    <p:nvPr/>
                  </p:nvSpPr>
                  <p:spPr>
                    <a:xfrm>
                      <a:off x="6074940" y="2138977"/>
                      <a:ext cx="105434" cy="88644"/>
                    </a:xfrm>
                    <a:custGeom>
                      <a:rect b="b" l="l" r="r" t="t"/>
                      <a:pathLst>
                        <a:path extrusionOk="0" h="3511" w="4176">
                          <a:moveTo>
                            <a:pt x="3899" y="0"/>
                          </a:moveTo>
                          <a:cubicBezTo>
                            <a:pt x="3836" y="0"/>
                            <a:pt x="3772" y="32"/>
                            <a:pt x="3729" y="109"/>
                          </a:cubicBezTo>
                          <a:cubicBezTo>
                            <a:pt x="3338" y="741"/>
                            <a:pt x="2686" y="1112"/>
                            <a:pt x="1995" y="1504"/>
                          </a:cubicBezTo>
                          <a:cubicBezTo>
                            <a:pt x="1233" y="1940"/>
                            <a:pt x="438" y="2390"/>
                            <a:pt x="47" y="3231"/>
                          </a:cubicBezTo>
                          <a:cubicBezTo>
                            <a:pt x="1" y="3328"/>
                            <a:pt x="47" y="3446"/>
                            <a:pt x="144" y="3491"/>
                          </a:cubicBezTo>
                          <a:cubicBezTo>
                            <a:pt x="170" y="3504"/>
                            <a:pt x="196" y="3511"/>
                            <a:pt x="223" y="3511"/>
                          </a:cubicBezTo>
                          <a:cubicBezTo>
                            <a:pt x="301" y="3511"/>
                            <a:pt x="372" y="3465"/>
                            <a:pt x="405" y="3394"/>
                          </a:cubicBezTo>
                          <a:cubicBezTo>
                            <a:pt x="744" y="2670"/>
                            <a:pt x="1448" y="2266"/>
                            <a:pt x="2191" y="1849"/>
                          </a:cubicBezTo>
                          <a:cubicBezTo>
                            <a:pt x="2895" y="1445"/>
                            <a:pt x="3625" y="1034"/>
                            <a:pt x="4068" y="317"/>
                          </a:cubicBezTo>
                          <a:cubicBezTo>
                            <a:pt x="4176" y="156"/>
                            <a:pt x="4039" y="0"/>
                            <a:pt x="38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1" name="Google Shape;3641;p13"/>
                    <p:cNvSpPr/>
                    <p:nvPr/>
                  </p:nvSpPr>
                  <p:spPr>
                    <a:xfrm>
                      <a:off x="6070496" y="2176419"/>
                      <a:ext cx="111417" cy="96622"/>
                    </a:xfrm>
                    <a:custGeom>
                      <a:rect b="b" l="l" r="r" t="t"/>
                      <a:pathLst>
                        <a:path extrusionOk="0" h="3827" w="4413">
                          <a:moveTo>
                            <a:pt x="4147" y="0"/>
                          </a:moveTo>
                          <a:cubicBezTo>
                            <a:pt x="4084" y="0"/>
                            <a:pt x="4021" y="31"/>
                            <a:pt x="3983" y="105"/>
                          </a:cubicBezTo>
                          <a:cubicBezTo>
                            <a:pt x="3599" y="842"/>
                            <a:pt x="2875" y="1252"/>
                            <a:pt x="2113" y="1696"/>
                          </a:cubicBezTo>
                          <a:cubicBezTo>
                            <a:pt x="1304" y="2158"/>
                            <a:pt x="464" y="2647"/>
                            <a:pt x="60" y="3547"/>
                          </a:cubicBezTo>
                          <a:cubicBezTo>
                            <a:pt x="1" y="3677"/>
                            <a:pt x="92" y="3820"/>
                            <a:pt x="236" y="3827"/>
                          </a:cubicBezTo>
                          <a:cubicBezTo>
                            <a:pt x="314" y="3820"/>
                            <a:pt x="386" y="3781"/>
                            <a:pt x="418" y="3709"/>
                          </a:cubicBezTo>
                          <a:cubicBezTo>
                            <a:pt x="777" y="2921"/>
                            <a:pt x="1520" y="2491"/>
                            <a:pt x="2315" y="2034"/>
                          </a:cubicBezTo>
                          <a:cubicBezTo>
                            <a:pt x="3090" y="1591"/>
                            <a:pt x="3892" y="1122"/>
                            <a:pt x="4329" y="288"/>
                          </a:cubicBezTo>
                          <a:cubicBezTo>
                            <a:pt x="4412" y="134"/>
                            <a:pt x="4279" y="0"/>
                            <a:pt x="414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2" name="Google Shape;3642;p13"/>
                    <p:cNvSpPr/>
                    <p:nvPr/>
                  </p:nvSpPr>
                  <p:spPr>
                    <a:xfrm>
                      <a:off x="6070850" y="2217572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4133" y="0"/>
                          </a:moveTo>
                          <a:cubicBezTo>
                            <a:pt x="4090" y="0"/>
                            <a:pt x="4044" y="16"/>
                            <a:pt x="4002" y="53"/>
                          </a:cubicBezTo>
                          <a:cubicBezTo>
                            <a:pt x="3539" y="489"/>
                            <a:pt x="2998" y="835"/>
                            <a:pt x="2470" y="1167"/>
                          </a:cubicBezTo>
                          <a:cubicBezTo>
                            <a:pt x="1525" y="1773"/>
                            <a:pt x="547" y="2392"/>
                            <a:pt x="39" y="3546"/>
                          </a:cubicBezTo>
                          <a:cubicBezTo>
                            <a:pt x="0" y="3644"/>
                            <a:pt x="46" y="3761"/>
                            <a:pt x="143" y="3807"/>
                          </a:cubicBezTo>
                          <a:cubicBezTo>
                            <a:pt x="169" y="3820"/>
                            <a:pt x="196" y="3826"/>
                            <a:pt x="222" y="3826"/>
                          </a:cubicBezTo>
                          <a:cubicBezTo>
                            <a:pt x="300" y="3820"/>
                            <a:pt x="372" y="3774"/>
                            <a:pt x="404" y="3702"/>
                          </a:cubicBezTo>
                          <a:cubicBezTo>
                            <a:pt x="860" y="2660"/>
                            <a:pt x="1747" y="2099"/>
                            <a:pt x="2685" y="1499"/>
                          </a:cubicBezTo>
                          <a:cubicBezTo>
                            <a:pt x="3226" y="1154"/>
                            <a:pt x="3780" y="802"/>
                            <a:pt x="4276" y="339"/>
                          </a:cubicBezTo>
                          <a:cubicBezTo>
                            <a:pt x="4418" y="202"/>
                            <a:pt x="4290" y="0"/>
                            <a:pt x="413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3" name="Google Shape;3643;p13"/>
                    <p:cNvSpPr/>
                    <p:nvPr/>
                  </p:nvSpPr>
                  <p:spPr>
                    <a:xfrm>
                      <a:off x="6093875" y="2268370"/>
                      <a:ext cx="90134" cy="393356"/>
                    </a:xfrm>
                    <a:custGeom>
                      <a:rect b="b" l="l" r="r" t="t"/>
                      <a:pathLst>
                        <a:path extrusionOk="0" h="15580" w="3570">
                          <a:moveTo>
                            <a:pt x="3284" y="1"/>
                          </a:moveTo>
                          <a:cubicBezTo>
                            <a:pt x="3242" y="1"/>
                            <a:pt x="3197" y="17"/>
                            <a:pt x="3155" y="54"/>
                          </a:cubicBezTo>
                          <a:cubicBezTo>
                            <a:pt x="0" y="2811"/>
                            <a:pt x="313" y="6989"/>
                            <a:pt x="613" y="11030"/>
                          </a:cubicBezTo>
                          <a:cubicBezTo>
                            <a:pt x="730" y="12575"/>
                            <a:pt x="835" y="14035"/>
                            <a:pt x="750" y="15371"/>
                          </a:cubicBezTo>
                          <a:cubicBezTo>
                            <a:pt x="737" y="15475"/>
                            <a:pt x="822" y="15573"/>
                            <a:pt x="932" y="15579"/>
                          </a:cubicBezTo>
                          <a:lnTo>
                            <a:pt x="946" y="15579"/>
                          </a:lnTo>
                          <a:cubicBezTo>
                            <a:pt x="1050" y="15579"/>
                            <a:pt x="1135" y="15501"/>
                            <a:pt x="1141" y="15397"/>
                          </a:cubicBezTo>
                          <a:cubicBezTo>
                            <a:pt x="1232" y="14028"/>
                            <a:pt x="1122" y="12562"/>
                            <a:pt x="1004" y="11004"/>
                          </a:cubicBezTo>
                          <a:cubicBezTo>
                            <a:pt x="711" y="7054"/>
                            <a:pt x="411" y="2974"/>
                            <a:pt x="3416" y="348"/>
                          </a:cubicBezTo>
                          <a:cubicBezTo>
                            <a:pt x="3569" y="215"/>
                            <a:pt x="3441" y="1"/>
                            <a:pt x="3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4" name="Google Shape;3644;p13"/>
                    <p:cNvSpPr/>
                    <p:nvPr/>
                  </p:nvSpPr>
                  <p:spPr>
                    <a:xfrm>
                      <a:off x="6104631" y="2464821"/>
                      <a:ext cx="36003" cy="133711"/>
                    </a:xfrm>
                    <a:custGeom>
                      <a:rect b="b" l="l" r="r" t="t"/>
                      <a:pathLst>
                        <a:path extrusionOk="0" h="5296" w="1426">
                          <a:moveTo>
                            <a:pt x="253" y="0"/>
                          </a:moveTo>
                          <a:cubicBezTo>
                            <a:pt x="128" y="0"/>
                            <a:pt x="1" y="119"/>
                            <a:pt x="63" y="277"/>
                          </a:cubicBezTo>
                          <a:cubicBezTo>
                            <a:pt x="748" y="1965"/>
                            <a:pt x="1028" y="3405"/>
                            <a:pt x="1028" y="5100"/>
                          </a:cubicBezTo>
                          <a:cubicBezTo>
                            <a:pt x="1028" y="5204"/>
                            <a:pt x="1119" y="5295"/>
                            <a:pt x="1223" y="5295"/>
                          </a:cubicBezTo>
                          <a:cubicBezTo>
                            <a:pt x="1334" y="5295"/>
                            <a:pt x="1425" y="5204"/>
                            <a:pt x="1425" y="5093"/>
                          </a:cubicBezTo>
                          <a:cubicBezTo>
                            <a:pt x="1425" y="3379"/>
                            <a:pt x="1119" y="1841"/>
                            <a:pt x="428" y="127"/>
                          </a:cubicBezTo>
                          <a:cubicBezTo>
                            <a:pt x="393" y="38"/>
                            <a:pt x="323" y="0"/>
                            <a:pt x="25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5" name="Google Shape;3645;p13"/>
                    <p:cNvSpPr/>
                    <p:nvPr/>
                  </p:nvSpPr>
                  <p:spPr>
                    <a:xfrm>
                      <a:off x="6111321" y="2647587"/>
                      <a:ext cx="27015" cy="122577"/>
                    </a:xfrm>
                    <a:custGeom>
                      <a:rect b="b" l="l" r="r" t="t"/>
                      <a:pathLst>
                        <a:path extrusionOk="0" h="4855" w="1070">
                          <a:moveTo>
                            <a:pt x="199" y="0"/>
                          </a:moveTo>
                          <a:cubicBezTo>
                            <a:pt x="100" y="0"/>
                            <a:pt x="0" y="67"/>
                            <a:pt x="0" y="201"/>
                          </a:cubicBezTo>
                          <a:cubicBezTo>
                            <a:pt x="0" y="1758"/>
                            <a:pt x="202" y="3108"/>
                            <a:pt x="665" y="4711"/>
                          </a:cubicBezTo>
                          <a:cubicBezTo>
                            <a:pt x="685" y="4796"/>
                            <a:pt x="763" y="4854"/>
                            <a:pt x="854" y="4854"/>
                          </a:cubicBezTo>
                          <a:cubicBezTo>
                            <a:pt x="867" y="4854"/>
                            <a:pt x="887" y="4854"/>
                            <a:pt x="906" y="4848"/>
                          </a:cubicBezTo>
                          <a:cubicBezTo>
                            <a:pt x="1011" y="4822"/>
                            <a:pt x="1069" y="4711"/>
                            <a:pt x="1043" y="4607"/>
                          </a:cubicBezTo>
                          <a:cubicBezTo>
                            <a:pt x="587" y="3036"/>
                            <a:pt x="398" y="1719"/>
                            <a:pt x="398" y="201"/>
                          </a:cubicBezTo>
                          <a:cubicBezTo>
                            <a:pt x="398" y="67"/>
                            <a:pt x="299" y="0"/>
                            <a:pt x="199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6" name="Google Shape;3646;p13"/>
                    <p:cNvSpPr/>
                    <p:nvPr/>
                  </p:nvSpPr>
                  <p:spPr>
                    <a:xfrm>
                      <a:off x="6109655" y="2649077"/>
                      <a:ext cx="29817" cy="63497"/>
                    </a:xfrm>
                    <a:custGeom>
                      <a:rect b="b" l="l" r="r" t="t"/>
                      <a:pathLst>
                        <a:path extrusionOk="0" h="2515" w="1181">
                          <a:moveTo>
                            <a:pt x="272" y="0"/>
                          </a:moveTo>
                          <a:cubicBezTo>
                            <a:pt x="129" y="0"/>
                            <a:pt x="1" y="168"/>
                            <a:pt x="112" y="318"/>
                          </a:cubicBezTo>
                          <a:cubicBezTo>
                            <a:pt x="562" y="852"/>
                            <a:pt x="705" y="1862"/>
                            <a:pt x="777" y="2345"/>
                          </a:cubicBezTo>
                          <a:cubicBezTo>
                            <a:pt x="790" y="2442"/>
                            <a:pt x="875" y="2514"/>
                            <a:pt x="972" y="2514"/>
                          </a:cubicBezTo>
                          <a:cubicBezTo>
                            <a:pt x="985" y="2514"/>
                            <a:pt x="992" y="2514"/>
                            <a:pt x="1005" y="2508"/>
                          </a:cubicBezTo>
                          <a:cubicBezTo>
                            <a:pt x="1109" y="2495"/>
                            <a:pt x="1181" y="2390"/>
                            <a:pt x="1168" y="2286"/>
                          </a:cubicBezTo>
                          <a:cubicBezTo>
                            <a:pt x="1044" y="1452"/>
                            <a:pt x="868" y="611"/>
                            <a:pt x="418" y="70"/>
                          </a:cubicBezTo>
                          <a:cubicBezTo>
                            <a:pt x="374" y="21"/>
                            <a:pt x="323" y="0"/>
                            <a:pt x="272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7" name="Google Shape;3647;p13"/>
                    <p:cNvSpPr/>
                    <p:nvPr/>
                  </p:nvSpPr>
                  <p:spPr>
                    <a:xfrm>
                      <a:off x="6083170" y="2514407"/>
                      <a:ext cx="31913" cy="78520"/>
                    </a:xfrm>
                    <a:custGeom>
                      <a:rect b="b" l="l" r="r" t="t"/>
                      <a:pathLst>
                        <a:path extrusionOk="0" h="3110" w="1264">
                          <a:moveTo>
                            <a:pt x="1037" y="1"/>
                          </a:moveTo>
                          <a:cubicBezTo>
                            <a:pt x="957" y="1"/>
                            <a:pt x="878" y="45"/>
                            <a:pt x="848" y="144"/>
                          </a:cubicBezTo>
                          <a:cubicBezTo>
                            <a:pt x="770" y="451"/>
                            <a:pt x="659" y="744"/>
                            <a:pt x="522" y="1031"/>
                          </a:cubicBezTo>
                          <a:cubicBezTo>
                            <a:pt x="268" y="1624"/>
                            <a:pt x="1" y="2236"/>
                            <a:pt x="144" y="2947"/>
                          </a:cubicBezTo>
                          <a:cubicBezTo>
                            <a:pt x="157" y="3045"/>
                            <a:pt x="242" y="3110"/>
                            <a:pt x="333" y="3110"/>
                          </a:cubicBezTo>
                          <a:cubicBezTo>
                            <a:pt x="346" y="3110"/>
                            <a:pt x="359" y="3110"/>
                            <a:pt x="372" y="3103"/>
                          </a:cubicBezTo>
                          <a:cubicBezTo>
                            <a:pt x="477" y="3084"/>
                            <a:pt x="548" y="2979"/>
                            <a:pt x="529" y="2875"/>
                          </a:cubicBezTo>
                          <a:cubicBezTo>
                            <a:pt x="411" y="2282"/>
                            <a:pt x="640" y="1748"/>
                            <a:pt x="887" y="1187"/>
                          </a:cubicBezTo>
                          <a:cubicBezTo>
                            <a:pt x="1031" y="881"/>
                            <a:pt x="1148" y="561"/>
                            <a:pt x="1233" y="236"/>
                          </a:cubicBezTo>
                          <a:cubicBezTo>
                            <a:pt x="1263" y="90"/>
                            <a:pt x="1150" y="1"/>
                            <a:pt x="1037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8" name="Google Shape;3648;p13"/>
                    <p:cNvSpPr/>
                    <p:nvPr/>
                  </p:nvSpPr>
                  <p:spPr>
                    <a:xfrm>
                      <a:off x="6063099" y="2396148"/>
                      <a:ext cx="57691" cy="73218"/>
                    </a:xfrm>
                    <a:custGeom>
                      <a:rect b="b" l="l" r="r" t="t"/>
                      <a:pathLst>
                        <a:path extrusionOk="0" h="2900" w="2285">
                          <a:moveTo>
                            <a:pt x="1998" y="0"/>
                          </a:moveTo>
                          <a:cubicBezTo>
                            <a:pt x="1951" y="0"/>
                            <a:pt x="1902" y="19"/>
                            <a:pt x="1858" y="64"/>
                          </a:cubicBezTo>
                          <a:cubicBezTo>
                            <a:pt x="1754" y="168"/>
                            <a:pt x="1624" y="292"/>
                            <a:pt x="1493" y="416"/>
                          </a:cubicBezTo>
                          <a:cubicBezTo>
                            <a:pt x="861" y="996"/>
                            <a:pt x="1" y="1791"/>
                            <a:pt x="463" y="2788"/>
                          </a:cubicBezTo>
                          <a:cubicBezTo>
                            <a:pt x="496" y="2854"/>
                            <a:pt x="561" y="2899"/>
                            <a:pt x="639" y="2899"/>
                          </a:cubicBezTo>
                          <a:cubicBezTo>
                            <a:pt x="672" y="2899"/>
                            <a:pt x="698" y="2893"/>
                            <a:pt x="724" y="2880"/>
                          </a:cubicBezTo>
                          <a:cubicBezTo>
                            <a:pt x="822" y="2834"/>
                            <a:pt x="868" y="2717"/>
                            <a:pt x="815" y="2619"/>
                          </a:cubicBezTo>
                          <a:cubicBezTo>
                            <a:pt x="476" y="1882"/>
                            <a:pt x="1154" y="1257"/>
                            <a:pt x="1754" y="703"/>
                          </a:cubicBezTo>
                          <a:cubicBezTo>
                            <a:pt x="1897" y="579"/>
                            <a:pt x="2028" y="455"/>
                            <a:pt x="2145" y="338"/>
                          </a:cubicBezTo>
                          <a:cubicBezTo>
                            <a:pt x="2284" y="194"/>
                            <a:pt x="2150" y="0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9" name="Google Shape;3649;p13"/>
                    <p:cNvSpPr/>
                    <p:nvPr/>
                  </p:nvSpPr>
                  <p:spPr>
                    <a:xfrm>
                      <a:off x="6107458" y="2398496"/>
                      <a:ext cx="39765" cy="70870"/>
                    </a:xfrm>
                    <a:custGeom>
                      <a:rect b="b" l="l" r="r" t="t"/>
                      <a:pathLst>
                        <a:path extrusionOk="0" h="2807" w="1575">
                          <a:moveTo>
                            <a:pt x="294" y="1"/>
                          </a:moveTo>
                          <a:cubicBezTo>
                            <a:pt x="144" y="1"/>
                            <a:pt x="1" y="185"/>
                            <a:pt x="147" y="336"/>
                          </a:cubicBezTo>
                          <a:cubicBezTo>
                            <a:pt x="597" y="903"/>
                            <a:pt x="1118" y="1978"/>
                            <a:pt x="929" y="2545"/>
                          </a:cubicBezTo>
                          <a:cubicBezTo>
                            <a:pt x="890" y="2650"/>
                            <a:pt x="948" y="2761"/>
                            <a:pt x="1053" y="2800"/>
                          </a:cubicBezTo>
                          <a:cubicBezTo>
                            <a:pt x="1072" y="2800"/>
                            <a:pt x="1092" y="2806"/>
                            <a:pt x="1111" y="2806"/>
                          </a:cubicBezTo>
                          <a:cubicBezTo>
                            <a:pt x="1196" y="2806"/>
                            <a:pt x="1274" y="2754"/>
                            <a:pt x="1300" y="2676"/>
                          </a:cubicBezTo>
                          <a:cubicBezTo>
                            <a:pt x="1574" y="1861"/>
                            <a:pt x="844" y="584"/>
                            <a:pt x="453" y="95"/>
                          </a:cubicBezTo>
                          <a:cubicBezTo>
                            <a:pt x="410" y="28"/>
                            <a:pt x="351" y="1"/>
                            <a:pt x="29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0" name="Google Shape;3650;p13"/>
                    <p:cNvSpPr/>
                    <p:nvPr/>
                  </p:nvSpPr>
                  <p:spPr>
                    <a:xfrm>
                      <a:off x="6084660" y="2269784"/>
                      <a:ext cx="96269" cy="88341"/>
                    </a:xfrm>
                    <a:custGeom>
                      <a:rect b="b" l="l" r="r" t="t"/>
                      <a:pathLst>
                        <a:path extrusionOk="0" h="3499" w="3813">
                          <a:moveTo>
                            <a:pt x="3536" y="0"/>
                          </a:moveTo>
                          <a:cubicBezTo>
                            <a:pt x="3492" y="0"/>
                            <a:pt x="3445" y="17"/>
                            <a:pt x="3403" y="57"/>
                          </a:cubicBezTo>
                          <a:cubicBezTo>
                            <a:pt x="3057" y="396"/>
                            <a:pt x="2627" y="663"/>
                            <a:pt x="2171" y="950"/>
                          </a:cubicBezTo>
                          <a:cubicBezTo>
                            <a:pt x="1278" y="1510"/>
                            <a:pt x="359" y="2091"/>
                            <a:pt x="33" y="3244"/>
                          </a:cubicBezTo>
                          <a:cubicBezTo>
                            <a:pt x="0" y="3348"/>
                            <a:pt x="66" y="3459"/>
                            <a:pt x="170" y="3492"/>
                          </a:cubicBezTo>
                          <a:cubicBezTo>
                            <a:pt x="183" y="3492"/>
                            <a:pt x="203" y="3498"/>
                            <a:pt x="222" y="3498"/>
                          </a:cubicBezTo>
                          <a:cubicBezTo>
                            <a:pt x="313" y="3498"/>
                            <a:pt x="392" y="3433"/>
                            <a:pt x="411" y="3348"/>
                          </a:cubicBezTo>
                          <a:cubicBezTo>
                            <a:pt x="698" y="2338"/>
                            <a:pt x="1513" y="1823"/>
                            <a:pt x="2379" y="1282"/>
                          </a:cubicBezTo>
                          <a:cubicBezTo>
                            <a:pt x="2836" y="996"/>
                            <a:pt x="3298" y="702"/>
                            <a:pt x="3676" y="337"/>
                          </a:cubicBezTo>
                          <a:cubicBezTo>
                            <a:pt x="3813" y="196"/>
                            <a:pt x="3687" y="0"/>
                            <a:pt x="3536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1" name="Google Shape;3651;p13"/>
                    <p:cNvSpPr/>
                    <p:nvPr/>
                  </p:nvSpPr>
                  <p:spPr>
                    <a:xfrm>
                      <a:off x="6171612" y="1962168"/>
                      <a:ext cx="207459" cy="288175"/>
                    </a:xfrm>
                    <a:custGeom>
                      <a:rect b="b" l="l" r="r" t="t"/>
                      <a:pathLst>
                        <a:path extrusionOk="0" h="11414" w="8217">
                          <a:moveTo>
                            <a:pt x="238" y="0"/>
                          </a:moveTo>
                          <a:cubicBezTo>
                            <a:pt x="120" y="0"/>
                            <a:pt x="0" y="100"/>
                            <a:pt x="43" y="249"/>
                          </a:cubicBezTo>
                          <a:cubicBezTo>
                            <a:pt x="363" y="1389"/>
                            <a:pt x="1204" y="1611"/>
                            <a:pt x="2012" y="1826"/>
                          </a:cubicBezTo>
                          <a:cubicBezTo>
                            <a:pt x="2279" y="1891"/>
                            <a:pt x="2540" y="1976"/>
                            <a:pt x="2800" y="2074"/>
                          </a:cubicBezTo>
                          <a:cubicBezTo>
                            <a:pt x="4104" y="2589"/>
                            <a:pt x="4221" y="2960"/>
                            <a:pt x="4645" y="4322"/>
                          </a:cubicBezTo>
                          <a:lnTo>
                            <a:pt x="4690" y="4453"/>
                          </a:lnTo>
                          <a:cubicBezTo>
                            <a:pt x="5525" y="7131"/>
                            <a:pt x="6802" y="9530"/>
                            <a:pt x="7812" y="11316"/>
                          </a:cubicBezTo>
                          <a:cubicBezTo>
                            <a:pt x="7851" y="11374"/>
                            <a:pt x="7917" y="11413"/>
                            <a:pt x="7988" y="11413"/>
                          </a:cubicBezTo>
                          <a:cubicBezTo>
                            <a:pt x="8021" y="11413"/>
                            <a:pt x="8053" y="11407"/>
                            <a:pt x="8086" y="11387"/>
                          </a:cubicBezTo>
                          <a:cubicBezTo>
                            <a:pt x="8184" y="11335"/>
                            <a:pt x="8216" y="11211"/>
                            <a:pt x="8158" y="11120"/>
                          </a:cubicBezTo>
                          <a:cubicBezTo>
                            <a:pt x="7154" y="9347"/>
                            <a:pt x="5890" y="6981"/>
                            <a:pt x="5062" y="4335"/>
                          </a:cubicBezTo>
                          <a:lnTo>
                            <a:pt x="5023" y="4205"/>
                          </a:lnTo>
                          <a:cubicBezTo>
                            <a:pt x="4593" y="2817"/>
                            <a:pt x="4430" y="2295"/>
                            <a:pt x="2944" y="1709"/>
                          </a:cubicBezTo>
                          <a:cubicBezTo>
                            <a:pt x="2670" y="1604"/>
                            <a:pt x="2396" y="1520"/>
                            <a:pt x="2116" y="1448"/>
                          </a:cubicBezTo>
                          <a:cubicBezTo>
                            <a:pt x="1314" y="1233"/>
                            <a:pt x="682" y="1064"/>
                            <a:pt x="421" y="145"/>
                          </a:cubicBezTo>
                          <a:cubicBezTo>
                            <a:pt x="393" y="43"/>
                            <a:pt x="316" y="0"/>
                            <a:pt x="23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2" name="Google Shape;3652;p13"/>
                    <p:cNvSpPr/>
                    <p:nvPr/>
                  </p:nvSpPr>
                  <p:spPr>
                    <a:xfrm>
                      <a:off x="6336908" y="2188765"/>
                      <a:ext cx="51858" cy="152066"/>
                    </a:xfrm>
                    <a:custGeom>
                      <a:rect b="b" l="l" r="r" t="t"/>
                      <a:pathLst>
                        <a:path extrusionOk="0" h="6023" w="2054">
                          <a:moveTo>
                            <a:pt x="294" y="0"/>
                          </a:moveTo>
                          <a:cubicBezTo>
                            <a:pt x="201" y="0"/>
                            <a:pt x="108" y="59"/>
                            <a:pt x="99" y="183"/>
                          </a:cubicBezTo>
                          <a:cubicBezTo>
                            <a:pt x="1" y="1487"/>
                            <a:pt x="464" y="2601"/>
                            <a:pt x="920" y="3683"/>
                          </a:cubicBezTo>
                          <a:cubicBezTo>
                            <a:pt x="1213" y="4381"/>
                            <a:pt x="1520" y="5104"/>
                            <a:pt x="1650" y="5860"/>
                          </a:cubicBezTo>
                          <a:cubicBezTo>
                            <a:pt x="1669" y="5951"/>
                            <a:pt x="1748" y="6023"/>
                            <a:pt x="1845" y="6023"/>
                          </a:cubicBezTo>
                          <a:lnTo>
                            <a:pt x="1878" y="6023"/>
                          </a:lnTo>
                          <a:cubicBezTo>
                            <a:pt x="1982" y="6003"/>
                            <a:pt x="2054" y="5899"/>
                            <a:pt x="2041" y="5795"/>
                          </a:cubicBezTo>
                          <a:cubicBezTo>
                            <a:pt x="1898" y="4993"/>
                            <a:pt x="1585" y="4257"/>
                            <a:pt x="1285" y="3533"/>
                          </a:cubicBezTo>
                          <a:cubicBezTo>
                            <a:pt x="829" y="2451"/>
                            <a:pt x="399" y="1422"/>
                            <a:pt x="490" y="209"/>
                          </a:cubicBezTo>
                          <a:cubicBezTo>
                            <a:pt x="500" y="73"/>
                            <a:pt x="397" y="0"/>
                            <a:pt x="29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3" name="Google Shape;3653;p13"/>
                    <p:cNvSpPr/>
                    <p:nvPr/>
                  </p:nvSpPr>
                  <p:spPr>
                    <a:xfrm>
                      <a:off x="6353596" y="2264861"/>
                      <a:ext cx="58221" cy="53449"/>
                    </a:xfrm>
                    <a:custGeom>
                      <a:rect b="b" l="l" r="r" t="t"/>
                      <a:pathLst>
                        <a:path extrusionOk="0" h="2117" w="2306">
                          <a:moveTo>
                            <a:pt x="282" y="1"/>
                          </a:moveTo>
                          <a:cubicBezTo>
                            <a:pt x="92" y="1"/>
                            <a:pt x="1" y="290"/>
                            <a:pt x="213" y="382"/>
                          </a:cubicBezTo>
                          <a:cubicBezTo>
                            <a:pt x="898" y="676"/>
                            <a:pt x="1699" y="1243"/>
                            <a:pt x="1895" y="1966"/>
                          </a:cubicBezTo>
                          <a:cubicBezTo>
                            <a:pt x="1914" y="2051"/>
                            <a:pt x="1993" y="2110"/>
                            <a:pt x="2084" y="2116"/>
                          </a:cubicBezTo>
                          <a:cubicBezTo>
                            <a:pt x="2103" y="2116"/>
                            <a:pt x="2116" y="2110"/>
                            <a:pt x="2136" y="2110"/>
                          </a:cubicBezTo>
                          <a:cubicBezTo>
                            <a:pt x="2240" y="2084"/>
                            <a:pt x="2305" y="1973"/>
                            <a:pt x="2273" y="1868"/>
                          </a:cubicBezTo>
                          <a:cubicBezTo>
                            <a:pt x="2045" y="995"/>
                            <a:pt x="1139" y="343"/>
                            <a:pt x="363" y="17"/>
                          </a:cubicBezTo>
                          <a:cubicBezTo>
                            <a:pt x="335" y="6"/>
                            <a:pt x="308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4" name="Google Shape;3654;p13"/>
                    <p:cNvSpPr/>
                    <p:nvPr/>
                  </p:nvSpPr>
                  <p:spPr>
                    <a:xfrm>
                      <a:off x="6311938" y="2128802"/>
                      <a:ext cx="46228" cy="36962"/>
                    </a:xfrm>
                    <a:custGeom>
                      <a:rect b="b" l="l" r="r" t="t"/>
                      <a:pathLst>
                        <a:path extrusionOk="0" h="1464" w="1831">
                          <a:moveTo>
                            <a:pt x="286" y="1"/>
                          </a:moveTo>
                          <a:cubicBezTo>
                            <a:pt x="108" y="1"/>
                            <a:pt x="1" y="278"/>
                            <a:pt x="208" y="381"/>
                          </a:cubicBezTo>
                          <a:cubicBezTo>
                            <a:pt x="684" y="642"/>
                            <a:pt x="1107" y="988"/>
                            <a:pt x="1459" y="1398"/>
                          </a:cubicBezTo>
                          <a:cubicBezTo>
                            <a:pt x="1498" y="1437"/>
                            <a:pt x="1550" y="1463"/>
                            <a:pt x="1609" y="1463"/>
                          </a:cubicBezTo>
                          <a:cubicBezTo>
                            <a:pt x="1655" y="1463"/>
                            <a:pt x="1700" y="1444"/>
                            <a:pt x="1739" y="1418"/>
                          </a:cubicBezTo>
                          <a:cubicBezTo>
                            <a:pt x="1818" y="1346"/>
                            <a:pt x="1831" y="1222"/>
                            <a:pt x="1759" y="1137"/>
                          </a:cubicBezTo>
                          <a:cubicBezTo>
                            <a:pt x="1374" y="694"/>
                            <a:pt x="912" y="323"/>
                            <a:pt x="397" y="36"/>
                          </a:cubicBezTo>
                          <a:cubicBezTo>
                            <a:pt x="358" y="12"/>
                            <a:pt x="321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5" name="Google Shape;3655;p13"/>
                    <p:cNvSpPr/>
                    <p:nvPr/>
                  </p:nvSpPr>
                  <p:spPr>
                    <a:xfrm>
                      <a:off x="6168153" y="1957699"/>
                      <a:ext cx="140654" cy="63901"/>
                    </a:xfrm>
                    <a:custGeom>
                      <a:rect b="b" l="l" r="r" t="t"/>
                      <a:pathLst>
                        <a:path extrusionOk="0" h="2531" w="5571">
                          <a:moveTo>
                            <a:pt x="289" y="1"/>
                          </a:moveTo>
                          <a:cubicBezTo>
                            <a:pt x="139" y="1"/>
                            <a:pt x="0" y="185"/>
                            <a:pt x="135" y="335"/>
                          </a:cubicBezTo>
                          <a:cubicBezTo>
                            <a:pt x="813" y="1149"/>
                            <a:pt x="1849" y="1293"/>
                            <a:pt x="2846" y="1436"/>
                          </a:cubicBezTo>
                          <a:cubicBezTo>
                            <a:pt x="3811" y="1573"/>
                            <a:pt x="4723" y="1697"/>
                            <a:pt x="5179" y="2433"/>
                          </a:cubicBezTo>
                          <a:cubicBezTo>
                            <a:pt x="5218" y="2492"/>
                            <a:pt x="5284" y="2531"/>
                            <a:pt x="5349" y="2531"/>
                          </a:cubicBezTo>
                          <a:cubicBezTo>
                            <a:pt x="5388" y="2531"/>
                            <a:pt x="5421" y="2518"/>
                            <a:pt x="5453" y="2498"/>
                          </a:cubicBezTo>
                          <a:cubicBezTo>
                            <a:pt x="5544" y="2440"/>
                            <a:pt x="5570" y="2322"/>
                            <a:pt x="5518" y="2225"/>
                          </a:cubicBezTo>
                          <a:cubicBezTo>
                            <a:pt x="4964" y="1332"/>
                            <a:pt x="3915" y="1188"/>
                            <a:pt x="2898" y="1045"/>
                          </a:cubicBezTo>
                          <a:cubicBezTo>
                            <a:pt x="1973" y="915"/>
                            <a:pt x="1021" y="778"/>
                            <a:pt x="441" y="80"/>
                          </a:cubicBezTo>
                          <a:cubicBezTo>
                            <a:pt x="397" y="24"/>
                            <a:pt x="342" y="1"/>
                            <a:pt x="28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6" name="Google Shape;3656;p13"/>
                    <p:cNvSpPr/>
                    <p:nvPr/>
                  </p:nvSpPr>
                  <p:spPr>
                    <a:xfrm>
                      <a:off x="6285554" y="2054751"/>
                      <a:ext cx="54181" cy="51278"/>
                    </a:xfrm>
                    <a:custGeom>
                      <a:rect b="b" l="l" r="r" t="t"/>
                      <a:pathLst>
                        <a:path extrusionOk="0" h="2031" w="2146">
                          <a:moveTo>
                            <a:pt x="282" y="1"/>
                          </a:moveTo>
                          <a:cubicBezTo>
                            <a:pt x="112" y="1"/>
                            <a:pt x="0" y="250"/>
                            <a:pt x="184" y="369"/>
                          </a:cubicBezTo>
                          <a:cubicBezTo>
                            <a:pt x="803" y="760"/>
                            <a:pt x="1507" y="1203"/>
                            <a:pt x="1735" y="1894"/>
                          </a:cubicBezTo>
                          <a:cubicBezTo>
                            <a:pt x="1761" y="1978"/>
                            <a:pt x="1833" y="2030"/>
                            <a:pt x="1924" y="2030"/>
                          </a:cubicBezTo>
                          <a:cubicBezTo>
                            <a:pt x="1944" y="2030"/>
                            <a:pt x="1963" y="2030"/>
                            <a:pt x="1983" y="2017"/>
                          </a:cubicBezTo>
                          <a:cubicBezTo>
                            <a:pt x="2087" y="1985"/>
                            <a:pt x="2146" y="1874"/>
                            <a:pt x="2113" y="1770"/>
                          </a:cubicBezTo>
                          <a:cubicBezTo>
                            <a:pt x="1839" y="949"/>
                            <a:pt x="1038" y="440"/>
                            <a:pt x="393" y="36"/>
                          </a:cubicBezTo>
                          <a:cubicBezTo>
                            <a:pt x="355" y="12"/>
                            <a:pt x="317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7" name="Google Shape;3657;p13"/>
                    <p:cNvSpPr/>
                    <p:nvPr/>
                  </p:nvSpPr>
                  <p:spPr>
                    <a:xfrm>
                      <a:off x="6171865" y="1990698"/>
                      <a:ext cx="97935" cy="100839"/>
                    </a:xfrm>
                    <a:custGeom>
                      <a:rect b="b" l="l" r="r" t="t"/>
                      <a:pathLst>
                        <a:path extrusionOk="0" h="3994" w="3879">
                          <a:moveTo>
                            <a:pt x="227" y="0"/>
                          </a:moveTo>
                          <a:cubicBezTo>
                            <a:pt x="115" y="0"/>
                            <a:pt x="1" y="88"/>
                            <a:pt x="33" y="240"/>
                          </a:cubicBezTo>
                          <a:cubicBezTo>
                            <a:pt x="196" y="1374"/>
                            <a:pt x="1096" y="1980"/>
                            <a:pt x="1963" y="2560"/>
                          </a:cubicBezTo>
                          <a:cubicBezTo>
                            <a:pt x="2543" y="2951"/>
                            <a:pt x="3136" y="3355"/>
                            <a:pt x="3488" y="3903"/>
                          </a:cubicBezTo>
                          <a:cubicBezTo>
                            <a:pt x="3520" y="3961"/>
                            <a:pt x="3585" y="3994"/>
                            <a:pt x="3657" y="3994"/>
                          </a:cubicBezTo>
                          <a:cubicBezTo>
                            <a:pt x="3690" y="3994"/>
                            <a:pt x="3729" y="3987"/>
                            <a:pt x="3761" y="3968"/>
                          </a:cubicBezTo>
                          <a:cubicBezTo>
                            <a:pt x="3853" y="3909"/>
                            <a:pt x="3879" y="3785"/>
                            <a:pt x="3820" y="3694"/>
                          </a:cubicBezTo>
                          <a:cubicBezTo>
                            <a:pt x="3429" y="3075"/>
                            <a:pt x="2797" y="2645"/>
                            <a:pt x="2184" y="2234"/>
                          </a:cubicBezTo>
                          <a:cubicBezTo>
                            <a:pt x="1350" y="1674"/>
                            <a:pt x="561" y="1146"/>
                            <a:pt x="418" y="181"/>
                          </a:cubicBezTo>
                          <a:cubicBezTo>
                            <a:pt x="406" y="57"/>
                            <a:pt x="317" y="0"/>
                            <a:pt x="227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8" name="Google Shape;3658;p13"/>
                    <p:cNvSpPr/>
                    <p:nvPr/>
                  </p:nvSpPr>
                  <p:spPr>
                    <a:xfrm>
                      <a:off x="6165452" y="2034199"/>
                      <a:ext cx="106999" cy="106873"/>
                    </a:xfrm>
                    <a:custGeom>
                      <a:rect b="b" l="l" r="r" t="t"/>
                      <a:pathLst>
                        <a:path extrusionOk="0" h="4233" w="4238">
                          <a:moveTo>
                            <a:pt x="396" y="1"/>
                          </a:moveTo>
                          <a:cubicBezTo>
                            <a:pt x="307" y="1"/>
                            <a:pt x="220" y="54"/>
                            <a:pt x="203" y="172"/>
                          </a:cubicBezTo>
                          <a:cubicBezTo>
                            <a:pt x="1" y="1450"/>
                            <a:pt x="1193" y="2199"/>
                            <a:pt x="2249" y="2858"/>
                          </a:cubicBezTo>
                          <a:cubicBezTo>
                            <a:pt x="2901" y="3275"/>
                            <a:pt x="3527" y="3659"/>
                            <a:pt x="3820" y="4141"/>
                          </a:cubicBezTo>
                          <a:cubicBezTo>
                            <a:pt x="3859" y="4194"/>
                            <a:pt x="3924" y="4233"/>
                            <a:pt x="3989" y="4233"/>
                          </a:cubicBezTo>
                          <a:cubicBezTo>
                            <a:pt x="4146" y="4233"/>
                            <a:pt x="4237" y="4063"/>
                            <a:pt x="4159" y="3933"/>
                          </a:cubicBezTo>
                          <a:cubicBezTo>
                            <a:pt x="3807" y="3379"/>
                            <a:pt x="3123" y="2949"/>
                            <a:pt x="2458" y="2532"/>
                          </a:cubicBezTo>
                          <a:cubicBezTo>
                            <a:pt x="1415" y="1873"/>
                            <a:pt x="431" y="1261"/>
                            <a:pt x="594" y="231"/>
                          </a:cubicBezTo>
                          <a:cubicBezTo>
                            <a:pt x="619" y="86"/>
                            <a:pt x="507" y="1"/>
                            <a:pt x="39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9" name="Google Shape;3659;p13"/>
                    <p:cNvSpPr/>
                    <p:nvPr/>
                  </p:nvSpPr>
                  <p:spPr>
                    <a:xfrm>
                      <a:off x="6161665" y="2075378"/>
                      <a:ext cx="110104" cy="119168"/>
                    </a:xfrm>
                    <a:custGeom>
                      <a:rect b="b" l="l" r="r" t="t"/>
                      <a:pathLst>
                        <a:path extrusionOk="0" h="4720" w="4361">
                          <a:moveTo>
                            <a:pt x="543" y="1"/>
                          </a:moveTo>
                          <a:cubicBezTo>
                            <a:pt x="471" y="1"/>
                            <a:pt x="400" y="40"/>
                            <a:pt x="366" y="132"/>
                          </a:cubicBezTo>
                          <a:cubicBezTo>
                            <a:pt x="1" y="1096"/>
                            <a:pt x="1265" y="2159"/>
                            <a:pt x="2490" y="3188"/>
                          </a:cubicBezTo>
                          <a:cubicBezTo>
                            <a:pt x="3129" y="3723"/>
                            <a:pt x="3735" y="4231"/>
                            <a:pt x="3970" y="4629"/>
                          </a:cubicBezTo>
                          <a:cubicBezTo>
                            <a:pt x="4003" y="4687"/>
                            <a:pt x="4068" y="4720"/>
                            <a:pt x="4139" y="4720"/>
                          </a:cubicBezTo>
                          <a:cubicBezTo>
                            <a:pt x="4172" y="4720"/>
                            <a:pt x="4211" y="4713"/>
                            <a:pt x="4237" y="4694"/>
                          </a:cubicBezTo>
                          <a:cubicBezTo>
                            <a:pt x="4335" y="4642"/>
                            <a:pt x="4361" y="4518"/>
                            <a:pt x="4309" y="4427"/>
                          </a:cubicBezTo>
                          <a:cubicBezTo>
                            <a:pt x="4048" y="3970"/>
                            <a:pt x="3409" y="3442"/>
                            <a:pt x="2745" y="2882"/>
                          </a:cubicBezTo>
                          <a:cubicBezTo>
                            <a:pt x="1728" y="2035"/>
                            <a:pt x="463" y="972"/>
                            <a:pt x="731" y="268"/>
                          </a:cubicBezTo>
                          <a:cubicBezTo>
                            <a:pt x="788" y="113"/>
                            <a:pt x="665" y="1"/>
                            <a:pt x="543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0" name="Google Shape;3660;p13"/>
                    <p:cNvSpPr/>
                    <p:nvPr/>
                  </p:nvSpPr>
                  <p:spPr>
                    <a:xfrm>
                      <a:off x="6170956" y="2139279"/>
                      <a:ext cx="105434" cy="88341"/>
                    </a:xfrm>
                    <a:custGeom>
                      <a:rect b="b" l="l" r="r" t="t"/>
                      <a:pathLst>
                        <a:path extrusionOk="0" h="3499" w="4176">
                          <a:moveTo>
                            <a:pt x="269" y="1"/>
                          </a:moveTo>
                          <a:cubicBezTo>
                            <a:pt x="132" y="1"/>
                            <a:pt x="0" y="147"/>
                            <a:pt x="95" y="305"/>
                          </a:cubicBezTo>
                          <a:cubicBezTo>
                            <a:pt x="539" y="1022"/>
                            <a:pt x="1269" y="1439"/>
                            <a:pt x="1973" y="1837"/>
                          </a:cubicBezTo>
                          <a:cubicBezTo>
                            <a:pt x="2716" y="2254"/>
                            <a:pt x="3419" y="2658"/>
                            <a:pt x="3758" y="3382"/>
                          </a:cubicBezTo>
                          <a:cubicBezTo>
                            <a:pt x="3784" y="3453"/>
                            <a:pt x="3856" y="3499"/>
                            <a:pt x="3934" y="3499"/>
                          </a:cubicBezTo>
                          <a:cubicBezTo>
                            <a:pt x="4078" y="3499"/>
                            <a:pt x="4175" y="3349"/>
                            <a:pt x="4117" y="3219"/>
                          </a:cubicBezTo>
                          <a:cubicBezTo>
                            <a:pt x="3726" y="2378"/>
                            <a:pt x="2931" y="1928"/>
                            <a:pt x="2168" y="1492"/>
                          </a:cubicBezTo>
                          <a:cubicBezTo>
                            <a:pt x="1477" y="1100"/>
                            <a:pt x="819" y="729"/>
                            <a:pt x="434" y="97"/>
                          </a:cubicBezTo>
                          <a:cubicBezTo>
                            <a:pt x="391" y="29"/>
                            <a:pt x="329" y="1"/>
                            <a:pt x="26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1" name="Google Shape;3661;p13"/>
                    <p:cNvSpPr/>
                    <p:nvPr/>
                  </p:nvSpPr>
                  <p:spPr>
                    <a:xfrm>
                      <a:off x="6168936" y="2176419"/>
                      <a:ext cx="111569" cy="96622"/>
                    </a:xfrm>
                    <a:custGeom>
                      <a:rect b="b" l="l" r="r" t="t"/>
                      <a:pathLst>
                        <a:path extrusionOk="0" h="3827" w="4419">
                          <a:moveTo>
                            <a:pt x="268" y="0"/>
                          </a:moveTo>
                          <a:cubicBezTo>
                            <a:pt x="134" y="0"/>
                            <a:pt x="1" y="134"/>
                            <a:pt x="84" y="288"/>
                          </a:cubicBezTo>
                          <a:cubicBezTo>
                            <a:pt x="521" y="1122"/>
                            <a:pt x="1316" y="1578"/>
                            <a:pt x="2105" y="2034"/>
                          </a:cubicBezTo>
                          <a:cubicBezTo>
                            <a:pt x="2893" y="2491"/>
                            <a:pt x="3643" y="2921"/>
                            <a:pt x="3995" y="3709"/>
                          </a:cubicBezTo>
                          <a:cubicBezTo>
                            <a:pt x="4027" y="3781"/>
                            <a:pt x="4099" y="3827"/>
                            <a:pt x="4177" y="3827"/>
                          </a:cubicBezTo>
                          <a:cubicBezTo>
                            <a:pt x="4321" y="3820"/>
                            <a:pt x="4418" y="3677"/>
                            <a:pt x="4353" y="3547"/>
                          </a:cubicBezTo>
                          <a:cubicBezTo>
                            <a:pt x="3949" y="2647"/>
                            <a:pt x="3108" y="2165"/>
                            <a:pt x="2300" y="1696"/>
                          </a:cubicBezTo>
                          <a:cubicBezTo>
                            <a:pt x="1538" y="1252"/>
                            <a:pt x="814" y="842"/>
                            <a:pt x="436" y="105"/>
                          </a:cubicBezTo>
                          <a:cubicBezTo>
                            <a:pt x="396" y="31"/>
                            <a:pt x="332" y="0"/>
                            <a:pt x="268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2" name="Google Shape;3662;p13"/>
                    <p:cNvSpPr/>
                    <p:nvPr/>
                  </p:nvSpPr>
                  <p:spPr>
                    <a:xfrm>
                      <a:off x="6168229" y="2217496"/>
                      <a:ext cx="112099" cy="96698"/>
                    </a:xfrm>
                    <a:custGeom>
                      <a:rect b="b" l="l" r="r" t="t"/>
                      <a:pathLst>
                        <a:path extrusionOk="0" h="3830" w="4440">
                          <a:moveTo>
                            <a:pt x="286" y="1"/>
                          </a:moveTo>
                          <a:cubicBezTo>
                            <a:pt x="129" y="1"/>
                            <a:pt x="0" y="208"/>
                            <a:pt x="151" y="349"/>
                          </a:cubicBezTo>
                          <a:cubicBezTo>
                            <a:pt x="647" y="812"/>
                            <a:pt x="1201" y="1163"/>
                            <a:pt x="1742" y="1509"/>
                          </a:cubicBezTo>
                          <a:cubicBezTo>
                            <a:pt x="2680" y="2102"/>
                            <a:pt x="3567" y="2663"/>
                            <a:pt x="4023" y="3705"/>
                          </a:cubicBezTo>
                          <a:cubicBezTo>
                            <a:pt x="4055" y="3777"/>
                            <a:pt x="4127" y="3829"/>
                            <a:pt x="4205" y="3829"/>
                          </a:cubicBezTo>
                          <a:cubicBezTo>
                            <a:pt x="4342" y="3823"/>
                            <a:pt x="4440" y="3679"/>
                            <a:pt x="4388" y="3555"/>
                          </a:cubicBezTo>
                          <a:cubicBezTo>
                            <a:pt x="3879" y="2395"/>
                            <a:pt x="2902" y="1776"/>
                            <a:pt x="1957" y="1177"/>
                          </a:cubicBezTo>
                          <a:cubicBezTo>
                            <a:pt x="1429" y="844"/>
                            <a:pt x="888" y="499"/>
                            <a:pt x="425" y="62"/>
                          </a:cubicBezTo>
                          <a:cubicBezTo>
                            <a:pt x="381" y="19"/>
                            <a:pt x="332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3" name="Google Shape;3663;p13"/>
                    <p:cNvSpPr/>
                    <p:nvPr/>
                  </p:nvSpPr>
                  <p:spPr>
                    <a:xfrm>
                      <a:off x="6166487" y="2268193"/>
                      <a:ext cx="90487" cy="393533"/>
                    </a:xfrm>
                    <a:custGeom>
                      <a:rect b="b" l="l" r="r" t="t"/>
                      <a:pathLst>
                        <a:path extrusionOk="0" h="15587" w="3584">
                          <a:moveTo>
                            <a:pt x="290" y="0"/>
                          </a:moveTo>
                          <a:cubicBezTo>
                            <a:pt x="130" y="0"/>
                            <a:pt x="1" y="223"/>
                            <a:pt x="168" y="355"/>
                          </a:cubicBezTo>
                          <a:cubicBezTo>
                            <a:pt x="3173" y="2981"/>
                            <a:pt x="2873" y="7068"/>
                            <a:pt x="2580" y="11011"/>
                          </a:cubicBezTo>
                          <a:cubicBezTo>
                            <a:pt x="2462" y="12569"/>
                            <a:pt x="2352" y="14035"/>
                            <a:pt x="2443" y="15404"/>
                          </a:cubicBezTo>
                          <a:cubicBezTo>
                            <a:pt x="2449" y="15508"/>
                            <a:pt x="2534" y="15586"/>
                            <a:pt x="2638" y="15586"/>
                          </a:cubicBezTo>
                          <a:lnTo>
                            <a:pt x="2651" y="15586"/>
                          </a:lnTo>
                          <a:cubicBezTo>
                            <a:pt x="2762" y="15580"/>
                            <a:pt x="2840" y="15482"/>
                            <a:pt x="2834" y="15378"/>
                          </a:cubicBezTo>
                          <a:cubicBezTo>
                            <a:pt x="2749" y="14042"/>
                            <a:pt x="2853" y="12582"/>
                            <a:pt x="2971" y="11037"/>
                          </a:cubicBezTo>
                          <a:cubicBezTo>
                            <a:pt x="3271" y="6996"/>
                            <a:pt x="3583" y="2818"/>
                            <a:pt x="429" y="61"/>
                          </a:cubicBezTo>
                          <a:cubicBezTo>
                            <a:pt x="384" y="18"/>
                            <a:pt x="336" y="0"/>
                            <a:pt x="290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4" name="Google Shape;3664;p13"/>
                    <p:cNvSpPr/>
                    <p:nvPr/>
                  </p:nvSpPr>
                  <p:spPr>
                    <a:xfrm>
                      <a:off x="6210216" y="2464896"/>
                      <a:ext cx="36003" cy="133635"/>
                    </a:xfrm>
                    <a:custGeom>
                      <a:rect b="b" l="l" r="r" t="t"/>
                      <a:pathLst>
                        <a:path extrusionOk="0" h="5293" w="1426">
                          <a:moveTo>
                            <a:pt x="1174" y="0"/>
                          </a:moveTo>
                          <a:cubicBezTo>
                            <a:pt x="1103" y="0"/>
                            <a:pt x="1033" y="37"/>
                            <a:pt x="998" y="124"/>
                          </a:cubicBezTo>
                          <a:cubicBezTo>
                            <a:pt x="307" y="1845"/>
                            <a:pt x="0" y="3376"/>
                            <a:pt x="0" y="5097"/>
                          </a:cubicBezTo>
                          <a:cubicBezTo>
                            <a:pt x="0" y="5201"/>
                            <a:pt x="92" y="5292"/>
                            <a:pt x="202" y="5292"/>
                          </a:cubicBezTo>
                          <a:cubicBezTo>
                            <a:pt x="307" y="5292"/>
                            <a:pt x="398" y="5201"/>
                            <a:pt x="398" y="5097"/>
                          </a:cubicBezTo>
                          <a:cubicBezTo>
                            <a:pt x="391" y="3409"/>
                            <a:pt x="685" y="1962"/>
                            <a:pt x="1363" y="274"/>
                          </a:cubicBezTo>
                          <a:cubicBezTo>
                            <a:pt x="1425" y="116"/>
                            <a:pt x="1299" y="0"/>
                            <a:pt x="1174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5" name="Google Shape;3665;p13"/>
                    <p:cNvSpPr/>
                    <p:nvPr/>
                  </p:nvSpPr>
                  <p:spPr>
                    <a:xfrm>
                      <a:off x="6212513" y="2647537"/>
                      <a:ext cx="27015" cy="122627"/>
                    </a:xfrm>
                    <a:custGeom>
                      <a:rect b="b" l="l" r="r" t="t"/>
                      <a:pathLst>
                        <a:path extrusionOk="0" h="4857" w="1070">
                          <a:moveTo>
                            <a:pt x="871" y="1"/>
                          </a:moveTo>
                          <a:cubicBezTo>
                            <a:pt x="771" y="1"/>
                            <a:pt x="672" y="66"/>
                            <a:pt x="672" y="196"/>
                          </a:cubicBezTo>
                          <a:cubicBezTo>
                            <a:pt x="672" y="1715"/>
                            <a:pt x="483" y="3038"/>
                            <a:pt x="27" y="4609"/>
                          </a:cubicBezTo>
                          <a:cubicBezTo>
                            <a:pt x="1" y="4713"/>
                            <a:pt x="59" y="4817"/>
                            <a:pt x="164" y="4850"/>
                          </a:cubicBezTo>
                          <a:cubicBezTo>
                            <a:pt x="183" y="4856"/>
                            <a:pt x="196" y="4856"/>
                            <a:pt x="216" y="4856"/>
                          </a:cubicBezTo>
                          <a:cubicBezTo>
                            <a:pt x="307" y="4856"/>
                            <a:pt x="385" y="4798"/>
                            <a:pt x="405" y="4713"/>
                          </a:cubicBezTo>
                          <a:cubicBezTo>
                            <a:pt x="867" y="3110"/>
                            <a:pt x="1070" y="1754"/>
                            <a:pt x="1070" y="196"/>
                          </a:cubicBezTo>
                          <a:cubicBezTo>
                            <a:pt x="1070" y="66"/>
                            <a:pt x="970" y="1"/>
                            <a:pt x="871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6" name="Google Shape;3666;p13"/>
                    <p:cNvSpPr/>
                    <p:nvPr/>
                  </p:nvSpPr>
                  <p:spPr>
                    <a:xfrm>
                      <a:off x="6211377" y="2649102"/>
                      <a:ext cx="29944" cy="63472"/>
                    </a:xfrm>
                    <a:custGeom>
                      <a:rect b="b" l="l" r="r" t="t"/>
                      <a:pathLst>
                        <a:path extrusionOk="0" h="2514" w="1186">
                          <a:moveTo>
                            <a:pt x="913" y="0"/>
                          </a:moveTo>
                          <a:cubicBezTo>
                            <a:pt x="864" y="0"/>
                            <a:pt x="812" y="21"/>
                            <a:pt x="769" y="69"/>
                          </a:cubicBezTo>
                          <a:cubicBezTo>
                            <a:pt x="313" y="610"/>
                            <a:pt x="137" y="1457"/>
                            <a:pt x="20" y="2285"/>
                          </a:cubicBezTo>
                          <a:cubicBezTo>
                            <a:pt x="0" y="2396"/>
                            <a:pt x="72" y="2494"/>
                            <a:pt x="183" y="2513"/>
                          </a:cubicBezTo>
                          <a:lnTo>
                            <a:pt x="209" y="2513"/>
                          </a:lnTo>
                          <a:cubicBezTo>
                            <a:pt x="306" y="2513"/>
                            <a:pt x="391" y="2441"/>
                            <a:pt x="404" y="2344"/>
                          </a:cubicBezTo>
                          <a:cubicBezTo>
                            <a:pt x="476" y="1861"/>
                            <a:pt x="626" y="851"/>
                            <a:pt x="1069" y="317"/>
                          </a:cubicBezTo>
                          <a:cubicBezTo>
                            <a:pt x="1185" y="171"/>
                            <a:pt x="1056" y="0"/>
                            <a:pt x="913" y="0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7" name="Google Shape;3667;p13"/>
                    <p:cNvSpPr/>
                    <p:nvPr/>
                  </p:nvSpPr>
                  <p:spPr>
                    <a:xfrm>
                      <a:off x="6235564" y="2514382"/>
                      <a:ext cx="32115" cy="78671"/>
                    </a:xfrm>
                    <a:custGeom>
                      <a:rect b="b" l="l" r="r" t="t"/>
                      <a:pathLst>
                        <a:path extrusionOk="0" h="3116" w="1272">
                          <a:moveTo>
                            <a:pt x="234" y="1"/>
                          </a:moveTo>
                          <a:cubicBezTo>
                            <a:pt x="118" y="1"/>
                            <a:pt x="1" y="94"/>
                            <a:pt x="39" y="243"/>
                          </a:cubicBezTo>
                          <a:cubicBezTo>
                            <a:pt x="124" y="569"/>
                            <a:pt x="241" y="888"/>
                            <a:pt x="385" y="1195"/>
                          </a:cubicBezTo>
                          <a:cubicBezTo>
                            <a:pt x="626" y="1755"/>
                            <a:pt x="860" y="2290"/>
                            <a:pt x="743" y="2883"/>
                          </a:cubicBezTo>
                          <a:cubicBezTo>
                            <a:pt x="724" y="2987"/>
                            <a:pt x="795" y="3091"/>
                            <a:pt x="900" y="3111"/>
                          </a:cubicBezTo>
                          <a:cubicBezTo>
                            <a:pt x="906" y="3114"/>
                            <a:pt x="913" y="3116"/>
                            <a:pt x="919" y="3116"/>
                          </a:cubicBezTo>
                          <a:cubicBezTo>
                            <a:pt x="926" y="3116"/>
                            <a:pt x="932" y="3114"/>
                            <a:pt x="939" y="3111"/>
                          </a:cubicBezTo>
                          <a:cubicBezTo>
                            <a:pt x="1030" y="3111"/>
                            <a:pt x="1115" y="3046"/>
                            <a:pt x="1128" y="2954"/>
                          </a:cubicBezTo>
                          <a:cubicBezTo>
                            <a:pt x="1271" y="2244"/>
                            <a:pt x="1004" y="1631"/>
                            <a:pt x="750" y="1038"/>
                          </a:cubicBezTo>
                          <a:cubicBezTo>
                            <a:pt x="613" y="752"/>
                            <a:pt x="502" y="458"/>
                            <a:pt x="424" y="152"/>
                          </a:cubicBezTo>
                          <a:cubicBezTo>
                            <a:pt x="397" y="47"/>
                            <a:pt x="315" y="1"/>
                            <a:pt x="23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8" name="Google Shape;3668;p13"/>
                    <p:cNvSpPr/>
                    <p:nvPr/>
                  </p:nvSpPr>
                  <p:spPr>
                    <a:xfrm>
                      <a:off x="6230010" y="2395996"/>
                      <a:ext cx="57893" cy="73369"/>
                    </a:xfrm>
                    <a:custGeom>
                      <a:rect b="b" l="l" r="r" t="t"/>
                      <a:pathLst>
                        <a:path extrusionOk="0" h="2906" w="2293">
                          <a:moveTo>
                            <a:pt x="285" y="1"/>
                          </a:moveTo>
                          <a:cubicBezTo>
                            <a:pt x="133" y="1"/>
                            <a:pt x="0" y="200"/>
                            <a:pt x="148" y="344"/>
                          </a:cubicBezTo>
                          <a:cubicBezTo>
                            <a:pt x="259" y="461"/>
                            <a:pt x="390" y="585"/>
                            <a:pt x="533" y="709"/>
                          </a:cubicBezTo>
                          <a:cubicBezTo>
                            <a:pt x="1133" y="1263"/>
                            <a:pt x="1810" y="1895"/>
                            <a:pt x="1471" y="2625"/>
                          </a:cubicBezTo>
                          <a:cubicBezTo>
                            <a:pt x="1426" y="2723"/>
                            <a:pt x="1465" y="2840"/>
                            <a:pt x="1563" y="2886"/>
                          </a:cubicBezTo>
                          <a:cubicBezTo>
                            <a:pt x="1589" y="2899"/>
                            <a:pt x="1615" y="2905"/>
                            <a:pt x="1647" y="2905"/>
                          </a:cubicBezTo>
                          <a:cubicBezTo>
                            <a:pt x="1726" y="2905"/>
                            <a:pt x="1797" y="2860"/>
                            <a:pt x="1830" y="2794"/>
                          </a:cubicBezTo>
                          <a:cubicBezTo>
                            <a:pt x="2293" y="1797"/>
                            <a:pt x="1426" y="1002"/>
                            <a:pt x="800" y="422"/>
                          </a:cubicBezTo>
                          <a:cubicBezTo>
                            <a:pt x="663" y="298"/>
                            <a:pt x="533" y="181"/>
                            <a:pt x="429" y="70"/>
                          </a:cubicBezTo>
                          <a:cubicBezTo>
                            <a:pt x="385" y="21"/>
                            <a:pt x="334" y="1"/>
                            <a:pt x="28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9" name="Google Shape;3669;p13"/>
                    <p:cNvSpPr/>
                    <p:nvPr/>
                  </p:nvSpPr>
                  <p:spPr>
                    <a:xfrm>
                      <a:off x="6203626" y="2399228"/>
                      <a:ext cx="38502" cy="70138"/>
                    </a:xfrm>
                    <a:custGeom>
                      <a:rect b="b" l="l" r="r" t="t"/>
                      <a:pathLst>
                        <a:path extrusionOk="0" h="2778" w="1525">
                          <a:moveTo>
                            <a:pt x="1265" y="1"/>
                          </a:moveTo>
                          <a:cubicBezTo>
                            <a:pt x="1216" y="1"/>
                            <a:pt x="1166" y="20"/>
                            <a:pt x="1122" y="66"/>
                          </a:cubicBezTo>
                          <a:cubicBezTo>
                            <a:pt x="731" y="555"/>
                            <a:pt x="1" y="1832"/>
                            <a:pt x="274" y="2647"/>
                          </a:cubicBezTo>
                          <a:cubicBezTo>
                            <a:pt x="301" y="2725"/>
                            <a:pt x="379" y="2777"/>
                            <a:pt x="463" y="2777"/>
                          </a:cubicBezTo>
                          <a:cubicBezTo>
                            <a:pt x="483" y="2777"/>
                            <a:pt x="503" y="2771"/>
                            <a:pt x="522" y="2764"/>
                          </a:cubicBezTo>
                          <a:cubicBezTo>
                            <a:pt x="626" y="2732"/>
                            <a:pt x="685" y="2621"/>
                            <a:pt x="646" y="2516"/>
                          </a:cubicBezTo>
                          <a:cubicBezTo>
                            <a:pt x="450" y="1949"/>
                            <a:pt x="978" y="868"/>
                            <a:pt x="1428" y="307"/>
                          </a:cubicBezTo>
                          <a:cubicBezTo>
                            <a:pt x="1525" y="158"/>
                            <a:pt x="1403" y="1"/>
                            <a:pt x="1265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70" name="Google Shape;3670;p13"/>
                    <p:cNvSpPr/>
                    <p:nvPr/>
                  </p:nvSpPr>
                  <p:spPr>
                    <a:xfrm>
                      <a:off x="6169668" y="2269708"/>
                      <a:ext cx="96521" cy="88417"/>
                    </a:xfrm>
                    <a:custGeom>
                      <a:rect b="b" l="l" r="r" t="t"/>
                      <a:pathLst>
                        <a:path extrusionOk="0" h="3502" w="3823">
                          <a:moveTo>
                            <a:pt x="284" y="1"/>
                          </a:moveTo>
                          <a:cubicBezTo>
                            <a:pt x="130" y="1"/>
                            <a:pt x="1" y="200"/>
                            <a:pt x="146" y="340"/>
                          </a:cubicBezTo>
                          <a:cubicBezTo>
                            <a:pt x="524" y="712"/>
                            <a:pt x="987" y="1005"/>
                            <a:pt x="1443" y="1285"/>
                          </a:cubicBezTo>
                          <a:cubicBezTo>
                            <a:pt x="2310" y="1833"/>
                            <a:pt x="3125" y="2348"/>
                            <a:pt x="3412" y="3358"/>
                          </a:cubicBezTo>
                          <a:cubicBezTo>
                            <a:pt x="3438" y="3443"/>
                            <a:pt x="3510" y="3501"/>
                            <a:pt x="3601" y="3501"/>
                          </a:cubicBezTo>
                          <a:cubicBezTo>
                            <a:pt x="3620" y="3501"/>
                            <a:pt x="3640" y="3501"/>
                            <a:pt x="3653" y="3495"/>
                          </a:cubicBezTo>
                          <a:cubicBezTo>
                            <a:pt x="3757" y="3469"/>
                            <a:pt x="3822" y="3358"/>
                            <a:pt x="3790" y="3254"/>
                          </a:cubicBezTo>
                          <a:cubicBezTo>
                            <a:pt x="3464" y="2100"/>
                            <a:pt x="2545" y="1513"/>
                            <a:pt x="1652" y="960"/>
                          </a:cubicBezTo>
                          <a:cubicBezTo>
                            <a:pt x="1196" y="666"/>
                            <a:pt x="766" y="399"/>
                            <a:pt x="420" y="60"/>
                          </a:cubicBezTo>
                          <a:cubicBezTo>
                            <a:pt x="377" y="18"/>
                            <a:pt x="329" y="1"/>
                            <a:pt x="284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71" name="Google Shape;3671;p13"/>
                    <p:cNvSpPr/>
                    <p:nvPr/>
                  </p:nvSpPr>
                  <p:spPr>
                    <a:xfrm>
                      <a:off x="6083019" y="1717495"/>
                      <a:ext cx="184862" cy="609020"/>
                    </a:xfrm>
                    <a:custGeom>
                      <a:rect b="b" l="l" r="r" t="t"/>
                      <a:pathLst>
                        <a:path extrusionOk="0" h="24122" w="7322">
                          <a:moveTo>
                            <a:pt x="5019" y="1"/>
                          </a:moveTo>
                          <a:lnTo>
                            <a:pt x="1988" y="340"/>
                          </a:lnTo>
                          <a:cubicBezTo>
                            <a:pt x="2210" y="353"/>
                            <a:pt x="2920" y="1109"/>
                            <a:pt x="3344" y="2744"/>
                          </a:cubicBezTo>
                          <a:cubicBezTo>
                            <a:pt x="2607" y="2881"/>
                            <a:pt x="737" y="3364"/>
                            <a:pt x="85" y="4791"/>
                          </a:cubicBezTo>
                          <a:cubicBezTo>
                            <a:pt x="0" y="4952"/>
                            <a:pt x="133" y="5083"/>
                            <a:pt x="265" y="5083"/>
                          </a:cubicBezTo>
                          <a:cubicBezTo>
                            <a:pt x="336" y="5083"/>
                            <a:pt x="407" y="5045"/>
                            <a:pt x="444" y="4954"/>
                          </a:cubicBezTo>
                          <a:cubicBezTo>
                            <a:pt x="1017" y="3696"/>
                            <a:pt x="2777" y="3253"/>
                            <a:pt x="3435" y="3129"/>
                          </a:cubicBezTo>
                          <a:cubicBezTo>
                            <a:pt x="3442" y="3181"/>
                            <a:pt x="3455" y="3240"/>
                            <a:pt x="3461" y="3292"/>
                          </a:cubicBezTo>
                          <a:lnTo>
                            <a:pt x="3461" y="4576"/>
                          </a:lnTo>
                          <a:cubicBezTo>
                            <a:pt x="3461" y="4576"/>
                            <a:pt x="3455" y="4569"/>
                            <a:pt x="3448" y="4569"/>
                          </a:cubicBezTo>
                          <a:cubicBezTo>
                            <a:pt x="3437" y="4567"/>
                            <a:pt x="3371" y="4554"/>
                            <a:pt x="3263" y="4554"/>
                          </a:cubicBezTo>
                          <a:cubicBezTo>
                            <a:pt x="2879" y="4554"/>
                            <a:pt x="1965" y="4716"/>
                            <a:pt x="1050" y="6068"/>
                          </a:cubicBezTo>
                          <a:cubicBezTo>
                            <a:pt x="943" y="6221"/>
                            <a:pt x="1077" y="6378"/>
                            <a:pt x="1217" y="6378"/>
                          </a:cubicBezTo>
                          <a:cubicBezTo>
                            <a:pt x="1274" y="6378"/>
                            <a:pt x="1332" y="6352"/>
                            <a:pt x="1376" y="6290"/>
                          </a:cubicBezTo>
                          <a:cubicBezTo>
                            <a:pt x="2208" y="5067"/>
                            <a:pt x="2985" y="4947"/>
                            <a:pt x="3263" y="4947"/>
                          </a:cubicBezTo>
                          <a:cubicBezTo>
                            <a:pt x="3324" y="4947"/>
                            <a:pt x="3362" y="4953"/>
                            <a:pt x="3370" y="4954"/>
                          </a:cubicBezTo>
                          <a:cubicBezTo>
                            <a:pt x="3379" y="4956"/>
                            <a:pt x="3389" y="4957"/>
                            <a:pt x="3398" y="4957"/>
                          </a:cubicBezTo>
                          <a:cubicBezTo>
                            <a:pt x="3421" y="4957"/>
                            <a:pt x="3443" y="4952"/>
                            <a:pt x="3461" y="4947"/>
                          </a:cubicBezTo>
                          <a:lnTo>
                            <a:pt x="3461" y="7268"/>
                          </a:lnTo>
                          <a:lnTo>
                            <a:pt x="3461" y="7274"/>
                          </a:lnTo>
                          <a:lnTo>
                            <a:pt x="3461" y="23926"/>
                          </a:lnTo>
                          <a:cubicBezTo>
                            <a:pt x="3461" y="24057"/>
                            <a:pt x="3561" y="24122"/>
                            <a:pt x="3660" y="24122"/>
                          </a:cubicBezTo>
                          <a:cubicBezTo>
                            <a:pt x="3759" y="24122"/>
                            <a:pt x="3859" y="24057"/>
                            <a:pt x="3859" y="23926"/>
                          </a:cubicBezTo>
                          <a:lnTo>
                            <a:pt x="3859" y="23125"/>
                          </a:lnTo>
                          <a:lnTo>
                            <a:pt x="3859" y="23118"/>
                          </a:lnTo>
                          <a:lnTo>
                            <a:pt x="3859" y="4947"/>
                          </a:lnTo>
                          <a:cubicBezTo>
                            <a:pt x="3867" y="4947"/>
                            <a:pt x="3876" y="4947"/>
                            <a:pt x="3885" y="4947"/>
                          </a:cubicBezTo>
                          <a:cubicBezTo>
                            <a:pt x="4154" y="4947"/>
                            <a:pt x="4937" y="5055"/>
                            <a:pt x="5781" y="6290"/>
                          </a:cubicBezTo>
                          <a:cubicBezTo>
                            <a:pt x="5814" y="6342"/>
                            <a:pt x="5879" y="6375"/>
                            <a:pt x="5944" y="6375"/>
                          </a:cubicBezTo>
                          <a:cubicBezTo>
                            <a:pt x="6101" y="6375"/>
                            <a:pt x="6192" y="6199"/>
                            <a:pt x="6107" y="6068"/>
                          </a:cubicBezTo>
                          <a:cubicBezTo>
                            <a:pt x="5177" y="4711"/>
                            <a:pt x="4258" y="4556"/>
                            <a:pt x="3883" y="4556"/>
                          </a:cubicBezTo>
                          <a:cubicBezTo>
                            <a:pt x="3875" y="4556"/>
                            <a:pt x="3867" y="4556"/>
                            <a:pt x="3859" y="4556"/>
                          </a:cubicBezTo>
                          <a:lnTo>
                            <a:pt x="3859" y="3123"/>
                          </a:lnTo>
                          <a:cubicBezTo>
                            <a:pt x="4491" y="3240"/>
                            <a:pt x="6296" y="3676"/>
                            <a:pt x="6883" y="4954"/>
                          </a:cubicBezTo>
                          <a:cubicBezTo>
                            <a:pt x="6917" y="5045"/>
                            <a:pt x="6986" y="5083"/>
                            <a:pt x="7057" y="5083"/>
                          </a:cubicBezTo>
                          <a:cubicBezTo>
                            <a:pt x="7187" y="5083"/>
                            <a:pt x="7322" y="4952"/>
                            <a:pt x="7241" y="4791"/>
                          </a:cubicBezTo>
                          <a:cubicBezTo>
                            <a:pt x="6544" y="3279"/>
                            <a:pt x="4478" y="2823"/>
                            <a:pt x="3859" y="2725"/>
                          </a:cubicBezTo>
                          <a:cubicBezTo>
                            <a:pt x="4041" y="1702"/>
                            <a:pt x="4387" y="639"/>
                            <a:pt x="5019" y="1"/>
                          </a:cubicBezTo>
                          <a:close/>
                        </a:path>
                      </a:pathLst>
                    </a:custGeom>
                    <a:solidFill>
                      <a:srgbClr val="60B7D6"/>
                    </a:solidFill>
                    <a:ln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672" name="Google Shape;3672;p13"/>
                  <p:cNvSpPr/>
                  <p:nvPr/>
                </p:nvSpPr>
                <p:spPr>
                  <a:xfrm>
                    <a:off x="6020658" y="1575983"/>
                    <a:ext cx="321880" cy="161054"/>
                  </a:xfrm>
                  <a:custGeom>
                    <a:rect b="b" l="l" r="r" t="t"/>
                    <a:pathLst>
                      <a:path extrusionOk="0" h="6379" w="12749">
                        <a:moveTo>
                          <a:pt x="5794" y="1"/>
                        </a:moveTo>
                        <a:cubicBezTo>
                          <a:pt x="5038" y="1"/>
                          <a:pt x="4543" y="411"/>
                          <a:pt x="4308" y="939"/>
                        </a:cubicBezTo>
                        <a:cubicBezTo>
                          <a:pt x="4056" y="756"/>
                          <a:pt x="3749" y="665"/>
                          <a:pt x="3441" y="665"/>
                        </a:cubicBezTo>
                        <a:cubicBezTo>
                          <a:pt x="3430" y="665"/>
                          <a:pt x="3419" y="665"/>
                          <a:pt x="3409" y="665"/>
                        </a:cubicBezTo>
                        <a:cubicBezTo>
                          <a:pt x="2236" y="665"/>
                          <a:pt x="1753" y="1734"/>
                          <a:pt x="1962" y="2614"/>
                        </a:cubicBezTo>
                        <a:cubicBezTo>
                          <a:pt x="1799" y="2627"/>
                          <a:pt x="1649" y="2679"/>
                          <a:pt x="1506" y="2757"/>
                        </a:cubicBezTo>
                        <a:cubicBezTo>
                          <a:pt x="1460" y="2784"/>
                          <a:pt x="1414" y="2816"/>
                          <a:pt x="1369" y="2855"/>
                        </a:cubicBezTo>
                        <a:cubicBezTo>
                          <a:pt x="0" y="3474"/>
                          <a:pt x="222" y="5951"/>
                          <a:pt x="2053" y="5951"/>
                        </a:cubicBezTo>
                        <a:cubicBezTo>
                          <a:pt x="2063" y="5951"/>
                          <a:pt x="2073" y="5951"/>
                          <a:pt x="2083" y="5951"/>
                        </a:cubicBezTo>
                        <a:cubicBezTo>
                          <a:pt x="2393" y="5951"/>
                          <a:pt x="2700" y="5854"/>
                          <a:pt x="2966" y="5677"/>
                        </a:cubicBezTo>
                        <a:cubicBezTo>
                          <a:pt x="3251" y="6084"/>
                          <a:pt x="3729" y="6323"/>
                          <a:pt x="4229" y="6323"/>
                        </a:cubicBezTo>
                        <a:cubicBezTo>
                          <a:pt x="4243" y="6323"/>
                          <a:pt x="4256" y="6323"/>
                          <a:pt x="4269" y="6323"/>
                        </a:cubicBezTo>
                        <a:cubicBezTo>
                          <a:pt x="4830" y="6323"/>
                          <a:pt x="5253" y="6114"/>
                          <a:pt x="5553" y="5808"/>
                        </a:cubicBezTo>
                        <a:cubicBezTo>
                          <a:pt x="5841" y="6064"/>
                          <a:pt x="6213" y="6213"/>
                          <a:pt x="6599" y="6213"/>
                        </a:cubicBezTo>
                        <a:cubicBezTo>
                          <a:pt x="6616" y="6213"/>
                          <a:pt x="6632" y="6212"/>
                          <a:pt x="6648" y="6212"/>
                        </a:cubicBezTo>
                        <a:cubicBezTo>
                          <a:pt x="6660" y="6212"/>
                          <a:pt x="6671" y="6212"/>
                          <a:pt x="6683" y="6212"/>
                        </a:cubicBezTo>
                        <a:cubicBezTo>
                          <a:pt x="7016" y="6212"/>
                          <a:pt x="7342" y="6121"/>
                          <a:pt x="7626" y="5951"/>
                        </a:cubicBezTo>
                        <a:cubicBezTo>
                          <a:pt x="7821" y="6114"/>
                          <a:pt x="8049" y="6231"/>
                          <a:pt x="8291" y="6303"/>
                        </a:cubicBezTo>
                        <a:lnTo>
                          <a:pt x="8323" y="6316"/>
                        </a:lnTo>
                        <a:cubicBezTo>
                          <a:pt x="8479" y="6358"/>
                          <a:pt x="8640" y="6379"/>
                          <a:pt x="8800" y="6379"/>
                        </a:cubicBezTo>
                        <a:cubicBezTo>
                          <a:pt x="9115" y="6379"/>
                          <a:pt x="9428" y="6298"/>
                          <a:pt x="9705" y="6134"/>
                        </a:cubicBezTo>
                        <a:lnTo>
                          <a:pt x="10063" y="5853"/>
                        </a:lnTo>
                        <a:cubicBezTo>
                          <a:pt x="10213" y="5703"/>
                          <a:pt x="10331" y="5534"/>
                          <a:pt x="10415" y="5345"/>
                        </a:cubicBezTo>
                        <a:cubicBezTo>
                          <a:pt x="10602" y="5463"/>
                          <a:pt x="10812" y="5528"/>
                          <a:pt x="11035" y="5528"/>
                        </a:cubicBezTo>
                        <a:cubicBezTo>
                          <a:pt x="11046" y="5528"/>
                          <a:pt x="11056" y="5528"/>
                          <a:pt x="11067" y="5527"/>
                        </a:cubicBezTo>
                        <a:cubicBezTo>
                          <a:pt x="12605" y="5527"/>
                          <a:pt x="12749" y="3546"/>
                          <a:pt x="11478" y="3194"/>
                        </a:cubicBezTo>
                        <a:cubicBezTo>
                          <a:pt x="11536" y="2497"/>
                          <a:pt x="11119" y="1741"/>
                          <a:pt x="10207" y="1741"/>
                        </a:cubicBezTo>
                        <a:cubicBezTo>
                          <a:pt x="10037" y="1741"/>
                          <a:pt x="9868" y="1773"/>
                          <a:pt x="9711" y="1832"/>
                        </a:cubicBezTo>
                        <a:cubicBezTo>
                          <a:pt x="9672" y="972"/>
                          <a:pt x="8968" y="287"/>
                          <a:pt x="8102" y="281"/>
                        </a:cubicBezTo>
                        <a:cubicBezTo>
                          <a:pt x="7737" y="281"/>
                          <a:pt x="7385" y="411"/>
                          <a:pt x="7104" y="639"/>
                        </a:cubicBezTo>
                        <a:cubicBezTo>
                          <a:pt x="6837" y="261"/>
                          <a:pt x="6400" y="1"/>
                          <a:pt x="5794" y="1"/>
                        </a:cubicBezTo>
                        <a:close/>
                      </a:path>
                    </a:pathLst>
                  </a:custGeom>
                  <a:solidFill>
                    <a:srgbClr val="6587C0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673" name="Google Shape;3673;p13"/>
              <p:cNvSpPr/>
              <p:nvPr/>
            </p:nvSpPr>
            <p:spPr>
              <a:xfrm>
                <a:off x="5970289" y="1542757"/>
                <a:ext cx="406813" cy="325163"/>
              </a:xfrm>
              <a:custGeom>
                <a:rect b="b" l="l" r="r" t="t"/>
                <a:pathLst>
                  <a:path extrusionOk="0" h="12879" w="16113">
                    <a:moveTo>
                      <a:pt x="1004" y="8740"/>
                    </a:moveTo>
                    <a:cubicBezTo>
                      <a:pt x="1007" y="8824"/>
                      <a:pt x="1025" y="8949"/>
                      <a:pt x="1055" y="9103"/>
                    </a:cubicBezTo>
                    <a:lnTo>
                      <a:pt x="1055" y="9103"/>
                    </a:lnTo>
                    <a:cubicBezTo>
                      <a:pt x="1031" y="8968"/>
                      <a:pt x="1014" y="8846"/>
                      <a:pt x="1004" y="8740"/>
                    </a:cubicBezTo>
                    <a:close/>
                    <a:moveTo>
                      <a:pt x="8531" y="0"/>
                    </a:moveTo>
                    <a:cubicBezTo>
                      <a:pt x="7378" y="0"/>
                      <a:pt x="6098" y="274"/>
                      <a:pt x="4700" y="906"/>
                    </a:cubicBezTo>
                    <a:cubicBezTo>
                      <a:pt x="1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25" y="4790"/>
                      <a:pt x="13544" y="6504"/>
                      <a:pt x="14216" y="6726"/>
                    </a:cubicBezTo>
                    <a:cubicBezTo>
                      <a:pt x="14557" y="6840"/>
                      <a:pt x="14772" y="11921"/>
                      <a:pt x="14749" y="12624"/>
                    </a:cubicBezTo>
                    <a:lnTo>
                      <a:pt x="14749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1" y="1523"/>
                      <a:pt x="11251" y="0"/>
                      <a:pt x="8531" y="0"/>
                    </a:cubicBezTo>
                    <a:close/>
                    <a:moveTo>
                      <a:pt x="14749" y="12624"/>
                    </a:moveTo>
                    <a:lnTo>
                      <a:pt x="14737" y="12703"/>
                    </a:lnTo>
                    <a:cubicBezTo>
                      <a:pt x="14738" y="12704"/>
                      <a:pt x="14739" y="12705"/>
                      <a:pt x="14739" y="12705"/>
                    </a:cubicBezTo>
                    <a:cubicBezTo>
                      <a:pt x="14744" y="12705"/>
                      <a:pt x="14747" y="12677"/>
                      <a:pt x="14749" y="12624"/>
                    </a:cubicBezTo>
                    <a:close/>
                    <a:moveTo>
                      <a:pt x="1055" y="9103"/>
                    </a:moveTo>
                    <a:cubicBezTo>
                      <a:pt x="1284" y="10402"/>
                      <a:pt x="2112" y="12879"/>
                      <a:pt x="2112" y="12879"/>
                    </a:cubicBezTo>
                    <a:cubicBezTo>
                      <a:pt x="2112" y="12879"/>
                      <a:pt x="1272" y="10220"/>
                      <a:pt x="1055" y="9103"/>
                    </a:cubicBez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74" name="Google Shape;3674;p13"/>
          <p:cNvGrpSpPr/>
          <p:nvPr/>
        </p:nvGrpSpPr>
        <p:grpSpPr>
          <a:xfrm flipH="1">
            <a:off x="4956548" y="5066481"/>
            <a:ext cx="398330" cy="559027"/>
            <a:chOff x="923839" y="1010600"/>
            <a:chExt cx="1142000" cy="2716362"/>
          </a:xfrm>
        </p:grpSpPr>
        <p:sp>
          <p:nvSpPr>
            <p:cNvPr id="3675" name="Google Shape;3675;p13"/>
            <p:cNvSpPr/>
            <p:nvPr/>
          </p:nvSpPr>
          <p:spPr>
            <a:xfrm>
              <a:off x="1025154" y="3625280"/>
              <a:ext cx="939054" cy="101682"/>
            </a:xfrm>
            <a:custGeom>
              <a:rect b="b" l="l" r="r" t="t"/>
              <a:pathLst>
                <a:path extrusionOk="0" h="1943" w="17944">
                  <a:moveTo>
                    <a:pt x="8975" y="0"/>
                  </a:moveTo>
                  <a:cubicBezTo>
                    <a:pt x="4022" y="0"/>
                    <a:pt x="0" y="437"/>
                    <a:pt x="0" y="972"/>
                  </a:cubicBezTo>
                  <a:cubicBezTo>
                    <a:pt x="0" y="1506"/>
                    <a:pt x="4022" y="1943"/>
                    <a:pt x="8975" y="1943"/>
                  </a:cubicBezTo>
                  <a:cubicBezTo>
                    <a:pt x="13928" y="1943"/>
                    <a:pt x="17943" y="1506"/>
                    <a:pt x="17943" y="972"/>
                  </a:cubicBezTo>
                  <a:cubicBezTo>
                    <a:pt x="17943" y="437"/>
                    <a:pt x="13928" y="0"/>
                    <a:pt x="8975" y="0"/>
                  </a:cubicBezTo>
                  <a:close/>
                </a:path>
              </a:pathLst>
            </a:custGeom>
            <a:solidFill>
              <a:srgbClr val="595959">
                <a:alpha val="3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3"/>
            <p:cNvSpPr/>
            <p:nvPr/>
          </p:nvSpPr>
          <p:spPr>
            <a:xfrm>
              <a:off x="923839" y="1010600"/>
              <a:ext cx="1142000" cy="2649542"/>
            </a:xfrm>
            <a:custGeom>
              <a:rect b="b" l="l" r="r" t="t"/>
              <a:pathLst>
                <a:path extrusionOk="0" h="50629" w="21822">
                  <a:moveTo>
                    <a:pt x="3781" y="7802"/>
                  </a:moveTo>
                  <a:lnTo>
                    <a:pt x="3781" y="7834"/>
                  </a:lnTo>
                  <a:lnTo>
                    <a:pt x="3761" y="7834"/>
                  </a:lnTo>
                  <a:lnTo>
                    <a:pt x="3781" y="7802"/>
                  </a:lnTo>
                  <a:close/>
                  <a:moveTo>
                    <a:pt x="10690" y="0"/>
                  </a:moveTo>
                  <a:cubicBezTo>
                    <a:pt x="6753" y="0"/>
                    <a:pt x="3559" y="3187"/>
                    <a:pt x="3559" y="7130"/>
                  </a:cubicBezTo>
                  <a:cubicBezTo>
                    <a:pt x="3559" y="7365"/>
                    <a:pt x="3572" y="7600"/>
                    <a:pt x="3605" y="7834"/>
                  </a:cubicBezTo>
                  <a:cubicBezTo>
                    <a:pt x="2973" y="7906"/>
                    <a:pt x="2543" y="8512"/>
                    <a:pt x="2699" y="9131"/>
                  </a:cubicBezTo>
                  <a:cubicBezTo>
                    <a:pt x="2821" y="9609"/>
                    <a:pt x="3251" y="9920"/>
                    <a:pt x="3713" y="9920"/>
                  </a:cubicBezTo>
                  <a:cubicBezTo>
                    <a:pt x="3844" y="9920"/>
                    <a:pt x="3977" y="9895"/>
                    <a:pt x="4107" y="9842"/>
                  </a:cubicBezTo>
                  <a:cubicBezTo>
                    <a:pt x="4837" y="12044"/>
                    <a:pt x="6681" y="13804"/>
                    <a:pt x="8747" y="14560"/>
                  </a:cubicBezTo>
                  <a:cubicBezTo>
                    <a:pt x="8793" y="14573"/>
                    <a:pt x="8878" y="14593"/>
                    <a:pt x="8878" y="14606"/>
                  </a:cubicBezTo>
                  <a:lnTo>
                    <a:pt x="8878" y="16620"/>
                  </a:lnTo>
                  <a:lnTo>
                    <a:pt x="5651" y="16620"/>
                  </a:lnTo>
                  <a:cubicBezTo>
                    <a:pt x="5651" y="16620"/>
                    <a:pt x="5645" y="16685"/>
                    <a:pt x="5625" y="16698"/>
                  </a:cubicBezTo>
                  <a:cubicBezTo>
                    <a:pt x="5052" y="16705"/>
                    <a:pt x="4543" y="17076"/>
                    <a:pt x="4361" y="17623"/>
                  </a:cubicBezTo>
                  <a:lnTo>
                    <a:pt x="216" y="33239"/>
                  </a:lnTo>
                  <a:cubicBezTo>
                    <a:pt x="1" y="33872"/>
                    <a:pt x="294" y="34563"/>
                    <a:pt x="900" y="34849"/>
                  </a:cubicBezTo>
                  <a:cubicBezTo>
                    <a:pt x="1081" y="34936"/>
                    <a:pt x="1274" y="34977"/>
                    <a:pt x="1464" y="34977"/>
                  </a:cubicBezTo>
                  <a:cubicBezTo>
                    <a:pt x="1904" y="34977"/>
                    <a:pt x="2331" y="34756"/>
                    <a:pt x="2582" y="34360"/>
                  </a:cubicBezTo>
                  <a:cubicBezTo>
                    <a:pt x="2621" y="34387"/>
                    <a:pt x="2673" y="34413"/>
                    <a:pt x="2719" y="34419"/>
                  </a:cubicBezTo>
                  <a:cubicBezTo>
                    <a:pt x="2750" y="34427"/>
                    <a:pt x="2782" y="34430"/>
                    <a:pt x="2813" y="34430"/>
                  </a:cubicBezTo>
                  <a:cubicBezTo>
                    <a:pt x="2999" y="34430"/>
                    <a:pt x="3163" y="34303"/>
                    <a:pt x="3207" y="34119"/>
                  </a:cubicBezTo>
                  <a:lnTo>
                    <a:pt x="3559" y="32542"/>
                  </a:lnTo>
                  <a:cubicBezTo>
                    <a:pt x="3605" y="32347"/>
                    <a:pt x="3481" y="32040"/>
                    <a:pt x="3299" y="31949"/>
                  </a:cubicBezTo>
                  <a:lnTo>
                    <a:pt x="6336" y="20954"/>
                  </a:lnTo>
                  <a:cubicBezTo>
                    <a:pt x="6336" y="22844"/>
                    <a:pt x="6381" y="26507"/>
                    <a:pt x="6453" y="30567"/>
                  </a:cubicBezTo>
                  <a:lnTo>
                    <a:pt x="6401" y="30567"/>
                  </a:lnTo>
                  <a:lnTo>
                    <a:pt x="6466" y="32360"/>
                  </a:lnTo>
                  <a:lnTo>
                    <a:pt x="6486" y="32360"/>
                  </a:lnTo>
                  <a:cubicBezTo>
                    <a:pt x="6623" y="40194"/>
                    <a:pt x="6805" y="48732"/>
                    <a:pt x="6805" y="48732"/>
                  </a:cubicBezTo>
                  <a:cubicBezTo>
                    <a:pt x="6805" y="48732"/>
                    <a:pt x="4517" y="49090"/>
                    <a:pt x="4517" y="50622"/>
                  </a:cubicBezTo>
                  <a:lnTo>
                    <a:pt x="8936" y="50622"/>
                  </a:lnTo>
                  <a:lnTo>
                    <a:pt x="10631" y="33435"/>
                  </a:lnTo>
                  <a:lnTo>
                    <a:pt x="10663" y="33461"/>
                  </a:lnTo>
                  <a:lnTo>
                    <a:pt x="11035" y="33461"/>
                  </a:lnTo>
                  <a:lnTo>
                    <a:pt x="11035" y="33455"/>
                  </a:lnTo>
                  <a:lnTo>
                    <a:pt x="12892" y="50628"/>
                  </a:lnTo>
                  <a:lnTo>
                    <a:pt x="17311" y="50628"/>
                  </a:lnTo>
                  <a:cubicBezTo>
                    <a:pt x="17311" y="49097"/>
                    <a:pt x="15030" y="48738"/>
                    <a:pt x="15030" y="48738"/>
                  </a:cubicBezTo>
                  <a:cubicBezTo>
                    <a:pt x="15030" y="48738"/>
                    <a:pt x="15193" y="40102"/>
                    <a:pt x="15324" y="32216"/>
                  </a:cubicBezTo>
                  <a:cubicBezTo>
                    <a:pt x="15330" y="31897"/>
                    <a:pt x="15356" y="30574"/>
                    <a:pt x="15356" y="30574"/>
                  </a:cubicBezTo>
                  <a:lnTo>
                    <a:pt x="15350" y="30574"/>
                  </a:lnTo>
                  <a:cubicBezTo>
                    <a:pt x="15408" y="26481"/>
                    <a:pt x="15454" y="22785"/>
                    <a:pt x="15454" y="20863"/>
                  </a:cubicBezTo>
                  <a:lnTo>
                    <a:pt x="18517" y="31929"/>
                  </a:lnTo>
                  <a:cubicBezTo>
                    <a:pt x="18309" y="31995"/>
                    <a:pt x="18159" y="32334"/>
                    <a:pt x="18204" y="32542"/>
                  </a:cubicBezTo>
                  <a:lnTo>
                    <a:pt x="18563" y="34119"/>
                  </a:lnTo>
                  <a:cubicBezTo>
                    <a:pt x="18606" y="34317"/>
                    <a:pt x="18779" y="34435"/>
                    <a:pt x="18957" y="34435"/>
                  </a:cubicBezTo>
                  <a:cubicBezTo>
                    <a:pt x="19049" y="34435"/>
                    <a:pt x="19143" y="34403"/>
                    <a:pt x="19221" y="34334"/>
                  </a:cubicBezTo>
                  <a:cubicBezTo>
                    <a:pt x="19468" y="34749"/>
                    <a:pt x="19908" y="34984"/>
                    <a:pt x="20363" y="34984"/>
                  </a:cubicBezTo>
                  <a:cubicBezTo>
                    <a:pt x="20545" y="34984"/>
                    <a:pt x="20728" y="34947"/>
                    <a:pt x="20903" y="34869"/>
                  </a:cubicBezTo>
                  <a:cubicBezTo>
                    <a:pt x="21515" y="34589"/>
                    <a:pt x="21822" y="33891"/>
                    <a:pt x="21606" y="33252"/>
                  </a:cubicBezTo>
                  <a:lnTo>
                    <a:pt x="21600" y="33246"/>
                  </a:lnTo>
                  <a:lnTo>
                    <a:pt x="17292" y="17663"/>
                  </a:lnTo>
                  <a:cubicBezTo>
                    <a:pt x="17122" y="17141"/>
                    <a:pt x="16653" y="16744"/>
                    <a:pt x="16138" y="16705"/>
                  </a:cubicBezTo>
                  <a:cubicBezTo>
                    <a:pt x="16125" y="16691"/>
                    <a:pt x="16112" y="16626"/>
                    <a:pt x="16112" y="16626"/>
                  </a:cubicBezTo>
                  <a:lnTo>
                    <a:pt x="12612" y="16626"/>
                  </a:lnTo>
                  <a:lnTo>
                    <a:pt x="12612" y="14704"/>
                  </a:lnTo>
                  <a:cubicBezTo>
                    <a:pt x="12612" y="14704"/>
                    <a:pt x="12645" y="14697"/>
                    <a:pt x="12651" y="14691"/>
                  </a:cubicBezTo>
                  <a:cubicBezTo>
                    <a:pt x="12664" y="14691"/>
                    <a:pt x="12684" y="14684"/>
                    <a:pt x="12703" y="14678"/>
                  </a:cubicBezTo>
                  <a:cubicBezTo>
                    <a:pt x="14893" y="14013"/>
                    <a:pt x="16914" y="12194"/>
                    <a:pt x="17696" y="9887"/>
                  </a:cubicBezTo>
                  <a:cubicBezTo>
                    <a:pt x="17774" y="9907"/>
                    <a:pt x="17859" y="9920"/>
                    <a:pt x="17944" y="9920"/>
                  </a:cubicBezTo>
                  <a:cubicBezTo>
                    <a:pt x="17948" y="9920"/>
                    <a:pt x="17952" y="9920"/>
                    <a:pt x="17956" y="9920"/>
                  </a:cubicBezTo>
                  <a:cubicBezTo>
                    <a:pt x="18517" y="9920"/>
                    <a:pt x="18974" y="9485"/>
                    <a:pt x="19006" y="8929"/>
                  </a:cubicBezTo>
                  <a:cubicBezTo>
                    <a:pt x="19032" y="8369"/>
                    <a:pt x="18615" y="7880"/>
                    <a:pt x="18054" y="7834"/>
                  </a:cubicBezTo>
                  <a:lnTo>
                    <a:pt x="18054" y="7828"/>
                  </a:lnTo>
                  <a:cubicBezTo>
                    <a:pt x="18054" y="7815"/>
                    <a:pt x="18048" y="7802"/>
                    <a:pt x="18048" y="7789"/>
                  </a:cubicBezTo>
                  <a:cubicBezTo>
                    <a:pt x="18035" y="6061"/>
                    <a:pt x="17631" y="4295"/>
                    <a:pt x="16686" y="2992"/>
                  </a:cubicBezTo>
                  <a:cubicBezTo>
                    <a:pt x="17657" y="2464"/>
                    <a:pt x="17774" y="1786"/>
                    <a:pt x="18152" y="1147"/>
                  </a:cubicBezTo>
                  <a:lnTo>
                    <a:pt x="18152" y="1147"/>
                  </a:lnTo>
                  <a:cubicBezTo>
                    <a:pt x="17943" y="1170"/>
                    <a:pt x="17732" y="1181"/>
                    <a:pt x="17520" y="1181"/>
                  </a:cubicBezTo>
                  <a:cubicBezTo>
                    <a:pt x="15277" y="1181"/>
                    <a:pt x="12899" y="0"/>
                    <a:pt x="10690" y="0"/>
                  </a:cubicBez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77" name="Google Shape;3677;p13"/>
            <p:cNvGrpSpPr/>
            <p:nvPr/>
          </p:nvGrpSpPr>
          <p:grpSpPr>
            <a:xfrm>
              <a:off x="1024271" y="1080600"/>
              <a:ext cx="932939" cy="2414907"/>
              <a:chOff x="5952515" y="3084268"/>
              <a:chExt cx="450086" cy="1165046"/>
            </a:xfrm>
          </p:grpSpPr>
          <p:grpSp>
            <p:nvGrpSpPr>
              <p:cNvPr id="3678" name="Google Shape;3678;p13"/>
              <p:cNvGrpSpPr/>
              <p:nvPr/>
            </p:nvGrpSpPr>
            <p:grpSpPr>
              <a:xfrm>
                <a:off x="5952515" y="3225780"/>
                <a:ext cx="450086" cy="1023534"/>
                <a:chOff x="5952515" y="3225780"/>
                <a:chExt cx="450086" cy="1023534"/>
              </a:xfrm>
            </p:grpSpPr>
            <p:sp>
              <p:nvSpPr>
                <p:cNvPr id="3679" name="Google Shape;3679;p13"/>
                <p:cNvSpPr/>
                <p:nvPr/>
              </p:nvSpPr>
              <p:spPr>
                <a:xfrm>
                  <a:off x="5952515" y="3489819"/>
                  <a:ext cx="227758" cy="348946"/>
                </a:xfrm>
                <a:custGeom>
                  <a:rect b="b" l="l" r="r" t="t"/>
                  <a:pathLst>
                    <a:path extrusionOk="0" h="13821" w="9021">
                      <a:moveTo>
                        <a:pt x="7318" y="0"/>
                      </a:moveTo>
                      <a:cubicBezTo>
                        <a:pt x="5897" y="0"/>
                        <a:pt x="3871" y="328"/>
                        <a:pt x="3260" y="2095"/>
                      </a:cubicBezTo>
                      <a:cubicBezTo>
                        <a:pt x="2360" y="4695"/>
                        <a:pt x="47" y="13481"/>
                        <a:pt x="27" y="13572"/>
                      </a:cubicBezTo>
                      <a:cubicBezTo>
                        <a:pt x="1" y="13677"/>
                        <a:pt x="60" y="13781"/>
                        <a:pt x="164" y="13807"/>
                      </a:cubicBezTo>
                      <a:cubicBezTo>
                        <a:pt x="183" y="13814"/>
                        <a:pt x="203" y="13814"/>
                        <a:pt x="216" y="13820"/>
                      </a:cubicBezTo>
                      <a:cubicBezTo>
                        <a:pt x="307" y="13814"/>
                        <a:pt x="385" y="13755"/>
                        <a:pt x="405" y="13670"/>
                      </a:cubicBezTo>
                      <a:cubicBezTo>
                        <a:pt x="431" y="13579"/>
                        <a:pt x="2738" y="4806"/>
                        <a:pt x="3631" y="2225"/>
                      </a:cubicBezTo>
                      <a:cubicBezTo>
                        <a:pt x="4164" y="685"/>
                        <a:pt x="6044" y="401"/>
                        <a:pt x="7360" y="401"/>
                      </a:cubicBezTo>
                      <a:cubicBezTo>
                        <a:pt x="8121" y="401"/>
                        <a:pt x="8694" y="496"/>
                        <a:pt x="8708" y="498"/>
                      </a:cubicBezTo>
                      <a:cubicBezTo>
                        <a:pt x="8723" y="501"/>
                        <a:pt x="8737" y="502"/>
                        <a:pt x="8750" y="502"/>
                      </a:cubicBezTo>
                      <a:cubicBezTo>
                        <a:pt x="8975" y="502"/>
                        <a:pt x="9020" y="157"/>
                        <a:pt x="8780" y="114"/>
                      </a:cubicBezTo>
                      <a:cubicBezTo>
                        <a:pt x="8712" y="102"/>
                        <a:pt x="8109" y="0"/>
                        <a:pt x="731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0" name="Google Shape;3680;p13"/>
                <p:cNvSpPr/>
                <p:nvPr/>
              </p:nvSpPr>
              <p:spPr>
                <a:xfrm>
                  <a:off x="6083170" y="3518576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7"/>
                        <a:pt x="255" y="1517"/>
                      </a:cubicBezTo>
                      <a:cubicBezTo>
                        <a:pt x="314" y="1517"/>
                        <a:pt x="379" y="1484"/>
                        <a:pt x="411" y="1438"/>
                      </a:cubicBezTo>
                      <a:cubicBezTo>
                        <a:pt x="1018" y="606"/>
                        <a:pt x="1764" y="389"/>
                        <a:pt x="2378" y="389"/>
                      </a:cubicBezTo>
                      <a:cubicBezTo>
                        <a:pt x="3025" y="389"/>
                        <a:pt x="3526" y="630"/>
                        <a:pt x="3566" y="650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1" name="Google Shape;3681;p13"/>
                <p:cNvSpPr/>
                <p:nvPr/>
              </p:nvSpPr>
              <p:spPr>
                <a:xfrm>
                  <a:off x="6083170" y="3557255"/>
                  <a:ext cx="99627" cy="38300"/>
                </a:xfrm>
                <a:custGeom>
                  <a:rect b="b" l="l" r="r" t="t"/>
                  <a:pathLst>
                    <a:path extrusionOk="0" h="1517" w="3946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4"/>
                        <a:pt x="3627" y="671"/>
                        <a:pt x="3656" y="671"/>
                      </a:cubicBezTo>
                      <a:cubicBezTo>
                        <a:pt x="3840" y="671"/>
                        <a:pt x="3945" y="393"/>
                        <a:pt x="3742" y="291"/>
                      </a:cubicBezTo>
                      <a:cubicBezTo>
                        <a:pt x="3728" y="287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2" name="Google Shape;3682;p13"/>
                <p:cNvSpPr/>
                <p:nvPr/>
              </p:nvSpPr>
              <p:spPr>
                <a:xfrm>
                  <a:off x="6083170" y="3595782"/>
                  <a:ext cx="99475" cy="38275"/>
                </a:xfrm>
                <a:custGeom>
                  <a:rect b="b" l="l" r="r" t="t"/>
                  <a:pathLst>
                    <a:path extrusionOk="0" h="1516" w="3940">
                      <a:moveTo>
                        <a:pt x="2367" y="0"/>
                      </a:moveTo>
                      <a:cubicBezTo>
                        <a:pt x="1653" y="0"/>
                        <a:pt x="788" y="249"/>
                        <a:pt x="92" y="1202"/>
                      </a:cubicBezTo>
                      <a:cubicBezTo>
                        <a:pt x="1" y="1333"/>
                        <a:pt x="92" y="1515"/>
                        <a:pt x="255" y="1515"/>
                      </a:cubicBezTo>
                      <a:cubicBezTo>
                        <a:pt x="314" y="1515"/>
                        <a:pt x="379" y="1489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8" y="663"/>
                        <a:pt x="3628" y="670"/>
                        <a:pt x="3657" y="670"/>
                      </a:cubicBezTo>
                      <a:cubicBezTo>
                        <a:pt x="3839" y="670"/>
                        <a:pt x="3939" y="398"/>
                        <a:pt x="3742" y="296"/>
                      </a:cubicBezTo>
                      <a:cubicBezTo>
                        <a:pt x="3728" y="290"/>
                        <a:pt x="3136" y="0"/>
                        <a:pt x="23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13"/>
                <p:cNvSpPr/>
                <p:nvPr/>
              </p:nvSpPr>
              <p:spPr>
                <a:xfrm>
                  <a:off x="6083170" y="3634462"/>
                  <a:ext cx="99500" cy="38250"/>
                </a:xfrm>
                <a:custGeom>
                  <a:rect b="b" l="l" r="r" t="t"/>
                  <a:pathLst>
                    <a:path extrusionOk="0" h="1515" w="3941">
                      <a:moveTo>
                        <a:pt x="2364" y="0"/>
                      </a:moveTo>
                      <a:cubicBezTo>
                        <a:pt x="1650" y="0"/>
                        <a:pt x="785" y="249"/>
                        <a:pt x="92" y="1202"/>
                      </a:cubicBezTo>
                      <a:cubicBezTo>
                        <a:pt x="1" y="1332"/>
                        <a:pt x="92" y="1515"/>
                        <a:pt x="255" y="1515"/>
                      </a:cubicBezTo>
                      <a:cubicBezTo>
                        <a:pt x="314" y="1515"/>
                        <a:pt x="379" y="1482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7" y="662"/>
                        <a:pt x="3626" y="668"/>
                        <a:pt x="3654" y="668"/>
                      </a:cubicBezTo>
                      <a:cubicBezTo>
                        <a:pt x="3838" y="668"/>
                        <a:pt x="3940" y="398"/>
                        <a:pt x="3742" y="296"/>
                      </a:cubicBezTo>
                      <a:cubicBezTo>
                        <a:pt x="3728" y="289"/>
                        <a:pt x="3134" y="0"/>
                        <a:pt x="236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13"/>
                <p:cNvSpPr/>
                <p:nvPr/>
              </p:nvSpPr>
              <p:spPr>
                <a:xfrm>
                  <a:off x="6083170" y="3673090"/>
                  <a:ext cx="99450" cy="38300"/>
                </a:xfrm>
                <a:custGeom>
                  <a:rect b="b" l="l" r="r" t="t"/>
                  <a:pathLst>
                    <a:path extrusionOk="0" h="1517" w="3939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2"/>
                      </a:cubicBezTo>
                      <a:cubicBezTo>
                        <a:pt x="1018" y="600"/>
                        <a:pt x="1764" y="382"/>
                        <a:pt x="2378" y="382"/>
                      </a:cubicBezTo>
                      <a:cubicBezTo>
                        <a:pt x="3025" y="382"/>
                        <a:pt x="3526" y="623"/>
                        <a:pt x="3566" y="643"/>
                      </a:cubicBezTo>
                      <a:cubicBezTo>
                        <a:pt x="3598" y="658"/>
                        <a:pt x="3629" y="665"/>
                        <a:pt x="3658" y="665"/>
                      </a:cubicBezTo>
                      <a:cubicBezTo>
                        <a:pt x="3840" y="665"/>
                        <a:pt x="3939" y="398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13"/>
                <p:cNvSpPr/>
                <p:nvPr/>
              </p:nvSpPr>
              <p:spPr>
                <a:xfrm>
                  <a:off x="6083170" y="3711719"/>
                  <a:ext cx="99475" cy="38351"/>
                </a:xfrm>
                <a:custGeom>
                  <a:rect b="b" l="l" r="r" t="t"/>
                  <a:pathLst>
                    <a:path extrusionOk="0" h="1519" w="3940">
                      <a:moveTo>
                        <a:pt x="2373" y="0"/>
                      </a:moveTo>
                      <a:cubicBezTo>
                        <a:pt x="1659" y="0"/>
                        <a:pt x="790" y="249"/>
                        <a:pt x="92" y="1205"/>
                      </a:cubicBezTo>
                      <a:cubicBezTo>
                        <a:pt x="1" y="1329"/>
                        <a:pt x="92" y="1518"/>
                        <a:pt x="255" y="1518"/>
                      </a:cubicBezTo>
                      <a:cubicBezTo>
                        <a:pt x="314" y="1518"/>
                        <a:pt x="379" y="1485"/>
                        <a:pt x="411" y="1433"/>
                      </a:cubicBezTo>
                      <a:cubicBezTo>
                        <a:pt x="1018" y="601"/>
                        <a:pt x="1764" y="384"/>
                        <a:pt x="2378" y="384"/>
                      </a:cubicBezTo>
                      <a:cubicBezTo>
                        <a:pt x="3025" y="384"/>
                        <a:pt x="3526" y="625"/>
                        <a:pt x="3566" y="645"/>
                      </a:cubicBezTo>
                      <a:cubicBezTo>
                        <a:pt x="3598" y="660"/>
                        <a:pt x="3628" y="666"/>
                        <a:pt x="3657" y="666"/>
                      </a:cubicBezTo>
                      <a:cubicBezTo>
                        <a:pt x="3839" y="666"/>
                        <a:pt x="3939" y="394"/>
                        <a:pt x="3742" y="293"/>
                      </a:cubicBezTo>
                      <a:cubicBezTo>
                        <a:pt x="3728" y="286"/>
                        <a:pt x="3139" y="0"/>
                        <a:pt x="237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13"/>
                <p:cNvSpPr/>
                <p:nvPr/>
              </p:nvSpPr>
              <p:spPr>
                <a:xfrm>
                  <a:off x="6083170" y="3750272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90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13"/>
                <p:cNvSpPr/>
                <p:nvPr/>
              </p:nvSpPr>
              <p:spPr>
                <a:xfrm>
                  <a:off x="6101778" y="3786679"/>
                  <a:ext cx="78242" cy="462458"/>
                </a:xfrm>
                <a:custGeom>
                  <a:rect b="b" l="l" r="r" t="t"/>
                  <a:pathLst>
                    <a:path extrusionOk="0" h="18317" w="3099">
                      <a:moveTo>
                        <a:pt x="2521" y="0"/>
                      </a:moveTo>
                      <a:cubicBezTo>
                        <a:pt x="2148" y="0"/>
                        <a:pt x="1538" y="70"/>
                        <a:pt x="1043" y="459"/>
                      </a:cubicBezTo>
                      <a:cubicBezTo>
                        <a:pt x="593" y="817"/>
                        <a:pt x="339" y="1358"/>
                        <a:pt x="287" y="2069"/>
                      </a:cubicBezTo>
                      <a:cubicBezTo>
                        <a:pt x="118" y="4265"/>
                        <a:pt x="0" y="17978"/>
                        <a:pt x="0" y="18121"/>
                      </a:cubicBezTo>
                      <a:cubicBezTo>
                        <a:pt x="0" y="18225"/>
                        <a:pt x="85" y="18317"/>
                        <a:pt x="196" y="18317"/>
                      </a:cubicBezTo>
                      <a:cubicBezTo>
                        <a:pt x="307" y="18317"/>
                        <a:pt x="398" y="18232"/>
                        <a:pt x="398" y="18121"/>
                      </a:cubicBezTo>
                      <a:cubicBezTo>
                        <a:pt x="398" y="17978"/>
                        <a:pt x="509" y="4278"/>
                        <a:pt x="678" y="2101"/>
                      </a:cubicBezTo>
                      <a:cubicBezTo>
                        <a:pt x="724" y="1502"/>
                        <a:pt x="926" y="1058"/>
                        <a:pt x="1291" y="772"/>
                      </a:cubicBezTo>
                      <a:cubicBezTo>
                        <a:pt x="1697" y="447"/>
                        <a:pt x="2225" y="393"/>
                        <a:pt x="2537" y="393"/>
                      </a:cubicBezTo>
                      <a:cubicBezTo>
                        <a:pt x="2695" y="393"/>
                        <a:pt x="2798" y="407"/>
                        <a:pt x="2803" y="407"/>
                      </a:cubicBezTo>
                      <a:cubicBezTo>
                        <a:pt x="2814" y="408"/>
                        <a:pt x="2824" y="409"/>
                        <a:pt x="2834" y="409"/>
                      </a:cubicBezTo>
                      <a:cubicBezTo>
                        <a:pt x="3061" y="409"/>
                        <a:pt x="3099" y="66"/>
                        <a:pt x="2862" y="22"/>
                      </a:cubicBezTo>
                      <a:cubicBezTo>
                        <a:pt x="2848" y="20"/>
                        <a:pt x="2718" y="0"/>
                        <a:pt x="252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13"/>
                <p:cNvSpPr/>
                <p:nvPr/>
              </p:nvSpPr>
              <p:spPr>
                <a:xfrm>
                  <a:off x="6105312" y="3937305"/>
                  <a:ext cx="36634" cy="80161"/>
                </a:xfrm>
                <a:custGeom>
                  <a:rect b="b" l="l" r="r" t="t"/>
                  <a:pathLst>
                    <a:path extrusionOk="0" h="3175" w="1451">
                      <a:moveTo>
                        <a:pt x="284" y="0"/>
                      </a:moveTo>
                      <a:cubicBezTo>
                        <a:pt x="128" y="0"/>
                        <a:pt x="1" y="204"/>
                        <a:pt x="147" y="345"/>
                      </a:cubicBezTo>
                      <a:cubicBezTo>
                        <a:pt x="154" y="352"/>
                        <a:pt x="942" y="1121"/>
                        <a:pt x="1047" y="2985"/>
                      </a:cubicBezTo>
                      <a:cubicBezTo>
                        <a:pt x="1053" y="3089"/>
                        <a:pt x="1144" y="3174"/>
                        <a:pt x="1249" y="3174"/>
                      </a:cubicBezTo>
                      <a:lnTo>
                        <a:pt x="1255" y="3174"/>
                      </a:lnTo>
                      <a:cubicBezTo>
                        <a:pt x="1366" y="3168"/>
                        <a:pt x="1451" y="3076"/>
                        <a:pt x="1444" y="2965"/>
                      </a:cubicBezTo>
                      <a:cubicBezTo>
                        <a:pt x="1327" y="926"/>
                        <a:pt x="453" y="91"/>
                        <a:pt x="421" y="59"/>
                      </a:cubicBezTo>
                      <a:cubicBezTo>
                        <a:pt x="377" y="18"/>
                        <a:pt x="329" y="0"/>
                        <a:pt x="28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13"/>
                <p:cNvSpPr/>
                <p:nvPr/>
              </p:nvSpPr>
              <p:spPr>
                <a:xfrm>
                  <a:off x="6108292" y="3860073"/>
                  <a:ext cx="50596" cy="64735"/>
                </a:xfrm>
                <a:custGeom>
                  <a:rect b="b" l="l" r="r" t="t"/>
                  <a:pathLst>
                    <a:path extrusionOk="0" h="2564" w="2004">
                      <a:moveTo>
                        <a:pt x="272" y="0"/>
                      </a:moveTo>
                      <a:cubicBezTo>
                        <a:pt x="32" y="0"/>
                        <a:pt x="0" y="362"/>
                        <a:pt x="251" y="393"/>
                      </a:cubicBezTo>
                      <a:cubicBezTo>
                        <a:pt x="309" y="406"/>
                        <a:pt x="1606" y="589"/>
                        <a:pt x="1554" y="2362"/>
                      </a:cubicBezTo>
                      <a:cubicBezTo>
                        <a:pt x="1554" y="2472"/>
                        <a:pt x="1639" y="2564"/>
                        <a:pt x="1743" y="2564"/>
                      </a:cubicBezTo>
                      <a:lnTo>
                        <a:pt x="1750" y="2564"/>
                      </a:lnTo>
                      <a:cubicBezTo>
                        <a:pt x="1854" y="2564"/>
                        <a:pt x="1945" y="2479"/>
                        <a:pt x="1945" y="2375"/>
                      </a:cubicBezTo>
                      <a:cubicBezTo>
                        <a:pt x="2004" y="250"/>
                        <a:pt x="316" y="2"/>
                        <a:pt x="303" y="2"/>
                      </a:cubicBezTo>
                      <a:cubicBezTo>
                        <a:pt x="292" y="1"/>
                        <a:pt x="282" y="0"/>
                        <a:pt x="2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13"/>
                <p:cNvSpPr/>
                <p:nvPr/>
              </p:nvSpPr>
              <p:spPr>
                <a:xfrm>
                  <a:off x="6102914" y="4067557"/>
                  <a:ext cx="36079" cy="81549"/>
                </a:xfrm>
                <a:custGeom>
                  <a:rect b="b" l="l" r="r" t="t"/>
                  <a:pathLst>
                    <a:path extrusionOk="0" h="3230" w="1429">
                      <a:moveTo>
                        <a:pt x="225" y="1"/>
                      </a:moveTo>
                      <a:cubicBezTo>
                        <a:pt x="167" y="1"/>
                        <a:pt x="110" y="26"/>
                        <a:pt x="73" y="75"/>
                      </a:cubicBezTo>
                      <a:cubicBezTo>
                        <a:pt x="1" y="159"/>
                        <a:pt x="14" y="283"/>
                        <a:pt x="99" y="348"/>
                      </a:cubicBezTo>
                      <a:cubicBezTo>
                        <a:pt x="112" y="361"/>
                        <a:pt x="1024" y="1124"/>
                        <a:pt x="972" y="3021"/>
                      </a:cubicBezTo>
                      <a:cubicBezTo>
                        <a:pt x="972" y="3131"/>
                        <a:pt x="1057" y="3223"/>
                        <a:pt x="1168" y="3229"/>
                      </a:cubicBezTo>
                      <a:lnTo>
                        <a:pt x="1174" y="3229"/>
                      </a:lnTo>
                      <a:cubicBezTo>
                        <a:pt x="1278" y="3229"/>
                        <a:pt x="1363" y="3144"/>
                        <a:pt x="1370" y="3034"/>
                      </a:cubicBezTo>
                      <a:cubicBezTo>
                        <a:pt x="1428" y="922"/>
                        <a:pt x="392" y="75"/>
                        <a:pt x="346" y="42"/>
                      </a:cubicBezTo>
                      <a:cubicBezTo>
                        <a:pt x="310" y="14"/>
                        <a:pt x="267" y="1"/>
                        <a:pt x="22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13"/>
                <p:cNvSpPr/>
                <p:nvPr/>
              </p:nvSpPr>
              <p:spPr>
                <a:xfrm>
                  <a:off x="6081706" y="3893097"/>
                  <a:ext cx="34236" cy="64305"/>
                </a:xfrm>
                <a:custGeom>
                  <a:rect b="b" l="l" r="r" t="t"/>
                  <a:pathLst>
                    <a:path extrusionOk="0" h="2547" w="1356">
                      <a:moveTo>
                        <a:pt x="1072" y="0"/>
                      </a:moveTo>
                      <a:cubicBezTo>
                        <a:pt x="1042" y="0"/>
                        <a:pt x="1011" y="8"/>
                        <a:pt x="978" y="24"/>
                      </a:cubicBezTo>
                      <a:cubicBezTo>
                        <a:pt x="939" y="37"/>
                        <a:pt x="59" y="487"/>
                        <a:pt x="0" y="2344"/>
                      </a:cubicBezTo>
                      <a:cubicBezTo>
                        <a:pt x="0" y="2448"/>
                        <a:pt x="85" y="2540"/>
                        <a:pt x="189" y="2546"/>
                      </a:cubicBezTo>
                      <a:lnTo>
                        <a:pt x="196" y="2546"/>
                      </a:lnTo>
                      <a:cubicBezTo>
                        <a:pt x="307" y="2546"/>
                        <a:pt x="391" y="2461"/>
                        <a:pt x="398" y="2357"/>
                      </a:cubicBezTo>
                      <a:cubicBezTo>
                        <a:pt x="450" y="773"/>
                        <a:pt x="1134" y="382"/>
                        <a:pt x="1154" y="376"/>
                      </a:cubicBezTo>
                      <a:cubicBezTo>
                        <a:pt x="1356" y="275"/>
                        <a:pt x="1254" y="0"/>
                        <a:pt x="10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13"/>
                <p:cNvSpPr/>
                <p:nvPr/>
              </p:nvSpPr>
              <p:spPr>
                <a:xfrm>
                  <a:off x="5971374" y="3754842"/>
                  <a:ext cx="29060" cy="66628"/>
                </a:xfrm>
                <a:custGeom>
                  <a:rect b="b" l="l" r="r" t="t"/>
                  <a:pathLst>
                    <a:path extrusionOk="0" h="2639" w="1151">
                      <a:moveTo>
                        <a:pt x="259" y="0"/>
                      </a:moveTo>
                      <a:cubicBezTo>
                        <a:pt x="126" y="0"/>
                        <a:pt x="0" y="138"/>
                        <a:pt x="82" y="292"/>
                      </a:cubicBezTo>
                      <a:cubicBezTo>
                        <a:pt x="88" y="305"/>
                        <a:pt x="727" y="1355"/>
                        <a:pt x="414" y="2385"/>
                      </a:cubicBezTo>
                      <a:cubicBezTo>
                        <a:pt x="381" y="2489"/>
                        <a:pt x="440" y="2600"/>
                        <a:pt x="544" y="2632"/>
                      </a:cubicBezTo>
                      <a:cubicBezTo>
                        <a:pt x="564" y="2639"/>
                        <a:pt x="583" y="2639"/>
                        <a:pt x="603" y="2639"/>
                      </a:cubicBezTo>
                      <a:cubicBezTo>
                        <a:pt x="688" y="2639"/>
                        <a:pt x="766" y="2587"/>
                        <a:pt x="792" y="2502"/>
                      </a:cubicBezTo>
                      <a:cubicBezTo>
                        <a:pt x="1150" y="1296"/>
                        <a:pt x="447" y="136"/>
                        <a:pt x="421" y="90"/>
                      </a:cubicBezTo>
                      <a:cubicBezTo>
                        <a:pt x="377" y="27"/>
                        <a:pt x="317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13"/>
                <p:cNvSpPr/>
                <p:nvPr/>
              </p:nvSpPr>
              <p:spPr>
                <a:xfrm>
                  <a:off x="5969632" y="3672914"/>
                  <a:ext cx="37442" cy="39310"/>
                </a:xfrm>
                <a:custGeom>
                  <a:rect b="b" l="l" r="r" t="t"/>
                  <a:pathLst>
                    <a:path extrusionOk="0" h="1557" w="1483">
                      <a:moveTo>
                        <a:pt x="1165" y="0"/>
                      </a:moveTo>
                      <a:cubicBezTo>
                        <a:pt x="952" y="0"/>
                        <a:pt x="297" y="106"/>
                        <a:pt x="27" y="1321"/>
                      </a:cubicBezTo>
                      <a:cubicBezTo>
                        <a:pt x="1" y="1426"/>
                        <a:pt x="66" y="1530"/>
                        <a:pt x="177" y="1556"/>
                      </a:cubicBezTo>
                      <a:lnTo>
                        <a:pt x="216" y="1556"/>
                      </a:lnTo>
                      <a:cubicBezTo>
                        <a:pt x="314" y="1556"/>
                        <a:pt x="392" y="1497"/>
                        <a:pt x="411" y="1406"/>
                      </a:cubicBezTo>
                      <a:cubicBezTo>
                        <a:pt x="630" y="430"/>
                        <a:pt x="1085" y="396"/>
                        <a:pt x="1168" y="396"/>
                      </a:cubicBezTo>
                      <a:cubicBezTo>
                        <a:pt x="1174" y="396"/>
                        <a:pt x="1179" y="396"/>
                        <a:pt x="1180" y="396"/>
                      </a:cubicBezTo>
                      <a:cubicBezTo>
                        <a:pt x="1191" y="397"/>
                        <a:pt x="1201" y="398"/>
                        <a:pt x="1211" y="398"/>
                      </a:cubicBezTo>
                      <a:cubicBezTo>
                        <a:pt x="1445" y="398"/>
                        <a:pt x="1483" y="36"/>
                        <a:pt x="1233" y="5"/>
                      </a:cubicBezTo>
                      <a:cubicBezTo>
                        <a:pt x="1228" y="4"/>
                        <a:pt x="1204" y="0"/>
                        <a:pt x="1165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4" name="Google Shape;3694;p13"/>
                <p:cNvSpPr/>
                <p:nvPr/>
              </p:nvSpPr>
              <p:spPr>
                <a:xfrm>
                  <a:off x="6015356" y="3608936"/>
                  <a:ext cx="28025" cy="46683"/>
                </a:xfrm>
                <a:custGeom>
                  <a:rect b="b" l="l" r="r" t="t"/>
                  <a:pathLst>
                    <a:path extrusionOk="0" h="1849" w="1110">
                      <a:moveTo>
                        <a:pt x="272" y="1"/>
                      </a:moveTo>
                      <a:cubicBezTo>
                        <a:pt x="42" y="1"/>
                        <a:pt x="1" y="357"/>
                        <a:pt x="249" y="395"/>
                      </a:cubicBezTo>
                      <a:cubicBezTo>
                        <a:pt x="393" y="427"/>
                        <a:pt x="516" y="518"/>
                        <a:pt x="588" y="642"/>
                      </a:cubicBezTo>
                      <a:cubicBezTo>
                        <a:pt x="705" y="844"/>
                        <a:pt x="673" y="1170"/>
                        <a:pt x="510" y="1574"/>
                      </a:cubicBezTo>
                      <a:cubicBezTo>
                        <a:pt x="471" y="1679"/>
                        <a:pt x="523" y="1789"/>
                        <a:pt x="621" y="1835"/>
                      </a:cubicBezTo>
                      <a:cubicBezTo>
                        <a:pt x="647" y="1842"/>
                        <a:pt x="673" y="1848"/>
                        <a:pt x="699" y="1848"/>
                      </a:cubicBezTo>
                      <a:cubicBezTo>
                        <a:pt x="777" y="1848"/>
                        <a:pt x="849" y="1796"/>
                        <a:pt x="875" y="1718"/>
                      </a:cubicBezTo>
                      <a:cubicBezTo>
                        <a:pt x="1090" y="1190"/>
                        <a:pt x="1110" y="760"/>
                        <a:pt x="927" y="440"/>
                      </a:cubicBezTo>
                      <a:cubicBezTo>
                        <a:pt x="797" y="212"/>
                        <a:pt x="569" y="56"/>
                        <a:pt x="308" y="4"/>
                      </a:cubicBezTo>
                      <a:cubicBezTo>
                        <a:pt x="296" y="2"/>
                        <a:pt x="284" y="1"/>
                        <a:pt x="2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5" name="Google Shape;3695;p13"/>
                <p:cNvSpPr/>
                <p:nvPr/>
              </p:nvSpPr>
              <p:spPr>
                <a:xfrm>
                  <a:off x="6001066" y="3539077"/>
                  <a:ext cx="45370" cy="39361"/>
                </a:xfrm>
                <a:custGeom>
                  <a:rect b="b" l="l" r="r" t="t"/>
                  <a:pathLst>
                    <a:path extrusionOk="0" h="1559" w="1797">
                      <a:moveTo>
                        <a:pt x="1387" y="1"/>
                      </a:moveTo>
                      <a:cubicBezTo>
                        <a:pt x="1067" y="1"/>
                        <a:pt x="411" y="153"/>
                        <a:pt x="33" y="1298"/>
                      </a:cubicBezTo>
                      <a:cubicBezTo>
                        <a:pt x="1" y="1395"/>
                        <a:pt x="53" y="1513"/>
                        <a:pt x="157" y="1545"/>
                      </a:cubicBezTo>
                      <a:cubicBezTo>
                        <a:pt x="177" y="1552"/>
                        <a:pt x="196" y="1552"/>
                        <a:pt x="222" y="1558"/>
                      </a:cubicBezTo>
                      <a:cubicBezTo>
                        <a:pt x="307" y="1552"/>
                        <a:pt x="379" y="1500"/>
                        <a:pt x="405" y="1421"/>
                      </a:cubicBezTo>
                      <a:cubicBezTo>
                        <a:pt x="715" y="490"/>
                        <a:pt x="1204" y="391"/>
                        <a:pt x="1398" y="391"/>
                      </a:cubicBezTo>
                      <a:cubicBezTo>
                        <a:pt x="1444" y="391"/>
                        <a:pt x="1474" y="397"/>
                        <a:pt x="1480" y="398"/>
                      </a:cubicBezTo>
                      <a:cubicBezTo>
                        <a:pt x="1496" y="402"/>
                        <a:pt x="1512" y="403"/>
                        <a:pt x="1527" y="403"/>
                      </a:cubicBezTo>
                      <a:cubicBezTo>
                        <a:pt x="1738" y="403"/>
                        <a:pt x="1796" y="81"/>
                        <a:pt x="1571" y="20"/>
                      </a:cubicBezTo>
                      <a:cubicBezTo>
                        <a:pt x="1560" y="17"/>
                        <a:pt x="1492" y="1"/>
                        <a:pt x="138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6" name="Google Shape;3696;p13"/>
                <p:cNvSpPr/>
                <p:nvPr/>
              </p:nvSpPr>
              <p:spPr>
                <a:xfrm>
                  <a:off x="6074788" y="4163397"/>
                  <a:ext cx="34261" cy="58599"/>
                </a:xfrm>
                <a:custGeom>
                  <a:rect b="b" l="l" r="r" t="t"/>
                  <a:pathLst>
                    <a:path extrusionOk="0" h="2321" w="1357">
                      <a:moveTo>
                        <a:pt x="1167" y="0"/>
                      </a:moveTo>
                      <a:cubicBezTo>
                        <a:pt x="919" y="7"/>
                        <a:pt x="678" y="104"/>
                        <a:pt x="509" y="287"/>
                      </a:cubicBezTo>
                      <a:cubicBezTo>
                        <a:pt x="157" y="639"/>
                        <a:pt x="0" y="1265"/>
                        <a:pt x="53" y="2131"/>
                      </a:cubicBezTo>
                      <a:cubicBezTo>
                        <a:pt x="59" y="2236"/>
                        <a:pt x="144" y="2320"/>
                        <a:pt x="248" y="2320"/>
                      </a:cubicBezTo>
                      <a:lnTo>
                        <a:pt x="261" y="2320"/>
                      </a:lnTo>
                      <a:cubicBezTo>
                        <a:pt x="365" y="2314"/>
                        <a:pt x="450" y="2223"/>
                        <a:pt x="444" y="2118"/>
                      </a:cubicBezTo>
                      <a:cubicBezTo>
                        <a:pt x="391" y="1186"/>
                        <a:pt x="594" y="769"/>
                        <a:pt x="776" y="580"/>
                      </a:cubicBezTo>
                      <a:cubicBezTo>
                        <a:pt x="874" y="476"/>
                        <a:pt x="1004" y="411"/>
                        <a:pt x="1148" y="404"/>
                      </a:cubicBezTo>
                      <a:cubicBezTo>
                        <a:pt x="1252" y="404"/>
                        <a:pt x="1343" y="319"/>
                        <a:pt x="1350" y="209"/>
                      </a:cubicBezTo>
                      <a:cubicBezTo>
                        <a:pt x="1356" y="104"/>
                        <a:pt x="1278" y="7"/>
                        <a:pt x="11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7" name="Google Shape;3697;p13"/>
                <p:cNvSpPr/>
                <p:nvPr/>
              </p:nvSpPr>
              <p:spPr>
                <a:xfrm>
                  <a:off x="6081529" y="4015547"/>
                  <a:ext cx="34463" cy="59180"/>
                </a:xfrm>
                <a:custGeom>
                  <a:rect b="b" l="l" r="r" t="t"/>
                  <a:pathLst>
                    <a:path extrusionOk="0" h="2344" w="1365">
                      <a:moveTo>
                        <a:pt x="1077" y="1"/>
                      </a:moveTo>
                      <a:cubicBezTo>
                        <a:pt x="1048" y="1"/>
                        <a:pt x="1017" y="8"/>
                        <a:pt x="985" y="23"/>
                      </a:cubicBezTo>
                      <a:cubicBezTo>
                        <a:pt x="946" y="42"/>
                        <a:pt x="66" y="505"/>
                        <a:pt x="7" y="2135"/>
                      </a:cubicBezTo>
                      <a:cubicBezTo>
                        <a:pt x="1" y="2245"/>
                        <a:pt x="92" y="2337"/>
                        <a:pt x="196" y="2343"/>
                      </a:cubicBezTo>
                      <a:lnTo>
                        <a:pt x="203" y="2343"/>
                      </a:lnTo>
                      <a:cubicBezTo>
                        <a:pt x="314" y="2343"/>
                        <a:pt x="405" y="2258"/>
                        <a:pt x="405" y="2148"/>
                      </a:cubicBezTo>
                      <a:cubicBezTo>
                        <a:pt x="457" y="779"/>
                        <a:pt x="1135" y="394"/>
                        <a:pt x="1167" y="375"/>
                      </a:cubicBezTo>
                      <a:cubicBezTo>
                        <a:pt x="1364" y="268"/>
                        <a:pt x="1260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8" name="Google Shape;3698;p13"/>
                <p:cNvSpPr/>
                <p:nvPr/>
              </p:nvSpPr>
              <p:spPr>
                <a:xfrm>
                  <a:off x="6083473" y="3225780"/>
                  <a:ext cx="183726" cy="588443"/>
                </a:xfrm>
                <a:custGeom>
                  <a:rect b="b" l="l" r="r" t="t"/>
                  <a:pathLst>
                    <a:path extrusionOk="0" h="23307" w="7277">
                      <a:moveTo>
                        <a:pt x="5001" y="0"/>
                      </a:moveTo>
                      <a:lnTo>
                        <a:pt x="1970" y="333"/>
                      </a:lnTo>
                      <a:cubicBezTo>
                        <a:pt x="2185" y="346"/>
                        <a:pt x="2902" y="1102"/>
                        <a:pt x="3319" y="2738"/>
                      </a:cubicBezTo>
                      <a:cubicBezTo>
                        <a:pt x="2589" y="2874"/>
                        <a:pt x="712" y="3363"/>
                        <a:pt x="61" y="4791"/>
                      </a:cubicBezTo>
                      <a:cubicBezTo>
                        <a:pt x="0" y="4941"/>
                        <a:pt x="127" y="5058"/>
                        <a:pt x="253" y="5058"/>
                      </a:cubicBezTo>
                      <a:cubicBezTo>
                        <a:pt x="317" y="5058"/>
                        <a:pt x="381" y="5027"/>
                        <a:pt x="419" y="4954"/>
                      </a:cubicBezTo>
                      <a:cubicBezTo>
                        <a:pt x="999" y="3696"/>
                        <a:pt x="2752" y="3246"/>
                        <a:pt x="3411" y="3122"/>
                      </a:cubicBezTo>
                      <a:cubicBezTo>
                        <a:pt x="3424" y="3174"/>
                        <a:pt x="3430" y="3233"/>
                        <a:pt x="3443" y="3285"/>
                      </a:cubicBezTo>
                      <a:lnTo>
                        <a:pt x="3443" y="4569"/>
                      </a:lnTo>
                      <a:cubicBezTo>
                        <a:pt x="3437" y="4569"/>
                        <a:pt x="3430" y="4563"/>
                        <a:pt x="3424" y="4563"/>
                      </a:cubicBezTo>
                      <a:cubicBezTo>
                        <a:pt x="3414" y="4560"/>
                        <a:pt x="3349" y="4547"/>
                        <a:pt x="3242" y="4547"/>
                      </a:cubicBezTo>
                      <a:cubicBezTo>
                        <a:pt x="2861" y="4547"/>
                        <a:pt x="1945" y="4710"/>
                        <a:pt x="1025" y="6062"/>
                      </a:cubicBezTo>
                      <a:cubicBezTo>
                        <a:pt x="923" y="6215"/>
                        <a:pt x="1059" y="6371"/>
                        <a:pt x="1197" y="6371"/>
                      </a:cubicBezTo>
                      <a:cubicBezTo>
                        <a:pt x="1253" y="6371"/>
                        <a:pt x="1310" y="6345"/>
                        <a:pt x="1351" y="6283"/>
                      </a:cubicBezTo>
                      <a:cubicBezTo>
                        <a:pt x="2184" y="5060"/>
                        <a:pt x="2960" y="4940"/>
                        <a:pt x="3238" y="4940"/>
                      </a:cubicBezTo>
                      <a:cubicBezTo>
                        <a:pt x="3300" y="4940"/>
                        <a:pt x="3337" y="4946"/>
                        <a:pt x="3345" y="4947"/>
                      </a:cubicBezTo>
                      <a:cubicBezTo>
                        <a:pt x="3359" y="4950"/>
                        <a:pt x="3372" y="4951"/>
                        <a:pt x="3386" y="4951"/>
                      </a:cubicBezTo>
                      <a:cubicBezTo>
                        <a:pt x="3405" y="4951"/>
                        <a:pt x="3424" y="4948"/>
                        <a:pt x="3443" y="4941"/>
                      </a:cubicBezTo>
                      <a:lnTo>
                        <a:pt x="3443" y="23111"/>
                      </a:lnTo>
                      <a:cubicBezTo>
                        <a:pt x="3443" y="23242"/>
                        <a:pt x="3543" y="23307"/>
                        <a:pt x="3641" y="23307"/>
                      </a:cubicBezTo>
                      <a:cubicBezTo>
                        <a:pt x="3740" y="23307"/>
                        <a:pt x="3837" y="23242"/>
                        <a:pt x="3834" y="23111"/>
                      </a:cubicBezTo>
                      <a:lnTo>
                        <a:pt x="3834" y="4941"/>
                      </a:lnTo>
                      <a:cubicBezTo>
                        <a:pt x="3848" y="4940"/>
                        <a:pt x="3862" y="4939"/>
                        <a:pt x="3879" y="4939"/>
                      </a:cubicBezTo>
                      <a:cubicBezTo>
                        <a:pt x="4169" y="4939"/>
                        <a:pt x="4937" y="5074"/>
                        <a:pt x="5757" y="6283"/>
                      </a:cubicBezTo>
                      <a:cubicBezTo>
                        <a:pt x="5800" y="6345"/>
                        <a:pt x="5858" y="6371"/>
                        <a:pt x="5915" y="6371"/>
                      </a:cubicBezTo>
                      <a:cubicBezTo>
                        <a:pt x="6055" y="6371"/>
                        <a:pt x="6189" y="6215"/>
                        <a:pt x="6083" y="6062"/>
                      </a:cubicBezTo>
                      <a:cubicBezTo>
                        <a:pt x="5175" y="4722"/>
                        <a:pt x="4273" y="4549"/>
                        <a:pt x="3880" y="4549"/>
                      </a:cubicBezTo>
                      <a:cubicBezTo>
                        <a:pt x="3864" y="4549"/>
                        <a:pt x="3849" y="4549"/>
                        <a:pt x="3834" y="4549"/>
                      </a:cubicBezTo>
                      <a:lnTo>
                        <a:pt x="3834" y="3122"/>
                      </a:lnTo>
                      <a:cubicBezTo>
                        <a:pt x="4466" y="3239"/>
                        <a:pt x="6272" y="3676"/>
                        <a:pt x="6858" y="4954"/>
                      </a:cubicBezTo>
                      <a:cubicBezTo>
                        <a:pt x="6899" y="5030"/>
                        <a:pt x="6964" y="5062"/>
                        <a:pt x="7030" y="5062"/>
                      </a:cubicBezTo>
                      <a:cubicBezTo>
                        <a:pt x="7154" y="5062"/>
                        <a:pt x="7277" y="4945"/>
                        <a:pt x="7217" y="4791"/>
                      </a:cubicBezTo>
                      <a:cubicBezTo>
                        <a:pt x="6526" y="3272"/>
                        <a:pt x="4460" y="2822"/>
                        <a:pt x="3841" y="2718"/>
                      </a:cubicBezTo>
                      <a:cubicBezTo>
                        <a:pt x="4023" y="1695"/>
                        <a:pt x="4362" y="639"/>
                        <a:pt x="500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9" name="Google Shape;3699;p13"/>
                <p:cNvSpPr/>
                <p:nvPr/>
              </p:nvSpPr>
              <p:spPr>
                <a:xfrm>
                  <a:off x="6174869" y="3489819"/>
                  <a:ext cx="227732" cy="348946"/>
                </a:xfrm>
                <a:custGeom>
                  <a:rect b="b" l="l" r="r" t="t"/>
                  <a:pathLst>
                    <a:path extrusionOk="0" h="13821" w="9020">
                      <a:moveTo>
                        <a:pt x="1703" y="0"/>
                      </a:moveTo>
                      <a:cubicBezTo>
                        <a:pt x="912" y="0"/>
                        <a:pt x="308" y="102"/>
                        <a:pt x="240" y="114"/>
                      </a:cubicBezTo>
                      <a:cubicBezTo>
                        <a:pt x="0" y="157"/>
                        <a:pt x="45" y="502"/>
                        <a:pt x="270" y="502"/>
                      </a:cubicBezTo>
                      <a:cubicBezTo>
                        <a:pt x="283" y="502"/>
                        <a:pt x="297" y="501"/>
                        <a:pt x="312" y="498"/>
                      </a:cubicBezTo>
                      <a:cubicBezTo>
                        <a:pt x="326" y="496"/>
                        <a:pt x="898" y="401"/>
                        <a:pt x="1658" y="401"/>
                      </a:cubicBezTo>
                      <a:cubicBezTo>
                        <a:pt x="2973" y="401"/>
                        <a:pt x="4850" y="685"/>
                        <a:pt x="5383" y="2225"/>
                      </a:cubicBezTo>
                      <a:cubicBezTo>
                        <a:pt x="6282" y="4806"/>
                        <a:pt x="8589" y="13579"/>
                        <a:pt x="8609" y="13670"/>
                      </a:cubicBezTo>
                      <a:cubicBezTo>
                        <a:pt x="8635" y="13755"/>
                        <a:pt x="8713" y="13820"/>
                        <a:pt x="8804" y="13820"/>
                      </a:cubicBezTo>
                      <a:cubicBezTo>
                        <a:pt x="8817" y="13814"/>
                        <a:pt x="8837" y="13814"/>
                        <a:pt x="8850" y="13807"/>
                      </a:cubicBezTo>
                      <a:cubicBezTo>
                        <a:pt x="8954" y="13781"/>
                        <a:pt x="9019" y="13677"/>
                        <a:pt x="8993" y="13572"/>
                      </a:cubicBezTo>
                      <a:cubicBezTo>
                        <a:pt x="8967" y="13481"/>
                        <a:pt x="6654" y="4695"/>
                        <a:pt x="5761" y="2095"/>
                      </a:cubicBezTo>
                      <a:cubicBezTo>
                        <a:pt x="5149" y="328"/>
                        <a:pt x="3124" y="0"/>
                        <a:pt x="170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0" name="Google Shape;3700;p13"/>
                <p:cNvSpPr/>
                <p:nvPr/>
              </p:nvSpPr>
              <p:spPr>
                <a:xfrm>
                  <a:off x="6172345" y="3518576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90"/>
                        <a:pt x="3623" y="1516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4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lnTo>
                        <a:pt x="3687" y="1516"/>
                      </a:lnTo>
                      <a:cubicBezTo>
                        <a:pt x="3686" y="1517"/>
                        <a:pt x="3685" y="1517"/>
                        <a:pt x="3684" y="1517"/>
                      </a:cubicBezTo>
                      <a:lnTo>
                        <a:pt x="3690" y="1517"/>
                      </a:lnTo>
                      <a:cubicBezTo>
                        <a:pt x="3689" y="1517"/>
                        <a:pt x="3688" y="1517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1" name="Google Shape;3701;p13"/>
                <p:cNvSpPr/>
                <p:nvPr/>
              </p:nvSpPr>
              <p:spPr>
                <a:xfrm>
                  <a:off x="6172168" y="3557255"/>
                  <a:ext cx="99601" cy="38300"/>
                </a:xfrm>
                <a:custGeom>
                  <a:rect b="b" l="l" r="r" t="t"/>
                  <a:pathLst>
                    <a:path extrusionOk="0" h="1517" w="3945">
                      <a:moveTo>
                        <a:pt x="1579" y="1"/>
                      </a:moveTo>
                      <a:cubicBezTo>
                        <a:pt x="810" y="1"/>
                        <a:pt x="217" y="287"/>
                        <a:pt x="204" y="291"/>
                      </a:cubicBezTo>
                      <a:cubicBezTo>
                        <a:pt x="0" y="393"/>
                        <a:pt x="106" y="671"/>
                        <a:pt x="290" y="671"/>
                      </a:cubicBezTo>
                      <a:cubicBezTo>
                        <a:pt x="318" y="671"/>
                        <a:pt x="349" y="664"/>
                        <a:pt x="380" y="649"/>
                      </a:cubicBezTo>
                      <a:cubicBezTo>
                        <a:pt x="420" y="629"/>
                        <a:pt x="923" y="386"/>
                        <a:pt x="1571" y="386"/>
                      </a:cubicBezTo>
                      <a:cubicBezTo>
                        <a:pt x="2185" y="386"/>
                        <a:pt x="2929" y="604"/>
                        <a:pt x="3534" y="1438"/>
                      </a:cubicBezTo>
                      <a:cubicBezTo>
                        <a:pt x="3573" y="1489"/>
                        <a:pt x="3630" y="1515"/>
                        <a:pt x="3694" y="1516"/>
                      </a:cubicBezTo>
                      <a:lnTo>
                        <a:pt x="3694" y="1516"/>
                      </a:lnTo>
                      <a:cubicBezTo>
                        <a:pt x="3855" y="1514"/>
                        <a:pt x="3944" y="1333"/>
                        <a:pt x="3854" y="1203"/>
                      </a:cubicBezTo>
                      <a:cubicBezTo>
                        <a:pt x="3160" y="249"/>
                        <a:pt x="2293" y="1"/>
                        <a:pt x="1579" y="1"/>
                      </a:cubicBezTo>
                      <a:close/>
                      <a:moveTo>
                        <a:pt x="3694" y="1516"/>
                      </a:moveTo>
                      <a:lnTo>
                        <a:pt x="3694" y="1516"/>
                      </a:lnTo>
                      <a:cubicBezTo>
                        <a:pt x="3693" y="1516"/>
                        <a:pt x="3692" y="1516"/>
                        <a:pt x="3691" y="1516"/>
                      </a:cubicBezTo>
                      <a:lnTo>
                        <a:pt x="3697" y="1516"/>
                      </a:lnTo>
                      <a:cubicBezTo>
                        <a:pt x="3696" y="1516"/>
                        <a:pt x="3695" y="1516"/>
                        <a:pt x="3694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2" name="Google Shape;3702;p13"/>
                <p:cNvSpPr/>
                <p:nvPr/>
              </p:nvSpPr>
              <p:spPr>
                <a:xfrm>
                  <a:off x="6172319" y="359578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6" y="0"/>
                      </a:moveTo>
                      <a:cubicBezTo>
                        <a:pt x="806" y="0"/>
                        <a:pt x="211" y="290"/>
                        <a:pt x="198" y="296"/>
                      </a:cubicBezTo>
                      <a:cubicBezTo>
                        <a:pt x="1" y="398"/>
                        <a:pt x="106" y="670"/>
                        <a:pt x="285" y="670"/>
                      </a:cubicBezTo>
                      <a:cubicBezTo>
                        <a:pt x="313" y="670"/>
                        <a:pt x="343" y="663"/>
                        <a:pt x="374" y="648"/>
                      </a:cubicBezTo>
                      <a:cubicBezTo>
                        <a:pt x="414" y="628"/>
                        <a:pt x="917" y="385"/>
                        <a:pt x="1565" y="385"/>
                      </a:cubicBezTo>
                      <a:cubicBezTo>
                        <a:pt x="2179" y="385"/>
                        <a:pt x="2923" y="603"/>
                        <a:pt x="3528" y="1437"/>
                      </a:cubicBezTo>
                      <a:cubicBezTo>
                        <a:pt x="3564" y="1485"/>
                        <a:pt x="3616" y="1516"/>
                        <a:pt x="3675" y="1516"/>
                      </a:cubicBezTo>
                      <a:cubicBezTo>
                        <a:pt x="3680" y="1516"/>
                        <a:pt x="3685" y="1516"/>
                        <a:pt x="3690" y="1515"/>
                      </a:cubicBezTo>
                      <a:lnTo>
                        <a:pt x="3690" y="1515"/>
                      </a:lnTo>
                      <a:cubicBezTo>
                        <a:pt x="3691" y="1515"/>
                        <a:pt x="3692" y="1515"/>
                        <a:pt x="3693" y="1515"/>
                      </a:cubicBezTo>
                      <a:cubicBezTo>
                        <a:pt x="3851" y="1515"/>
                        <a:pt x="3937" y="1331"/>
                        <a:pt x="3848" y="1202"/>
                      </a:cubicBezTo>
                      <a:cubicBezTo>
                        <a:pt x="3155" y="249"/>
                        <a:pt x="2290" y="0"/>
                        <a:pt x="157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3" name="Google Shape;3703;p13"/>
                <p:cNvSpPr/>
                <p:nvPr/>
              </p:nvSpPr>
              <p:spPr>
                <a:xfrm>
                  <a:off x="6172294" y="3634436"/>
                  <a:ext cx="99450" cy="38275"/>
                </a:xfrm>
                <a:custGeom>
                  <a:rect b="b" l="l" r="r" t="t"/>
                  <a:pathLst>
                    <a:path extrusionOk="0" h="1516" w="3939">
                      <a:moveTo>
                        <a:pt x="1574" y="0"/>
                      </a:moveTo>
                      <a:cubicBezTo>
                        <a:pt x="805" y="0"/>
                        <a:pt x="212" y="287"/>
                        <a:pt x="199" y="291"/>
                      </a:cubicBezTo>
                      <a:cubicBezTo>
                        <a:pt x="0" y="398"/>
                        <a:pt x="108" y="669"/>
                        <a:pt x="289" y="669"/>
                      </a:cubicBezTo>
                      <a:cubicBezTo>
                        <a:pt x="316" y="669"/>
                        <a:pt x="345" y="663"/>
                        <a:pt x="375" y="649"/>
                      </a:cubicBezTo>
                      <a:cubicBezTo>
                        <a:pt x="415" y="629"/>
                        <a:pt x="918" y="385"/>
                        <a:pt x="1566" y="385"/>
                      </a:cubicBezTo>
                      <a:cubicBezTo>
                        <a:pt x="2180" y="385"/>
                        <a:pt x="2924" y="604"/>
                        <a:pt x="3529" y="1438"/>
                      </a:cubicBezTo>
                      <a:cubicBezTo>
                        <a:pt x="3568" y="1490"/>
                        <a:pt x="3627" y="1516"/>
                        <a:pt x="3692" y="1516"/>
                      </a:cubicBezTo>
                      <a:lnTo>
                        <a:pt x="3686" y="1516"/>
                      </a:lnTo>
                      <a:cubicBezTo>
                        <a:pt x="3689" y="1516"/>
                        <a:pt x="3691" y="1516"/>
                        <a:pt x="3694" y="1516"/>
                      </a:cubicBezTo>
                      <a:cubicBezTo>
                        <a:pt x="3852" y="1516"/>
                        <a:pt x="3938" y="1331"/>
                        <a:pt x="3849" y="1203"/>
                      </a:cubicBezTo>
                      <a:cubicBezTo>
                        <a:pt x="3155" y="248"/>
                        <a:pt x="2288" y="0"/>
                        <a:pt x="157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4" name="Google Shape;3704;p13"/>
                <p:cNvSpPr/>
                <p:nvPr/>
              </p:nvSpPr>
              <p:spPr>
                <a:xfrm>
                  <a:off x="6172319" y="3673040"/>
                  <a:ext cx="99450" cy="38351"/>
                </a:xfrm>
                <a:custGeom>
                  <a:rect b="b" l="l" r="r" t="t"/>
                  <a:pathLst>
                    <a:path extrusionOk="0" h="1519" w="3939">
                      <a:moveTo>
                        <a:pt x="1569" y="1"/>
                      </a:moveTo>
                      <a:cubicBezTo>
                        <a:pt x="802" y="1"/>
                        <a:pt x="211" y="286"/>
                        <a:pt x="198" y="293"/>
                      </a:cubicBezTo>
                      <a:cubicBezTo>
                        <a:pt x="1" y="395"/>
                        <a:pt x="106" y="667"/>
                        <a:pt x="285" y="667"/>
                      </a:cubicBezTo>
                      <a:cubicBezTo>
                        <a:pt x="313" y="667"/>
                        <a:pt x="343" y="660"/>
                        <a:pt x="374" y="645"/>
                      </a:cubicBezTo>
                      <a:cubicBezTo>
                        <a:pt x="414" y="625"/>
                        <a:pt x="915" y="384"/>
                        <a:pt x="1562" y="384"/>
                      </a:cubicBezTo>
                      <a:cubicBezTo>
                        <a:pt x="2176" y="384"/>
                        <a:pt x="2922" y="602"/>
                        <a:pt x="3528" y="1434"/>
                      </a:cubicBezTo>
                      <a:cubicBezTo>
                        <a:pt x="3567" y="1485"/>
                        <a:pt x="3624" y="1517"/>
                        <a:pt x="3688" y="1518"/>
                      </a:cubicBezTo>
                      <a:lnTo>
                        <a:pt x="3688" y="1518"/>
                      </a:lnTo>
                      <a:cubicBezTo>
                        <a:pt x="3849" y="1516"/>
                        <a:pt x="3938" y="1335"/>
                        <a:pt x="3848" y="1206"/>
                      </a:cubicBezTo>
                      <a:cubicBezTo>
                        <a:pt x="3153" y="249"/>
                        <a:pt x="2284" y="1"/>
                        <a:pt x="1569" y="1"/>
                      </a:cubicBezTo>
                      <a:close/>
                      <a:moveTo>
                        <a:pt x="3688" y="1518"/>
                      </a:moveTo>
                      <a:lnTo>
                        <a:pt x="3688" y="1518"/>
                      </a:lnTo>
                      <a:cubicBezTo>
                        <a:pt x="3687" y="1518"/>
                        <a:pt x="3686" y="1518"/>
                        <a:pt x="3685" y="1518"/>
                      </a:cubicBezTo>
                      <a:lnTo>
                        <a:pt x="3691" y="1518"/>
                      </a:lnTo>
                      <a:cubicBezTo>
                        <a:pt x="3690" y="1518"/>
                        <a:pt x="3689" y="1518"/>
                        <a:pt x="3688" y="1518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5" name="Google Shape;3705;p13"/>
                <p:cNvSpPr/>
                <p:nvPr/>
              </p:nvSpPr>
              <p:spPr>
                <a:xfrm>
                  <a:off x="6172319" y="3711643"/>
                  <a:ext cx="99450" cy="38427"/>
                </a:xfrm>
                <a:custGeom>
                  <a:rect b="b" l="l" r="r" t="t"/>
                  <a:pathLst>
                    <a:path extrusionOk="0" h="1522" w="3939">
                      <a:moveTo>
                        <a:pt x="1572" y="1"/>
                      </a:moveTo>
                      <a:cubicBezTo>
                        <a:pt x="804" y="1"/>
                        <a:pt x="211" y="289"/>
                        <a:pt x="198" y="296"/>
                      </a:cubicBezTo>
                      <a:cubicBezTo>
                        <a:pt x="1" y="397"/>
                        <a:pt x="106" y="669"/>
                        <a:pt x="285" y="669"/>
                      </a:cubicBezTo>
                      <a:cubicBezTo>
                        <a:pt x="313" y="669"/>
                        <a:pt x="343" y="663"/>
                        <a:pt x="374" y="648"/>
                      </a:cubicBezTo>
                      <a:cubicBezTo>
                        <a:pt x="414" y="628"/>
                        <a:pt x="915" y="387"/>
                        <a:pt x="1562" y="387"/>
                      </a:cubicBezTo>
                      <a:cubicBezTo>
                        <a:pt x="2176" y="387"/>
                        <a:pt x="2922" y="604"/>
                        <a:pt x="3528" y="1436"/>
                      </a:cubicBezTo>
                      <a:cubicBezTo>
                        <a:pt x="3567" y="1488"/>
                        <a:pt x="3624" y="1520"/>
                        <a:pt x="3688" y="1521"/>
                      </a:cubicBezTo>
                      <a:lnTo>
                        <a:pt x="3688" y="1521"/>
                      </a:lnTo>
                      <a:cubicBezTo>
                        <a:pt x="3849" y="1519"/>
                        <a:pt x="3938" y="1338"/>
                        <a:pt x="3848" y="1208"/>
                      </a:cubicBezTo>
                      <a:cubicBezTo>
                        <a:pt x="3154" y="250"/>
                        <a:pt x="2287" y="1"/>
                        <a:pt x="1572" y="1"/>
                      </a:cubicBezTo>
                      <a:close/>
                      <a:moveTo>
                        <a:pt x="3688" y="1521"/>
                      </a:moveTo>
                      <a:lnTo>
                        <a:pt x="3688" y="1521"/>
                      </a:lnTo>
                      <a:cubicBezTo>
                        <a:pt x="3687" y="1521"/>
                        <a:pt x="3686" y="1521"/>
                        <a:pt x="3685" y="1521"/>
                      </a:cubicBezTo>
                      <a:lnTo>
                        <a:pt x="3691" y="1521"/>
                      </a:lnTo>
                      <a:cubicBezTo>
                        <a:pt x="3690" y="1521"/>
                        <a:pt x="3689" y="1521"/>
                        <a:pt x="3688" y="152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6" name="Google Shape;3706;p13"/>
                <p:cNvSpPr/>
                <p:nvPr/>
              </p:nvSpPr>
              <p:spPr>
                <a:xfrm>
                  <a:off x="6172345" y="375027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89"/>
                        <a:pt x="3623" y="1515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3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cubicBezTo>
                        <a:pt x="3686" y="1516"/>
                        <a:pt x="3685" y="1516"/>
                        <a:pt x="3684" y="1516"/>
                      </a:cubicBezTo>
                      <a:lnTo>
                        <a:pt x="3690" y="1516"/>
                      </a:lnTo>
                      <a:cubicBezTo>
                        <a:pt x="3689" y="1516"/>
                        <a:pt x="3688" y="1516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7" name="Google Shape;3707;p13"/>
                <p:cNvSpPr/>
                <p:nvPr/>
              </p:nvSpPr>
              <p:spPr>
                <a:xfrm>
                  <a:off x="6175097" y="3786679"/>
                  <a:ext cx="78242" cy="462635"/>
                </a:xfrm>
                <a:custGeom>
                  <a:rect b="b" l="l" r="r" t="t"/>
                  <a:pathLst>
                    <a:path extrusionOk="0" h="18324" w="3099">
                      <a:moveTo>
                        <a:pt x="572" y="1"/>
                      </a:moveTo>
                      <a:cubicBezTo>
                        <a:pt x="379" y="1"/>
                        <a:pt x="251" y="20"/>
                        <a:pt x="238" y="22"/>
                      </a:cubicBezTo>
                      <a:cubicBezTo>
                        <a:pt x="1" y="72"/>
                        <a:pt x="38" y="415"/>
                        <a:pt x="266" y="415"/>
                      </a:cubicBezTo>
                      <a:cubicBezTo>
                        <a:pt x="276" y="415"/>
                        <a:pt x="286" y="414"/>
                        <a:pt x="296" y="413"/>
                      </a:cubicBezTo>
                      <a:cubicBezTo>
                        <a:pt x="299" y="413"/>
                        <a:pt x="407" y="397"/>
                        <a:pt x="574" y="397"/>
                      </a:cubicBezTo>
                      <a:cubicBezTo>
                        <a:pt x="887" y="397"/>
                        <a:pt x="1405" y="453"/>
                        <a:pt x="1809" y="772"/>
                      </a:cubicBezTo>
                      <a:cubicBezTo>
                        <a:pt x="2167" y="1058"/>
                        <a:pt x="2376" y="1508"/>
                        <a:pt x="2421" y="2101"/>
                      </a:cubicBezTo>
                      <a:cubicBezTo>
                        <a:pt x="2591" y="4278"/>
                        <a:pt x="2701" y="17984"/>
                        <a:pt x="2701" y="18121"/>
                      </a:cubicBezTo>
                      <a:cubicBezTo>
                        <a:pt x="2708" y="18232"/>
                        <a:pt x="2793" y="18317"/>
                        <a:pt x="2903" y="18317"/>
                      </a:cubicBezTo>
                      <a:lnTo>
                        <a:pt x="2903" y="18323"/>
                      </a:lnTo>
                      <a:cubicBezTo>
                        <a:pt x="3014" y="18317"/>
                        <a:pt x="3099" y="18232"/>
                        <a:pt x="3099" y="18121"/>
                      </a:cubicBezTo>
                      <a:cubicBezTo>
                        <a:pt x="3099" y="17978"/>
                        <a:pt x="2982" y="4265"/>
                        <a:pt x="2812" y="2075"/>
                      </a:cubicBezTo>
                      <a:cubicBezTo>
                        <a:pt x="2760" y="1358"/>
                        <a:pt x="2506" y="824"/>
                        <a:pt x="2050" y="465"/>
                      </a:cubicBezTo>
                      <a:cubicBezTo>
                        <a:pt x="1553" y="71"/>
                        <a:pt x="943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8" name="Google Shape;3708;p13"/>
                <p:cNvSpPr/>
                <p:nvPr/>
              </p:nvSpPr>
              <p:spPr>
                <a:xfrm>
                  <a:off x="6213170" y="3937356"/>
                  <a:ext cx="36533" cy="80110"/>
                </a:xfrm>
                <a:custGeom>
                  <a:rect b="b" l="l" r="r" t="t"/>
                  <a:pathLst>
                    <a:path extrusionOk="0" h="3173" w="1447">
                      <a:moveTo>
                        <a:pt x="1165" y="1"/>
                      </a:moveTo>
                      <a:cubicBezTo>
                        <a:pt x="1121" y="1"/>
                        <a:pt x="1074" y="17"/>
                        <a:pt x="1030" y="57"/>
                      </a:cubicBezTo>
                      <a:cubicBezTo>
                        <a:pt x="998" y="89"/>
                        <a:pt x="125" y="930"/>
                        <a:pt x="7" y="2963"/>
                      </a:cubicBezTo>
                      <a:cubicBezTo>
                        <a:pt x="1" y="3074"/>
                        <a:pt x="85" y="3166"/>
                        <a:pt x="190" y="3172"/>
                      </a:cubicBezTo>
                      <a:lnTo>
                        <a:pt x="203" y="3172"/>
                      </a:lnTo>
                      <a:cubicBezTo>
                        <a:pt x="307" y="3172"/>
                        <a:pt x="392" y="3087"/>
                        <a:pt x="398" y="2983"/>
                      </a:cubicBezTo>
                      <a:cubicBezTo>
                        <a:pt x="509" y="1126"/>
                        <a:pt x="1291" y="356"/>
                        <a:pt x="1304" y="343"/>
                      </a:cubicBezTo>
                      <a:cubicBezTo>
                        <a:pt x="1446" y="202"/>
                        <a:pt x="1320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9" name="Google Shape;3709;p13"/>
                <p:cNvSpPr/>
                <p:nvPr/>
              </p:nvSpPr>
              <p:spPr>
                <a:xfrm>
                  <a:off x="6196052" y="3860099"/>
                  <a:ext cx="50672" cy="64709"/>
                </a:xfrm>
                <a:custGeom>
                  <a:rect b="b" l="l" r="r" t="t"/>
                  <a:pathLst>
                    <a:path extrusionOk="0" h="2563" w="2007">
                      <a:moveTo>
                        <a:pt x="1733" y="0"/>
                      </a:moveTo>
                      <a:cubicBezTo>
                        <a:pt x="1725" y="0"/>
                        <a:pt x="1717" y="0"/>
                        <a:pt x="1708" y="1"/>
                      </a:cubicBezTo>
                      <a:cubicBezTo>
                        <a:pt x="1689" y="8"/>
                        <a:pt x="1" y="249"/>
                        <a:pt x="60" y="2374"/>
                      </a:cubicBezTo>
                      <a:cubicBezTo>
                        <a:pt x="66" y="2478"/>
                        <a:pt x="151" y="2563"/>
                        <a:pt x="255" y="2563"/>
                      </a:cubicBezTo>
                      <a:lnTo>
                        <a:pt x="262" y="2563"/>
                      </a:lnTo>
                      <a:cubicBezTo>
                        <a:pt x="372" y="2563"/>
                        <a:pt x="457" y="2471"/>
                        <a:pt x="451" y="2361"/>
                      </a:cubicBezTo>
                      <a:cubicBezTo>
                        <a:pt x="405" y="607"/>
                        <a:pt x="1695" y="405"/>
                        <a:pt x="1754" y="392"/>
                      </a:cubicBezTo>
                      <a:cubicBezTo>
                        <a:pt x="2006" y="361"/>
                        <a:pt x="1966" y="0"/>
                        <a:pt x="173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0" name="Google Shape;3710;p13"/>
                <p:cNvSpPr/>
                <p:nvPr/>
              </p:nvSpPr>
              <p:spPr>
                <a:xfrm>
                  <a:off x="6216149" y="4067254"/>
                  <a:ext cx="37997" cy="81852"/>
                </a:xfrm>
                <a:custGeom>
                  <a:rect b="b" l="l" r="r" t="t"/>
                  <a:pathLst>
                    <a:path extrusionOk="0" h="3242" w="1505">
                      <a:moveTo>
                        <a:pt x="1212" y="1"/>
                      </a:moveTo>
                      <a:cubicBezTo>
                        <a:pt x="1170" y="1"/>
                        <a:pt x="1125" y="17"/>
                        <a:pt x="1082" y="54"/>
                      </a:cubicBezTo>
                      <a:cubicBezTo>
                        <a:pt x="1036" y="87"/>
                        <a:pt x="0" y="927"/>
                        <a:pt x="59" y="3046"/>
                      </a:cubicBezTo>
                      <a:cubicBezTo>
                        <a:pt x="59" y="3156"/>
                        <a:pt x="150" y="3241"/>
                        <a:pt x="254" y="3241"/>
                      </a:cubicBezTo>
                      <a:lnTo>
                        <a:pt x="261" y="3241"/>
                      </a:lnTo>
                      <a:cubicBezTo>
                        <a:pt x="372" y="3235"/>
                        <a:pt x="456" y="3143"/>
                        <a:pt x="450" y="3033"/>
                      </a:cubicBezTo>
                      <a:cubicBezTo>
                        <a:pt x="398" y="1142"/>
                        <a:pt x="1310" y="380"/>
                        <a:pt x="1323" y="367"/>
                      </a:cubicBezTo>
                      <a:cubicBezTo>
                        <a:pt x="1504" y="237"/>
                        <a:pt x="1377" y="1"/>
                        <a:pt x="121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1" name="Google Shape;3711;p13"/>
                <p:cNvSpPr/>
                <p:nvPr/>
              </p:nvSpPr>
              <p:spPr>
                <a:xfrm>
                  <a:off x="6240816" y="3893097"/>
                  <a:ext cx="32620" cy="64305"/>
                </a:xfrm>
                <a:custGeom>
                  <a:rect b="b" l="l" r="r" t="t"/>
                  <a:pathLst>
                    <a:path extrusionOk="0" h="2547" w="1292">
                      <a:moveTo>
                        <a:pt x="222" y="1"/>
                      </a:moveTo>
                      <a:cubicBezTo>
                        <a:pt x="151" y="1"/>
                        <a:pt x="85" y="40"/>
                        <a:pt x="53" y="109"/>
                      </a:cubicBezTo>
                      <a:cubicBezTo>
                        <a:pt x="1" y="206"/>
                        <a:pt x="40" y="324"/>
                        <a:pt x="138" y="376"/>
                      </a:cubicBezTo>
                      <a:cubicBezTo>
                        <a:pt x="144" y="376"/>
                        <a:pt x="841" y="760"/>
                        <a:pt x="894" y="2357"/>
                      </a:cubicBezTo>
                      <a:cubicBezTo>
                        <a:pt x="900" y="2461"/>
                        <a:pt x="985" y="2546"/>
                        <a:pt x="1089" y="2546"/>
                      </a:cubicBezTo>
                      <a:lnTo>
                        <a:pt x="1096" y="2546"/>
                      </a:lnTo>
                      <a:cubicBezTo>
                        <a:pt x="1206" y="2540"/>
                        <a:pt x="1291" y="2448"/>
                        <a:pt x="1291" y="2344"/>
                      </a:cubicBezTo>
                      <a:cubicBezTo>
                        <a:pt x="1226" y="487"/>
                        <a:pt x="346" y="37"/>
                        <a:pt x="314" y="24"/>
                      </a:cubicBezTo>
                      <a:cubicBezTo>
                        <a:pt x="284" y="8"/>
                        <a:pt x="253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2" name="Google Shape;3712;p13"/>
                <p:cNvSpPr/>
                <p:nvPr/>
              </p:nvSpPr>
              <p:spPr>
                <a:xfrm>
                  <a:off x="6354531" y="3754539"/>
                  <a:ext cx="29413" cy="66931"/>
                </a:xfrm>
                <a:custGeom>
                  <a:rect b="b" l="l" r="r" t="t"/>
                  <a:pathLst>
                    <a:path extrusionOk="0" h="2651" w="1165">
                      <a:moveTo>
                        <a:pt x="898" y="0"/>
                      </a:moveTo>
                      <a:cubicBezTo>
                        <a:pt x="839" y="0"/>
                        <a:pt x="779" y="28"/>
                        <a:pt x="737" y="96"/>
                      </a:cubicBezTo>
                      <a:cubicBezTo>
                        <a:pt x="704" y="148"/>
                        <a:pt x="0" y="1308"/>
                        <a:pt x="365" y="2507"/>
                      </a:cubicBezTo>
                      <a:cubicBezTo>
                        <a:pt x="391" y="2592"/>
                        <a:pt x="463" y="2651"/>
                        <a:pt x="554" y="2651"/>
                      </a:cubicBezTo>
                      <a:cubicBezTo>
                        <a:pt x="574" y="2651"/>
                        <a:pt x="593" y="2651"/>
                        <a:pt x="606" y="2644"/>
                      </a:cubicBezTo>
                      <a:cubicBezTo>
                        <a:pt x="711" y="2612"/>
                        <a:pt x="769" y="2501"/>
                        <a:pt x="743" y="2397"/>
                      </a:cubicBezTo>
                      <a:cubicBezTo>
                        <a:pt x="430" y="1360"/>
                        <a:pt x="1063" y="317"/>
                        <a:pt x="1069" y="304"/>
                      </a:cubicBezTo>
                      <a:cubicBezTo>
                        <a:pt x="1164" y="146"/>
                        <a:pt x="1033" y="0"/>
                        <a:pt x="89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3" name="Google Shape;3713;p13"/>
                <p:cNvSpPr/>
                <p:nvPr/>
              </p:nvSpPr>
              <p:spPr>
                <a:xfrm>
                  <a:off x="6349759" y="3672914"/>
                  <a:ext cx="35725" cy="39462"/>
                </a:xfrm>
                <a:custGeom>
                  <a:rect b="b" l="l" r="r" t="t"/>
                  <a:pathLst>
                    <a:path extrusionOk="0" h="1563" w="1415">
                      <a:moveTo>
                        <a:pt x="246" y="0"/>
                      </a:moveTo>
                      <a:cubicBezTo>
                        <a:pt x="207" y="0"/>
                        <a:pt x="182" y="4"/>
                        <a:pt x="176" y="5"/>
                      </a:cubicBezTo>
                      <a:cubicBezTo>
                        <a:pt x="72" y="18"/>
                        <a:pt x="0" y="116"/>
                        <a:pt x="13" y="220"/>
                      </a:cubicBezTo>
                      <a:cubicBezTo>
                        <a:pt x="32" y="326"/>
                        <a:pt x="117" y="396"/>
                        <a:pt x="221" y="396"/>
                      </a:cubicBezTo>
                      <a:cubicBezTo>
                        <a:pt x="226" y="396"/>
                        <a:pt x="230" y="396"/>
                        <a:pt x="235" y="396"/>
                      </a:cubicBezTo>
                      <a:cubicBezTo>
                        <a:pt x="237" y="395"/>
                        <a:pt x="245" y="394"/>
                        <a:pt x="258" y="394"/>
                      </a:cubicBezTo>
                      <a:cubicBezTo>
                        <a:pt x="365" y="394"/>
                        <a:pt x="795" y="467"/>
                        <a:pt x="1004" y="1406"/>
                      </a:cubicBezTo>
                      <a:cubicBezTo>
                        <a:pt x="1024" y="1497"/>
                        <a:pt x="1102" y="1556"/>
                        <a:pt x="1193" y="1556"/>
                      </a:cubicBezTo>
                      <a:lnTo>
                        <a:pt x="1193" y="1563"/>
                      </a:lnTo>
                      <a:cubicBezTo>
                        <a:pt x="1323" y="1563"/>
                        <a:pt x="1415" y="1445"/>
                        <a:pt x="1389" y="1321"/>
                      </a:cubicBezTo>
                      <a:cubicBezTo>
                        <a:pt x="1118" y="106"/>
                        <a:pt x="463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4" name="Google Shape;3714;p13"/>
                <p:cNvSpPr/>
                <p:nvPr/>
              </p:nvSpPr>
              <p:spPr>
                <a:xfrm>
                  <a:off x="6311585" y="3609138"/>
                  <a:ext cx="26510" cy="46481"/>
                </a:xfrm>
                <a:custGeom>
                  <a:rect b="b" l="l" r="r" t="t"/>
                  <a:pathLst>
                    <a:path extrusionOk="0" h="1841" w="1050">
                      <a:moveTo>
                        <a:pt x="833" y="1"/>
                      </a:moveTo>
                      <a:cubicBezTo>
                        <a:pt x="825" y="1"/>
                        <a:pt x="817" y="1"/>
                        <a:pt x="808" y="2"/>
                      </a:cubicBezTo>
                      <a:cubicBezTo>
                        <a:pt x="548" y="48"/>
                        <a:pt x="320" y="211"/>
                        <a:pt x="183" y="439"/>
                      </a:cubicBezTo>
                      <a:cubicBezTo>
                        <a:pt x="0" y="758"/>
                        <a:pt x="20" y="1188"/>
                        <a:pt x="235" y="1716"/>
                      </a:cubicBezTo>
                      <a:cubicBezTo>
                        <a:pt x="267" y="1788"/>
                        <a:pt x="339" y="1840"/>
                        <a:pt x="417" y="1840"/>
                      </a:cubicBezTo>
                      <a:cubicBezTo>
                        <a:pt x="443" y="1840"/>
                        <a:pt x="469" y="1834"/>
                        <a:pt x="496" y="1820"/>
                      </a:cubicBezTo>
                      <a:cubicBezTo>
                        <a:pt x="593" y="1781"/>
                        <a:pt x="645" y="1664"/>
                        <a:pt x="606" y="1566"/>
                      </a:cubicBezTo>
                      <a:cubicBezTo>
                        <a:pt x="437" y="1162"/>
                        <a:pt x="411" y="836"/>
                        <a:pt x="528" y="634"/>
                      </a:cubicBezTo>
                      <a:cubicBezTo>
                        <a:pt x="600" y="504"/>
                        <a:pt x="724" y="419"/>
                        <a:pt x="867" y="387"/>
                      </a:cubicBezTo>
                      <a:cubicBezTo>
                        <a:pt x="978" y="374"/>
                        <a:pt x="1050" y="269"/>
                        <a:pt x="1030" y="165"/>
                      </a:cubicBezTo>
                      <a:cubicBezTo>
                        <a:pt x="1018" y="69"/>
                        <a:pt x="929" y="1"/>
                        <a:pt x="83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5" name="Google Shape;3715;p13"/>
                <p:cNvSpPr/>
                <p:nvPr/>
              </p:nvSpPr>
              <p:spPr>
                <a:xfrm>
                  <a:off x="6310095" y="3539077"/>
                  <a:ext cx="43956" cy="39361"/>
                </a:xfrm>
                <a:custGeom>
                  <a:rect b="b" l="l" r="r" t="t"/>
                  <a:pathLst>
                    <a:path extrusionOk="0" h="1559" w="1741">
                      <a:moveTo>
                        <a:pt x="351" y="1"/>
                      </a:moveTo>
                      <a:cubicBezTo>
                        <a:pt x="247" y="1"/>
                        <a:pt x="180" y="17"/>
                        <a:pt x="170" y="20"/>
                      </a:cubicBezTo>
                      <a:cubicBezTo>
                        <a:pt x="66" y="46"/>
                        <a:pt x="1" y="151"/>
                        <a:pt x="27" y="255"/>
                      </a:cubicBezTo>
                      <a:cubicBezTo>
                        <a:pt x="49" y="344"/>
                        <a:pt x="128" y="404"/>
                        <a:pt x="215" y="404"/>
                      </a:cubicBezTo>
                      <a:cubicBezTo>
                        <a:pt x="230" y="404"/>
                        <a:pt x="246" y="402"/>
                        <a:pt x="261" y="398"/>
                      </a:cubicBezTo>
                      <a:cubicBezTo>
                        <a:pt x="266" y="398"/>
                        <a:pt x="292" y="394"/>
                        <a:pt x="334" y="394"/>
                      </a:cubicBezTo>
                      <a:cubicBezTo>
                        <a:pt x="521" y="394"/>
                        <a:pt x="1017" y="480"/>
                        <a:pt x="1330" y="1421"/>
                      </a:cubicBezTo>
                      <a:cubicBezTo>
                        <a:pt x="1356" y="1500"/>
                        <a:pt x="1434" y="1552"/>
                        <a:pt x="1519" y="1558"/>
                      </a:cubicBezTo>
                      <a:cubicBezTo>
                        <a:pt x="1539" y="1558"/>
                        <a:pt x="1565" y="1552"/>
                        <a:pt x="1584" y="1545"/>
                      </a:cubicBezTo>
                      <a:cubicBezTo>
                        <a:pt x="1682" y="1513"/>
                        <a:pt x="1741" y="1395"/>
                        <a:pt x="1708" y="1298"/>
                      </a:cubicBezTo>
                      <a:cubicBezTo>
                        <a:pt x="1325" y="153"/>
                        <a:pt x="668" y="1"/>
                        <a:pt x="351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6" name="Google Shape;3716;p13"/>
                <p:cNvSpPr/>
                <p:nvPr/>
              </p:nvSpPr>
              <p:spPr>
                <a:xfrm>
                  <a:off x="6246092" y="4163548"/>
                  <a:ext cx="34236" cy="58448"/>
                </a:xfrm>
                <a:custGeom>
                  <a:rect b="b" l="l" r="r" t="t"/>
                  <a:pathLst>
                    <a:path extrusionOk="0" h="2315" w="1356">
                      <a:moveTo>
                        <a:pt x="189" y="1"/>
                      </a:moveTo>
                      <a:cubicBezTo>
                        <a:pt x="85" y="1"/>
                        <a:pt x="0" y="92"/>
                        <a:pt x="7" y="203"/>
                      </a:cubicBezTo>
                      <a:cubicBezTo>
                        <a:pt x="13" y="307"/>
                        <a:pt x="98" y="392"/>
                        <a:pt x="202" y="392"/>
                      </a:cubicBezTo>
                      <a:lnTo>
                        <a:pt x="209" y="392"/>
                      </a:lnTo>
                      <a:cubicBezTo>
                        <a:pt x="352" y="398"/>
                        <a:pt x="483" y="463"/>
                        <a:pt x="580" y="568"/>
                      </a:cubicBezTo>
                      <a:cubicBezTo>
                        <a:pt x="763" y="757"/>
                        <a:pt x="965" y="1174"/>
                        <a:pt x="913" y="2106"/>
                      </a:cubicBezTo>
                      <a:cubicBezTo>
                        <a:pt x="906" y="2217"/>
                        <a:pt x="991" y="2308"/>
                        <a:pt x="1095" y="2314"/>
                      </a:cubicBezTo>
                      <a:lnTo>
                        <a:pt x="1108" y="2314"/>
                      </a:lnTo>
                      <a:cubicBezTo>
                        <a:pt x="1213" y="2314"/>
                        <a:pt x="1297" y="2230"/>
                        <a:pt x="1304" y="2125"/>
                      </a:cubicBezTo>
                      <a:cubicBezTo>
                        <a:pt x="1356" y="1259"/>
                        <a:pt x="1199" y="633"/>
                        <a:pt x="848" y="281"/>
                      </a:cubicBezTo>
                      <a:cubicBezTo>
                        <a:pt x="678" y="98"/>
                        <a:pt x="437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7" name="Google Shape;3717;p13"/>
                <p:cNvSpPr/>
                <p:nvPr/>
              </p:nvSpPr>
              <p:spPr>
                <a:xfrm>
                  <a:off x="6239175" y="4015497"/>
                  <a:ext cx="34261" cy="59231"/>
                </a:xfrm>
                <a:custGeom>
                  <a:rect b="b" l="l" r="r" t="t"/>
                  <a:pathLst>
                    <a:path extrusionOk="0" h="2346" w="1357">
                      <a:moveTo>
                        <a:pt x="283" y="1"/>
                      </a:moveTo>
                      <a:cubicBezTo>
                        <a:pt x="102" y="1"/>
                        <a:pt x="0" y="271"/>
                        <a:pt x="196" y="377"/>
                      </a:cubicBezTo>
                      <a:cubicBezTo>
                        <a:pt x="229" y="390"/>
                        <a:pt x="906" y="774"/>
                        <a:pt x="959" y="2156"/>
                      </a:cubicBezTo>
                      <a:cubicBezTo>
                        <a:pt x="965" y="2260"/>
                        <a:pt x="1050" y="2345"/>
                        <a:pt x="1154" y="2345"/>
                      </a:cubicBezTo>
                      <a:lnTo>
                        <a:pt x="1161" y="2345"/>
                      </a:lnTo>
                      <a:cubicBezTo>
                        <a:pt x="1271" y="2339"/>
                        <a:pt x="1356" y="2247"/>
                        <a:pt x="1356" y="2137"/>
                      </a:cubicBezTo>
                      <a:cubicBezTo>
                        <a:pt x="1291" y="514"/>
                        <a:pt x="418" y="44"/>
                        <a:pt x="379" y="25"/>
                      </a:cubicBezTo>
                      <a:cubicBezTo>
                        <a:pt x="345" y="8"/>
                        <a:pt x="313" y="1"/>
                        <a:pt x="28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18" name="Google Shape;3718;p13"/>
              <p:cNvSpPr/>
              <p:nvPr/>
            </p:nvSpPr>
            <p:spPr>
              <a:xfrm>
                <a:off x="6020481" y="3084268"/>
                <a:ext cx="321880" cy="160978"/>
              </a:xfrm>
              <a:custGeom>
                <a:rect b="b" l="l" r="r" t="t"/>
                <a:pathLst>
                  <a:path extrusionOk="0" h="6376" w="12749">
                    <a:moveTo>
                      <a:pt x="5795" y="0"/>
                    </a:moveTo>
                    <a:cubicBezTo>
                      <a:pt x="5039" y="0"/>
                      <a:pt x="4543" y="404"/>
                      <a:pt x="4309" y="939"/>
                    </a:cubicBezTo>
                    <a:cubicBezTo>
                      <a:pt x="4056" y="756"/>
                      <a:pt x="3755" y="658"/>
                      <a:pt x="3446" y="658"/>
                    </a:cubicBezTo>
                    <a:cubicBezTo>
                      <a:pt x="3436" y="658"/>
                      <a:pt x="3426" y="658"/>
                      <a:pt x="3416" y="658"/>
                    </a:cubicBezTo>
                    <a:cubicBezTo>
                      <a:pt x="2243" y="658"/>
                      <a:pt x="1760" y="1727"/>
                      <a:pt x="1969" y="2607"/>
                    </a:cubicBezTo>
                    <a:cubicBezTo>
                      <a:pt x="1806" y="2627"/>
                      <a:pt x="1650" y="2672"/>
                      <a:pt x="1513" y="2757"/>
                    </a:cubicBezTo>
                    <a:cubicBezTo>
                      <a:pt x="1461" y="2783"/>
                      <a:pt x="1415" y="2816"/>
                      <a:pt x="1376" y="2848"/>
                    </a:cubicBezTo>
                    <a:cubicBezTo>
                      <a:pt x="1" y="3467"/>
                      <a:pt x="235" y="5944"/>
                      <a:pt x="2054" y="5944"/>
                    </a:cubicBezTo>
                    <a:cubicBezTo>
                      <a:pt x="2065" y="5944"/>
                      <a:pt x="2075" y="5944"/>
                      <a:pt x="2086" y="5944"/>
                    </a:cubicBezTo>
                    <a:cubicBezTo>
                      <a:pt x="2401" y="5944"/>
                      <a:pt x="2708" y="5853"/>
                      <a:pt x="2966" y="5677"/>
                    </a:cubicBezTo>
                    <a:cubicBezTo>
                      <a:pt x="3255" y="6078"/>
                      <a:pt x="3718" y="6317"/>
                      <a:pt x="4206" y="6317"/>
                    </a:cubicBezTo>
                    <a:cubicBezTo>
                      <a:pt x="4225" y="6317"/>
                      <a:pt x="4244" y="6316"/>
                      <a:pt x="4263" y="6316"/>
                    </a:cubicBezTo>
                    <a:cubicBezTo>
                      <a:pt x="4824" y="6316"/>
                      <a:pt x="5254" y="6114"/>
                      <a:pt x="5554" y="5801"/>
                    </a:cubicBezTo>
                    <a:cubicBezTo>
                      <a:pt x="5841" y="6069"/>
                      <a:pt x="6221" y="6212"/>
                      <a:pt x="6616" y="6212"/>
                    </a:cubicBezTo>
                    <a:cubicBezTo>
                      <a:pt x="6624" y="6212"/>
                      <a:pt x="6633" y="6212"/>
                      <a:pt x="6642" y="6211"/>
                    </a:cubicBezTo>
                    <a:cubicBezTo>
                      <a:pt x="6654" y="6212"/>
                      <a:pt x="6665" y="6212"/>
                      <a:pt x="6677" y="6212"/>
                    </a:cubicBezTo>
                    <a:cubicBezTo>
                      <a:pt x="7011" y="6212"/>
                      <a:pt x="7343" y="6121"/>
                      <a:pt x="7626" y="5951"/>
                    </a:cubicBezTo>
                    <a:cubicBezTo>
                      <a:pt x="7822" y="6107"/>
                      <a:pt x="8043" y="6231"/>
                      <a:pt x="8291" y="6303"/>
                    </a:cubicBezTo>
                    <a:lnTo>
                      <a:pt x="8324" y="6309"/>
                    </a:lnTo>
                    <a:cubicBezTo>
                      <a:pt x="8480" y="6353"/>
                      <a:pt x="8642" y="6375"/>
                      <a:pt x="8803" y="6375"/>
                    </a:cubicBezTo>
                    <a:cubicBezTo>
                      <a:pt x="9116" y="6375"/>
                      <a:pt x="9427" y="6293"/>
                      <a:pt x="9699" y="6133"/>
                    </a:cubicBezTo>
                    <a:lnTo>
                      <a:pt x="10064" y="5853"/>
                    </a:lnTo>
                    <a:cubicBezTo>
                      <a:pt x="10207" y="5703"/>
                      <a:pt x="10331" y="5534"/>
                      <a:pt x="10416" y="5345"/>
                    </a:cubicBezTo>
                    <a:cubicBezTo>
                      <a:pt x="10596" y="5463"/>
                      <a:pt x="10812" y="5527"/>
                      <a:pt x="11030" y="5527"/>
                    </a:cubicBezTo>
                    <a:cubicBezTo>
                      <a:pt x="11040" y="5527"/>
                      <a:pt x="11051" y="5527"/>
                      <a:pt x="11061" y="5527"/>
                    </a:cubicBezTo>
                    <a:cubicBezTo>
                      <a:pt x="12612" y="5527"/>
                      <a:pt x="12749" y="3552"/>
                      <a:pt x="11478" y="3194"/>
                    </a:cubicBezTo>
                    <a:cubicBezTo>
                      <a:pt x="11543" y="2490"/>
                      <a:pt x="11120" y="1740"/>
                      <a:pt x="10214" y="1740"/>
                    </a:cubicBezTo>
                    <a:cubicBezTo>
                      <a:pt x="10044" y="1740"/>
                      <a:pt x="9875" y="1773"/>
                      <a:pt x="9712" y="1832"/>
                    </a:cubicBezTo>
                    <a:cubicBezTo>
                      <a:pt x="9679" y="971"/>
                      <a:pt x="8969" y="287"/>
                      <a:pt x="8109" y="280"/>
                    </a:cubicBezTo>
                    <a:cubicBezTo>
                      <a:pt x="7744" y="280"/>
                      <a:pt x="7392" y="404"/>
                      <a:pt x="7111" y="639"/>
                    </a:cubicBezTo>
                    <a:cubicBezTo>
                      <a:pt x="6838" y="261"/>
                      <a:pt x="6401" y="0"/>
                      <a:pt x="5795" y="0"/>
                    </a:cubicBez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19" name="Google Shape;3719;p13"/>
          <p:cNvGrpSpPr/>
          <p:nvPr/>
        </p:nvGrpSpPr>
        <p:grpSpPr>
          <a:xfrm flipH="1">
            <a:off x="4956548" y="5782381"/>
            <a:ext cx="398330" cy="559027"/>
            <a:chOff x="923839" y="1010600"/>
            <a:chExt cx="1142000" cy="2716362"/>
          </a:xfrm>
        </p:grpSpPr>
        <p:sp>
          <p:nvSpPr>
            <p:cNvPr id="3720" name="Google Shape;3720;p13"/>
            <p:cNvSpPr/>
            <p:nvPr/>
          </p:nvSpPr>
          <p:spPr>
            <a:xfrm>
              <a:off x="1025154" y="3625280"/>
              <a:ext cx="939054" cy="101682"/>
            </a:xfrm>
            <a:custGeom>
              <a:rect b="b" l="l" r="r" t="t"/>
              <a:pathLst>
                <a:path extrusionOk="0" h="1943" w="17944">
                  <a:moveTo>
                    <a:pt x="8975" y="0"/>
                  </a:moveTo>
                  <a:cubicBezTo>
                    <a:pt x="4022" y="0"/>
                    <a:pt x="0" y="437"/>
                    <a:pt x="0" y="972"/>
                  </a:cubicBezTo>
                  <a:cubicBezTo>
                    <a:pt x="0" y="1506"/>
                    <a:pt x="4022" y="1943"/>
                    <a:pt x="8975" y="1943"/>
                  </a:cubicBezTo>
                  <a:cubicBezTo>
                    <a:pt x="13928" y="1943"/>
                    <a:pt x="17943" y="1506"/>
                    <a:pt x="17943" y="972"/>
                  </a:cubicBezTo>
                  <a:cubicBezTo>
                    <a:pt x="17943" y="437"/>
                    <a:pt x="13928" y="0"/>
                    <a:pt x="8975" y="0"/>
                  </a:cubicBezTo>
                  <a:close/>
                </a:path>
              </a:pathLst>
            </a:custGeom>
            <a:solidFill>
              <a:srgbClr val="595959">
                <a:alpha val="32156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923839" y="1010600"/>
              <a:ext cx="1142000" cy="2649542"/>
            </a:xfrm>
            <a:custGeom>
              <a:rect b="b" l="l" r="r" t="t"/>
              <a:pathLst>
                <a:path extrusionOk="0" h="50629" w="21822">
                  <a:moveTo>
                    <a:pt x="3781" y="7802"/>
                  </a:moveTo>
                  <a:lnTo>
                    <a:pt x="3781" y="7834"/>
                  </a:lnTo>
                  <a:lnTo>
                    <a:pt x="3761" y="7834"/>
                  </a:lnTo>
                  <a:lnTo>
                    <a:pt x="3781" y="7802"/>
                  </a:lnTo>
                  <a:close/>
                  <a:moveTo>
                    <a:pt x="10690" y="0"/>
                  </a:moveTo>
                  <a:cubicBezTo>
                    <a:pt x="6753" y="0"/>
                    <a:pt x="3559" y="3187"/>
                    <a:pt x="3559" y="7130"/>
                  </a:cubicBezTo>
                  <a:cubicBezTo>
                    <a:pt x="3559" y="7365"/>
                    <a:pt x="3572" y="7600"/>
                    <a:pt x="3605" y="7834"/>
                  </a:cubicBezTo>
                  <a:cubicBezTo>
                    <a:pt x="2973" y="7906"/>
                    <a:pt x="2543" y="8512"/>
                    <a:pt x="2699" y="9131"/>
                  </a:cubicBezTo>
                  <a:cubicBezTo>
                    <a:pt x="2821" y="9609"/>
                    <a:pt x="3251" y="9920"/>
                    <a:pt x="3713" y="9920"/>
                  </a:cubicBezTo>
                  <a:cubicBezTo>
                    <a:pt x="3844" y="9920"/>
                    <a:pt x="3977" y="9895"/>
                    <a:pt x="4107" y="9842"/>
                  </a:cubicBezTo>
                  <a:cubicBezTo>
                    <a:pt x="4837" y="12044"/>
                    <a:pt x="6681" y="13804"/>
                    <a:pt x="8747" y="14560"/>
                  </a:cubicBezTo>
                  <a:cubicBezTo>
                    <a:pt x="8793" y="14573"/>
                    <a:pt x="8878" y="14593"/>
                    <a:pt x="8878" y="14606"/>
                  </a:cubicBezTo>
                  <a:lnTo>
                    <a:pt x="8878" y="16620"/>
                  </a:lnTo>
                  <a:lnTo>
                    <a:pt x="5651" y="16620"/>
                  </a:lnTo>
                  <a:cubicBezTo>
                    <a:pt x="5651" y="16620"/>
                    <a:pt x="5645" y="16685"/>
                    <a:pt x="5625" y="16698"/>
                  </a:cubicBezTo>
                  <a:cubicBezTo>
                    <a:pt x="5052" y="16705"/>
                    <a:pt x="4543" y="17076"/>
                    <a:pt x="4361" y="17623"/>
                  </a:cubicBezTo>
                  <a:lnTo>
                    <a:pt x="216" y="33239"/>
                  </a:lnTo>
                  <a:cubicBezTo>
                    <a:pt x="1" y="33872"/>
                    <a:pt x="294" y="34563"/>
                    <a:pt x="900" y="34849"/>
                  </a:cubicBezTo>
                  <a:cubicBezTo>
                    <a:pt x="1081" y="34936"/>
                    <a:pt x="1274" y="34977"/>
                    <a:pt x="1464" y="34977"/>
                  </a:cubicBezTo>
                  <a:cubicBezTo>
                    <a:pt x="1904" y="34977"/>
                    <a:pt x="2331" y="34756"/>
                    <a:pt x="2582" y="34360"/>
                  </a:cubicBezTo>
                  <a:cubicBezTo>
                    <a:pt x="2621" y="34387"/>
                    <a:pt x="2673" y="34413"/>
                    <a:pt x="2719" y="34419"/>
                  </a:cubicBezTo>
                  <a:cubicBezTo>
                    <a:pt x="2750" y="34427"/>
                    <a:pt x="2782" y="34430"/>
                    <a:pt x="2813" y="34430"/>
                  </a:cubicBezTo>
                  <a:cubicBezTo>
                    <a:pt x="2999" y="34430"/>
                    <a:pt x="3163" y="34303"/>
                    <a:pt x="3207" y="34119"/>
                  </a:cubicBezTo>
                  <a:lnTo>
                    <a:pt x="3559" y="32542"/>
                  </a:lnTo>
                  <a:cubicBezTo>
                    <a:pt x="3605" y="32347"/>
                    <a:pt x="3481" y="32040"/>
                    <a:pt x="3299" y="31949"/>
                  </a:cubicBezTo>
                  <a:lnTo>
                    <a:pt x="6336" y="20954"/>
                  </a:lnTo>
                  <a:cubicBezTo>
                    <a:pt x="6336" y="22844"/>
                    <a:pt x="6381" y="26507"/>
                    <a:pt x="6453" y="30567"/>
                  </a:cubicBezTo>
                  <a:lnTo>
                    <a:pt x="6401" y="30567"/>
                  </a:lnTo>
                  <a:lnTo>
                    <a:pt x="6466" y="32360"/>
                  </a:lnTo>
                  <a:lnTo>
                    <a:pt x="6486" y="32360"/>
                  </a:lnTo>
                  <a:cubicBezTo>
                    <a:pt x="6623" y="40194"/>
                    <a:pt x="6805" y="48732"/>
                    <a:pt x="6805" y="48732"/>
                  </a:cubicBezTo>
                  <a:cubicBezTo>
                    <a:pt x="6805" y="48732"/>
                    <a:pt x="4517" y="49090"/>
                    <a:pt x="4517" y="50622"/>
                  </a:cubicBezTo>
                  <a:lnTo>
                    <a:pt x="8936" y="50622"/>
                  </a:lnTo>
                  <a:lnTo>
                    <a:pt x="10631" y="33435"/>
                  </a:lnTo>
                  <a:lnTo>
                    <a:pt x="10663" y="33461"/>
                  </a:lnTo>
                  <a:lnTo>
                    <a:pt x="11035" y="33461"/>
                  </a:lnTo>
                  <a:lnTo>
                    <a:pt x="11035" y="33455"/>
                  </a:lnTo>
                  <a:lnTo>
                    <a:pt x="12892" y="50628"/>
                  </a:lnTo>
                  <a:lnTo>
                    <a:pt x="17311" y="50628"/>
                  </a:lnTo>
                  <a:cubicBezTo>
                    <a:pt x="17311" y="49097"/>
                    <a:pt x="15030" y="48738"/>
                    <a:pt x="15030" y="48738"/>
                  </a:cubicBezTo>
                  <a:cubicBezTo>
                    <a:pt x="15030" y="48738"/>
                    <a:pt x="15193" y="40102"/>
                    <a:pt x="15324" y="32216"/>
                  </a:cubicBezTo>
                  <a:cubicBezTo>
                    <a:pt x="15330" y="31897"/>
                    <a:pt x="15356" y="30574"/>
                    <a:pt x="15356" y="30574"/>
                  </a:cubicBezTo>
                  <a:lnTo>
                    <a:pt x="15350" y="30574"/>
                  </a:lnTo>
                  <a:cubicBezTo>
                    <a:pt x="15408" y="26481"/>
                    <a:pt x="15454" y="22785"/>
                    <a:pt x="15454" y="20863"/>
                  </a:cubicBezTo>
                  <a:lnTo>
                    <a:pt x="18517" y="31929"/>
                  </a:lnTo>
                  <a:cubicBezTo>
                    <a:pt x="18309" y="31995"/>
                    <a:pt x="18159" y="32334"/>
                    <a:pt x="18204" y="32542"/>
                  </a:cubicBezTo>
                  <a:lnTo>
                    <a:pt x="18563" y="34119"/>
                  </a:lnTo>
                  <a:cubicBezTo>
                    <a:pt x="18606" y="34317"/>
                    <a:pt x="18779" y="34435"/>
                    <a:pt x="18957" y="34435"/>
                  </a:cubicBezTo>
                  <a:cubicBezTo>
                    <a:pt x="19049" y="34435"/>
                    <a:pt x="19143" y="34403"/>
                    <a:pt x="19221" y="34334"/>
                  </a:cubicBezTo>
                  <a:cubicBezTo>
                    <a:pt x="19468" y="34749"/>
                    <a:pt x="19908" y="34984"/>
                    <a:pt x="20363" y="34984"/>
                  </a:cubicBezTo>
                  <a:cubicBezTo>
                    <a:pt x="20545" y="34984"/>
                    <a:pt x="20728" y="34947"/>
                    <a:pt x="20903" y="34869"/>
                  </a:cubicBezTo>
                  <a:cubicBezTo>
                    <a:pt x="21515" y="34589"/>
                    <a:pt x="21822" y="33891"/>
                    <a:pt x="21606" y="33252"/>
                  </a:cubicBezTo>
                  <a:lnTo>
                    <a:pt x="21600" y="33246"/>
                  </a:lnTo>
                  <a:lnTo>
                    <a:pt x="17292" y="17663"/>
                  </a:lnTo>
                  <a:cubicBezTo>
                    <a:pt x="17122" y="17141"/>
                    <a:pt x="16653" y="16744"/>
                    <a:pt x="16138" y="16705"/>
                  </a:cubicBezTo>
                  <a:cubicBezTo>
                    <a:pt x="16125" y="16691"/>
                    <a:pt x="16112" y="16626"/>
                    <a:pt x="16112" y="16626"/>
                  </a:cubicBezTo>
                  <a:lnTo>
                    <a:pt x="12612" y="16626"/>
                  </a:lnTo>
                  <a:lnTo>
                    <a:pt x="12612" y="14704"/>
                  </a:lnTo>
                  <a:cubicBezTo>
                    <a:pt x="12612" y="14704"/>
                    <a:pt x="12645" y="14697"/>
                    <a:pt x="12651" y="14691"/>
                  </a:cubicBezTo>
                  <a:cubicBezTo>
                    <a:pt x="12664" y="14691"/>
                    <a:pt x="12684" y="14684"/>
                    <a:pt x="12703" y="14678"/>
                  </a:cubicBezTo>
                  <a:cubicBezTo>
                    <a:pt x="14893" y="14013"/>
                    <a:pt x="16914" y="12194"/>
                    <a:pt x="17696" y="9887"/>
                  </a:cubicBezTo>
                  <a:cubicBezTo>
                    <a:pt x="17774" y="9907"/>
                    <a:pt x="17859" y="9920"/>
                    <a:pt x="17944" y="9920"/>
                  </a:cubicBezTo>
                  <a:cubicBezTo>
                    <a:pt x="17948" y="9920"/>
                    <a:pt x="17952" y="9920"/>
                    <a:pt x="17956" y="9920"/>
                  </a:cubicBezTo>
                  <a:cubicBezTo>
                    <a:pt x="18517" y="9920"/>
                    <a:pt x="18974" y="9485"/>
                    <a:pt x="19006" y="8929"/>
                  </a:cubicBezTo>
                  <a:cubicBezTo>
                    <a:pt x="19032" y="8369"/>
                    <a:pt x="18615" y="7880"/>
                    <a:pt x="18054" y="7834"/>
                  </a:cubicBezTo>
                  <a:lnTo>
                    <a:pt x="18054" y="7828"/>
                  </a:lnTo>
                  <a:cubicBezTo>
                    <a:pt x="18054" y="7815"/>
                    <a:pt x="18048" y="7802"/>
                    <a:pt x="18048" y="7789"/>
                  </a:cubicBezTo>
                  <a:cubicBezTo>
                    <a:pt x="18035" y="6061"/>
                    <a:pt x="17631" y="4295"/>
                    <a:pt x="16686" y="2992"/>
                  </a:cubicBezTo>
                  <a:cubicBezTo>
                    <a:pt x="17657" y="2464"/>
                    <a:pt x="17774" y="1786"/>
                    <a:pt x="18152" y="1147"/>
                  </a:cubicBezTo>
                  <a:lnTo>
                    <a:pt x="18152" y="1147"/>
                  </a:lnTo>
                  <a:cubicBezTo>
                    <a:pt x="17943" y="1170"/>
                    <a:pt x="17732" y="1181"/>
                    <a:pt x="17520" y="1181"/>
                  </a:cubicBezTo>
                  <a:cubicBezTo>
                    <a:pt x="15277" y="1181"/>
                    <a:pt x="12899" y="0"/>
                    <a:pt x="10690" y="0"/>
                  </a:cubicBez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22" name="Google Shape;3722;p13"/>
            <p:cNvGrpSpPr/>
            <p:nvPr/>
          </p:nvGrpSpPr>
          <p:grpSpPr>
            <a:xfrm>
              <a:off x="1024271" y="1080600"/>
              <a:ext cx="932939" cy="2414907"/>
              <a:chOff x="5952515" y="3084268"/>
              <a:chExt cx="450086" cy="1165046"/>
            </a:xfrm>
          </p:grpSpPr>
          <p:grpSp>
            <p:nvGrpSpPr>
              <p:cNvPr id="3723" name="Google Shape;3723;p13"/>
              <p:cNvGrpSpPr/>
              <p:nvPr/>
            </p:nvGrpSpPr>
            <p:grpSpPr>
              <a:xfrm>
                <a:off x="5952515" y="3225780"/>
                <a:ext cx="450086" cy="1023534"/>
                <a:chOff x="5952515" y="3225780"/>
                <a:chExt cx="450086" cy="1023534"/>
              </a:xfrm>
            </p:grpSpPr>
            <p:sp>
              <p:nvSpPr>
                <p:cNvPr id="3724" name="Google Shape;3724;p13"/>
                <p:cNvSpPr/>
                <p:nvPr/>
              </p:nvSpPr>
              <p:spPr>
                <a:xfrm>
                  <a:off x="5952515" y="3489819"/>
                  <a:ext cx="227758" cy="348946"/>
                </a:xfrm>
                <a:custGeom>
                  <a:rect b="b" l="l" r="r" t="t"/>
                  <a:pathLst>
                    <a:path extrusionOk="0" h="13821" w="9021">
                      <a:moveTo>
                        <a:pt x="7318" y="0"/>
                      </a:moveTo>
                      <a:cubicBezTo>
                        <a:pt x="5897" y="0"/>
                        <a:pt x="3871" y="328"/>
                        <a:pt x="3260" y="2095"/>
                      </a:cubicBezTo>
                      <a:cubicBezTo>
                        <a:pt x="2360" y="4695"/>
                        <a:pt x="47" y="13481"/>
                        <a:pt x="27" y="13572"/>
                      </a:cubicBezTo>
                      <a:cubicBezTo>
                        <a:pt x="1" y="13677"/>
                        <a:pt x="60" y="13781"/>
                        <a:pt x="164" y="13807"/>
                      </a:cubicBezTo>
                      <a:cubicBezTo>
                        <a:pt x="183" y="13814"/>
                        <a:pt x="203" y="13814"/>
                        <a:pt x="216" y="13820"/>
                      </a:cubicBezTo>
                      <a:cubicBezTo>
                        <a:pt x="307" y="13814"/>
                        <a:pt x="385" y="13755"/>
                        <a:pt x="405" y="13670"/>
                      </a:cubicBezTo>
                      <a:cubicBezTo>
                        <a:pt x="431" y="13579"/>
                        <a:pt x="2738" y="4806"/>
                        <a:pt x="3631" y="2225"/>
                      </a:cubicBezTo>
                      <a:cubicBezTo>
                        <a:pt x="4164" y="685"/>
                        <a:pt x="6044" y="401"/>
                        <a:pt x="7360" y="401"/>
                      </a:cubicBezTo>
                      <a:cubicBezTo>
                        <a:pt x="8121" y="401"/>
                        <a:pt x="8694" y="496"/>
                        <a:pt x="8708" y="498"/>
                      </a:cubicBezTo>
                      <a:cubicBezTo>
                        <a:pt x="8723" y="501"/>
                        <a:pt x="8737" y="502"/>
                        <a:pt x="8750" y="502"/>
                      </a:cubicBezTo>
                      <a:cubicBezTo>
                        <a:pt x="8975" y="502"/>
                        <a:pt x="9020" y="157"/>
                        <a:pt x="8780" y="114"/>
                      </a:cubicBezTo>
                      <a:cubicBezTo>
                        <a:pt x="8712" y="102"/>
                        <a:pt x="8109" y="0"/>
                        <a:pt x="731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5" name="Google Shape;3725;p13"/>
                <p:cNvSpPr/>
                <p:nvPr/>
              </p:nvSpPr>
              <p:spPr>
                <a:xfrm>
                  <a:off x="6083170" y="3518576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7"/>
                        <a:pt x="255" y="1517"/>
                      </a:cubicBezTo>
                      <a:cubicBezTo>
                        <a:pt x="314" y="1517"/>
                        <a:pt x="379" y="1484"/>
                        <a:pt x="411" y="1438"/>
                      </a:cubicBezTo>
                      <a:cubicBezTo>
                        <a:pt x="1018" y="606"/>
                        <a:pt x="1764" y="389"/>
                        <a:pt x="2378" y="389"/>
                      </a:cubicBezTo>
                      <a:cubicBezTo>
                        <a:pt x="3025" y="389"/>
                        <a:pt x="3526" y="630"/>
                        <a:pt x="3566" y="650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6" name="Google Shape;3726;p13"/>
                <p:cNvSpPr/>
                <p:nvPr/>
              </p:nvSpPr>
              <p:spPr>
                <a:xfrm>
                  <a:off x="6083170" y="3557255"/>
                  <a:ext cx="99627" cy="38300"/>
                </a:xfrm>
                <a:custGeom>
                  <a:rect b="b" l="l" r="r" t="t"/>
                  <a:pathLst>
                    <a:path extrusionOk="0" h="1517" w="3946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4"/>
                        <a:pt x="3627" y="671"/>
                        <a:pt x="3656" y="671"/>
                      </a:cubicBezTo>
                      <a:cubicBezTo>
                        <a:pt x="3840" y="671"/>
                        <a:pt x="3945" y="393"/>
                        <a:pt x="3742" y="291"/>
                      </a:cubicBezTo>
                      <a:cubicBezTo>
                        <a:pt x="3728" y="287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7" name="Google Shape;3727;p13"/>
                <p:cNvSpPr/>
                <p:nvPr/>
              </p:nvSpPr>
              <p:spPr>
                <a:xfrm>
                  <a:off x="6083170" y="3595782"/>
                  <a:ext cx="99475" cy="38275"/>
                </a:xfrm>
                <a:custGeom>
                  <a:rect b="b" l="l" r="r" t="t"/>
                  <a:pathLst>
                    <a:path extrusionOk="0" h="1516" w="3940">
                      <a:moveTo>
                        <a:pt x="2367" y="0"/>
                      </a:moveTo>
                      <a:cubicBezTo>
                        <a:pt x="1653" y="0"/>
                        <a:pt x="788" y="249"/>
                        <a:pt x="92" y="1202"/>
                      </a:cubicBezTo>
                      <a:cubicBezTo>
                        <a:pt x="1" y="1333"/>
                        <a:pt x="92" y="1515"/>
                        <a:pt x="255" y="1515"/>
                      </a:cubicBezTo>
                      <a:cubicBezTo>
                        <a:pt x="314" y="1515"/>
                        <a:pt x="379" y="1489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8" y="663"/>
                        <a:pt x="3628" y="670"/>
                        <a:pt x="3657" y="670"/>
                      </a:cubicBezTo>
                      <a:cubicBezTo>
                        <a:pt x="3839" y="670"/>
                        <a:pt x="3939" y="398"/>
                        <a:pt x="3742" y="296"/>
                      </a:cubicBezTo>
                      <a:cubicBezTo>
                        <a:pt x="3728" y="290"/>
                        <a:pt x="3136" y="0"/>
                        <a:pt x="23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8" name="Google Shape;3728;p13"/>
                <p:cNvSpPr/>
                <p:nvPr/>
              </p:nvSpPr>
              <p:spPr>
                <a:xfrm>
                  <a:off x="6083170" y="3634462"/>
                  <a:ext cx="99500" cy="38250"/>
                </a:xfrm>
                <a:custGeom>
                  <a:rect b="b" l="l" r="r" t="t"/>
                  <a:pathLst>
                    <a:path extrusionOk="0" h="1515" w="3941">
                      <a:moveTo>
                        <a:pt x="2364" y="0"/>
                      </a:moveTo>
                      <a:cubicBezTo>
                        <a:pt x="1650" y="0"/>
                        <a:pt x="785" y="249"/>
                        <a:pt x="92" y="1202"/>
                      </a:cubicBezTo>
                      <a:cubicBezTo>
                        <a:pt x="1" y="1332"/>
                        <a:pt x="92" y="1515"/>
                        <a:pt x="255" y="1515"/>
                      </a:cubicBezTo>
                      <a:cubicBezTo>
                        <a:pt x="314" y="1515"/>
                        <a:pt x="379" y="1482"/>
                        <a:pt x="411" y="1437"/>
                      </a:cubicBezTo>
                      <a:cubicBezTo>
                        <a:pt x="1018" y="605"/>
                        <a:pt x="1764" y="387"/>
                        <a:pt x="2378" y="387"/>
                      </a:cubicBezTo>
                      <a:cubicBezTo>
                        <a:pt x="3025" y="387"/>
                        <a:pt x="3526" y="628"/>
                        <a:pt x="3566" y="648"/>
                      </a:cubicBezTo>
                      <a:cubicBezTo>
                        <a:pt x="3597" y="662"/>
                        <a:pt x="3626" y="668"/>
                        <a:pt x="3654" y="668"/>
                      </a:cubicBezTo>
                      <a:cubicBezTo>
                        <a:pt x="3838" y="668"/>
                        <a:pt x="3940" y="398"/>
                        <a:pt x="3742" y="296"/>
                      </a:cubicBezTo>
                      <a:cubicBezTo>
                        <a:pt x="3728" y="289"/>
                        <a:pt x="3134" y="0"/>
                        <a:pt x="236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9" name="Google Shape;3729;p13"/>
                <p:cNvSpPr/>
                <p:nvPr/>
              </p:nvSpPr>
              <p:spPr>
                <a:xfrm>
                  <a:off x="6083170" y="3673090"/>
                  <a:ext cx="99450" cy="38300"/>
                </a:xfrm>
                <a:custGeom>
                  <a:rect b="b" l="l" r="r" t="t"/>
                  <a:pathLst>
                    <a:path extrusionOk="0" h="1517" w="3939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4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84"/>
                        <a:pt x="411" y="1432"/>
                      </a:cubicBezTo>
                      <a:cubicBezTo>
                        <a:pt x="1018" y="600"/>
                        <a:pt x="1764" y="382"/>
                        <a:pt x="2378" y="382"/>
                      </a:cubicBezTo>
                      <a:cubicBezTo>
                        <a:pt x="3025" y="382"/>
                        <a:pt x="3526" y="623"/>
                        <a:pt x="3566" y="643"/>
                      </a:cubicBezTo>
                      <a:cubicBezTo>
                        <a:pt x="3598" y="658"/>
                        <a:pt x="3629" y="665"/>
                        <a:pt x="3658" y="665"/>
                      </a:cubicBezTo>
                      <a:cubicBezTo>
                        <a:pt x="3840" y="665"/>
                        <a:pt x="3939" y="398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0" name="Google Shape;3730;p13"/>
                <p:cNvSpPr/>
                <p:nvPr/>
              </p:nvSpPr>
              <p:spPr>
                <a:xfrm>
                  <a:off x="6083170" y="3711719"/>
                  <a:ext cx="99475" cy="38351"/>
                </a:xfrm>
                <a:custGeom>
                  <a:rect b="b" l="l" r="r" t="t"/>
                  <a:pathLst>
                    <a:path extrusionOk="0" h="1519" w="3940">
                      <a:moveTo>
                        <a:pt x="2373" y="0"/>
                      </a:moveTo>
                      <a:cubicBezTo>
                        <a:pt x="1659" y="0"/>
                        <a:pt x="790" y="249"/>
                        <a:pt x="92" y="1205"/>
                      </a:cubicBezTo>
                      <a:cubicBezTo>
                        <a:pt x="1" y="1329"/>
                        <a:pt x="92" y="1518"/>
                        <a:pt x="255" y="1518"/>
                      </a:cubicBezTo>
                      <a:cubicBezTo>
                        <a:pt x="314" y="1518"/>
                        <a:pt x="379" y="1485"/>
                        <a:pt x="411" y="1433"/>
                      </a:cubicBezTo>
                      <a:cubicBezTo>
                        <a:pt x="1018" y="601"/>
                        <a:pt x="1764" y="384"/>
                        <a:pt x="2378" y="384"/>
                      </a:cubicBezTo>
                      <a:cubicBezTo>
                        <a:pt x="3025" y="384"/>
                        <a:pt x="3526" y="625"/>
                        <a:pt x="3566" y="645"/>
                      </a:cubicBezTo>
                      <a:cubicBezTo>
                        <a:pt x="3598" y="660"/>
                        <a:pt x="3628" y="666"/>
                        <a:pt x="3657" y="666"/>
                      </a:cubicBezTo>
                      <a:cubicBezTo>
                        <a:pt x="3839" y="666"/>
                        <a:pt x="3939" y="394"/>
                        <a:pt x="3742" y="293"/>
                      </a:cubicBezTo>
                      <a:cubicBezTo>
                        <a:pt x="3728" y="286"/>
                        <a:pt x="3139" y="0"/>
                        <a:pt x="237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1" name="Google Shape;3731;p13"/>
                <p:cNvSpPr/>
                <p:nvPr/>
              </p:nvSpPr>
              <p:spPr>
                <a:xfrm>
                  <a:off x="6083170" y="3750272"/>
                  <a:ext cx="99500" cy="38300"/>
                </a:xfrm>
                <a:custGeom>
                  <a:rect b="b" l="l" r="r" t="t"/>
                  <a:pathLst>
                    <a:path extrusionOk="0" h="1517" w="3941">
                      <a:moveTo>
                        <a:pt x="2367" y="1"/>
                      </a:moveTo>
                      <a:cubicBezTo>
                        <a:pt x="1653" y="1"/>
                        <a:pt x="786" y="249"/>
                        <a:pt x="92" y="1203"/>
                      </a:cubicBezTo>
                      <a:cubicBezTo>
                        <a:pt x="1" y="1334"/>
                        <a:pt x="92" y="1516"/>
                        <a:pt x="255" y="1516"/>
                      </a:cubicBezTo>
                      <a:cubicBezTo>
                        <a:pt x="314" y="1516"/>
                        <a:pt x="379" y="1490"/>
                        <a:pt x="411" y="1438"/>
                      </a:cubicBezTo>
                      <a:cubicBezTo>
                        <a:pt x="1018" y="606"/>
                        <a:pt x="1764" y="388"/>
                        <a:pt x="2378" y="388"/>
                      </a:cubicBezTo>
                      <a:cubicBezTo>
                        <a:pt x="3025" y="388"/>
                        <a:pt x="3526" y="629"/>
                        <a:pt x="3566" y="649"/>
                      </a:cubicBezTo>
                      <a:cubicBezTo>
                        <a:pt x="3597" y="663"/>
                        <a:pt x="3626" y="669"/>
                        <a:pt x="3654" y="669"/>
                      </a:cubicBezTo>
                      <a:cubicBezTo>
                        <a:pt x="3838" y="669"/>
                        <a:pt x="3940" y="399"/>
                        <a:pt x="3742" y="291"/>
                      </a:cubicBezTo>
                      <a:cubicBezTo>
                        <a:pt x="3728" y="288"/>
                        <a:pt x="3136" y="1"/>
                        <a:pt x="236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2" name="Google Shape;3732;p13"/>
                <p:cNvSpPr/>
                <p:nvPr/>
              </p:nvSpPr>
              <p:spPr>
                <a:xfrm>
                  <a:off x="6101778" y="3786679"/>
                  <a:ext cx="78242" cy="462458"/>
                </a:xfrm>
                <a:custGeom>
                  <a:rect b="b" l="l" r="r" t="t"/>
                  <a:pathLst>
                    <a:path extrusionOk="0" h="18317" w="3099">
                      <a:moveTo>
                        <a:pt x="2521" y="0"/>
                      </a:moveTo>
                      <a:cubicBezTo>
                        <a:pt x="2148" y="0"/>
                        <a:pt x="1538" y="70"/>
                        <a:pt x="1043" y="459"/>
                      </a:cubicBezTo>
                      <a:cubicBezTo>
                        <a:pt x="593" y="817"/>
                        <a:pt x="339" y="1358"/>
                        <a:pt x="287" y="2069"/>
                      </a:cubicBezTo>
                      <a:cubicBezTo>
                        <a:pt x="118" y="4265"/>
                        <a:pt x="0" y="17978"/>
                        <a:pt x="0" y="18121"/>
                      </a:cubicBezTo>
                      <a:cubicBezTo>
                        <a:pt x="0" y="18225"/>
                        <a:pt x="85" y="18317"/>
                        <a:pt x="196" y="18317"/>
                      </a:cubicBezTo>
                      <a:cubicBezTo>
                        <a:pt x="307" y="18317"/>
                        <a:pt x="398" y="18232"/>
                        <a:pt x="398" y="18121"/>
                      </a:cubicBezTo>
                      <a:cubicBezTo>
                        <a:pt x="398" y="17978"/>
                        <a:pt x="509" y="4278"/>
                        <a:pt x="678" y="2101"/>
                      </a:cubicBezTo>
                      <a:cubicBezTo>
                        <a:pt x="724" y="1502"/>
                        <a:pt x="926" y="1058"/>
                        <a:pt x="1291" y="772"/>
                      </a:cubicBezTo>
                      <a:cubicBezTo>
                        <a:pt x="1697" y="447"/>
                        <a:pt x="2225" y="393"/>
                        <a:pt x="2537" y="393"/>
                      </a:cubicBezTo>
                      <a:cubicBezTo>
                        <a:pt x="2695" y="393"/>
                        <a:pt x="2798" y="407"/>
                        <a:pt x="2803" y="407"/>
                      </a:cubicBezTo>
                      <a:cubicBezTo>
                        <a:pt x="2814" y="408"/>
                        <a:pt x="2824" y="409"/>
                        <a:pt x="2834" y="409"/>
                      </a:cubicBezTo>
                      <a:cubicBezTo>
                        <a:pt x="3061" y="409"/>
                        <a:pt x="3099" y="66"/>
                        <a:pt x="2862" y="22"/>
                      </a:cubicBezTo>
                      <a:cubicBezTo>
                        <a:pt x="2848" y="20"/>
                        <a:pt x="2718" y="0"/>
                        <a:pt x="252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3" name="Google Shape;3733;p13"/>
                <p:cNvSpPr/>
                <p:nvPr/>
              </p:nvSpPr>
              <p:spPr>
                <a:xfrm>
                  <a:off x="6105312" y="3937305"/>
                  <a:ext cx="36634" cy="80161"/>
                </a:xfrm>
                <a:custGeom>
                  <a:rect b="b" l="l" r="r" t="t"/>
                  <a:pathLst>
                    <a:path extrusionOk="0" h="3175" w="1451">
                      <a:moveTo>
                        <a:pt x="284" y="0"/>
                      </a:moveTo>
                      <a:cubicBezTo>
                        <a:pt x="128" y="0"/>
                        <a:pt x="1" y="204"/>
                        <a:pt x="147" y="345"/>
                      </a:cubicBezTo>
                      <a:cubicBezTo>
                        <a:pt x="154" y="352"/>
                        <a:pt x="942" y="1121"/>
                        <a:pt x="1047" y="2985"/>
                      </a:cubicBezTo>
                      <a:cubicBezTo>
                        <a:pt x="1053" y="3089"/>
                        <a:pt x="1144" y="3174"/>
                        <a:pt x="1249" y="3174"/>
                      </a:cubicBezTo>
                      <a:lnTo>
                        <a:pt x="1255" y="3174"/>
                      </a:lnTo>
                      <a:cubicBezTo>
                        <a:pt x="1366" y="3168"/>
                        <a:pt x="1451" y="3076"/>
                        <a:pt x="1444" y="2965"/>
                      </a:cubicBezTo>
                      <a:cubicBezTo>
                        <a:pt x="1327" y="926"/>
                        <a:pt x="453" y="91"/>
                        <a:pt x="421" y="59"/>
                      </a:cubicBezTo>
                      <a:cubicBezTo>
                        <a:pt x="377" y="18"/>
                        <a:pt x="329" y="0"/>
                        <a:pt x="28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4" name="Google Shape;3734;p13"/>
                <p:cNvSpPr/>
                <p:nvPr/>
              </p:nvSpPr>
              <p:spPr>
                <a:xfrm>
                  <a:off x="6108292" y="3860073"/>
                  <a:ext cx="50596" cy="64735"/>
                </a:xfrm>
                <a:custGeom>
                  <a:rect b="b" l="l" r="r" t="t"/>
                  <a:pathLst>
                    <a:path extrusionOk="0" h="2564" w="2004">
                      <a:moveTo>
                        <a:pt x="272" y="0"/>
                      </a:moveTo>
                      <a:cubicBezTo>
                        <a:pt x="32" y="0"/>
                        <a:pt x="0" y="362"/>
                        <a:pt x="251" y="393"/>
                      </a:cubicBezTo>
                      <a:cubicBezTo>
                        <a:pt x="309" y="406"/>
                        <a:pt x="1606" y="589"/>
                        <a:pt x="1554" y="2362"/>
                      </a:cubicBezTo>
                      <a:cubicBezTo>
                        <a:pt x="1554" y="2472"/>
                        <a:pt x="1639" y="2564"/>
                        <a:pt x="1743" y="2564"/>
                      </a:cubicBezTo>
                      <a:lnTo>
                        <a:pt x="1750" y="2564"/>
                      </a:lnTo>
                      <a:cubicBezTo>
                        <a:pt x="1854" y="2564"/>
                        <a:pt x="1945" y="2479"/>
                        <a:pt x="1945" y="2375"/>
                      </a:cubicBezTo>
                      <a:cubicBezTo>
                        <a:pt x="2004" y="250"/>
                        <a:pt x="316" y="2"/>
                        <a:pt x="303" y="2"/>
                      </a:cubicBezTo>
                      <a:cubicBezTo>
                        <a:pt x="292" y="1"/>
                        <a:pt x="282" y="0"/>
                        <a:pt x="2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5" name="Google Shape;3735;p13"/>
                <p:cNvSpPr/>
                <p:nvPr/>
              </p:nvSpPr>
              <p:spPr>
                <a:xfrm>
                  <a:off x="6102914" y="4067557"/>
                  <a:ext cx="36079" cy="81549"/>
                </a:xfrm>
                <a:custGeom>
                  <a:rect b="b" l="l" r="r" t="t"/>
                  <a:pathLst>
                    <a:path extrusionOk="0" h="3230" w="1429">
                      <a:moveTo>
                        <a:pt x="225" y="1"/>
                      </a:moveTo>
                      <a:cubicBezTo>
                        <a:pt x="167" y="1"/>
                        <a:pt x="110" y="26"/>
                        <a:pt x="73" y="75"/>
                      </a:cubicBezTo>
                      <a:cubicBezTo>
                        <a:pt x="1" y="159"/>
                        <a:pt x="14" y="283"/>
                        <a:pt x="99" y="348"/>
                      </a:cubicBezTo>
                      <a:cubicBezTo>
                        <a:pt x="112" y="361"/>
                        <a:pt x="1024" y="1124"/>
                        <a:pt x="972" y="3021"/>
                      </a:cubicBezTo>
                      <a:cubicBezTo>
                        <a:pt x="972" y="3131"/>
                        <a:pt x="1057" y="3223"/>
                        <a:pt x="1168" y="3229"/>
                      </a:cubicBezTo>
                      <a:lnTo>
                        <a:pt x="1174" y="3229"/>
                      </a:lnTo>
                      <a:cubicBezTo>
                        <a:pt x="1278" y="3229"/>
                        <a:pt x="1363" y="3144"/>
                        <a:pt x="1370" y="3034"/>
                      </a:cubicBezTo>
                      <a:cubicBezTo>
                        <a:pt x="1428" y="922"/>
                        <a:pt x="392" y="75"/>
                        <a:pt x="346" y="42"/>
                      </a:cubicBezTo>
                      <a:cubicBezTo>
                        <a:pt x="310" y="14"/>
                        <a:pt x="267" y="1"/>
                        <a:pt x="22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6" name="Google Shape;3736;p13"/>
                <p:cNvSpPr/>
                <p:nvPr/>
              </p:nvSpPr>
              <p:spPr>
                <a:xfrm>
                  <a:off x="6081706" y="3893097"/>
                  <a:ext cx="34236" cy="64305"/>
                </a:xfrm>
                <a:custGeom>
                  <a:rect b="b" l="l" r="r" t="t"/>
                  <a:pathLst>
                    <a:path extrusionOk="0" h="2547" w="1356">
                      <a:moveTo>
                        <a:pt x="1072" y="0"/>
                      </a:moveTo>
                      <a:cubicBezTo>
                        <a:pt x="1042" y="0"/>
                        <a:pt x="1011" y="8"/>
                        <a:pt x="978" y="24"/>
                      </a:cubicBezTo>
                      <a:cubicBezTo>
                        <a:pt x="939" y="37"/>
                        <a:pt x="59" y="487"/>
                        <a:pt x="0" y="2344"/>
                      </a:cubicBezTo>
                      <a:cubicBezTo>
                        <a:pt x="0" y="2448"/>
                        <a:pt x="85" y="2540"/>
                        <a:pt x="189" y="2546"/>
                      </a:cubicBezTo>
                      <a:lnTo>
                        <a:pt x="196" y="2546"/>
                      </a:lnTo>
                      <a:cubicBezTo>
                        <a:pt x="307" y="2546"/>
                        <a:pt x="391" y="2461"/>
                        <a:pt x="398" y="2357"/>
                      </a:cubicBezTo>
                      <a:cubicBezTo>
                        <a:pt x="450" y="773"/>
                        <a:pt x="1134" y="382"/>
                        <a:pt x="1154" y="376"/>
                      </a:cubicBezTo>
                      <a:cubicBezTo>
                        <a:pt x="1356" y="275"/>
                        <a:pt x="1254" y="0"/>
                        <a:pt x="1072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7" name="Google Shape;3737;p13"/>
                <p:cNvSpPr/>
                <p:nvPr/>
              </p:nvSpPr>
              <p:spPr>
                <a:xfrm>
                  <a:off x="5971374" y="3754842"/>
                  <a:ext cx="29060" cy="66628"/>
                </a:xfrm>
                <a:custGeom>
                  <a:rect b="b" l="l" r="r" t="t"/>
                  <a:pathLst>
                    <a:path extrusionOk="0" h="2639" w="1151">
                      <a:moveTo>
                        <a:pt x="259" y="0"/>
                      </a:moveTo>
                      <a:cubicBezTo>
                        <a:pt x="126" y="0"/>
                        <a:pt x="0" y="138"/>
                        <a:pt x="82" y="292"/>
                      </a:cubicBezTo>
                      <a:cubicBezTo>
                        <a:pt x="88" y="305"/>
                        <a:pt x="727" y="1355"/>
                        <a:pt x="414" y="2385"/>
                      </a:cubicBezTo>
                      <a:cubicBezTo>
                        <a:pt x="381" y="2489"/>
                        <a:pt x="440" y="2600"/>
                        <a:pt x="544" y="2632"/>
                      </a:cubicBezTo>
                      <a:cubicBezTo>
                        <a:pt x="564" y="2639"/>
                        <a:pt x="583" y="2639"/>
                        <a:pt x="603" y="2639"/>
                      </a:cubicBezTo>
                      <a:cubicBezTo>
                        <a:pt x="688" y="2639"/>
                        <a:pt x="766" y="2587"/>
                        <a:pt x="792" y="2502"/>
                      </a:cubicBezTo>
                      <a:cubicBezTo>
                        <a:pt x="1150" y="1296"/>
                        <a:pt x="447" y="136"/>
                        <a:pt x="421" y="90"/>
                      </a:cubicBezTo>
                      <a:cubicBezTo>
                        <a:pt x="377" y="27"/>
                        <a:pt x="317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8" name="Google Shape;3738;p13"/>
                <p:cNvSpPr/>
                <p:nvPr/>
              </p:nvSpPr>
              <p:spPr>
                <a:xfrm>
                  <a:off x="5969632" y="3672914"/>
                  <a:ext cx="37442" cy="39310"/>
                </a:xfrm>
                <a:custGeom>
                  <a:rect b="b" l="l" r="r" t="t"/>
                  <a:pathLst>
                    <a:path extrusionOk="0" h="1557" w="1483">
                      <a:moveTo>
                        <a:pt x="1165" y="0"/>
                      </a:moveTo>
                      <a:cubicBezTo>
                        <a:pt x="952" y="0"/>
                        <a:pt x="297" y="106"/>
                        <a:pt x="27" y="1321"/>
                      </a:cubicBezTo>
                      <a:cubicBezTo>
                        <a:pt x="1" y="1426"/>
                        <a:pt x="66" y="1530"/>
                        <a:pt x="177" y="1556"/>
                      </a:cubicBezTo>
                      <a:lnTo>
                        <a:pt x="216" y="1556"/>
                      </a:lnTo>
                      <a:cubicBezTo>
                        <a:pt x="314" y="1556"/>
                        <a:pt x="392" y="1497"/>
                        <a:pt x="411" y="1406"/>
                      </a:cubicBezTo>
                      <a:cubicBezTo>
                        <a:pt x="630" y="430"/>
                        <a:pt x="1085" y="396"/>
                        <a:pt x="1168" y="396"/>
                      </a:cubicBezTo>
                      <a:cubicBezTo>
                        <a:pt x="1174" y="396"/>
                        <a:pt x="1179" y="396"/>
                        <a:pt x="1180" y="396"/>
                      </a:cubicBezTo>
                      <a:cubicBezTo>
                        <a:pt x="1191" y="397"/>
                        <a:pt x="1201" y="398"/>
                        <a:pt x="1211" y="398"/>
                      </a:cubicBezTo>
                      <a:cubicBezTo>
                        <a:pt x="1445" y="398"/>
                        <a:pt x="1483" y="36"/>
                        <a:pt x="1233" y="5"/>
                      </a:cubicBezTo>
                      <a:cubicBezTo>
                        <a:pt x="1228" y="4"/>
                        <a:pt x="1204" y="0"/>
                        <a:pt x="1165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9" name="Google Shape;3739;p13"/>
                <p:cNvSpPr/>
                <p:nvPr/>
              </p:nvSpPr>
              <p:spPr>
                <a:xfrm>
                  <a:off x="6015356" y="3608936"/>
                  <a:ext cx="28025" cy="46683"/>
                </a:xfrm>
                <a:custGeom>
                  <a:rect b="b" l="l" r="r" t="t"/>
                  <a:pathLst>
                    <a:path extrusionOk="0" h="1849" w="1110">
                      <a:moveTo>
                        <a:pt x="272" y="1"/>
                      </a:moveTo>
                      <a:cubicBezTo>
                        <a:pt x="42" y="1"/>
                        <a:pt x="1" y="357"/>
                        <a:pt x="249" y="395"/>
                      </a:cubicBezTo>
                      <a:cubicBezTo>
                        <a:pt x="393" y="427"/>
                        <a:pt x="516" y="518"/>
                        <a:pt x="588" y="642"/>
                      </a:cubicBezTo>
                      <a:cubicBezTo>
                        <a:pt x="705" y="844"/>
                        <a:pt x="673" y="1170"/>
                        <a:pt x="510" y="1574"/>
                      </a:cubicBezTo>
                      <a:cubicBezTo>
                        <a:pt x="471" y="1679"/>
                        <a:pt x="523" y="1789"/>
                        <a:pt x="621" y="1835"/>
                      </a:cubicBezTo>
                      <a:cubicBezTo>
                        <a:pt x="647" y="1842"/>
                        <a:pt x="673" y="1848"/>
                        <a:pt x="699" y="1848"/>
                      </a:cubicBezTo>
                      <a:cubicBezTo>
                        <a:pt x="777" y="1848"/>
                        <a:pt x="849" y="1796"/>
                        <a:pt x="875" y="1718"/>
                      </a:cubicBezTo>
                      <a:cubicBezTo>
                        <a:pt x="1090" y="1190"/>
                        <a:pt x="1110" y="760"/>
                        <a:pt x="927" y="440"/>
                      </a:cubicBezTo>
                      <a:cubicBezTo>
                        <a:pt x="797" y="212"/>
                        <a:pt x="569" y="56"/>
                        <a:pt x="308" y="4"/>
                      </a:cubicBezTo>
                      <a:cubicBezTo>
                        <a:pt x="296" y="2"/>
                        <a:pt x="284" y="1"/>
                        <a:pt x="2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0" name="Google Shape;3740;p13"/>
                <p:cNvSpPr/>
                <p:nvPr/>
              </p:nvSpPr>
              <p:spPr>
                <a:xfrm>
                  <a:off x="6001066" y="3539077"/>
                  <a:ext cx="45370" cy="39361"/>
                </a:xfrm>
                <a:custGeom>
                  <a:rect b="b" l="l" r="r" t="t"/>
                  <a:pathLst>
                    <a:path extrusionOk="0" h="1559" w="1797">
                      <a:moveTo>
                        <a:pt x="1387" y="1"/>
                      </a:moveTo>
                      <a:cubicBezTo>
                        <a:pt x="1067" y="1"/>
                        <a:pt x="411" y="153"/>
                        <a:pt x="33" y="1298"/>
                      </a:cubicBezTo>
                      <a:cubicBezTo>
                        <a:pt x="1" y="1395"/>
                        <a:pt x="53" y="1513"/>
                        <a:pt x="157" y="1545"/>
                      </a:cubicBezTo>
                      <a:cubicBezTo>
                        <a:pt x="177" y="1552"/>
                        <a:pt x="196" y="1552"/>
                        <a:pt x="222" y="1558"/>
                      </a:cubicBezTo>
                      <a:cubicBezTo>
                        <a:pt x="307" y="1552"/>
                        <a:pt x="379" y="1500"/>
                        <a:pt x="405" y="1421"/>
                      </a:cubicBezTo>
                      <a:cubicBezTo>
                        <a:pt x="715" y="490"/>
                        <a:pt x="1204" y="391"/>
                        <a:pt x="1398" y="391"/>
                      </a:cubicBezTo>
                      <a:cubicBezTo>
                        <a:pt x="1444" y="391"/>
                        <a:pt x="1474" y="397"/>
                        <a:pt x="1480" y="398"/>
                      </a:cubicBezTo>
                      <a:cubicBezTo>
                        <a:pt x="1496" y="402"/>
                        <a:pt x="1512" y="403"/>
                        <a:pt x="1527" y="403"/>
                      </a:cubicBezTo>
                      <a:cubicBezTo>
                        <a:pt x="1738" y="403"/>
                        <a:pt x="1796" y="81"/>
                        <a:pt x="1571" y="20"/>
                      </a:cubicBezTo>
                      <a:cubicBezTo>
                        <a:pt x="1560" y="17"/>
                        <a:pt x="1492" y="1"/>
                        <a:pt x="138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1" name="Google Shape;3741;p13"/>
                <p:cNvSpPr/>
                <p:nvPr/>
              </p:nvSpPr>
              <p:spPr>
                <a:xfrm>
                  <a:off x="6074788" y="4163397"/>
                  <a:ext cx="34261" cy="58599"/>
                </a:xfrm>
                <a:custGeom>
                  <a:rect b="b" l="l" r="r" t="t"/>
                  <a:pathLst>
                    <a:path extrusionOk="0" h="2321" w="1357">
                      <a:moveTo>
                        <a:pt x="1167" y="0"/>
                      </a:moveTo>
                      <a:cubicBezTo>
                        <a:pt x="919" y="7"/>
                        <a:pt x="678" y="104"/>
                        <a:pt x="509" y="287"/>
                      </a:cubicBezTo>
                      <a:cubicBezTo>
                        <a:pt x="157" y="639"/>
                        <a:pt x="0" y="1265"/>
                        <a:pt x="53" y="2131"/>
                      </a:cubicBezTo>
                      <a:cubicBezTo>
                        <a:pt x="59" y="2236"/>
                        <a:pt x="144" y="2320"/>
                        <a:pt x="248" y="2320"/>
                      </a:cubicBezTo>
                      <a:lnTo>
                        <a:pt x="261" y="2320"/>
                      </a:lnTo>
                      <a:cubicBezTo>
                        <a:pt x="365" y="2314"/>
                        <a:pt x="450" y="2223"/>
                        <a:pt x="444" y="2118"/>
                      </a:cubicBezTo>
                      <a:cubicBezTo>
                        <a:pt x="391" y="1186"/>
                        <a:pt x="594" y="769"/>
                        <a:pt x="776" y="580"/>
                      </a:cubicBezTo>
                      <a:cubicBezTo>
                        <a:pt x="874" y="476"/>
                        <a:pt x="1004" y="411"/>
                        <a:pt x="1148" y="404"/>
                      </a:cubicBezTo>
                      <a:cubicBezTo>
                        <a:pt x="1252" y="404"/>
                        <a:pt x="1343" y="319"/>
                        <a:pt x="1350" y="209"/>
                      </a:cubicBezTo>
                      <a:cubicBezTo>
                        <a:pt x="1356" y="104"/>
                        <a:pt x="1278" y="7"/>
                        <a:pt x="1167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2" name="Google Shape;3742;p13"/>
                <p:cNvSpPr/>
                <p:nvPr/>
              </p:nvSpPr>
              <p:spPr>
                <a:xfrm>
                  <a:off x="6081529" y="4015547"/>
                  <a:ext cx="34463" cy="59180"/>
                </a:xfrm>
                <a:custGeom>
                  <a:rect b="b" l="l" r="r" t="t"/>
                  <a:pathLst>
                    <a:path extrusionOk="0" h="2344" w="1365">
                      <a:moveTo>
                        <a:pt x="1077" y="1"/>
                      </a:moveTo>
                      <a:cubicBezTo>
                        <a:pt x="1048" y="1"/>
                        <a:pt x="1017" y="8"/>
                        <a:pt x="985" y="23"/>
                      </a:cubicBezTo>
                      <a:cubicBezTo>
                        <a:pt x="946" y="42"/>
                        <a:pt x="66" y="505"/>
                        <a:pt x="7" y="2135"/>
                      </a:cubicBezTo>
                      <a:cubicBezTo>
                        <a:pt x="1" y="2245"/>
                        <a:pt x="92" y="2337"/>
                        <a:pt x="196" y="2343"/>
                      </a:cubicBezTo>
                      <a:lnTo>
                        <a:pt x="203" y="2343"/>
                      </a:lnTo>
                      <a:cubicBezTo>
                        <a:pt x="314" y="2343"/>
                        <a:pt x="405" y="2258"/>
                        <a:pt x="405" y="2148"/>
                      </a:cubicBezTo>
                      <a:cubicBezTo>
                        <a:pt x="457" y="779"/>
                        <a:pt x="1135" y="394"/>
                        <a:pt x="1167" y="375"/>
                      </a:cubicBezTo>
                      <a:cubicBezTo>
                        <a:pt x="1364" y="268"/>
                        <a:pt x="1260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3" name="Google Shape;3743;p13"/>
                <p:cNvSpPr/>
                <p:nvPr/>
              </p:nvSpPr>
              <p:spPr>
                <a:xfrm>
                  <a:off x="6083473" y="3225780"/>
                  <a:ext cx="183726" cy="588443"/>
                </a:xfrm>
                <a:custGeom>
                  <a:rect b="b" l="l" r="r" t="t"/>
                  <a:pathLst>
                    <a:path extrusionOk="0" h="23307" w="7277">
                      <a:moveTo>
                        <a:pt x="5001" y="0"/>
                      </a:moveTo>
                      <a:lnTo>
                        <a:pt x="1970" y="333"/>
                      </a:lnTo>
                      <a:cubicBezTo>
                        <a:pt x="2185" y="346"/>
                        <a:pt x="2902" y="1102"/>
                        <a:pt x="3319" y="2738"/>
                      </a:cubicBezTo>
                      <a:cubicBezTo>
                        <a:pt x="2589" y="2874"/>
                        <a:pt x="712" y="3363"/>
                        <a:pt x="61" y="4791"/>
                      </a:cubicBezTo>
                      <a:cubicBezTo>
                        <a:pt x="0" y="4941"/>
                        <a:pt x="127" y="5058"/>
                        <a:pt x="253" y="5058"/>
                      </a:cubicBezTo>
                      <a:cubicBezTo>
                        <a:pt x="317" y="5058"/>
                        <a:pt x="381" y="5027"/>
                        <a:pt x="419" y="4954"/>
                      </a:cubicBezTo>
                      <a:cubicBezTo>
                        <a:pt x="999" y="3696"/>
                        <a:pt x="2752" y="3246"/>
                        <a:pt x="3411" y="3122"/>
                      </a:cubicBezTo>
                      <a:cubicBezTo>
                        <a:pt x="3424" y="3174"/>
                        <a:pt x="3430" y="3233"/>
                        <a:pt x="3443" y="3285"/>
                      </a:cubicBezTo>
                      <a:lnTo>
                        <a:pt x="3443" y="4569"/>
                      </a:lnTo>
                      <a:cubicBezTo>
                        <a:pt x="3437" y="4569"/>
                        <a:pt x="3430" y="4563"/>
                        <a:pt x="3424" y="4563"/>
                      </a:cubicBezTo>
                      <a:cubicBezTo>
                        <a:pt x="3414" y="4560"/>
                        <a:pt x="3349" y="4547"/>
                        <a:pt x="3242" y="4547"/>
                      </a:cubicBezTo>
                      <a:cubicBezTo>
                        <a:pt x="2861" y="4547"/>
                        <a:pt x="1945" y="4710"/>
                        <a:pt x="1025" y="6062"/>
                      </a:cubicBezTo>
                      <a:cubicBezTo>
                        <a:pt x="923" y="6215"/>
                        <a:pt x="1059" y="6371"/>
                        <a:pt x="1197" y="6371"/>
                      </a:cubicBezTo>
                      <a:cubicBezTo>
                        <a:pt x="1253" y="6371"/>
                        <a:pt x="1310" y="6345"/>
                        <a:pt x="1351" y="6283"/>
                      </a:cubicBezTo>
                      <a:cubicBezTo>
                        <a:pt x="2184" y="5060"/>
                        <a:pt x="2960" y="4940"/>
                        <a:pt x="3238" y="4940"/>
                      </a:cubicBezTo>
                      <a:cubicBezTo>
                        <a:pt x="3300" y="4940"/>
                        <a:pt x="3337" y="4946"/>
                        <a:pt x="3345" y="4947"/>
                      </a:cubicBezTo>
                      <a:cubicBezTo>
                        <a:pt x="3359" y="4950"/>
                        <a:pt x="3372" y="4951"/>
                        <a:pt x="3386" y="4951"/>
                      </a:cubicBezTo>
                      <a:cubicBezTo>
                        <a:pt x="3405" y="4951"/>
                        <a:pt x="3424" y="4948"/>
                        <a:pt x="3443" y="4941"/>
                      </a:cubicBezTo>
                      <a:lnTo>
                        <a:pt x="3443" y="23111"/>
                      </a:lnTo>
                      <a:cubicBezTo>
                        <a:pt x="3443" y="23242"/>
                        <a:pt x="3543" y="23307"/>
                        <a:pt x="3641" y="23307"/>
                      </a:cubicBezTo>
                      <a:cubicBezTo>
                        <a:pt x="3740" y="23307"/>
                        <a:pt x="3837" y="23242"/>
                        <a:pt x="3834" y="23111"/>
                      </a:cubicBezTo>
                      <a:lnTo>
                        <a:pt x="3834" y="4941"/>
                      </a:lnTo>
                      <a:cubicBezTo>
                        <a:pt x="3848" y="4940"/>
                        <a:pt x="3862" y="4939"/>
                        <a:pt x="3879" y="4939"/>
                      </a:cubicBezTo>
                      <a:cubicBezTo>
                        <a:pt x="4169" y="4939"/>
                        <a:pt x="4937" y="5074"/>
                        <a:pt x="5757" y="6283"/>
                      </a:cubicBezTo>
                      <a:cubicBezTo>
                        <a:pt x="5800" y="6345"/>
                        <a:pt x="5858" y="6371"/>
                        <a:pt x="5915" y="6371"/>
                      </a:cubicBezTo>
                      <a:cubicBezTo>
                        <a:pt x="6055" y="6371"/>
                        <a:pt x="6189" y="6215"/>
                        <a:pt x="6083" y="6062"/>
                      </a:cubicBezTo>
                      <a:cubicBezTo>
                        <a:pt x="5175" y="4722"/>
                        <a:pt x="4273" y="4549"/>
                        <a:pt x="3880" y="4549"/>
                      </a:cubicBezTo>
                      <a:cubicBezTo>
                        <a:pt x="3864" y="4549"/>
                        <a:pt x="3849" y="4549"/>
                        <a:pt x="3834" y="4549"/>
                      </a:cubicBezTo>
                      <a:lnTo>
                        <a:pt x="3834" y="3122"/>
                      </a:lnTo>
                      <a:cubicBezTo>
                        <a:pt x="4466" y="3239"/>
                        <a:pt x="6272" y="3676"/>
                        <a:pt x="6858" y="4954"/>
                      </a:cubicBezTo>
                      <a:cubicBezTo>
                        <a:pt x="6899" y="5030"/>
                        <a:pt x="6964" y="5062"/>
                        <a:pt x="7030" y="5062"/>
                      </a:cubicBezTo>
                      <a:cubicBezTo>
                        <a:pt x="7154" y="5062"/>
                        <a:pt x="7277" y="4945"/>
                        <a:pt x="7217" y="4791"/>
                      </a:cubicBezTo>
                      <a:cubicBezTo>
                        <a:pt x="6526" y="3272"/>
                        <a:pt x="4460" y="2822"/>
                        <a:pt x="3841" y="2718"/>
                      </a:cubicBezTo>
                      <a:cubicBezTo>
                        <a:pt x="4023" y="1695"/>
                        <a:pt x="4362" y="639"/>
                        <a:pt x="5001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4" name="Google Shape;3744;p13"/>
                <p:cNvSpPr/>
                <p:nvPr/>
              </p:nvSpPr>
              <p:spPr>
                <a:xfrm>
                  <a:off x="6174869" y="3489819"/>
                  <a:ext cx="227732" cy="348946"/>
                </a:xfrm>
                <a:custGeom>
                  <a:rect b="b" l="l" r="r" t="t"/>
                  <a:pathLst>
                    <a:path extrusionOk="0" h="13821" w="9020">
                      <a:moveTo>
                        <a:pt x="1703" y="0"/>
                      </a:moveTo>
                      <a:cubicBezTo>
                        <a:pt x="912" y="0"/>
                        <a:pt x="308" y="102"/>
                        <a:pt x="240" y="114"/>
                      </a:cubicBezTo>
                      <a:cubicBezTo>
                        <a:pt x="0" y="157"/>
                        <a:pt x="45" y="502"/>
                        <a:pt x="270" y="502"/>
                      </a:cubicBezTo>
                      <a:cubicBezTo>
                        <a:pt x="283" y="502"/>
                        <a:pt x="297" y="501"/>
                        <a:pt x="312" y="498"/>
                      </a:cubicBezTo>
                      <a:cubicBezTo>
                        <a:pt x="326" y="496"/>
                        <a:pt x="898" y="401"/>
                        <a:pt x="1658" y="401"/>
                      </a:cubicBezTo>
                      <a:cubicBezTo>
                        <a:pt x="2973" y="401"/>
                        <a:pt x="4850" y="685"/>
                        <a:pt x="5383" y="2225"/>
                      </a:cubicBezTo>
                      <a:cubicBezTo>
                        <a:pt x="6282" y="4806"/>
                        <a:pt x="8589" y="13579"/>
                        <a:pt x="8609" y="13670"/>
                      </a:cubicBezTo>
                      <a:cubicBezTo>
                        <a:pt x="8635" y="13755"/>
                        <a:pt x="8713" y="13820"/>
                        <a:pt x="8804" y="13820"/>
                      </a:cubicBezTo>
                      <a:cubicBezTo>
                        <a:pt x="8817" y="13814"/>
                        <a:pt x="8837" y="13814"/>
                        <a:pt x="8850" y="13807"/>
                      </a:cubicBezTo>
                      <a:cubicBezTo>
                        <a:pt x="8954" y="13781"/>
                        <a:pt x="9019" y="13677"/>
                        <a:pt x="8993" y="13572"/>
                      </a:cubicBezTo>
                      <a:cubicBezTo>
                        <a:pt x="8967" y="13481"/>
                        <a:pt x="6654" y="4695"/>
                        <a:pt x="5761" y="2095"/>
                      </a:cubicBezTo>
                      <a:cubicBezTo>
                        <a:pt x="5149" y="328"/>
                        <a:pt x="3124" y="0"/>
                        <a:pt x="170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5" name="Google Shape;3745;p13"/>
                <p:cNvSpPr/>
                <p:nvPr/>
              </p:nvSpPr>
              <p:spPr>
                <a:xfrm>
                  <a:off x="6172345" y="3518576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90"/>
                        <a:pt x="3623" y="1516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4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lnTo>
                        <a:pt x="3687" y="1516"/>
                      </a:lnTo>
                      <a:cubicBezTo>
                        <a:pt x="3686" y="1517"/>
                        <a:pt x="3685" y="1517"/>
                        <a:pt x="3684" y="1517"/>
                      </a:cubicBezTo>
                      <a:lnTo>
                        <a:pt x="3690" y="1517"/>
                      </a:lnTo>
                      <a:cubicBezTo>
                        <a:pt x="3689" y="1517"/>
                        <a:pt x="3688" y="1517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6" name="Google Shape;3746;p13"/>
                <p:cNvSpPr/>
                <p:nvPr/>
              </p:nvSpPr>
              <p:spPr>
                <a:xfrm>
                  <a:off x="6172168" y="3557255"/>
                  <a:ext cx="99601" cy="38300"/>
                </a:xfrm>
                <a:custGeom>
                  <a:rect b="b" l="l" r="r" t="t"/>
                  <a:pathLst>
                    <a:path extrusionOk="0" h="1517" w="3945">
                      <a:moveTo>
                        <a:pt x="1579" y="1"/>
                      </a:moveTo>
                      <a:cubicBezTo>
                        <a:pt x="810" y="1"/>
                        <a:pt x="217" y="287"/>
                        <a:pt x="204" y="291"/>
                      </a:cubicBezTo>
                      <a:cubicBezTo>
                        <a:pt x="0" y="393"/>
                        <a:pt x="106" y="671"/>
                        <a:pt x="290" y="671"/>
                      </a:cubicBezTo>
                      <a:cubicBezTo>
                        <a:pt x="318" y="671"/>
                        <a:pt x="349" y="664"/>
                        <a:pt x="380" y="649"/>
                      </a:cubicBezTo>
                      <a:cubicBezTo>
                        <a:pt x="420" y="629"/>
                        <a:pt x="923" y="386"/>
                        <a:pt x="1571" y="386"/>
                      </a:cubicBezTo>
                      <a:cubicBezTo>
                        <a:pt x="2185" y="386"/>
                        <a:pt x="2929" y="604"/>
                        <a:pt x="3534" y="1438"/>
                      </a:cubicBezTo>
                      <a:cubicBezTo>
                        <a:pt x="3573" y="1489"/>
                        <a:pt x="3630" y="1515"/>
                        <a:pt x="3694" y="1516"/>
                      </a:cubicBezTo>
                      <a:lnTo>
                        <a:pt x="3694" y="1516"/>
                      </a:lnTo>
                      <a:cubicBezTo>
                        <a:pt x="3855" y="1514"/>
                        <a:pt x="3944" y="1333"/>
                        <a:pt x="3854" y="1203"/>
                      </a:cubicBezTo>
                      <a:cubicBezTo>
                        <a:pt x="3160" y="249"/>
                        <a:pt x="2293" y="1"/>
                        <a:pt x="1579" y="1"/>
                      </a:cubicBezTo>
                      <a:close/>
                      <a:moveTo>
                        <a:pt x="3694" y="1516"/>
                      </a:moveTo>
                      <a:lnTo>
                        <a:pt x="3694" y="1516"/>
                      </a:lnTo>
                      <a:cubicBezTo>
                        <a:pt x="3693" y="1516"/>
                        <a:pt x="3692" y="1516"/>
                        <a:pt x="3691" y="1516"/>
                      </a:cubicBezTo>
                      <a:lnTo>
                        <a:pt x="3697" y="1516"/>
                      </a:lnTo>
                      <a:cubicBezTo>
                        <a:pt x="3696" y="1516"/>
                        <a:pt x="3695" y="1516"/>
                        <a:pt x="3694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7" name="Google Shape;3747;p13"/>
                <p:cNvSpPr/>
                <p:nvPr/>
              </p:nvSpPr>
              <p:spPr>
                <a:xfrm>
                  <a:off x="6172319" y="359578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6" y="0"/>
                      </a:moveTo>
                      <a:cubicBezTo>
                        <a:pt x="806" y="0"/>
                        <a:pt x="211" y="290"/>
                        <a:pt x="198" y="296"/>
                      </a:cubicBezTo>
                      <a:cubicBezTo>
                        <a:pt x="1" y="398"/>
                        <a:pt x="106" y="670"/>
                        <a:pt x="285" y="670"/>
                      </a:cubicBezTo>
                      <a:cubicBezTo>
                        <a:pt x="313" y="670"/>
                        <a:pt x="343" y="663"/>
                        <a:pt x="374" y="648"/>
                      </a:cubicBezTo>
                      <a:cubicBezTo>
                        <a:pt x="414" y="628"/>
                        <a:pt x="917" y="385"/>
                        <a:pt x="1565" y="385"/>
                      </a:cubicBezTo>
                      <a:cubicBezTo>
                        <a:pt x="2179" y="385"/>
                        <a:pt x="2923" y="603"/>
                        <a:pt x="3528" y="1437"/>
                      </a:cubicBezTo>
                      <a:cubicBezTo>
                        <a:pt x="3564" y="1485"/>
                        <a:pt x="3616" y="1516"/>
                        <a:pt x="3675" y="1516"/>
                      </a:cubicBezTo>
                      <a:cubicBezTo>
                        <a:pt x="3680" y="1516"/>
                        <a:pt x="3685" y="1516"/>
                        <a:pt x="3690" y="1515"/>
                      </a:cubicBezTo>
                      <a:lnTo>
                        <a:pt x="3690" y="1515"/>
                      </a:lnTo>
                      <a:cubicBezTo>
                        <a:pt x="3691" y="1515"/>
                        <a:pt x="3692" y="1515"/>
                        <a:pt x="3693" y="1515"/>
                      </a:cubicBezTo>
                      <a:cubicBezTo>
                        <a:pt x="3851" y="1515"/>
                        <a:pt x="3937" y="1331"/>
                        <a:pt x="3848" y="1202"/>
                      </a:cubicBezTo>
                      <a:cubicBezTo>
                        <a:pt x="3155" y="249"/>
                        <a:pt x="2290" y="0"/>
                        <a:pt x="157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8" name="Google Shape;3748;p13"/>
                <p:cNvSpPr/>
                <p:nvPr/>
              </p:nvSpPr>
              <p:spPr>
                <a:xfrm>
                  <a:off x="6172294" y="3634436"/>
                  <a:ext cx="99450" cy="38275"/>
                </a:xfrm>
                <a:custGeom>
                  <a:rect b="b" l="l" r="r" t="t"/>
                  <a:pathLst>
                    <a:path extrusionOk="0" h="1516" w="3939">
                      <a:moveTo>
                        <a:pt x="1574" y="0"/>
                      </a:moveTo>
                      <a:cubicBezTo>
                        <a:pt x="805" y="0"/>
                        <a:pt x="212" y="287"/>
                        <a:pt x="199" y="291"/>
                      </a:cubicBezTo>
                      <a:cubicBezTo>
                        <a:pt x="0" y="398"/>
                        <a:pt x="108" y="669"/>
                        <a:pt x="289" y="669"/>
                      </a:cubicBezTo>
                      <a:cubicBezTo>
                        <a:pt x="316" y="669"/>
                        <a:pt x="345" y="663"/>
                        <a:pt x="375" y="649"/>
                      </a:cubicBezTo>
                      <a:cubicBezTo>
                        <a:pt x="415" y="629"/>
                        <a:pt x="918" y="385"/>
                        <a:pt x="1566" y="385"/>
                      </a:cubicBezTo>
                      <a:cubicBezTo>
                        <a:pt x="2180" y="385"/>
                        <a:pt x="2924" y="604"/>
                        <a:pt x="3529" y="1438"/>
                      </a:cubicBezTo>
                      <a:cubicBezTo>
                        <a:pt x="3568" y="1490"/>
                        <a:pt x="3627" y="1516"/>
                        <a:pt x="3692" y="1516"/>
                      </a:cubicBezTo>
                      <a:lnTo>
                        <a:pt x="3686" y="1516"/>
                      </a:lnTo>
                      <a:cubicBezTo>
                        <a:pt x="3689" y="1516"/>
                        <a:pt x="3691" y="1516"/>
                        <a:pt x="3694" y="1516"/>
                      </a:cubicBezTo>
                      <a:cubicBezTo>
                        <a:pt x="3852" y="1516"/>
                        <a:pt x="3938" y="1331"/>
                        <a:pt x="3849" y="1203"/>
                      </a:cubicBezTo>
                      <a:cubicBezTo>
                        <a:pt x="3155" y="248"/>
                        <a:pt x="2288" y="0"/>
                        <a:pt x="1574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9" name="Google Shape;3749;p13"/>
                <p:cNvSpPr/>
                <p:nvPr/>
              </p:nvSpPr>
              <p:spPr>
                <a:xfrm>
                  <a:off x="6172319" y="3673040"/>
                  <a:ext cx="99450" cy="38351"/>
                </a:xfrm>
                <a:custGeom>
                  <a:rect b="b" l="l" r="r" t="t"/>
                  <a:pathLst>
                    <a:path extrusionOk="0" h="1519" w="3939">
                      <a:moveTo>
                        <a:pt x="1569" y="1"/>
                      </a:moveTo>
                      <a:cubicBezTo>
                        <a:pt x="802" y="1"/>
                        <a:pt x="211" y="286"/>
                        <a:pt x="198" y="293"/>
                      </a:cubicBezTo>
                      <a:cubicBezTo>
                        <a:pt x="1" y="395"/>
                        <a:pt x="106" y="667"/>
                        <a:pt x="285" y="667"/>
                      </a:cubicBezTo>
                      <a:cubicBezTo>
                        <a:pt x="313" y="667"/>
                        <a:pt x="343" y="660"/>
                        <a:pt x="374" y="645"/>
                      </a:cubicBezTo>
                      <a:cubicBezTo>
                        <a:pt x="414" y="625"/>
                        <a:pt x="915" y="384"/>
                        <a:pt x="1562" y="384"/>
                      </a:cubicBezTo>
                      <a:cubicBezTo>
                        <a:pt x="2176" y="384"/>
                        <a:pt x="2922" y="602"/>
                        <a:pt x="3528" y="1434"/>
                      </a:cubicBezTo>
                      <a:cubicBezTo>
                        <a:pt x="3567" y="1485"/>
                        <a:pt x="3624" y="1517"/>
                        <a:pt x="3688" y="1518"/>
                      </a:cubicBezTo>
                      <a:lnTo>
                        <a:pt x="3688" y="1518"/>
                      </a:lnTo>
                      <a:cubicBezTo>
                        <a:pt x="3849" y="1516"/>
                        <a:pt x="3938" y="1335"/>
                        <a:pt x="3848" y="1206"/>
                      </a:cubicBezTo>
                      <a:cubicBezTo>
                        <a:pt x="3153" y="249"/>
                        <a:pt x="2284" y="1"/>
                        <a:pt x="1569" y="1"/>
                      </a:cubicBezTo>
                      <a:close/>
                      <a:moveTo>
                        <a:pt x="3688" y="1518"/>
                      </a:moveTo>
                      <a:lnTo>
                        <a:pt x="3688" y="1518"/>
                      </a:lnTo>
                      <a:cubicBezTo>
                        <a:pt x="3687" y="1518"/>
                        <a:pt x="3686" y="1518"/>
                        <a:pt x="3685" y="1518"/>
                      </a:cubicBezTo>
                      <a:lnTo>
                        <a:pt x="3691" y="1518"/>
                      </a:lnTo>
                      <a:cubicBezTo>
                        <a:pt x="3690" y="1518"/>
                        <a:pt x="3689" y="1518"/>
                        <a:pt x="3688" y="1518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0" name="Google Shape;3750;p13"/>
                <p:cNvSpPr/>
                <p:nvPr/>
              </p:nvSpPr>
              <p:spPr>
                <a:xfrm>
                  <a:off x="6172319" y="3711643"/>
                  <a:ext cx="99450" cy="38427"/>
                </a:xfrm>
                <a:custGeom>
                  <a:rect b="b" l="l" r="r" t="t"/>
                  <a:pathLst>
                    <a:path extrusionOk="0" h="1522" w="3939">
                      <a:moveTo>
                        <a:pt x="1572" y="1"/>
                      </a:moveTo>
                      <a:cubicBezTo>
                        <a:pt x="804" y="1"/>
                        <a:pt x="211" y="289"/>
                        <a:pt x="198" y="296"/>
                      </a:cubicBezTo>
                      <a:cubicBezTo>
                        <a:pt x="1" y="397"/>
                        <a:pt x="106" y="669"/>
                        <a:pt x="285" y="669"/>
                      </a:cubicBezTo>
                      <a:cubicBezTo>
                        <a:pt x="313" y="669"/>
                        <a:pt x="343" y="663"/>
                        <a:pt x="374" y="648"/>
                      </a:cubicBezTo>
                      <a:cubicBezTo>
                        <a:pt x="414" y="628"/>
                        <a:pt x="915" y="387"/>
                        <a:pt x="1562" y="387"/>
                      </a:cubicBezTo>
                      <a:cubicBezTo>
                        <a:pt x="2176" y="387"/>
                        <a:pt x="2922" y="604"/>
                        <a:pt x="3528" y="1436"/>
                      </a:cubicBezTo>
                      <a:cubicBezTo>
                        <a:pt x="3567" y="1488"/>
                        <a:pt x="3624" y="1520"/>
                        <a:pt x="3688" y="1521"/>
                      </a:cubicBezTo>
                      <a:lnTo>
                        <a:pt x="3688" y="1521"/>
                      </a:lnTo>
                      <a:cubicBezTo>
                        <a:pt x="3849" y="1519"/>
                        <a:pt x="3938" y="1338"/>
                        <a:pt x="3848" y="1208"/>
                      </a:cubicBezTo>
                      <a:cubicBezTo>
                        <a:pt x="3154" y="250"/>
                        <a:pt x="2287" y="1"/>
                        <a:pt x="1572" y="1"/>
                      </a:cubicBezTo>
                      <a:close/>
                      <a:moveTo>
                        <a:pt x="3688" y="1521"/>
                      </a:moveTo>
                      <a:lnTo>
                        <a:pt x="3688" y="1521"/>
                      </a:lnTo>
                      <a:cubicBezTo>
                        <a:pt x="3687" y="1521"/>
                        <a:pt x="3686" y="1521"/>
                        <a:pt x="3685" y="1521"/>
                      </a:cubicBezTo>
                      <a:lnTo>
                        <a:pt x="3691" y="1521"/>
                      </a:lnTo>
                      <a:cubicBezTo>
                        <a:pt x="3690" y="1521"/>
                        <a:pt x="3689" y="1521"/>
                        <a:pt x="3688" y="152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1" name="Google Shape;3751;p13"/>
                <p:cNvSpPr/>
                <p:nvPr/>
              </p:nvSpPr>
              <p:spPr>
                <a:xfrm>
                  <a:off x="6172345" y="3750272"/>
                  <a:ext cx="99425" cy="38300"/>
                </a:xfrm>
                <a:custGeom>
                  <a:rect b="b" l="l" r="r" t="t"/>
                  <a:pathLst>
                    <a:path extrusionOk="0" h="1517" w="3938">
                      <a:moveTo>
                        <a:pt x="1572" y="1"/>
                      </a:moveTo>
                      <a:cubicBezTo>
                        <a:pt x="803" y="1"/>
                        <a:pt x="210" y="288"/>
                        <a:pt x="197" y="291"/>
                      </a:cubicBezTo>
                      <a:cubicBezTo>
                        <a:pt x="0" y="398"/>
                        <a:pt x="104" y="665"/>
                        <a:pt x="283" y="665"/>
                      </a:cubicBezTo>
                      <a:cubicBezTo>
                        <a:pt x="311" y="665"/>
                        <a:pt x="342" y="658"/>
                        <a:pt x="373" y="643"/>
                      </a:cubicBezTo>
                      <a:cubicBezTo>
                        <a:pt x="413" y="626"/>
                        <a:pt x="914" y="385"/>
                        <a:pt x="1561" y="385"/>
                      </a:cubicBezTo>
                      <a:cubicBezTo>
                        <a:pt x="2175" y="385"/>
                        <a:pt x="2921" y="603"/>
                        <a:pt x="3527" y="1438"/>
                      </a:cubicBezTo>
                      <a:cubicBezTo>
                        <a:pt x="3566" y="1489"/>
                        <a:pt x="3623" y="1515"/>
                        <a:pt x="3687" y="1516"/>
                      </a:cubicBezTo>
                      <a:lnTo>
                        <a:pt x="3687" y="1516"/>
                      </a:lnTo>
                      <a:cubicBezTo>
                        <a:pt x="3848" y="1514"/>
                        <a:pt x="3937" y="1333"/>
                        <a:pt x="3847" y="1203"/>
                      </a:cubicBezTo>
                      <a:cubicBezTo>
                        <a:pt x="3153" y="249"/>
                        <a:pt x="2286" y="1"/>
                        <a:pt x="1572" y="1"/>
                      </a:cubicBezTo>
                      <a:close/>
                      <a:moveTo>
                        <a:pt x="3687" y="1516"/>
                      </a:moveTo>
                      <a:cubicBezTo>
                        <a:pt x="3686" y="1516"/>
                        <a:pt x="3685" y="1516"/>
                        <a:pt x="3684" y="1516"/>
                      </a:cubicBezTo>
                      <a:lnTo>
                        <a:pt x="3690" y="1516"/>
                      </a:lnTo>
                      <a:cubicBezTo>
                        <a:pt x="3689" y="1516"/>
                        <a:pt x="3688" y="1516"/>
                        <a:pt x="3687" y="1516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2" name="Google Shape;3752;p13"/>
                <p:cNvSpPr/>
                <p:nvPr/>
              </p:nvSpPr>
              <p:spPr>
                <a:xfrm>
                  <a:off x="6175097" y="3786679"/>
                  <a:ext cx="78242" cy="462635"/>
                </a:xfrm>
                <a:custGeom>
                  <a:rect b="b" l="l" r="r" t="t"/>
                  <a:pathLst>
                    <a:path extrusionOk="0" h="18324" w="3099">
                      <a:moveTo>
                        <a:pt x="572" y="1"/>
                      </a:moveTo>
                      <a:cubicBezTo>
                        <a:pt x="379" y="1"/>
                        <a:pt x="251" y="20"/>
                        <a:pt x="238" y="22"/>
                      </a:cubicBezTo>
                      <a:cubicBezTo>
                        <a:pt x="1" y="72"/>
                        <a:pt x="38" y="415"/>
                        <a:pt x="266" y="415"/>
                      </a:cubicBezTo>
                      <a:cubicBezTo>
                        <a:pt x="276" y="415"/>
                        <a:pt x="286" y="414"/>
                        <a:pt x="296" y="413"/>
                      </a:cubicBezTo>
                      <a:cubicBezTo>
                        <a:pt x="299" y="413"/>
                        <a:pt x="407" y="397"/>
                        <a:pt x="574" y="397"/>
                      </a:cubicBezTo>
                      <a:cubicBezTo>
                        <a:pt x="887" y="397"/>
                        <a:pt x="1405" y="453"/>
                        <a:pt x="1809" y="772"/>
                      </a:cubicBezTo>
                      <a:cubicBezTo>
                        <a:pt x="2167" y="1058"/>
                        <a:pt x="2376" y="1508"/>
                        <a:pt x="2421" y="2101"/>
                      </a:cubicBezTo>
                      <a:cubicBezTo>
                        <a:pt x="2591" y="4278"/>
                        <a:pt x="2701" y="17984"/>
                        <a:pt x="2701" y="18121"/>
                      </a:cubicBezTo>
                      <a:cubicBezTo>
                        <a:pt x="2708" y="18232"/>
                        <a:pt x="2793" y="18317"/>
                        <a:pt x="2903" y="18317"/>
                      </a:cubicBezTo>
                      <a:lnTo>
                        <a:pt x="2903" y="18323"/>
                      </a:lnTo>
                      <a:cubicBezTo>
                        <a:pt x="3014" y="18317"/>
                        <a:pt x="3099" y="18232"/>
                        <a:pt x="3099" y="18121"/>
                      </a:cubicBezTo>
                      <a:cubicBezTo>
                        <a:pt x="3099" y="17978"/>
                        <a:pt x="2982" y="4265"/>
                        <a:pt x="2812" y="2075"/>
                      </a:cubicBezTo>
                      <a:cubicBezTo>
                        <a:pt x="2760" y="1358"/>
                        <a:pt x="2506" y="824"/>
                        <a:pt x="2050" y="465"/>
                      </a:cubicBezTo>
                      <a:cubicBezTo>
                        <a:pt x="1553" y="71"/>
                        <a:pt x="943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3" name="Google Shape;3753;p13"/>
                <p:cNvSpPr/>
                <p:nvPr/>
              </p:nvSpPr>
              <p:spPr>
                <a:xfrm>
                  <a:off x="6213170" y="3937356"/>
                  <a:ext cx="36533" cy="80110"/>
                </a:xfrm>
                <a:custGeom>
                  <a:rect b="b" l="l" r="r" t="t"/>
                  <a:pathLst>
                    <a:path extrusionOk="0" h="3173" w="1447">
                      <a:moveTo>
                        <a:pt x="1165" y="1"/>
                      </a:moveTo>
                      <a:cubicBezTo>
                        <a:pt x="1121" y="1"/>
                        <a:pt x="1074" y="17"/>
                        <a:pt x="1030" y="57"/>
                      </a:cubicBezTo>
                      <a:cubicBezTo>
                        <a:pt x="998" y="89"/>
                        <a:pt x="125" y="930"/>
                        <a:pt x="7" y="2963"/>
                      </a:cubicBezTo>
                      <a:cubicBezTo>
                        <a:pt x="1" y="3074"/>
                        <a:pt x="85" y="3166"/>
                        <a:pt x="190" y="3172"/>
                      </a:cubicBezTo>
                      <a:lnTo>
                        <a:pt x="203" y="3172"/>
                      </a:lnTo>
                      <a:cubicBezTo>
                        <a:pt x="307" y="3172"/>
                        <a:pt x="392" y="3087"/>
                        <a:pt x="398" y="2983"/>
                      </a:cubicBezTo>
                      <a:cubicBezTo>
                        <a:pt x="509" y="1126"/>
                        <a:pt x="1291" y="356"/>
                        <a:pt x="1304" y="343"/>
                      </a:cubicBezTo>
                      <a:cubicBezTo>
                        <a:pt x="1446" y="202"/>
                        <a:pt x="1320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4" name="Google Shape;3754;p13"/>
                <p:cNvSpPr/>
                <p:nvPr/>
              </p:nvSpPr>
              <p:spPr>
                <a:xfrm>
                  <a:off x="6196052" y="3860099"/>
                  <a:ext cx="50672" cy="64709"/>
                </a:xfrm>
                <a:custGeom>
                  <a:rect b="b" l="l" r="r" t="t"/>
                  <a:pathLst>
                    <a:path extrusionOk="0" h="2563" w="2007">
                      <a:moveTo>
                        <a:pt x="1733" y="0"/>
                      </a:moveTo>
                      <a:cubicBezTo>
                        <a:pt x="1725" y="0"/>
                        <a:pt x="1717" y="0"/>
                        <a:pt x="1708" y="1"/>
                      </a:cubicBezTo>
                      <a:cubicBezTo>
                        <a:pt x="1689" y="8"/>
                        <a:pt x="1" y="249"/>
                        <a:pt x="60" y="2374"/>
                      </a:cubicBezTo>
                      <a:cubicBezTo>
                        <a:pt x="66" y="2478"/>
                        <a:pt x="151" y="2563"/>
                        <a:pt x="255" y="2563"/>
                      </a:cubicBezTo>
                      <a:lnTo>
                        <a:pt x="262" y="2563"/>
                      </a:lnTo>
                      <a:cubicBezTo>
                        <a:pt x="372" y="2563"/>
                        <a:pt x="457" y="2471"/>
                        <a:pt x="451" y="2361"/>
                      </a:cubicBezTo>
                      <a:cubicBezTo>
                        <a:pt x="405" y="607"/>
                        <a:pt x="1695" y="405"/>
                        <a:pt x="1754" y="392"/>
                      </a:cubicBezTo>
                      <a:cubicBezTo>
                        <a:pt x="2006" y="361"/>
                        <a:pt x="1966" y="0"/>
                        <a:pt x="1733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5" name="Google Shape;3755;p13"/>
                <p:cNvSpPr/>
                <p:nvPr/>
              </p:nvSpPr>
              <p:spPr>
                <a:xfrm>
                  <a:off x="6216149" y="4067254"/>
                  <a:ext cx="37997" cy="81852"/>
                </a:xfrm>
                <a:custGeom>
                  <a:rect b="b" l="l" r="r" t="t"/>
                  <a:pathLst>
                    <a:path extrusionOk="0" h="3242" w="1505">
                      <a:moveTo>
                        <a:pt x="1212" y="1"/>
                      </a:moveTo>
                      <a:cubicBezTo>
                        <a:pt x="1170" y="1"/>
                        <a:pt x="1125" y="17"/>
                        <a:pt x="1082" y="54"/>
                      </a:cubicBezTo>
                      <a:cubicBezTo>
                        <a:pt x="1036" y="87"/>
                        <a:pt x="0" y="927"/>
                        <a:pt x="59" y="3046"/>
                      </a:cubicBezTo>
                      <a:cubicBezTo>
                        <a:pt x="59" y="3156"/>
                        <a:pt x="150" y="3241"/>
                        <a:pt x="254" y="3241"/>
                      </a:cubicBezTo>
                      <a:lnTo>
                        <a:pt x="261" y="3241"/>
                      </a:lnTo>
                      <a:cubicBezTo>
                        <a:pt x="372" y="3235"/>
                        <a:pt x="456" y="3143"/>
                        <a:pt x="450" y="3033"/>
                      </a:cubicBezTo>
                      <a:cubicBezTo>
                        <a:pt x="398" y="1142"/>
                        <a:pt x="1310" y="380"/>
                        <a:pt x="1323" y="367"/>
                      </a:cubicBezTo>
                      <a:cubicBezTo>
                        <a:pt x="1504" y="237"/>
                        <a:pt x="1377" y="1"/>
                        <a:pt x="121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6" name="Google Shape;3756;p13"/>
                <p:cNvSpPr/>
                <p:nvPr/>
              </p:nvSpPr>
              <p:spPr>
                <a:xfrm>
                  <a:off x="6240816" y="3893097"/>
                  <a:ext cx="32620" cy="64305"/>
                </a:xfrm>
                <a:custGeom>
                  <a:rect b="b" l="l" r="r" t="t"/>
                  <a:pathLst>
                    <a:path extrusionOk="0" h="2547" w="1292">
                      <a:moveTo>
                        <a:pt x="222" y="1"/>
                      </a:moveTo>
                      <a:cubicBezTo>
                        <a:pt x="151" y="1"/>
                        <a:pt x="85" y="40"/>
                        <a:pt x="53" y="109"/>
                      </a:cubicBezTo>
                      <a:cubicBezTo>
                        <a:pt x="1" y="206"/>
                        <a:pt x="40" y="324"/>
                        <a:pt x="138" y="376"/>
                      </a:cubicBezTo>
                      <a:cubicBezTo>
                        <a:pt x="144" y="376"/>
                        <a:pt x="841" y="760"/>
                        <a:pt x="894" y="2357"/>
                      </a:cubicBezTo>
                      <a:cubicBezTo>
                        <a:pt x="900" y="2461"/>
                        <a:pt x="985" y="2546"/>
                        <a:pt x="1089" y="2546"/>
                      </a:cubicBezTo>
                      <a:lnTo>
                        <a:pt x="1096" y="2546"/>
                      </a:lnTo>
                      <a:cubicBezTo>
                        <a:pt x="1206" y="2540"/>
                        <a:pt x="1291" y="2448"/>
                        <a:pt x="1291" y="2344"/>
                      </a:cubicBezTo>
                      <a:cubicBezTo>
                        <a:pt x="1226" y="487"/>
                        <a:pt x="346" y="37"/>
                        <a:pt x="314" y="24"/>
                      </a:cubicBezTo>
                      <a:cubicBezTo>
                        <a:pt x="284" y="8"/>
                        <a:pt x="253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7" name="Google Shape;3757;p13"/>
                <p:cNvSpPr/>
                <p:nvPr/>
              </p:nvSpPr>
              <p:spPr>
                <a:xfrm>
                  <a:off x="6354531" y="3754539"/>
                  <a:ext cx="29413" cy="66931"/>
                </a:xfrm>
                <a:custGeom>
                  <a:rect b="b" l="l" r="r" t="t"/>
                  <a:pathLst>
                    <a:path extrusionOk="0" h="2651" w="1165">
                      <a:moveTo>
                        <a:pt x="898" y="0"/>
                      </a:moveTo>
                      <a:cubicBezTo>
                        <a:pt x="839" y="0"/>
                        <a:pt x="779" y="28"/>
                        <a:pt x="737" y="96"/>
                      </a:cubicBezTo>
                      <a:cubicBezTo>
                        <a:pt x="704" y="148"/>
                        <a:pt x="0" y="1308"/>
                        <a:pt x="365" y="2507"/>
                      </a:cubicBezTo>
                      <a:cubicBezTo>
                        <a:pt x="391" y="2592"/>
                        <a:pt x="463" y="2651"/>
                        <a:pt x="554" y="2651"/>
                      </a:cubicBezTo>
                      <a:cubicBezTo>
                        <a:pt x="574" y="2651"/>
                        <a:pt x="593" y="2651"/>
                        <a:pt x="606" y="2644"/>
                      </a:cubicBezTo>
                      <a:cubicBezTo>
                        <a:pt x="711" y="2612"/>
                        <a:pt x="769" y="2501"/>
                        <a:pt x="743" y="2397"/>
                      </a:cubicBezTo>
                      <a:cubicBezTo>
                        <a:pt x="430" y="1360"/>
                        <a:pt x="1063" y="317"/>
                        <a:pt x="1069" y="304"/>
                      </a:cubicBezTo>
                      <a:cubicBezTo>
                        <a:pt x="1164" y="146"/>
                        <a:pt x="1033" y="0"/>
                        <a:pt x="898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8" name="Google Shape;3758;p13"/>
                <p:cNvSpPr/>
                <p:nvPr/>
              </p:nvSpPr>
              <p:spPr>
                <a:xfrm>
                  <a:off x="6349759" y="3672914"/>
                  <a:ext cx="35725" cy="39462"/>
                </a:xfrm>
                <a:custGeom>
                  <a:rect b="b" l="l" r="r" t="t"/>
                  <a:pathLst>
                    <a:path extrusionOk="0" h="1563" w="1415">
                      <a:moveTo>
                        <a:pt x="246" y="0"/>
                      </a:moveTo>
                      <a:cubicBezTo>
                        <a:pt x="207" y="0"/>
                        <a:pt x="182" y="4"/>
                        <a:pt x="176" y="5"/>
                      </a:cubicBezTo>
                      <a:cubicBezTo>
                        <a:pt x="72" y="18"/>
                        <a:pt x="0" y="116"/>
                        <a:pt x="13" y="220"/>
                      </a:cubicBezTo>
                      <a:cubicBezTo>
                        <a:pt x="32" y="326"/>
                        <a:pt x="117" y="396"/>
                        <a:pt x="221" y="396"/>
                      </a:cubicBezTo>
                      <a:cubicBezTo>
                        <a:pt x="226" y="396"/>
                        <a:pt x="230" y="396"/>
                        <a:pt x="235" y="396"/>
                      </a:cubicBezTo>
                      <a:cubicBezTo>
                        <a:pt x="237" y="395"/>
                        <a:pt x="245" y="394"/>
                        <a:pt x="258" y="394"/>
                      </a:cubicBezTo>
                      <a:cubicBezTo>
                        <a:pt x="365" y="394"/>
                        <a:pt x="795" y="467"/>
                        <a:pt x="1004" y="1406"/>
                      </a:cubicBezTo>
                      <a:cubicBezTo>
                        <a:pt x="1024" y="1497"/>
                        <a:pt x="1102" y="1556"/>
                        <a:pt x="1193" y="1556"/>
                      </a:cubicBezTo>
                      <a:lnTo>
                        <a:pt x="1193" y="1563"/>
                      </a:lnTo>
                      <a:cubicBezTo>
                        <a:pt x="1323" y="1563"/>
                        <a:pt x="1415" y="1445"/>
                        <a:pt x="1389" y="1321"/>
                      </a:cubicBezTo>
                      <a:cubicBezTo>
                        <a:pt x="1118" y="106"/>
                        <a:pt x="463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9" name="Google Shape;3759;p13"/>
                <p:cNvSpPr/>
                <p:nvPr/>
              </p:nvSpPr>
              <p:spPr>
                <a:xfrm>
                  <a:off x="6311585" y="3609138"/>
                  <a:ext cx="26510" cy="46481"/>
                </a:xfrm>
                <a:custGeom>
                  <a:rect b="b" l="l" r="r" t="t"/>
                  <a:pathLst>
                    <a:path extrusionOk="0" h="1841" w="1050">
                      <a:moveTo>
                        <a:pt x="833" y="1"/>
                      </a:moveTo>
                      <a:cubicBezTo>
                        <a:pt x="825" y="1"/>
                        <a:pt x="817" y="1"/>
                        <a:pt x="808" y="2"/>
                      </a:cubicBezTo>
                      <a:cubicBezTo>
                        <a:pt x="548" y="48"/>
                        <a:pt x="320" y="211"/>
                        <a:pt x="183" y="439"/>
                      </a:cubicBezTo>
                      <a:cubicBezTo>
                        <a:pt x="0" y="758"/>
                        <a:pt x="20" y="1188"/>
                        <a:pt x="235" y="1716"/>
                      </a:cubicBezTo>
                      <a:cubicBezTo>
                        <a:pt x="267" y="1788"/>
                        <a:pt x="339" y="1840"/>
                        <a:pt x="417" y="1840"/>
                      </a:cubicBezTo>
                      <a:cubicBezTo>
                        <a:pt x="443" y="1840"/>
                        <a:pt x="469" y="1834"/>
                        <a:pt x="496" y="1820"/>
                      </a:cubicBezTo>
                      <a:cubicBezTo>
                        <a:pt x="593" y="1781"/>
                        <a:pt x="645" y="1664"/>
                        <a:pt x="606" y="1566"/>
                      </a:cubicBezTo>
                      <a:cubicBezTo>
                        <a:pt x="437" y="1162"/>
                        <a:pt x="411" y="836"/>
                        <a:pt x="528" y="634"/>
                      </a:cubicBezTo>
                      <a:cubicBezTo>
                        <a:pt x="600" y="504"/>
                        <a:pt x="724" y="419"/>
                        <a:pt x="867" y="387"/>
                      </a:cubicBezTo>
                      <a:cubicBezTo>
                        <a:pt x="978" y="374"/>
                        <a:pt x="1050" y="269"/>
                        <a:pt x="1030" y="165"/>
                      </a:cubicBezTo>
                      <a:cubicBezTo>
                        <a:pt x="1018" y="69"/>
                        <a:pt x="929" y="1"/>
                        <a:pt x="83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0" name="Google Shape;3760;p13"/>
                <p:cNvSpPr/>
                <p:nvPr/>
              </p:nvSpPr>
              <p:spPr>
                <a:xfrm>
                  <a:off x="6310095" y="3539077"/>
                  <a:ext cx="43956" cy="39361"/>
                </a:xfrm>
                <a:custGeom>
                  <a:rect b="b" l="l" r="r" t="t"/>
                  <a:pathLst>
                    <a:path extrusionOk="0" h="1559" w="1741">
                      <a:moveTo>
                        <a:pt x="351" y="1"/>
                      </a:moveTo>
                      <a:cubicBezTo>
                        <a:pt x="247" y="1"/>
                        <a:pt x="180" y="17"/>
                        <a:pt x="170" y="20"/>
                      </a:cubicBezTo>
                      <a:cubicBezTo>
                        <a:pt x="66" y="46"/>
                        <a:pt x="1" y="151"/>
                        <a:pt x="27" y="255"/>
                      </a:cubicBezTo>
                      <a:cubicBezTo>
                        <a:pt x="49" y="344"/>
                        <a:pt x="128" y="404"/>
                        <a:pt x="215" y="404"/>
                      </a:cubicBezTo>
                      <a:cubicBezTo>
                        <a:pt x="230" y="404"/>
                        <a:pt x="246" y="402"/>
                        <a:pt x="261" y="398"/>
                      </a:cubicBezTo>
                      <a:cubicBezTo>
                        <a:pt x="266" y="398"/>
                        <a:pt x="292" y="394"/>
                        <a:pt x="334" y="394"/>
                      </a:cubicBezTo>
                      <a:cubicBezTo>
                        <a:pt x="521" y="394"/>
                        <a:pt x="1017" y="480"/>
                        <a:pt x="1330" y="1421"/>
                      </a:cubicBezTo>
                      <a:cubicBezTo>
                        <a:pt x="1356" y="1500"/>
                        <a:pt x="1434" y="1552"/>
                        <a:pt x="1519" y="1558"/>
                      </a:cubicBezTo>
                      <a:cubicBezTo>
                        <a:pt x="1539" y="1558"/>
                        <a:pt x="1565" y="1552"/>
                        <a:pt x="1584" y="1545"/>
                      </a:cubicBezTo>
                      <a:cubicBezTo>
                        <a:pt x="1682" y="1513"/>
                        <a:pt x="1741" y="1395"/>
                        <a:pt x="1708" y="1298"/>
                      </a:cubicBezTo>
                      <a:cubicBezTo>
                        <a:pt x="1325" y="153"/>
                        <a:pt x="668" y="1"/>
                        <a:pt x="351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1" name="Google Shape;3761;p13"/>
                <p:cNvSpPr/>
                <p:nvPr/>
              </p:nvSpPr>
              <p:spPr>
                <a:xfrm>
                  <a:off x="6246092" y="4163548"/>
                  <a:ext cx="34236" cy="58448"/>
                </a:xfrm>
                <a:custGeom>
                  <a:rect b="b" l="l" r="r" t="t"/>
                  <a:pathLst>
                    <a:path extrusionOk="0" h="2315" w="1356">
                      <a:moveTo>
                        <a:pt x="189" y="1"/>
                      </a:moveTo>
                      <a:cubicBezTo>
                        <a:pt x="85" y="1"/>
                        <a:pt x="0" y="92"/>
                        <a:pt x="7" y="203"/>
                      </a:cubicBezTo>
                      <a:cubicBezTo>
                        <a:pt x="13" y="307"/>
                        <a:pt x="98" y="392"/>
                        <a:pt x="202" y="392"/>
                      </a:cubicBezTo>
                      <a:lnTo>
                        <a:pt x="209" y="392"/>
                      </a:lnTo>
                      <a:cubicBezTo>
                        <a:pt x="352" y="398"/>
                        <a:pt x="483" y="463"/>
                        <a:pt x="580" y="568"/>
                      </a:cubicBezTo>
                      <a:cubicBezTo>
                        <a:pt x="763" y="757"/>
                        <a:pt x="965" y="1174"/>
                        <a:pt x="913" y="2106"/>
                      </a:cubicBezTo>
                      <a:cubicBezTo>
                        <a:pt x="906" y="2217"/>
                        <a:pt x="991" y="2308"/>
                        <a:pt x="1095" y="2314"/>
                      </a:cubicBezTo>
                      <a:lnTo>
                        <a:pt x="1108" y="2314"/>
                      </a:lnTo>
                      <a:cubicBezTo>
                        <a:pt x="1213" y="2314"/>
                        <a:pt x="1297" y="2230"/>
                        <a:pt x="1304" y="2125"/>
                      </a:cubicBezTo>
                      <a:cubicBezTo>
                        <a:pt x="1356" y="1259"/>
                        <a:pt x="1199" y="633"/>
                        <a:pt x="848" y="281"/>
                      </a:cubicBezTo>
                      <a:cubicBezTo>
                        <a:pt x="678" y="98"/>
                        <a:pt x="437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2" name="Google Shape;3762;p13"/>
                <p:cNvSpPr/>
                <p:nvPr/>
              </p:nvSpPr>
              <p:spPr>
                <a:xfrm>
                  <a:off x="6239175" y="4015497"/>
                  <a:ext cx="34261" cy="59231"/>
                </a:xfrm>
                <a:custGeom>
                  <a:rect b="b" l="l" r="r" t="t"/>
                  <a:pathLst>
                    <a:path extrusionOk="0" h="2346" w="1357">
                      <a:moveTo>
                        <a:pt x="283" y="1"/>
                      </a:moveTo>
                      <a:cubicBezTo>
                        <a:pt x="102" y="1"/>
                        <a:pt x="0" y="271"/>
                        <a:pt x="196" y="377"/>
                      </a:cubicBezTo>
                      <a:cubicBezTo>
                        <a:pt x="229" y="390"/>
                        <a:pt x="906" y="774"/>
                        <a:pt x="959" y="2156"/>
                      </a:cubicBezTo>
                      <a:cubicBezTo>
                        <a:pt x="965" y="2260"/>
                        <a:pt x="1050" y="2345"/>
                        <a:pt x="1154" y="2345"/>
                      </a:cubicBezTo>
                      <a:lnTo>
                        <a:pt x="1161" y="2345"/>
                      </a:lnTo>
                      <a:cubicBezTo>
                        <a:pt x="1271" y="2339"/>
                        <a:pt x="1356" y="2247"/>
                        <a:pt x="1356" y="2137"/>
                      </a:cubicBezTo>
                      <a:cubicBezTo>
                        <a:pt x="1291" y="514"/>
                        <a:pt x="418" y="44"/>
                        <a:pt x="379" y="25"/>
                      </a:cubicBezTo>
                      <a:cubicBezTo>
                        <a:pt x="345" y="8"/>
                        <a:pt x="313" y="1"/>
                        <a:pt x="283" y="1"/>
                      </a:cubicBezTo>
                      <a:close/>
                    </a:path>
                  </a:pathLst>
                </a:custGeom>
                <a:solidFill>
                  <a:srgbClr val="B7B7B7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63" name="Google Shape;3763;p13"/>
              <p:cNvSpPr/>
              <p:nvPr/>
            </p:nvSpPr>
            <p:spPr>
              <a:xfrm>
                <a:off x="6020481" y="3084268"/>
                <a:ext cx="321880" cy="160978"/>
              </a:xfrm>
              <a:custGeom>
                <a:rect b="b" l="l" r="r" t="t"/>
                <a:pathLst>
                  <a:path extrusionOk="0" h="6376" w="12749">
                    <a:moveTo>
                      <a:pt x="5795" y="0"/>
                    </a:moveTo>
                    <a:cubicBezTo>
                      <a:pt x="5039" y="0"/>
                      <a:pt x="4543" y="404"/>
                      <a:pt x="4309" y="939"/>
                    </a:cubicBezTo>
                    <a:cubicBezTo>
                      <a:pt x="4056" y="756"/>
                      <a:pt x="3755" y="658"/>
                      <a:pt x="3446" y="658"/>
                    </a:cubicBezTo>
                    <a:cubicBezTo>
                      <a:pt x="3436" y="658"/>
                      <a:pt x="3426" y="658"/>
                      <a:pt x="3416" y="658"/>
                    </a:cubicBezTo>
                    <a:cubicBezTo>
                      <a:pt x="2243" y="658"/>
                      <a:pt x="1760" y="1727"/>
                      <a:pt x="1969" y="2607"/>
                    </a:cubicBezTo>
                    <a:cubicBezTo>
                      <a:pt x="1806" y="2627"/>
                      <a:pt x="1650" y="2672"/>
                      <a:pt x="1513" y="2757"/>
                    </a:cubicBezTo>
                    <a:cubicBezTo>
                      <a:pt x="1461" y="2783"/>
                      <a:pt x="1415" y="2816"/>
                      <a:pt x="1376" y="2848"/>
                    </a:cubicBezTo>
                    <a:cubicBezTo>
                      <a:pt x="1" y="3467"/>
                      <a:pt x="235" y="5944"/>
                      <a:pt x="2054" y="5944"/>
                    </a:cubicBezTo>
                    <a:cubicBezTo>
                      <a:pt x="2065" y="5944"/>
                      <a:pt x="2075" y="5944"/>
                      <a:pt x="2086" y="5944"/>
                    </a:cubicBezTo>
                    <a:cubicBezTo>
                      <a:pt x="2401" y="5944"/>
                      <a:pt x="2708" y="5853"/>
                      <a:pt x="2966" y="5677"/>
                    </a:cubicBezTo>
                    <a:cubicBezTo>
                      <a:pt x="3255" y="6078"/>
                      <a:pt x="3718" y="6317"/>
                      <a:pt x="4206" y="6317"/>
                    </a:cubicBezTo>
                    <a:cubicBezTo>
                      <a:pt x="4225" y="6317"/>
                      <a:pt x="4244" y="6316"/>
                      <a:pt x="4263" y="6316"/>
                    </a:cubicBezTo>
                    <a:cubicBezTo>
                      <a:pt x="4824" y="6316"/>
                      <a:pt x="5254" y="6114"/>
                      <a:pt x="5554" y="5801"/>
                    </a:cubicBezTo>
                    <a:cubicBezTo>
                      <a:pt x="5841" y="6069"/>
                      <a:pt x="6221" y="6212"/>
                      <a:pt x="6616" y="6212"/>
                    </a:cubicBezTo>
                    <a:cubicBezTo>
                      <a:pt x="6624" y="6212"/>
                      <a:pt x="6633" y="6212"/>
                      <a:pt x="6642" y="6211"/>
                    </a:cubicBezTo>
                    <a:cubicBezTo>
                      <a:pt x="6654" y="6212"/>
                      <a:pt x="6665" y="6212"/>
                      <a:pt x="6677" y="6212"/>
                    </a:cubicBezTo>
                    <a:cubicBezTo>
                      <a:pt x="7011" y="6212"/>
                      <a:pt x="7343" y="6121"/>
                      <a:pt x="7626" y="5951"/>
                    </a:cubicBezTo>
                    <a:cubicBezTo>
                      <a:pt x="7822" y="6107"/>
                      <a:pt x="8043" y="6231"/>
                      <a:pt x="8291" y="6303"/>
                    </a:cubicBezTo>
                    <a:lnTo>
                      <a:pt x="8324" y="6309"/>
                    </a:lnTo>
                    <a:cubicBezTo>
                      <a:pt x="8480" y="6353"/>
                      <a:pt x="8642" y="6375"/>
                      <a:pt x="8803" y="6375"/>
                    </a:cubicBezTo>
                    <a:cubicBezTo>
                      <a:pt x="9116" y="6375"/>
                      <a:pt x="9427" y="6293"/>
                      <a:pt x="9699" y="6133"/>
                    </a:cubicBezTo>
                    <a:lnTo>
                      <a:pt x="10064" y="5853"/>
                    </a:lnTo>
                    <a:cubicBezTo>
                      <a:pt x="10207" y="5703"/>
                      <a:pt x="10331" y="5534"/>
                      <a:pt x="10416" y="5345"/>
                    </a:cubicBezTo>
                    <a:cubicBezTo>
                      <a:pt x="10596" y="5463"/>
                      <a:pt x="10812" y="5527"/>
                      <a:pt x="11030" y="5527"/>
                    </a:cubicBezTo>
                    <a:cubicBezTo>
                      <a:pt x="11040" y="5527"/>
                      <a:pt x="11051" y="5527"/>
                      <a:pt x="11061" y="5527"/>
                    </a:cubicBezTo>
                    <a:cubicBezTo>
                      <a:pt x="12612" y="5527"/>
                      <a:pt x="12749" y="3552"/>
                      <a:pt x="11478" y="3194"/>
                    </a:cubicBezTo>
                    <a:cubicBezTo>
                      <a:pt x="11543" y="2490"/>
                      <a:pt x="11120" y="1740"/>
                      <a:pt x="10214" y="1740"/>
                    </a:cubicBezTo>
                    <a:cubicBezTo>
                      <a:pt x="10044" y="1740"/>
                      <a:pt x="9875" y="1773"/>
                      <a:pt x="9712" y="1832"/>
                    </a:cubicBezTo>
                    <a:cubicBezTo>
                      <a:pt x="9679" y="971"/>
                      <a:pt x="8969" y="287"/>
                      <a:pt x="8109" y="280"/>
                    </a:cubicBezTo>
                    <a:cubicBezTo>
                      <a:pt x="7744" y="280"/>
                      <a:pt x="7392" y="404"/>
                      <a:pt x="7111" y="639"/>
                    </a:cubicBezTo>
                    <a:cubicBezTo>
                      <a:pt x="6838" y="261"/>
                      <a:pt x="6401" y="0"/>
                      <a:pt x="5795" y="0"/>
                    </a:cubicBezTo>
                    <a:close/>
                  </a:path>
                </a:pathLst>
              </a:custGeom>
              <a:solidFill>
                <a:srgbClr val="6D9EEB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64" name="Google Shape;3764;p13"/>
          <p:cNvSpPr txBox="1"/>
          <p:nvPr/>
        </p:nvSpPr>
        <p:spPr>
          <a:xfrm>
            <a:off x="3081322" y="5128050"/>
            <a:ext cx="18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Salma Alkhlassi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5" name="Google Shape;3765;p13"/>
          <p:cNvSpPr txBox="1"/>
          <p:nvPr/>
        </p:nvSpPr>
        <p:spPr>
          <a:xfrm>
            <a:off x="3081322" y="5854125"/>
            <a:ext cx="18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Raghad Albuqami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6" name="Google Shape;37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582" y="4165161"/>
            <a:ext cx="528822" cy="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7" name="Google Shape;3767;p13"/>
          <p:cNvSpPr txBox="1"/>
          <p:nvPr/>
        </p:nvSpPr>
        <p:spPr>
          <a:xfrm>
            <a:off x="5431124" y="5138249"/>
            <a:ext cx="18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Nazmi M Alqutub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8" name="Google Shape;3768;p13"/>
          <p:cNvSpPr txBox="1"/>
          <p:nvPr/>
        </p:nvSpPr>
        <p:spPr>
          <a:xfrm>
            <a:off x="5431132" y="5814924"/>
            <a:ext cx="18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Nazmi A Alqutub</a:t>
            </a:r>
            <a:endParaRPr b="0" i="0" sz="15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4" name="Google Shape;1324;p2"/>
          <p:cNvGrpSpPr/>
          <p:nvPr/>
        </p:nvGrpSpPr>
        <p:grpSpPr>
          <a:xfrm>
            <a:off x="90851" y="8920787"/>
            <a:ext cx="959680" cy="1667196"/>
            <a:chOff x="7139138" y="1059308"/>
            <a:chExt cx="1589400" cy="3673047"/>
          </a:xfrm>
        </p:grpSpPr>
        <p:sp>
          <p:nvSpPr>
            <p:cNvPr id="1325" name="Google Shape;1325;p2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6" name="Google Shape;1326;p2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1327" name="Google Shape;1327;p2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28" name="Google Shape;1328;p2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1329" name="Google Shape;1329;p2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31" name="Google Shape;1331;p2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1332" name="Google Shape;1332;p2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3" name="Google Shape;1333;p2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4" name="Google Shape;1334;p2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5" name="Google Shape;1335;p2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6" name="Google Shape;1336;p2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7" name="Google Shape;1337;p2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8" name="Google Shape;1338;p2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9" name="Google Shape;1339;p2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0" name="Google Shape;1340;p2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1" name="Google Shape;1341;p2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5" name="Google Shape;1345;p2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6" name="Google Shape;1346;p2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9" name="Google Shape;1349;p2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0" name="Google Shape;1350;p2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353" name="Google Shape;1353;p2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1354" name="Google Shape;1354;p2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7" name="Google Shape;1387;p2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1388" name="Google Shape;1388;p2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5" name="Google Shape;1395;p2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1396" name="Google Shape;1396;p2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2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3" name="Google Shape;1403;p2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1404" name="Google Shape;1404;p2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1" name="Google Shape;1411;p2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3" name="Google Shape;1423;p2"/>
          <p:cNvGrpSpPr/>
          <p:nvPr/>
        </p:nvGrpSpPr>
        <p:grpSpPr>
          <a:xfrm flipH="1">
            <a:off x="154996" y="423374"/>
            <a:ext cx="397222" cy="533461"/>
            <a:chOff x="8884746" y="289993"/>
            <a:chExt cx="297924" cy="307435"/>
          </a:xfrm>
        </p:grpSpPr>
        <p:sp>
          <p:nvSpPr>
            <p:cNvPr id="1424" name="Google Shape;1424;p2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6" name="Google Shape;1426;p2"/>
          <p:cNvSpPr txBox="1"/>
          <p:nvPr/>
        </p:nvSpPr>
        <p:spPr>
          <a:xfrm>
            <a:off x="620927" y="423369"/>
            <a:ext cx="3000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Objectives</a:t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7" name="Google Shape;1427;p2"/>
          <p:cNvGrpSpPr/>
          <p:nvPr/>
        </p:nvGrpSpPr>
        <p:grpSpPr>
          <a:xfrm>
            <a:off x="620927" y="1453175"/>
            <a:ext cx="429551" cy="451001"/>
            <a:chOff x="4932325" y="1542650"/>
            <a:chExt cx="2450375" cy="2834700"/>
          </a:xfrm>
        </p:grpSpPr>
        <p:sp>
          <p:nvSpPr>
            <p:cNvPr id="1428" name="Google Shape;1428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4" name="Google Shape;1544;p2"/>
          <p:cNvGrpSpPr/>
          <p:nvPr/>
        </p:nvGrpSpPr>
        <p:grpSpPr>
          <a:xfrm>
            <a:off x="620825" y="2145250"/>
            <a:ext cx="429551" cy="451001"/>
            <a:chOff x="4932325" y="1542650"/>
            <a:chExt cx="2450375" cy="2834700"/>
          </a:xfrm>
        </p:grpSpPr>
        <p:sp>
          <p:nvSpPr>
            <p:cNvPr id="1545" name="Google Shape;1545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1" name="Google Shape;1661;p2"/>
          <p:cNvGrpSpPr/>
          <p:nvPr/>
        </p:nvGrpSpPr>
        <p:grpSpPr>
          <a:xfrm>
            <a:off x="620926" y="2837325"/>
            <a:ext cx="429551" cy="451001"/>
            <a:chOff x="4932325" y="1542650"/>
            <a:chExt cx="2450375" cy="2834700"/>
          </a:xfrm>
        </p:grpSpPr>
        <p:sp>
          <p:nvSpPr>
            <p:cNvPr id="1662" name="Google Shape;1662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8" name="Google Shape;1778;p2"/>
          <p:cNvSpPr txBox="1"/>
          <p:nvPr/>
        </p:nvSpPr>
        <p:spPr>
          <a:xfrm>
            <a:off x="1050375" y="1374625"/>
            <a:ext cx="60117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Describe the development of the spinal cord from the neural tube.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779" name="Google Shape;1779;p2"/>
          <p:cNvSpPr txBox="1"/>
          <p:nvPr/>
        </p:nvSpPr>
        <p:spPr>
          <a:xfrm>
            <a:off x="1050375" y="2105975"/>
            <a:ext cx="70620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List the layers of the spinal cord and its contents.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780" name="Google Shape;1780;p2"/>
          <p:cNvSpPr txBox="1"/>
          <p:nvPr/>
        </p:nvSpPr>
        <p:spPr>
          <a:xfrm>
            <a:off x="1050525" y="2837325"/>
            <a:ext cx="72747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List subdivisions of mantle &amp; marginal zones.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1781" name="Google Shape;1781;p2"/>
          <p:cNvGrpSpPr/>
          <p:nvPr/>
        </p:nvGrpSpPr>
        <p:grpSpPr>
          <a:xfrm>
            <a:off x="620832" y="3529399"/>
            <a:ext cx="429551" cy="451001"/>
            <a:chOff x="4932325" y="1542650"/>
            <a:chExt cx="2450375" cy="2834700"/>
          </a:xfrm>
        </p:grpSpPr>
        <p:sp>
          <p:nvSpPr>
            <p:cNvPr id="1782" name="Google Shape;1782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8" name="Google Shape;1898;p2"/>
          <p:cNvGrpSpPr/>
          <p:nvPr/>
        </p:nvGrpSpPr>
        <p:grpSpPr>
          <a:xfrm>
            <a:off x="620926" y="4221475"/>
            <a:ext cx="429551" cy="451001"/>
            <a:chOff x="4932325" y="1542650"/>
            <a:chExt cx="2450375" cy="2834700"/>
          </a:xfrm>
        </p:grpSpPr>
        <p:sp>
          <p:nvSpPr>
            <p:cNvPr id="1899" name="Google Shape;1899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2"/>
          <p:cNvGrpSpPr/>
          <p:nvPr/>
        </p:nvGrpSpPr>
        <p:grpSpPr>
          <a:xfrm>
            <a:off x="620926" y="4913550"/>
            <a:ext cx="429551" cy="451001"/>
            <a:chOff x="4932325" y="1542650"/>
            <a:chExt cx="2450375" cy="2834700"/>
          </a:xfrm>
        </p:grpSpPr>
        <p:sp>
          <p:nvSpPr>
            <p:cNvPr id="2016" name="Google Shape;2016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2" name="Google Shape;2132;p2"/>
          <p:cNvGrpSpPr/>
          <p:nvPr/>
        </p:nvGrpSpPr>
        <p:grpSpPr>
          <a:xfrm>
            <a:off x="620826" y="5605625"/>
            <a:ext cx="429551" cy="451001"/>
            <a:chOff x="4932325" y="1542650"/>
            <a:chExt cx="2450375" cy="2834700"/>
          </a:xfrm>
        </p:grpSpPr>
        <p:sp>
          <p:nvSpPr>
            <p:cNvPr id="2133" name="Google Shape;2133;p2"/>
            <p:cNvSpPr/>
            <p:nvPr/>
          </p:nvSpPr>
          <p:spPr>
            <a:xfrm>
              <a:off x="6165275" y="1542650"/>
              <a:ext cx="1217425" cy="2834700"/>
            </a:xfrm>
            <a:custGeom>
              <a:rect b="b" l="l" r="r" t="t"/>
              <a:pathLst>
                <a:path extrusionOk="0" h="113388" w="48697">
                  <a:moveTo>
                    <a:pt x="10885" y="1"/>
                  </a:moveTo>
                  <a:cubicBezTo>
                    <a:pt x="9951" y="1"/>
                    <a:pt x="8968" y="112"/>
                    <a:pt x="7937" y="363"/>
                  </a:cubicBezTo>
                  <a:cubicBezTo>
                    <a:pt x="0" y="2294"/>
                    <a:pt x="1763" y="9373"/>
                    <a:pt x="1524" y="13021"/>
                  </a:cubicBezTo>
                  <a:cubicBezTo>
                    <a:pt x="1287" y="16667"/>
                    <a:pt x="2086" y="22781"/>
                    <a:pt x="1524" y="25999"/>
                  </a:cubicBezTo>
                  <a:cubicBezTo>
                    <a:pt x="965" y="29217"/>
                    <a:pt x="905" y="33830"/>
                    <a:pt x="1524" y="35759"/>
                  </a:cubicBezTo>
                  <a:cubicBezTo>
                    <a:pt x="2145" y="37690"/>
                    <a:pt x="1524" y="48095"/>
                    <a:pt x="1524" y="48095"/>
                  </a:cubicBezTo>
                  <a:lnTo>
                    <a:pt x="1524" y="78128"/>
                  </a:lnTo>
                  <a:cubicBezTo>
                    <a:pt x="1524" y="78128"/>
                    <a:pt x="428" y="105481"/>
                    <a:pt x="3110" y="108485"/>
                  </a:cubicBezTo>
                  <a:cubicBezTo>
                    <a:pt x="5135" y="110752"/>
                    <a:pt x="8760" y="113387"/>
                    <a:pt x="13804" y="113387"/>
                  </a:cubicBezTo>
                  <a:cubicBezTo>
                    <a:pt x="15440" y="113387"/>
                    <a:pt x="17226" y="113110"/>
                    <a:pt x="19154" y="112453"/>
                  </a:cubicBezTo>
                  <a:cubicBezTo>
                    <a:pt x="27031" y="109772"/>
                    <a:pt x="29605" y="107518"/>
                    <a:pt x="31428" y="105481"/>
                  </a:cubicBezTo>
                  <a:cubicBezTo>
                    <a:pt x="31428" y="105481"/>
                    <a:pt x="37341" y="102905"/>
                    <a:pt x="37227" y="95935"/>
                  </a:cubicBezTo>
                  <a:cubicBezTo>
                    <a:pt x="37227" y="95935"/>
                    <a:pt x="39687" y="94432"/>
                    <a:pt x="41190" y="91428"/>
                  </a:cubicBezTo>
                  <a:cubicBezTo>
                    <a:pt x="42691" y="88426"/>
                    <a:pt x="44622" y="86387"/>
                    <a:pt x="45050" y="83491"/>
                  </a:cubicBezTo>
                  <a:cubicBezTo>
                    <a:pt x="45479" y="80595"/>
                    <a:pt x="44406" y="79845"/>
                    <a:pt x="44406" y="79845"/>
                  </a:cubicBezTo>
                  <a:cubicBezTo>
                    <a:pt x="44406" y="79845"/>
                    <a:pt x="45695" y="79415"/>
                    <a:pt x="46231" y="75554"/>
                  </a:cubicBezTo>
                  <a:cubicBezTo>
                    <a:pt x="46768" y="71692"/>
                    <a:pt x="48160" y="69546"/>
                    <a:pt x="47840" y="67831"/>
                  </a:cubicBezTo>
                  <a:cubicBezTo>
                    <a:pt x="47518" y="66114"/>
                    <a:pt x="46337" y="64827"/>
                    <a:pt x="46337" y="64827"/>
                  </a:cubicBezTo>
                  <a:cubicBezTo>
                    <a:pt x="46337" y="64827"/>
                    <a:pt x="47398" y="64291"/>
                    <a:pt x="47887" y="62254"/>
                  </a:cubicBezTo>
                  <a:cubicBezTo>
                    <a:pt x="48375" y="60215"/>
                    <a:pt x="48697" y="55281"/>
                    <a:pt x="48591" y="52600"/>
                  </a:cubicBezTo>
                  <a:cubicBezTo>
                    <a:pt x="48483" y="49918"/>
                    <a:pt x="47838" y="48417"/>
                    <a:pt x="47838" y="48417"/>
                  </a:cubicBezTo>
                  <a:cubicBezTo>
                    <a:pt x="47838" y="48417"/>
                    <a:pt x="48160" y="40694"/>
                    <a:pt x="45373" y="39622"/>
                  </a:cubicBezTo>
                  <a:lnTo>
                    <a:pt x="44192" y="39085"/>
                  </a:lnTo>
                  <a:cubicBezTo>
                    <a:pt x="44192" y="39085"/>
                    <a:pt x="45373" y="38119"/>
                    <a:pt x="44084" y="35759"/>
                  </a:cubicBezTo>
                  <a:cubicBezTo>
                    <a:pt x="42797" y="33400"/>
                    <a:pt x="43011" y="30504"/>
                    <a:pt x="41832" y="28573"/>
                  </a:cubicBezTo>
                  <a:cubicBezTo>
                    <a:pt x="40704" y="26727"/>
                    <a:pt x="39577" y="23510"/>
                    <a:pt x="37139" y="23510"/>
                  </a:cubicBezTo>
                  <a:cubicBezTo>
                    <a:pt x="37026" y="23510"/>
                    <a:pt x="36910" y="23517"/>
                    <a:pt x="36791" y="23532"/>
                  </a:cubicBezTo>
                  <a:cubicBezTo>
                    <a:pt x="36791" y="23532"/>
                    <a:pt x="38292" y="21816"/>
                    <a:pt x="35719" y="17632"/>
                  </a:cubicBezTo>
                  <a:cubicBezTo>
                    <a:pt x="33145" y="13449"/>
                    <a:pt x="33251" y="11840"/>
                    <a:pt x="29819" y="10553"/>
                  </a:cubicBezTo>
                  <a:cubicBezTo>
                    <a:pt x="26387" y="9267"/>
                    <a:pt x="25636" y="8408"/>
                    <a:pt x="23277" y="6585"/>
                  </a:cubicBezTo>
                  <a:cubicBezTo>
                    <a:pt x="21222" y="4999"/>
                    <a:pt x="17139" y="1"/>
                    <a:pt x="10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"/>
            <p:cNvSpPr/>
            <p:nvPr/>
          </p:nvSpPr>
          <p:spPr>
            <a:xfrm>
              <a:off x="7099175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33" y="1"/>
                  </a:moveTo>
                  <a:cubicBezTo>
                    <a:pt x="25" y="3"/>
                    <a:pt x="17" y="5"/>
                    <a:pt x="11" y="7"/>
                  </a:cubicBezTo>
                  <a:lnTo>
                    <a:pt x="11" y="7"/>
                  </a:lnTo>
                  <a:cubicBezTo>
                    <a:pt x="16" y="6"/>
                    <a:pt x="23" y="4"/>
                    <a:pt x="33" y="1"/>
                  </a:cubicBezTo>
                  <a:close/>
                  <a:moveTo>
                    <a:pt x="11" y="7"/>
                  </a:moveTo>
                  <a:cubicBezTo>
                    <a:pt x="6" y="9"/>
                    <a:pt x="3" y="9"/>
                    <a:pt x="1" y="10"/>
                  </a:cubicBezTo>
                  <a:cubicBezTo>
                    <a:pt x="3" y="10"/>
                    <a:pt x="7" y="9"/>
                    <a:pt x="1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"/>
            <p:cNvSpPr/>
            <p:nvPr/>
          </p:nvSpPr>
          <p:spPr>
            <a:xfrm>
              <a:off x="7098900" y="3476450"/>
              <a:ext cx="300" cy="100"/>
            </a:xfrm>
            <a:custGeom>
              <a:rect b="b" l="l" r="r" t="t"/>
              <a:pathLst>
                <a:path extrusionOk="0" h="4" w="12">
                  <a:moveTo>
                    <a:pt x="12" y="0"/>
                  </a:moveTo>
                  <a:lnTo>
                    <a:pt x="12" y="0"/>
                  </a:lnTo>
                  <a:cubicBezTo>
                    <a:pt x="4" y="2"/>
                    <a:pt x="1" y="3"/>
                    <a:pt x="1" y="3"/>
                  </a:cubicBezTo>
                  <a:cubicBezTo>
                    <a:pt x="2" y="3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"/>
            <p:cNvSpPr/>
            <p:nvPr/>
          </p:nvSpPr>
          <p:spPr>
            <a:xfrm>
              <a:off x="7100000" y="3475900"/>
              <a:ext cx="1100" cy="325"/>
            </a:xfrm>
            <a:custGeom>
              <a:rect b="b" l="l" r="r" t="t"/>
              <a:pathLst>
                <a:path extrusionOk="0" h="13" w="44">
                  <a:moveTo>
                    <a:pt x="43" y="1"/>
                  </a:moveTo>
                  <a:cubicBezTo>
                    <a:pt x="43" y="1"/>
                    <a:pt x="32" y="4"/>
                    <a:pt x="0" y="13"/>
                  </a:cubicBezTo>
                  <a:cubicBezTo>
                    <a:pt x="22" y="7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"/>
            <p:cNvSpPr/>
            <p:nvPr/>
          </p:nvSpPr>
          <p:spPr>
            <a:xfrm>
              <a:off x="6970550" y="3476200"/>
              <a:ext cx="233500" cy="338650"/>
            </a:xfrm>
            <a:custGeom>
              <a:rect b="b" l="l" r="r" t="t"/>
              <a:pathLst>
                <a:path extrusionOk="0" h="13546" w="9340">
                  <a:moveTo>
                    <a:pt x="5178" y="1"/>
                  </a:moveTo>
                  <a:lnTo>
                    <a:pt x="5178" y="1"/>
                  </a:lnTo>
                  <a:cubicBezTo>
                    <a:pt x="5360" y="869"/>
                    <a:pt x="5609" y="1729"/>
                    <a:pt x="5715" y="2607"/>
                  </a:cubicBezTo>
                  <a:cubicBezTo>
                    <a:pt x="6077" y="5624"/>
                    <a:pt x="5678" y="6844"/>
                    <a:pt x="2854" y="8061"/>
                  </a:cubicBezTo>
                  <a:cubicBezTo>
                    <a:pt x="1935" y="8458"/>
                    <a:pt x="953" y="9020"/>
                    <a:pt x="0" y="9577"/>
                  </a:cubicBezTo>
                  <a:cubicBezTo>
                    <a:pt x="488" y="9453"/>
                    <a:pt x="1148" y="9349"/>
                    <a:pt x="1849" y="9349"/>
                  </a:cubicBezTo>
                  <a:cubicBezTo>
                    <a:pt x="3460" y="9349"/>
                    <a:pt x="5286" y="9900"/>
                    <a:pt x="5728" y="12028"/>
                  </a:cubicBezTo>
                  <a:cubicBezTo>
                    <a:pt x="5854" y="12628"/>
                    <a:pt x="5585" y="13027"/>
                    <a:pt x="6168" y="13546"/>
                  </a:cubicBezTo>
                  <a:cubicBezTo>
                    <a:pt x="6990" y="11752"/>
                    <a:pt x="4962" y="10367"/>
                    <a:pt x="5352" y="8756"/>
                  </a:cubicBezTo>
                  <a:cubicBezTo>
                    <a:pt x="5722" y="7212"/>
                    <a:pt x="8256" y="5690"/>
                    <a:pt x="9340" y="4413"/>
                  </a:cubicBezTo>
                  <a:lnTo>
                    <a:pt x="9340" y="4413"/>
                  </a:lnTo>
                  <a:cubicBezTo>
                    <a:pt x="8976" y="4511"/>
                    <a:pt x="7865" y="5077"/>
                    <a:pt x="6975" y="5077"/>
                  </a:cubicBezTo>
                  <a:cubicBezTo>
                    <a:pt x="6903" y="5077"/>
                    <a:pt x="6833" y="5073"/>
                    <a:pt x="6764" y="5065"/>
                  </a:cubicBezTo>
                  <a:cubicBezTo>
                    <a:pt x="6922" y="3128"/>
                    <a:pt x="6168" y="1297"/>
                    <a:pt x="5178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"/>
            <p:cNvSpPr/>
            <p:nvPr/>
          </p:nvSpPr>
          <p:spPr>
            <a:xfrm>
              <a:off x="6798025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5701" y="1"/>
                  </a:moveTo>
                  <a:cubicBezTo>
                    <a:pt x="5539" y="93"/>
                    <a:pt x="5377" y="184"/>
                    <a:pt x="5221" y="271"/>
                  </a:cubicBezTo>
                  <a:lnTo>
                    <a:pt x="5219" y="271"/>
                  </a:lnTo>
                  <a:cubicBezTo>
                    <a:pt x="4227" y="818"/>
                    <a:pt x="3622" y="1846"/>
                    <a:pt x="2060" y="1846"/>
                  </a:cubicBezTo>
                  <a:cubicBezTo>
                    <a:pt x="1511" y="1846"/>
                    <a:pt x="844" y="1719"/>
                    <a:pt x="0" y="1399"/>
                  </a:cubicBezTo>
                  <a:lnTo>
                    <a:pt x="0" y="1399"/>
                  </a:lnTo>
                  <a:cubicBezTo>
                    <a:pt x="1088" y="2097"/>
                    <a:pt x="1904" y="2286"/>
                    <a:pt x="2501" y="2286"/>
                  </a:cubicBezTo>
                  <a:cubicBezTo>
                    <a:pt x="2945" y="2286"/>
                    <a:pt x="3268" y="2182"/>
                    <a:pt x="3492" y="2104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"/>
            <p:cNvSpPr/>
            <p:nvPr/>
          </p:nvSpPr>
          <p:spPr>
            <a:xfrm>
              <a:off x="6940550" y="3715625"/>
              <a:ext cx="30025" cy="17525"/>
            </a:xfrm>
            <a:custGeom>
              <a:rect b="b" l="l" r="r" t="t"/>
              <a:pathLst>
                <a:path extrusionOk="0" h="701" w="1201">
                  <a:moveTo>
                    <a:pt x="1200" y="0"/>
                  </a:moveTo>
                  <a:lnTo>
                    <a:pt x="1200" y="0"/>
                  </a:lnTo>
                  <a:cubicBezTo>
                    <a:pt x="770" y="110"/>
                    <a:pt x="473" y="236"/>
                    <a:pt x="400" y="319"/>
                  </a:cubicBezTo>
                  <a:lnTo>
                    <a:pt x="0" y="701"/>
                  </a:lnTo>
                  <a:cubicBezTo>
                    <a:pt x="392" y="477"/>
                    <a:pt x="793" y="24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"/>
            <p:cNvSpPr/>
            <p:nvPr/>
          </p:nvSpPr>
          <p:spPr>
            <a:xfrm>
              <a:off x="6513025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19258" y="0"/>
                  </a:moveTo>
                  <a:cubicBezTo>
                    <a:pt x="19013" y="644"/>
                    <a:pt x="18716" y="1275"/>
                    <a:pt x="18537" y="1937"/>
                  </a:cubicBezTo>
                  <a:cubicBezTo>
                    <a:pt x="17854" y="4447"/>
                    <a:pt x="16227" y="6166"/>
                    <a:pt x="13929" y="7206"/>
                  </a:cubicBezTo>
                  <a:cubicBezTo>
                    <a:pt x="13571" y="7368"/>
                    <a:pt x="13154" y="7403"/>
                    <a:pt x="12754" y="7403"/>
                  </a:cubicBezTo>
                  <a:cubicBezTo>
                    <a:pt x="12458" y="7403"/>
                    <a:pt x="12171" y="7384"/>
                    <a:pt x="11923" y="7384"/>
                  </a:cubicBezTo>
                  <a:cubicBezTo>
                    <a:pt x="11852" y="7384"/>
                    <a:pt x="11784" y="7385"/>
                    <a:pt x="11720" y="7389"/>
                  </a:cubicBezTo>
                  <a:cubicBezTo>
                    <a:pt x="10005" y="9089"/>
                    <a:pt x="8555" y="11211"/>
                    <a:pt x="6546" y="12315"/>
                  </a:cubicBezTo>
                  <a:cubicBezTo>
                    <a:pt x="4648" y="13356"/>
                    <a:pt x="2163" y="13327"/>
                    <a:pt x="0" y="14057"/>
                  </a:cubicBezTo>
                  <a:cubicBezTo>
                    <a:pt x="867" y="14296"/>
                    <a:pt x="1706" y="14413"/>
                    <a:pt x="2521" y="14413"/>
                  </a:cubicBezTo>
                  <a:cubicBezTo>
                    <a:pt x="4438" y="14413"/>
                    <a:pt x="6221" y="13763"/>
                    <a:pt x="7924" y="12513"/>
                  </a:cubicBezTo>
                  <a:cubicBezTo>
                    <a:pt x="10160" y="10872"/>
                    <a:pt x="12488" y="9351"/>
                    <a:pt x="14827" y="7858"/>
                  </a:cubicBezTo>
                  <a:cubicBezTo>
                    <a:pt x="17215" y="6332"/>
                    <a:pt x="19025" y="4381"/>
                    <a:pt x="19796" y="1607"/>
                  </a:cubicBezTo>
                  <a:cubicBezTo>
                    <a:pt x="19924" y="1156"/>
                    <a:pt x="19816" y="637"/>
                    <a:pt x="19258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"/>
            <p:cNvSpPr/>
            <p:nvPr/>
          </p:nvSpPr>
          <p:spPr>
            <a:xfrm>
              <a:off x="6409450" y="2231575"/>
              <a:ext cx="111500" cy="279875"/>
            </a:xfrm>
            <a:custGeom>
              <a:rect b="b" l="l" r="r" t="t"/>
              <a:pathLst>
                <a:path extrusionOk="0" h="11195" w="4460">
                  <a:moveTo>
                    <a:pt x="939" y="1"/>
                  </a:moveTo>
                  <a:lnTo>
                    <a:pt x="939" y="1"/>
                  </a:lnTo>
                  <a:cubicBezTo>
                    <a:pt x="3823" y="4126"/>
                    <a:pt x="1" y="9396"/>
                    <a:pt x="1847" y="11195"/>
                  </a:cubicBezTo>
                  <a:cubicBezTo>
                    <a:pt x="2036" y="10672"/>
                    <a:pt x="1589" y="10083"/>
                    <a:pt x="1905" y="9684"/>
                  </a:cubicBezTo>
                  <a:cubicBezTo>
                    <a:pt x="4460" y="6450"/>
                    <a:pt x="3568" y="1608"/>
                    <a:pt x="939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"/>
            <p:cNvSpPr/>
            <p:nvPr/>
          </p:nvSpPr>
          <p:spPr>
            <a:xfrm>
              <a:off x="6394450" y="4075150"/>
              <a:ext cx="182875" cy="48825"/>
            </a:xfrm>
            <a:custGeom>
              <a:rect b="b" l="l" r="r" t="t"/>
              <a:pathLst>
                <a:path extrusionOk="0" h="1953" w="7315">
                  <a:moveTo>
                    <a:pt x="1" y="0"/>
                  </a:moveTo>
                  <a:cubicBezTo>
                    <a:pt x="1176" y="729"/>
                    <a:pt x="2187" y="1358"/>
                    <a:pt x="3144" y="1953"/>
                  </a:cubicBezTo>
                  <a:cubicBezTo>
                    <a:pt x="4438" y="1347"/>
                    <a:pt x="5825" y="697"/>
                    <a:pt x="7315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"/>
            <p:cNvSpPr/>
            <p:nvPr/>
          </p:nvSpPr>
          <p:spPr>
            <a:xfrm>
              <a:off x="619400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7280" y="0"/>
                  </a:moveTo>
                  <a:cubicBezTo>
                    <a:pt x="37280" y="0"/>
                    <a:pt x="36811" y="670"/>
                    <a:pt x="36215" y="2009"/>
                  </a:cubicBezTo>
                  <a:cubicBezTo>
                    <a:pt x="35918" y="2678"/>
                    <a:pt x="35592" y="3511"/>
                    <a:pt x="35274" y="4499"/>
                  </a:cubicBezTo>
                  <a:cubicBezTo>
                    <a:pt x="34956" y="5475"/>
                    <a:pt x="34645" y="6596"/>
                    <a:pt x="34312" y="7835"/>
                  </a:cubicBezTo>
                  <a:lnTo>
                    <a:pt x="34312" y="7835"/>
                  </a:lnTo>
                  <a:cubicBezTo>
                    <a:pt x="32198" y="7939"/>
                    <a:pt x="29722" y="8208"/>
                    <a:pt x="27136" y="9037"/>
                  </a:cubicBezTo>
                  <a:cubicBezTo>
                    <a:pt x="25836" y="9454"/>
                    <a:pt x="24518" y="10040"/>
                    <a:pt x="23276" y="10843"/>
                  </a:cubicBezTo>
                  <a:cubicBezTo>
                    <a:pt x="22649" y="11232"/>
                    <a:pt x="22064" y="11709"/>
                    <a:pt x="21493" y="12211"/>
                  </a:cubicBezTo>
                  <a:cubicBezTo>
                    <a:pt x="21225" y="12481"/>
                    <a:pt x="20941" y="12739"/>
                    <a:pt x="20687" y="13034"/>
                  </a:cubicBezTo>
                  <a:cubicBezTo>
                    <a:pt x="20430" y="13328"/>
                    <a:pt x="20218" y="13656"/>
                    <a:pt x="20017" y="13991"/>
                  </a:cubicBezTo>
                  <a:cubicBezTo>
                    <a:pt x="19159" y="15471"/>
                    <a:pt x="18655" y="17070"/>
                    <a:pt x="17797" y="18405"/>
                  </a:cubicBezTo>
                  <a:cubicBezTo>
                    <a:pt x="16878" y="19686"/>
                    <a:pt x="15690" y="20711"/>
                    <a:pt x="14451" y="21473"/>
                  </a:cubicBezTo>
                  <a:cubicBezTo>
                    <a:pt x="13207" y="22237"/>
                    <a:pt x="11901" y="22750"/>
                    <a:pt x="10645" y="23084"/>
                  </a:cubicBezTo>
                  <a:cubicBezTo>
                    <a:pt x="9383" y="23404"/>
                    <a:pt x="8175" y="23551"/>
                    <a:pt x="7072" y="23614"/>
                  </a:cubicBezTo>
                  <a:cubicBezTo>
                    <a:pt x="6825" y="23623"/>
                    <a:pt x="6584" y="23627"/>
                    <a:pt x="6349" y="23627"/>
                  </a:cubicBezTo>
                  <a:cubicBezTo>
                    <a:pt x="4463" y="23627"/>
                    <a:pt x="2933" y="23363"/>
                    <a:pt x="1863" y="23113"/>
                  </a:cubicBezTo>
                  <a:cubicBezTo>
                    <a:pt x="1562" y="23038"/>
                    <a:pt x="1292" y="22980"/>
                    <a:pt x="1062" y="22914"/>
                  </a:cubicBezTo>
                  <a:cubicBezTo>
                    <a:pt x="836" y="22845"/>
                    <a:pt x="643" y="22787"/>
                    <a:pt x="483" y="22737"/>
                  </a:cubicBezTo>
                  <a:cubicBezTo>
                    <a:pt x="335" y="22692"/>
                    <a:pt x="215" y="22657"/>
                    <a:pt x="126" y="22632"/>
                  </a:cubicBezTo>
                  <a:cubicBezTo>
                    <a:pt x="54" y="22611"/>
                    <a:pt x="12" y="22601"/>
                    <a:pt x="4" y="22601"/>
                  </a:cubicBezTo>
                  <a:cubicBezTo>
                    <a:pt x="3" y="22601"/>
                    <a:pt x="3" y="22601"/>
                    <a:pt x="3" y="22602"/>
                  </a:cubicBezTo>
                  <a:cubicBezTo>
                    <a:pt x="1" y="22605"/>
                    <a:pt x="41" y="22621"/>
                    <a:pt x="121" y="22650"/>
                  </a:cubicBezTo>
                  <a:cubicBezTo>
                    <a:pt x="207" y="22679"/>
                    <a:pt x="325" y="22719"/>
                    <a:pt x="472" y="22771"/>
                  </a:cubicBezTo>
                  <a:cubicBezTo>
                    <a:pt x="632" y="22823"/>
                    <a:pt x="823" y="22889"/>
                    <a:pt x="1047" y="22964"/>
                  </a:cubicBezTo>
                  <a:cubicBezTo>
                    <a:pt x="1276" y="23036"/>
                    <a:pt x="1546" y="23097"/>
                    <a:pt x="1845" y="23178"/>
                  </a:cubicBezTo>
                  <a:cubicBezTo>
                    <a:pt x="2945" y="23455"/>
                    <a:pt x="4536" y="23746"/>
                    <a:pt x="6504" y="23746"/>
                  </a:cubicBezTo>
                  <a:cubicBezTo>
                    <a:pt x="6691" y="23746"/>
                    <a:pt x="6882" y="23743"/>
                    <a:pt x="7076" y="23738"/>
                  </a:cubicBezTo>
                  <a:cubicBezTo>
                    <a:pt x="8189" y="23682"/>
                    <a:pt x="9406" y="23541"/>
                    <a:pt x="10681" y="23223"/>
                  </a:cubicBezTo>
                  <a:cubicBezTo>
                    <a:pt x="11951" y="22893"/>
                    <a:pt x="13272" y="22380"/>
                    <a:pt x="14536" y="21610"/>
                  </a:cubicBezTo>
                  <a:cubicBezTo>
                    <a:pt x="15794" y="20840"/>
                    <a:pt x="16994" y="19814"/>
                    <a:pt x="17939" y="18498"/>
                  </a:cubicBezTo>
                  <a:cubicBezTo>
                    <a:pt x="18817" y="17136"/>
                    <a:pt x="19323" y="15535"/>
                    <a:pt x="20168" y="14080"/>
                  </a:cubicBezTo>
                  <a:cubicBezTo>
                    <a:pt x="20364" y="13750"/>
                    <a:pt x="20573" y="13430"/>
                    <a:pt x="20820" y="13146"/>
                  </a:cubicBezTo>
                  <a:cubicBezTo>
                    <a:pt x="21065" y="12861"/>
                    <a:pt x="21346" y="12604"/>
                    <a:pt x="21611" y="12338"/>
                  </a:cubicBezTo>
                  <a:cubicBezTo>
                    <a:pt x="22174" y="11842"/>
                    <a:pt x="22749" y="11371"/>
                    <a:pt x="23370" y="10985"/>
                  </a:cubicBezTo>
                  <a:cubicBezTo>
                    <a:pt x="24595" y="10192"/>
                    <a:pt x="25898" y="9610"/>
                    <a:pt x="27186" y="9193"/>
                  </a:cubicBezTo>
                  <a:cubicBezTo>
                    <a:pt x="29770" y="8356"/>
                    <a:pt x="32253" y="8078"/>
                    <a:pt x="34367" y="7962"/>
                  </a:cubicBezTo>
                  <a:lnTo>
                    <a:pt x="34415" y="7960"/>
                  </a:lnTo>
                  <a:lnTo>
                    <a:pt x="34427" y="7914"/>
                  </a:lnTo>
                  <a:cubicBezTo>
                    <a:pt x="34757" y="6656"/>
                    <a:pt x="35062" y="5518"/>
                    <a:pt x="35374" y="4532"/>
                  </a:cubicBezTo>
                  <a:cubicBezTo>
                    <a:pt x="35681" y="3544"/>
                    <a:pt x="35997" y="2709"/>
                    <a:pt x="36281" y="2038"/>
                  </a:cubicBezTo>
                  <a:cubicBezTo>
                    <a:pt x="36566" y="1366"/>
                    <a:pt x="36825" y="861"/>
                    <a:pt x="37004" y="519"/>
                  </a:cubicBezTo>
                  <a:cubicBezTo>
                    <a:pt x="37093" y="357"/>
                    <a:pt x="37163" y="230"/>
                    <a:pt x="37213" y="135"/>
                  </a:cubicBezTo>
                  <a:cubicBezTo>
                    <a:pt x="37261" y="47"/>
                    <a:pt x="37282" y="2"/>
                    <a:pt x="37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"/>
            <p:cNvSpPr/>
            <p:nvPr/>
          </p:nvSpPr>
          <p:spPr>
            <a:xfrm>
              <a:off x="6399400" y="3161675"/>
              <a:ext cx="592525" cy="534050"/>
            </a:xfrm>
            <a:custGeom>
              <a:rect b="b" l="l" r="r" t="t"/>
              <a:pathLst>
                <a:path extrusionOk="0" h="21362" w="23701">
                  <a:moveTo>
                    <a:pt x="23700" y="1"/>
                  </a:moveTo>
                  <a:cubicBezTo>
                    <a:pt x="23697" y="1"/>
                    <a:pt x="23674" y="20"/>
                    <a:pt x="23633" y="59"/>
                  </a:cubicBezTo>
                  <a:cubicBezTo>
                    <a:pt x="23583" y="105"/>
                    <a:pt x="23521" y="165"/>
                    <a:pt x="23444" y="238"/>
                  </a:cubicBezTo>
                  <a:cubicBezTo>
                    <a:pt x="23274" y="391"/>
                    <a:pt x="23024" y="616"/>
                    <a:pt x="22669" y="865"/>
                  </a:cubicBezTo>
                  <a:cubicBezTo>
                    <a:pt x="21968" y="1374"/>
                    <a:pt x="20844" y="1965"/>
                    <a:pt x="19352" y="2397"/>
                  </a:cubicBezTo>
                  <a:cubicBezTo>
                    <a:pt x="17865" y="2848"/>
                    <a:pt x="16024" y="3093"/>
                    <a:pt x="14016" y="3570"/>
                  </a:cubicBezTo>
                  <a:cubicBezTo>
                    <a:pt x="13015" y="3817"/>
                    <a:pt x="11967" y="4137"/>
                    <a:pt x="10964" y="4662"/>
                  </a:cubicBezTo>
                  <a:cubicBezTo>
                    <a:pt x="9964" y="5181"/>
                    <a:pt x="8998" y="5897"/>
                    <a:pt x="8280" y="6871"/>
                  </a:cubicBezTo>
                  <a:cubicBezTo>
                    <a:pt x="7919" y="7353"/>
                    <a:pt x="7644" y="7893"/>
                    <a:pt x="7464" y="8451"/>
                  </a:cubicBezTo>
                  <a:cubicBezTo>
                    <a:pt x="7279" y="9007"/>
                    <a:pt x="7169" y="9572"/>
                    <a:pt x="7063" y="10120"/>
                  </a:cubicBezTo>
                  <a:cubicBezTo>
                    <a:pt x="6955" y="10670"/>
                    <a:pt x="6851" y="11208"/>
                    <a:pt x="6689" y="11715"/>
                  </a:cubicBezTo>
                  <a:cubicBezTo>
                    <a:pt x="6534" y="12227"/>
                    <a:pt x="6305" y="12695"/>
                    <a:pt x="6029" y="13122"/>
                  </a:cubicBezTo>
                  <a:cubicBezTo>
                    <a:pt x="5471" y="13975"/>
                    <a:pt x="4752" y="14644"/>
                    <a:pt x="4067" y="15244"/>
                  </a:cubicBezTo>
                  <a:cubicBezTo>
                    <a:pt x="3380" y="15846"/>
                    <a:pt x="2714" y="16380"/>
                    <a:pt x="2155" y="16930"/>
                  </a:cubicBezTo>
                  <a:cubicBezTo>
                    <a:pt x="1032" y="18020"/>
                    <a:pt x="372" y="19157"/>
                    <a:pt x="168" y="20013"/>
                  </a:cubicBezTo>
                  <a:cubicBezTo>
                    <a:pt x="50" y="20438"/>
                    <a:pt x="48" y="20783"/>
                    <a:pt x="42" y="21011"/>
                  </a:cubicBezTo>
                  <a:cubicBezTo>
                    <a:pt x="50" y="21117"/>
                    <a:pt x="56" y="21203"/>
                    <a:pt x="60" y="21273"/>
                  </a:cubicBezTo>
                  <a:cubicBezTo>
                    <a:pt x="65" y="21329"/>
                    <a:pt x="69" y="21360"/>
                    <a:pt x="73" y="21360"/>
                  </a:cubicBezTo>
                  <a:cubicBezTo>
                    <a:pt x="73" y="21360"/>
                    <a:pt x="73" y="21360"/>
                    <a:pt x="73" y="21360"/>
                  </a:cubicBezTo>
                  <a:lnTo>
                    <a:pt x="73" y="21362"/>
                  </a:lnTo>
                  <a:cubicBezTo>
                    <a:pt x="73" y="21362"/>
                    <a:pt x="73" y="21362"/>
                    <a:pt x="73" y="21362"/>
                  </a:cubicBezTo>
                  <a:cubicBezTo>
                    <a:pt x="102" y="21362"/>
                    <a:pt x="0" y="20868"/>
                    <a:pt x="231" y="20030"/>
                  </a:cubicBezTo>
                  <a:cubicBezTo>
                    <a:pt x="453" y="19195"/>
                    <a:pt x="1117" y="18088"/>
                    <a:pt x="2242" y="17019"/>
                  </a:cubicBezTo>
                  <a:cubicBezTo>
                    <a:pt x="2797" y="16481"/>
                    <a:pt x="3469" y="15954"/>
                    <a:pt x="4161" y="15354"/>
                  </a:cubicBezTo>
                  <a:cubicBezTo>
                    <a:pt x="4852" y="14756"/>
                    <a:pt x="5587" y="14083"/>
                    <a:pt x="6164" y="13209"/>
                  </a:cubicBezTo>
                  <a:cubicBezTo>
                    <a:pt x="6447" y="12775"/>
                    <a:pt x="6689" y="12288"/>
                    <a:pt x="6849" y="11766"/>
                  </a:cubicBezTo>
                  <a:cubicBezTo>
                    <a:pt x="7015" y="11247"/>
                    <a:pt x="7121" y="10702"/>
                    <a:pt x="7229" y="10155"/>
                  </a:cubicBezTo>
                  <a:cubicBezTo>
                    <a:pt x="7339" y="9605"/>
                    <a:pt x="7449" y="9047"/>
                    <a:pt x="7628" y="8505"/>
                  </a:cubicBezTo>
                  <a:cubicBezTo>
                    <a:pt x="7806" y="7963"/>
                    <a:pt x="8070" y="7444"/>
                    <a:pt x="8419" y="6975"/>
                  </a:cubicBezTo>
                  <a:cubicBezTo>
                    <a:pt x="9116" y="6030"/>
                    <a:pt x="10061" y="5326"/>
                    <a:pt x="11043" y="4814"/>
                  </a:cubicBezTo>
                  <a:cubicBezTo>
                    <a:pt x="12027" y="4297"/>
                    <a:pt x="13061" y="3975"/>
                    <a:pt x="14055" y="3726"/>
                  </a:cubicBezTo>
                  <a:cubicBezTo>
                    <a:pt x="16047" y="3244"/>
                    <a:pt x="17894" y="2985"/>
                    <a:pt x="19387" y="2515"/>
                  </a:cubicBezTo>
                  <a:cubicBezTo>
                    <a:pt x="20884" y="2065"/>
                    <a:pt x="22015" y="1452"/>
                    <a:pt x="22709" y="921"/>
                  </a:cubicBezTo>
                  <a:cubicBezTo>
                    <a:pt x="23411" y="396"/>
                    <a:pt x="23701" y="1"/>
                    <a:pt x="23701" y="1"/>
                  </a:cubicBezTo>
                  <a:cubicBezTo>
                    <a:pt x="23701" y="1"/>
                    <a:pt x="23701" y="1"/>
                    <a:pt x="23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"/>
            <p:cNvSpPr/>
            <p:nvPr/>
          </p:nvSpPr>
          <p:spPr>
            <a:xfrm>
              <a:off x="6987900" y="3156125"/>
              <a:ext cx="117800" cy="9225"/>
            </a:xfrm>
            <a:custGeom>
              <a:rect b="b" l="l" r="r" t="t"/>
              <a:pathLst>
                <a:path extrusionOk="0" h="369" w="4712">
                  <a:moveTo>
                    <a:pt x="2152" y="1"/>
                  </a:moveTo>
                  <a:cubicBezTo>
                    <a:pt x="1578" y="1"/>
                    <a:pt x="1062" y="48"/>
                    <a:pt x="684" y="105"/>
                  </a:cubicBezTo>
                  <a:cubicBezTo>
                    <a:pt x="257" y="171"/>
                    <a:pt x="1" y="240"/>
                    <a:pt x="5" y="263"/>
                  </a:cubicBezTo>
                  <a:cubicBezTo>
                    <a:pt x="6" y="270"/>
                    <a:pt x="26" y="273"/>
                    <a:pt x="62" y="273"/>
                  </a:cubicBezTo>
                  <a:cubicBezTo>
                    <a:pt x="276" y="273"/>
                    <a:pt x="1059" y="173"/>
                    <a:pt x="2035" y="173"/>
                  </a:cubicBezTo>
                  <a:cubicBezTo>
                    <a:pt x="2141" y="173"/>
                    <a:pt x="2249" y="174"/>
                    <a:pt x="2358" y="177"/>
                  </a:cubicBezTo>
                  <a:cubicBezTo>
                    <a:pt x="3517" y="197"/>
                    <a:pt x="4469" y="368"/>
                    <a:pt x="4670" y="368"/>
                  </a:cubicBezTo>
                  <a:cubicBezTo>
                    <a:pt x="4694" y="368"/>
                    <a:pt x="4707" y="366"/>
                    <a:pt x="4708" y="360"/>
                  </a:cubicBezTo>
                  <a:cubicBezTo>
                    <a:pt x="4712" y="339"/>
                    <a:pt x="4459" y="256"/>
                    <a:pt x="4035" y="175"/>
                  </a:cubicBezTo>
                  <a:cubicBezTo>
                    <a:pt x="3614" y="92"/>
                    <a:pt x="3020" y="16"/>
                    <a:pt x="2362" y="3"/>
                  </a:cubicBezTo>
                  <a:cubicBezTo>
                    <a:pt x="2291" y="1"/>
                    <a:pt x="2221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"/>
            <p:cNvSpPr/>
            <p:nvPr/>
          </p:nvSpPr>
          <p:spPr>
            <a:xfrm>
              <a:off x="6986750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78" y="1"/>
                  </a:moveTo>
                  <a:cubicBezTo>
                    <a:pt x="77" y="1"/>
                    <a:pt x="76" y="1"/>
                    <a:pt x="76" y="2"/>
                  </a:cubicBezTo>
                  <a:cubicBezTo>
                    <a:pt x="24" y="23"/>
                    <a:pt x="330" y="654"/>
                    <a:pt x="317" y="1489"/>
                  </a:cubicBezTo>
                  <a:cubicBezTo>
                    <a:pt x="317" y="2325"/>
                    <a:pt x="0" y="2950"/>
                    <a:pt x="51" y="2971"/>
                  </a:cubicBezTo>
                  <a:cubicBezTo>
                    <a:pt x="51" y="2971"/>
                    <a:pt x="52" y="2972"/>
                    <a:pt x="53" y="2972"/>
                  </a:cubicBezTo>
                  <a:cubicBezTo>
                    <a:pt x="99" y="2972"/>
                    <a:pt x="489" y="2357"/>
                    <a:pt x="490" y="1489"/>
                  </a:cubicBezTo>
                  <a:cubicBezTo>
                    <a:pt x="504" y="623"/>
                    <a:pt x="124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"/>
            <p:cNvSpPr/>
            <p:nvPr/>
          </p:nvSpPr>
          <p:spPr>
            <a:xfrm>
              <a:off x="672307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24" y="0"/>
                  </a:moveTo>
                  <a:cubicBezTo>
                    <a:pt x="22" y="0"/>
                    <a:pt x="22" y="0"/>
                    <a:pt x="21" y="1"/>
                  </a:cubicBezTo>
                  <a:cubicBezTo>
                    <a:pt x="0" y="41"/>
                    <a:pt x="832" y="294"/>
                    <a:pt x="1912" y="1133"/>
                  </a:cubicBezTo>
                  <a:cubicBezTo>
                    <a:pt x="2450" y="1550"/>
                    <a:pt x="3033" y="2123"/>
                    <a:pt x="3552" y="2858"/>
                  </a:cubicBezTo>
                  <a:cubicBezTo>
                    <a:pt x="4071" y="3589"/>
                    <a:pt x="4511" y="4490"/>
                    <a:pt x="4758" y="5497"/>
                  </a:cubicBezTo>
                  <a:cubicBezTo>
                    <a:pt x="4993" y="6504"/>
                    <a:pt x="5010" y="7507"/>
                    <a:pt x="4881" y="8395"/>
                  </a:cubicBezTo>
                  <a:cubicBezTo>
                    <a:pt x="4752" y="9284"/>
                    <a:pt x="4493" y="10060"/>
                    <a:pt x="4204" y="10675"/>
                  </a:cubicBezTo>
                  <a:cubicBezTo>
                    <a:pt x="3621" y="11912"/>
                    <a:pt x="2994" y="12516"/>
                    <a:pt x="3031" y="12543"/>
                  </a:cubicBezTo>
                  <a:cubicBezTo>
                    <a:pt x="3031" y="12543"/>
                    <a:pt x="3031" y="12543"/>
                    <a:pt x="3032" y="12543"/>
                  </a:cubicBezTo>
                  <a:cubicBezTo>
                    <a:pt x="3039" y="12543"/>
                    <a:pt x="3077" y="12507"/>
                    <a:pt x="3145" y="12437"/>
                  </a:cubicBezTo>
                  <a:cubicBezTo>
                    <a:pt x="3212" y="12361"/>
                    <a:pt x="3320" y="12257"/>
                    <a:pt x="3438" y="12105"/>
                  </a:cubicBezTo>
                  <a:cubicBezTo>
                    <a:pt x="3685" y="11808"/>
                    <a:pt x="4007" y="11347"/>
                    <a:pt x="4314" y="10727"/>
                  </a:cubicBezTo>
                  <a:cubicBezTo>
                    <a:pt x="4625" y="10110"/>
                    <a:pt x="4900" y="9325"/>
                    <a:pt x="5039" y="8418"/>
                  </a:cubicBezTo>
                  <a:cubicBezTo>
                    <a:pt x="5182" y="7513"/>
                    <a:pt x="5169" y="6489"/>
                    <a:pt x="4927" y="5455"/>
                  </a:cubicBezTo>
                  <a:cubicBezTo>
                    <a:pt x="4675" y="4426"/>
                    <a:pt x="4219" y="3506"/>
                    <a:pt x="3683" y="2765"/>
                  </a:cubicBezTo>
                  <a:cubicBezTo>
                    <a:pt x="3147" y="2021"/>
                    <a:pt x="2543" y="1444"/>
                    <a:pt x="1987" y="1035"/>
                  </a:cubicBezTo>
                  <a:cubicBezTo>
                    <a:pt x="1432" y="624"/>
                    <a:pt x="936" y="358"/>
                    <a:pt x="583" y="207"/>
                  </a:cubicBezTo>
                  <a:cubicBezTo>
                    <a:pt x="409" y="124"/>
                    <a:pt x="262" y="82"/>
                    <a:pt x="170" y="45"/>
                  </a:cubicBezTo>
                  <a:cubicBezTo>
                    <a:pt x="84" y="14"/>
                    <a:pt x="3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"/>
            <p:cNvSpPr/>
            <p:nvPr/>
          </p:nvSpPr>
          <p:spPr>
            <a:xfrm>
              <a:off x="6791800" y="3425500"/>
              <a:ext cx="342025" cy="367775"/>
            </a:xfrm>
            <a:custGeom>
              <a:rect b="b" l="l" r="r" t="t"/>
              <a:pathLst>
                <a:path extrusionOk="0" h="14711" w="13681">
                  <a:moveTo>
                    <a:pt x="10429" y="0"/>
                  </a:moveTo>
                  <a:cubicBezTo>
                    <a:pt x="10429" y="0"/>
                    <a:pt x="10428" y="1"/>
                    <a:pt x="10428" y="1"/>
                  </a:cubicBezTo>
                  <a:cubicBezTo>
                    <a:pt x="10424" y="7"/>
                    <a:pt x="10490" y="65"/>
                    <a:pt x="10619" y="169"/>
                  </a:cubicBezTo>
                  <a:cubicBezTo>
                    <a:pt x="10748" y="273"/>
                    <a:pt x="10932" y="435"/>
                    <a:pt x="11159" y="653"/>
                  </a:cubicBezTo>
                  <a:cubicBezTo>
                    <a:pt x="11611" y="1089"/>
                    <a:pt x="12234" y="1774"/>
                    <a:pt x="12743" y="2777"/>
                  </a:cubicBezTo>
                  <a:cubicBezTo>
                    <a:pt x="12996" y="3277"/>
                    <a:pt x="13218" y="3856"/>
                    <a:pt x="13355" y="4498"/>
                  </a:cubicBezTo>
                  <a:cubicBezTo>
                    <a:pt x="13482" y="5142"/>
                    <a:pt x="13523" y="5854"/>
                    <a:pt x="13409" y="6584"/>
                  </a:cubicBezTo>
                  <a:cubicBezTo>
                    <a:pt x="13283" y="7307"/>
                    <a:pt x="13023" y="8054"/>
                    <a:pt x="12589" y="8729"/>
                  </a:cubicBezTo>
                  <a:cubicBezTo>
                    <a:pt x="12377" y="9068"/>
                    <a:pt x="12122" y="9393"/>
                    <a:pt x="11827" y="9680"/>
                  </a:cubicBezTo>
                  <a:cubicBezTo>
                    <a:pt x="11535" y="9973"/>
                    <a:pt x="11204" y="10236"/>
                    <a:pt x="10835" y="10444"/>
                  </a:cubicBezTo>
                  <a:cubicBezTo>
                    <a:pt x="10106" y="10894"/>
                    <a:pt x="9270" y="11023"/>
                    <a:pt x="8468" y="11146"/>
                  </a:cubicBezTo>
                  <a:cubicBezTo>
                    <a:pt x="7669" y="11270"/>
                    <a:pt x="6855" y="11440"/>
                    <a:pt x="6234" y="11908"/>
                  </a:cubicBezTo>
                  <a:cubicBezTo>
                    <a:pt x="5618" y="12375"/>
                    <a:pt x="5213" y="12979"/>
                    <a:pt x="4775" y="13469"/>
                  </a:cubicBezTo>
                  <a:cubicBezTo>
                    <a:pt x="4347" y="13965"/>
                    <a:pt x="3857" y="14362"/>
                    <a:pt x="3319" y="14501"/>
                  </a:cubicBezTo>
                  <a:cubicBezTo>
                    <a:pt x="3080" y="14571"/>
                    <a:pt x="2844" y="14599"/>
                    <a:pt x="2617" y="14599"/>
                  </a:cubicBezTo>
                  <a:cubicBezTo>
                    <a:pt x="2339" y="14599"/>
                    <a:pt x="2076" y="14556"/>
                    <a:pt x="1841" y="14495"/>
                  </a:cubicBezTo>
                  <a:cubicBezTo>
                    <a:pt x="1409" y="14386"/>
                    <a:pt x="1063" y="14210"/>
                    <a:pt x="793" y="14054"/>
                  </a:cubicBezTo>
                  <a:cubicBezTo>
                    <a:pt x="268" y="13739"/>
                    <a:pt x="27" y="13480"/>
                    <a:pt x="2" y="13480"/>
                  </a:cubicBezTo>
                  <a:cubicBezTo>
                    <a:pt x="1" y="13480"/>
                    <a:pt x="1" y="13480"/>
                    <a:pt x="0" y="13481"/>
                  </a:cubicBezTo>
                  <a:cubicBezTo>
                    <a:pt x="0" y="13481"/>
                    <a:pt x="220" y="13764"/>
                    <a:pt x="757" y="14110"/>
                  </a:cubicBezTo>
                  <a:cubicBezTo>
                    <a:pt x="1027" y="14279"/>
                    <a:pt x="1376" y="14467"/>
                    <a:pt x="1816" y="14588"/>
                  </a:cubicBezTo>
                  <a:cubicBezTo>
                    <a:pt x="2068" y="14660"/>
                    <a:pt x="2356" y="14711"/>
                    <a:pt x="2664" y="14711"/>
                  </a:cubicBezTo>
                  <a:cubicBezTo>
                    <a:pt x="2885" y="14711"/>
                    <a:pt x="3116" y="14685"/>
                    <a:pt x="3351" y="14621"/>
                  </a:cubicBezTo>
                  <a:cubicBezTo>
                    <a:pt x="3923" y="14480"/>
                    <a:pt x="4443" y="14065"/>
                    <a:pt x="4883" y="13566"/>
                  </a:cubicBezTo>
                  <a:cubicBezTo>
                    <a:pt x="5333" y="13072"/>
                    <a:pt x="5740" y="12476"/>
                    <a:pt x="6328" y="12040"/>
                  </a:cubicBezTo>
                  <a:cubicBezTo>
                    <a:pt x="6917" y="11598"/>
                    <a:pt x="7696" y="11436"/>
                    <a:pt x="8495" y="11316"/>
                  </a:cubicBezTo>
                  <a:cubicBezTo>
                    <a:pt x="8894" y="11252"/>
                    <a:pt x="9309" y="11191"/>
                    <a:pt x="9722" y="11086"/>
                  </a:cubicBezTo>
                  <a:cubicBezTo>
                    <a:pt x="10135" y="10980"/>
                    <a:pt x="10544" y="10818"/>
                    <a:pt x="10922" y="10595"/>
                  </a:cubicBezTo>
                  <a:cubicBezTo>
                    <a:pt x="11306" y="10378"/>
                    <a:pt x="11649" y="10106"/>
                    <a:pt x="11950" y="9804"/>
                  </a:cubicBezTo>
                  <a:cubicBezTo>
                    <a:pt x="12255" y="9504"/>
                    <a:pt x="12515" y="9171"/>
                    <a:pt x="12734" y="8820"/>
                  </a:cubicBezTo>
                  <a:cubicBezTo>
                    <a:pt x="13179" y="8123"/>
                    <a:pt x="13442" y="7355"/>
                    <a:pt x="13567" y="6607"/>
                  </a:cubicBezTo>
                  <a:cubicBezTo>
                    <a:pt x="13681" y="5856"/>
                    <a:pt x="13633" y="5127"/>
                    <a:pt x="13496" y="4469"/>
                  </a:cubicBezTo>
                  <a:cubicBezTo>
                    <a:pt x="13351" y="3811"/>
                    <a:pt x="13117" y="3225"/>
                    <a:pt x="12853" y="2721"/>
                  </a:cubicBezTo>
                  <a:cubicBezTo>
                    <a:pt x="12321" y="1708"/>
                    <a:pt x="11674" y="1027"/>
                    <a:pt x="11206" y="603"/>
                  </a:cubicBezTo>
                  <a:cubicBezTo>
                    <a:pt x="10970" y="391"/>
                    <a:pt x="10777" y="236"/>
                    <a:pt x="10640" y="142"/>
                  </a:cubicBezTo>
                  <a:cubicBezTo>
                    <a:pt x="10510" y="50"/>
                    <a:pt x="10439" y="0"/>
                    <a:pt x="10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"/>
            <p:cNvSpPr/>
            <p:nvPr/>
          </p:nvSpPr>
          <p:spPr>
            <a:xfrm>
              <a:off x="6719725" y="3804025"/>
              <a:ext cx="109275" cy="129350"/>
            </a:xfrm>
            <a:custGeom>
              <a:rect b="b" l="l" r="r" t="t"/>
              <a:pathLst>
                <a:path extrusionOk="0" h="5174" w="4371">
                  <a:moveTo>
                    <a:pt x="4292" y="1"/>
                  </a:moveTo>
                  <a:cubicBezTo>
                    <a:pt x="4261" y="3"/>
                    <a:pt x="4313" y="423"/>
                    <a:pt x="4211" y="1083"/>
                  </a:cubicBezTo>
                  <a:cubicBezTo>
                    <a:pt x="4112" y="1739"/>
                    <a:pt x="3815" y="2644"/>
                    <a:pt x="3165" y="3427"/>
                  </a:cubicBezTo>
                  <a:cubicBezTo>
                    <a:pt x="2515" y="4209"/>
                    <a:pt x="1679" y="4670"/>
                    <a:pt x="1054" y="4886"/>
                  </a:cubicBezTo>
                  <a:cubicBezTo>
                    <a:pt x="424" y="5108"/>
                    <a:pt x="1" y="5133"/>
                    <a:pt x="5" y="5165"/>
                  </a:cubicBezTo>
                  <a:cubicBezTo>
                    <a:pt x="5" y="5170"/>
                    <a:pt x="33" y="5174"/>
                    <a:pt x="88" y="5174"/>
                  </a:cubicBezTo>
                  <a:cubicBezTo>
                    <a:pt x="138" y="5174"/>
                    <a:pt x="210" y="5171"/>
                    <a:pt x="302" y="5163"/>
                  </a:cubicBezTo>
                  <a:cubicBezTo>
                    <a:pt x="491" y="5148"/>
                    <a:pt x="765" y="5102"/>
                    <a:pt x="1093" y="5003"/>
                  </a:cubicBezTo>
                  <a:cubicBezTo>
                    <a:pt x="1745" y="4810"/>
                    <a:pt x="2623" y="4353"/>
                    <a:pt x="3300" y="3539"/>
                  </a:cubicBezTo>
                  <a:cubicBezTo>
                    <a:pt x="3975" y="2723"/>
                    <a:pt x="4265" y="1776"/>
                    <a:pt x="4334" y="1100"/>
                  </a:cubicBezTo>
                  <a:cubicBezTo>
                    <a:pt x="4371" y="761"/>
                    <a:pt x="4365" y="483"/>
                    <a:pt x="4346" y="292"/>
                  </a:cubicBezTo>
                  <a:cubicBezTo>
                    <a:pt x="4326" y="103"/>
                    <a:pt x="4303" y="1"/>
                    <a:pt x="4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"/>
            <p:cNvSpPr/>
            <p:nvPr/>
          </p:nvSpPr>
          <p:spPr>
            <a:xfrm>
              <a:off x="644125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21927" y="1"/>
                  </a:moveTo>
                  <a:cubicBezTo>
                    <a:pt x="21923" y="1"/>
                    <a:pt x="21909" y="80"/>
                    <a:pt x="21892" y="230"/>
                  </a:cubicBezTo>
                  <a:cubicBezTo>
                    <a:pt x="21876" y="383"/>
                    <a:pt x="21844" y="605"/>
                    <a:pt x="21788" y="890"/>
                  </a:cubicBezTo>
                  <a:cubicBezTo>
                    <a:pt x="21676" y="1455"/>
                    <a:pt x="21454" y="2281"/>
                    <a:pt x="20948" y="3199"/>
                  </a:cubicBezTo>
                  <a:cubicBezTo>
                    <a:pt x="20445" y="4114"/>
                    <a:pt x="19644" y="5127"/>
                    <a:pt x="18464" y="5895"/>
                  </a:cubicBezTo>
                  <a:cubicBezTo>
                    <a:pt x="17323" y="6647"/>
                    <a:pt x="15834" y="7169"/>
                    <a:pt x="14223" y="7169"/>
                  </a:cubicBezTo>
                  <a:cubicBezTo>
                    <a:pt x="14182" y="7169"/>
                    <a:pt x="14142" y="7169"/>
                    <a:pt x="14101" y="7168"/>
                  </a:cubicBezTo>
                  <a:lnTo>
                    <a:pt x="14053" y="7168"/>
                  </a:lnTo>
                  <a:lnTo>
                    <a:pt x="14026" y="7210"/>
                  </a:lnTo>
                  <a:cubicBezTo>
                    <a:pt x="13667" y="7805"/>
                    <a:pt x="13231" y="8391"/>
                    <a:pt x="12730" y="8937"/>
                  </a:cubicBezTo>
                  <a:cubicBezTo>
                    <a:pt x="11439" y="10355"/>
                    <a:pt x="9847" y="11345"/>
                    <a:pt x="8292" y="11910"/>
                  </a:cubicBezTo>
                  <a:cubicBezTo>
                    <a:pt x="6957" y="12389"/>
                    <a:pt x="5655" y="12563"/>
                    <a:pt x="4526" y="12563"/>
                  </a:cubicBezTo>
                  <a:cubicBezTo>
                    <a:pt x="4331" y="12563"/>
                    <a:pt x="4142" y="12558"/>
                    <a:pt x="3959" y="12549"/>
                  </a:cubicBezTo>
                  <a:cubicBezTo>
                    <a:pt x="2701" y="12485"/>
                    <a:pt x="1706" y="12230"/>
                    <a:pt x="1036" y="12020"/>
                  </a:cubicBezTo>
                  <a:cubicBezTo>
                    <a:pt x="701" y="11910"/>
                    <a:pt x="442" y="11819"/>
                    <a:pt x="270" y="11748"/>
                  </a:cubicBezTo>
                  <a:cubicBezTo>
                    <a:pt x="110" y="11687"/>
                    <a:pt x="19" y="11655"/>
                    <a:pt x="4" y="11655"/>
                  </a:cubicBezTo>
                  <a:cubicBezTo>
                    <a:pt x="3" y="11655"/>
                    <a:pt x="2" y="11655"/>
                    <a:pt x="2" y="11655"/>
                  </a:cubicBezTo>
                  <a:cubicBezTo>
                    <a:pt x="0" y="11661"/>
                    <a:pt x="89" y="11704"/>
                    <a:pt x="257" y="11781"/>
                  </a:cubicBezTo>
                  <a:cubicBezTo>
                    <a:pt x="425" y="11862"/>
                    <a:pt x="681" y="11964"/>
                    <a:pt x="1015" y="12084"/>
                  </a:cubicBezTo>
                  <a:cubicBezTo>
                    <a:pt x="1683" y="12317"/>
                    <a:pt x="2682" y="12591"/>
                    <a:pt x="3952" y="12672"/>
                  </a:cubicBezTo>
                  <a:cubicBezTo>
                    <a:pt x="4176" y="12687"/>
                    <a:pt x="4410" y="12695"/>
                    <a:pt x="4651" y="12695"/>
                  </a:cubicBezTo>
                  <a:cubicBezTo>
                    <a:pt x="5766" y="12695"/>
                    <a:pt x="7039" y="12524"/>
                    <a:pt x="8346" y="12063"/>
                  </a:cubicBezTo>
                  <a:cubicBezTo>
                    <a:pt x="9928" y="11497"/>
                    <a:pt x="11547" y="10496"/>
                    <a:pt x="12859" y="9057"/>
                  </a:cubicBezTo>
                  <a:cubicBezTo>
                    <a:pt x="13354" y="8514"/>
                    <a:pt x="13789" y="7933"/>
                    <a:pt x="14149" y="7342"/>
                  </a:cubicBezTo>
                  <a:lnTo>
                    <a:pt x="14149" y="7342"/>
                  </a:lnTo>
                  <a:cubicBezTo>
                    <a:pt x="14167" y="7342"/>
                    <a:pt x="14185" y="7342"/>
                    <a:pt x="14203" y="7342"/>
                  </a:cubicBezTo>
                  <a:cubicBezTo>
                    <a:pt x="15859" y="7342"/>
                    <a:pt x="17386" y="6801"/>
                    <a:pt x="18546" y="6022"/>
                  </a:cubicBezTo>
                  <a:cubicBezTo>
                    <a:pt x="19746" y="5229"/>
                    <a:pt x="20553" y="4189"/>
                    <a:pt x="21049" y="3255"/>
                  </a:cubicBezTo>
                  <a:cubicBezTo>
                    <a:pt x="21548" y="2314"/>
                    <a:pt x="21755" y="1475"/>
                    <a:pt x="21849" y="900"/>
                  </a:cubicBezTo>
                  <a:cubicBezTo>
                    <a:pt x="21896" y="612"/>
                    <a:pt x="21919" y="387"/>
                    <a:pt x="21925" y="234"/>
                  </a:cubicBezTo>
                  <a:cubicBezTo>
                    <a:pt x="21932" y="82"/>
                    <a:pt x="21932" y="1"/>
                    <a:pt x="2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"/>
            <p:cNvSpPr/>
            <p:nvPr/>
          </p:nvSpPr>
          <p:spPr>
            <a:xfrm>
              <a:off x="70706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1" y="0"/>
                  </a:moveTo>
                  <a:cubicBezTo>
                    <a:pt x="20" y="0"/>
                    <a:pt x="18" y="1"/>
                    <a:pt x="18" y="2"/>
                  </a:cubicBezTo>
                  <a:cubicBezTo>
                    <a:pt x="0" y="25"/>
                    <a:pt x="334" y="260"/>
                    <a:pt x="768" y="742"/>
                  </a:cubicBezTo>
                  <a:cubicBezTo>
                    <a:pt x="1200" y="1221"/>
                    <a:pt x="1715" y="1977"/>
                    <a:pt x="1999" y="2922"/>
                  </a:cubicBezTo>
                  <a:cubicBezTo>
                    <a:pt x="2283" y="3868"/>
                    <a:pt x="2267" y="4782"/>
                    <a:pt x="2169" y="5421"/>
                  </a:cubicBezTo>
                  <a:cubicBezTo>
                    <a:pt x="2072" y="6061"/>
                    <a:pt x="1922" y="6441"/>
                    <a:pt x="1951" y="6453"/>
                  </a:cubicBezTo>
                  <a:cubicBezTo>
                    <a:pt x="1951" y="6453"/>
                    <a:pt x="1951" y="6453"/>
                    <a:pt x="1951" y="6453"/>
                  </a:cubicBezTo>
                  <a:cubicBezTo>
                    <a:pt x="1962" y="6453"/>
                    <a:pt x="2010" y="6363"/>
                    <a:pt x="2076" y="6195"/>
                  </a:cubicBezTo>
                  <a:cubicBezTo>
                    <a:pt x="2144" y="6023"/>
                    <a:pt x="2225" y="5766"/>
                    <a:pt x="2290" y="5442"/>
                  </a:cubicBezTo>
                  <a:cubicBezTo>
                    <a:pt x="2424" y="4796"/>
                    <a:pt x="2460" y="3850"/>
                    <a:pt x="2167" y="2872"/>
                  </a:cubicBezTo>
                  <a:cubicBezTo>
                    <a:pt x="1874" y="1894"/>
                    <a:pt x="1324" y="1124"/>
                    <a:pt x="859" y="658"/>
                  </a:cubicBezTo>
                  <a:cubicBezTo>
                    <a:pt x="625" y="422"/>
                    <a:pt x="417" y="252"/>
                    <a:pt x="267" y="146"/>
                  </a:cubicBezTo>
                  <a:cubicBezTo>
                    <a:pt x="127" y="4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"/>
            <p:cNvSpPr/>
            <p:nvPr/>
          </p:nvSpPr>
          <p:spPr>
            <a:xfrm>
              <a:off x="7124700" y="3529825"/>
              <a:ext cx="107375" cy="82975"/>
            </a:xfrm>
            <a:custGeom>
              <a:rect b="b" l="l" r="r" t="t"/>
              <a:pathLst>
                <a:path extrusionOk="0" h="3319" w="4295">
                  <a:moveTo>
                    <a:pt x="4279" y="1"/>
                  </a:moveTo>
                  <a:cubicBezTo>
                    <a:pt x="4248" y="1"/>
                    <a:pt x="4220" y="339"/>
                    <a:pt x="4028" y="836"/>
                  </a:cubicBezTo>
                  <a:cubicBezTo>
                    <a:pt x="3839" y="1332"/>
                    <a:pt x="3448" y="1988"/>
                    <a:pt x="2796" y="2476"/>
                  </a:cubicBezTo>
                  <a:cubicBezTo>
                    <a:pt x="2144" y="2962"/>
                    <a:pt x="1403" y="3153"/>
                    <a:pt x="874" y="3194"/>
                  </a:cubicBezTo>
                  <a:cubicBezTo>
                    <a:pt x="737" y="3205"/>
                    <a:pt x="613" y="3209"/>
                    <a:pt x="504" y="3209"/>
                  </a:cubicBezTo>
                  <a:cubicBezTo>
                    <a:pt x="272" y="3209"/>
                    <a:pt x="110" y="3191"/>
                    <a:pt x="41" y="3191"/>
                  </a:cubicBezTo>
                  <a:cubicBezTo>
                    <a:pt x="16" y="3191"/>
                    <a:pt x="3" y="3194"/>
                    <a:pt x="2" y="3200"/>
                  </a:cubicBezTo>
                  <a:cubicBezTo>
                    <a:pt x="0" y="3211"/>
                    <a:pt x="81" y="3240"/>
                    <a:pt x="232" y="3269"/>
                  </a:cubicBezTo>
                  <a:cubicBezTo>
                    <a:pt x="363" y="3296"/>
                    <a:pt x="550" y="3319"/>
                    <a:pt x="781" y="3319"/>
                  </a:cubicBezTo>
                  <a:cubicBezTo>
                    <a:pt x="814" y="3319"/>
                    <a:pt x="847" y="3318"/>
                    <a:pt x="882" y="3317"/>
                  </a:cubicBezTo>
                  <a:cubicBezTo>
                    <a:pt x="1430" y="3308"/>
                    <a:pt x="2213" y="3128"/>
                    <a:pt x="2900" y="2615"/>
                  </a:cubicBezTo>
                  <a:cubicBezTo>
                    <a:pt x="3587" y="2102"/>
                    <a:pt x="3980" y="1400"/>
                    <a:pt x="4144" y="877"/>
                  </a:cubicBezTo>
                  <a:cubicBezTo>
                    <a:pt x="4229" y="614"/>
                    <a:pt x="4268" y="393"/>
                    <a:pt x="4281" y="240"/>
                  </a:cubicBezTo>
                  <a:cubicBezTo>
                    <a:pt x="4295" y="88"/>
                    <a:pt x="4291" y="1"/>
                    <a:pt x="4279" y="1"/>
                  </a:cubicBezTo>
                  <a:cubicBezTo>
                    <a:pt x="4279" y="1"/>
                    <a:pt x="4279" y="1"/>
                    <a:pt x="4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"/>
            <p:cNvSpPr/>
            <p:nvPr/>
          </p:nvSpPr>
          <p:spPr>
            <a:xfrm>
              <a:off x="7154825" y="3136450"/>
              <a:ext cx="64475" cy="234300"/>
            </a:xfrm>
            <a:custGeom>
              <a:rect b="b" l="l" r="r" t="t"/>
              <a:pathLst>
                <a:path extrusionOk="0" h="9372" w="2579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lnTo>
                    <a:pt x="26" y="1"/>
                  </a:lnTo>
                  <a:cubicBezTo>
                    <a:pt x="1" y="20"/>
                    <a:pt x="346" y="458"/>
                    <a:pt x="794" y="1234"/>
                  </a:cubicBezTo>
                  <a:cubicBezTo>
                    <a:pt x="1020" y="1620"/>
                    <a:pt x="1255" y="2096"/>
                    <a:pt x="1486" y="2640"/>
                  </a:cubicBezTo>
                  <a:cubicBezTo>
                    <a:pt x="1708" y="3186"/>
                    <a:pt x="1919" y="3802"/>
                    <a:pt x="2081" y="4463"/>
                  </a:cubicBezTo>
                  <a:cubicBezTo>
                    <a:pt x="2237" y="5125"/>
                    <a:pt x="2331" y="5769"/>
                    <a:pt x="2384" y="6356"/>
                  </a:cubicBezTo>
                  <a:cubicBezTo>
                    <a:pt x="2426" y="6944"/>
                    <a:pt x="2434" y="7479"/>
                    <a:pt x="2409" y="7924"/>
                  </a:cubicBezTo>
                  <a:cubicBezTo>
                    <a:pt x="2364" y="8818"/>
                    <a:pt x="2256" y="9366"/>
                    <a:pt x="2289" y="9371"/>
                  </a:cubicBezTo>
                  <a:cubicBezTo>
                    <a:pt x="2289" y="9371"/>
                    <a:pt x="2289" y="9371"/>
                    <a:pt x="2289" y="9371"/>
                  </a:cubicBezTo>
                  <a:cubicBezTo>
                    <a:pt x="2301" y="9371"/>
                    <a:pt x="2336" y="9236"/>
                    <a:pt x="2387" y="8991"/>
                  </a:cubicBezTo>
                  <a:cubicBezTo>
                    <a:pt x="2443" y="8744"/>
                    <a:pt x="2494" y="8382"/>
                    <a:pt x="2532" y="7932"/>
                  </a:cubicBezTo>
                  <a:cubicBezTo>
                    <a:pt x="2573" y="7483"/>
                    <a:pt x="2578" y="6942"/>
                    <a:pt x="2544" y="6344"/>
                  </a:cubicBezTo>
                  <a:cubicBezTo>
                    <a:pt x="2499" y="5748"/>
                    <a:pt x="2411" y="5094"/>
                    <a:pt x="2250" y="4421"/>
                  </a:cubicBezTo>
                  <a:cubicBezTo>
                    <a:pt x="2085" y="3751"/>
                    <a:pt x="1867" y="3128"/>
                    <a:pt x="1635" y="2576"/>
                  </a:cubicBezTo>
                  <a:cubicBezTo>
                    <a:pt x="1392" y="2030"/>
                    <a:pt x="1141" y="1552"/>
                    <a:pt x="900" y="1170"/>
                  </a:cubicBezTo>
                  <a:cubicBezTo>
                    <a:pt x="661" y="786"/>
                    <a:pt x="449" y="489"/>
                    <a:pt x="288" y="294"/>
                  </a:cubicBezTo>
                  <a:cubicBezTo>
                    <a:pt x="134" y="104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"/>
            <p:cNvSpPr/>
            <p:nvPr/>
          </p:nvSpPr>
          <p:spPr>
            <a:xfrm>
              <a:off x="7226650" y="2828600"/>
              <a:ext cx="74975" cy="223825"/>
            </a:xfrm>
            <a:custGeom>
              <a:rect b="b" l="l" r="r" t="t"/>
              <a:pathLst>
                <a:path extrusionOk="0" h="8953" w="2999">
                  <a:moveTo>
                    <a:pt x="1216" y="0"/>
                  </a:moveTo>
                  <a:lnTo>
                    <a:pt x="1216" y="0"/>
                  </a:lnTo>
                  <a:cubicBezTo>
                    <a:pt x="2161" y="1283"/>
                    <a:pt x="2227" y="3068"/>
                    <a:pt x="1961" y="4638"/>
                  </a:cubicBezTo>
                  <a:cubicBezTo>
                    <a:pt x="1693" y="6209"/>
                    <a:pt x="934" y="7661"/>
                    <a:pt x="1" y="8952"/>
                  </a:cubicBezTo>
                  <a:cubicBezTo>
                    <a:pt x="1666" y="8337"/>
                    <a:pt x="2449" y="6446"/>
                    <a:pt x="2725" y="4692"/>
                  </a:cubicBezTo>
                  <a:cubicBezTo>
                    <a:pt x="2999" y="2941"/>
                    <a:pt x="2613" y="1096"/>
                    <a:pt x="121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"/>
            <p:cNvSpPr/>
            <p:nvPr/>
          </p:nvSpPr>
          <p:spPr>
            <a:xfrm>
              <a:off x="7227900" y="2828575"/>
              <a:ext cx="73575" cy="221300"/>
            </a:xfrm>
            <a:custGeom>
              <a:rect b="b" l="l" r="r" t="t"/>
              <a:pathLst>
                <a:path extrusionOk="0" h="8852" w="2943">
                  <a:moveTo>
                    <a:pt x="1167" y="1"/>
                  </a:moveTo>
                  <a:cubicBezTo>
                    <a:pt x="1167" y="1"/>
                    <a:pt x="1166" y="1"/>
                    <a:pt x="1166" y="1"/>
                  </a:cubicBezTo>
                  <a:cubicBezTo>
                    <a:pt x="1137" y="25"/>
                    <a:pt x="1552" y="430"/>
                    <a:pt x="1971" y="1242"/>
                  </a:cubicBezTo>
                  <a:cubicBezTo>
                    <a:pt x="2389" y="2043"/>
                    <a:pt x="2764" y="3300"/>
                    <a:pt x="2588" y="4684"/>
                  </a:cubicBezTo>
                  <a:cubicBezTo>
                    <a:pt x="2407" y="6065"/>
                    <a:pt x="1724" y="7186"/>
                    <a:pt x="1116" y="7853"/>
                  </a:cubicBezTo>
                  <a:cubicBezTo>
                    <a:pt x="504" y="8535"/>
                    <a:pt x="1" y="8820"/>
                    <a:pt x="22" y="8849"/>
                  </a:cubicBezTo>
                  <a:lnTo>
                    <a:pt x="22" y="8851"/>
                  </a:lnTo>
                  <a:cubicBezTo>
                    <a:pt x="22" y="8851"/>
                    <a:pt x="23" y="8852"/>
                    <a:pt x="24" y="8852"/>
                  </a:cubicBezTo>
                  <a:cubicBezTo>
                    <a:pt x="42" y="8852"/>
                    <a:pt x="167" y="8787"/>
                    <a:pt x="371" y="8650"/>
                  </a:cubicBezTo>
                  <a:cubicBezTo>
                    <a:pt x="587" y="8507"/>
                    <a:pt x="884" y="8272"/>
                    <a:pt x="1207" y="7938"/>
                  </a:cubicBezTo>
                  <a:cubicBezTo>
                    <a:pt x="1851" y="7279"/>
                    <a:pt x="2574" y="6133"/>
                    <a:pt x="2760" y="4707"/>
                  </a:cubicBezTo>
                  <a:cubicBezTo>
                    <a:pt x="2943" y="3279"/>
                    <a:pt x="2534" y="1987"/>
                    <a:pt x="2079" y="1186"/>
                  </a:cubicBezTo>
                  <a:cubicBezTo>
                    <a:pt x="1853" y="779"/>
                    <a:pt x="1625" y="476"/>
                    <a:pt x="1454" y="283"/>
                  </a:cubicBezTo>
                  <a:cubicBezTo>
                    <a:pt x="1288" y="97"/>
                    <a:pt x="1182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"/>
            <p:cNvSpPr/>
            <p:nvPr/>
          </p:nvSpPr>
          <p:spPr>
            <a:xfrm>
              <a:off x="701707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34" y="0"/>
                  </a:moveTo>
                  <a:cubicBezTo>
                    <a:pt x="22" y="0"/>
                    <a:pt x="16" y="1"/>
                    <a:pt x="16" y="3"/>
                  </a:cubicBezTo>
                  <a:cubicBezTo>
                    <a:pt x="1" y="50"/>
                    <a:pt x="773" y="90"/>
                    <a:pt x="1780" y="715"/>
                  </a:cubicBezTo>
                  <a:cubicBezTo>
                    <a:pt x="2281" y="1024"/>
                    <a:pt x="2820" y="1489"/>
                    <a:pt x="3275" y="2118"/>
                  </a:cubicBezTo>
                  <a:cubicBezTo>
                    <a:pt x="3730" y="2745"/>
                    <a:pt x="4081" y="3548"/>
                    <a:pt x="4184" y="4435"/>
                  </a:cubicBezTo>
                  <a:cubicBezTo>
                    <a:pt x="4268" y="5324"/>
                    <a:pt x="4091" y="6183"/>
                    <a:pt x="3777" y="6889"/>
                  </a:cubicBezTo>
                  <a:cubicBezTo>
                    <a:pt x="3462" y="7601"/>
                    <a:pt x="3032" y="8168"/>
                    <a:pt x="2607" y="8573"/>
                  </a:cubicBezTo>
                  <a:cubicBezTo>
                    <a:pt x="1751" y="9393"/>
                    <a:pt x="1004" y="9596"/>
                    <a:pt x="1029" y="9636"/>
                  </a:cubicBezTo>
                  <a:cubicBezTo>
                    <a:pt x="1030" y="9637"/>
                    <a:pt x="1031" y="9638"/>
                    <a:pt x="1033" y="9638"/>
                  </a:cubicBezTo>
                  <a:cubicBezTo>
                    <a:pt x="1046" y="9638"/>
                    <a:pt x="1088" y="9624"/>
                    <a:pt x="1159" y="9600"/>
                  </a:cubicBezTo>
                  <a:cubicBezTo>
                    <a:pt x="1240" y="9567"/>
                    <a:pt x="1367" y="9534"/>
                    <a:pt x="1517" y="9457"/>
                  </a:cubicBezTo>
                  <a:cubicBezTo>
                    <a:pt x="1822" y="9320"/>
                    <a:pt x="2245" y="9067"/>
                    <a:pt x="2690" y="8662"/>
                  </a:cubicBezTo>
                  <a:cubicBezTo>
                    <a:pt x="3138" y="8259"/>
                    <a:pt x="3591" y="7684"/>
                    <a:pt x="3923" y="6955"/>
                  </a:cubicBezTo>
                  <a:cubicBezTo>
                    <a:pt x="4255" y="6231"/>
                    <a:pt x="4446" y="5342"/>
                    <a:pt x="4357" y="4418"/>
                  </a:cubicBezTo>
                  <a:cubicBezTo>
                    <a:pt x="4251" y="3493"/>
                    <a:pt x="3881" y="2664"/>
                    <a:pt x="3404" y="2023"/>
                  </a:cubicBezTo>
                  <a:cubicBezTo>
                    <a:pt x="2930" y="1381"/>
                    <a:pt x="2366" y="912"/>
                    <a:pt x="1845" y="611"/>
                  </a:cubicBezTo>
                  <a:cubicBezTo>
                    <a:pt x="1324" y="306"/>
                    <a:pt x="858" y="146"/>
                    <a:pt x="530" y="77"/>
                  </a:cubicBezTo>
                  <a:cubicBezTo>
                    <a:pt x="369" y="32"/>
                    <a:pt x="236" y="27"/>
                    <a:pt x="151" y="11"/>
                  </a:cubicBezTo>
                  <a:cubicBezTo>
                    <a:pt x="95" y="4"/>
                    <a:pt x="5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"/>
            <p:cNvSpPr/>
            <p:nvPr/>
          </p:nvSpPr>
          <p:spPr>
            <a:xfrm>
              <a:off x="6790875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6301" y="1"/>
                  </a:moveTo>
                  <a:cubicBezTo>
                    <a:pt x="6198" y="1"/>
                    <a:pt x="6093" y="3"/>
                    <a:pt x="5987" y="8"/>
                  </a:cubicBezTo>
                  <a:cubicBezTo>
                    <a:pt x="5080" y="47"/>
                    <a:pt x="4083" y="296"/>
                    <a:pt x="3167" y="820"/>
                  </a:cubicBezTo>
                  <a:cubicBezTo>
                    <a:pt x="2258" y="1357"/>
                    <a:pt x="1546" y="2100"/>
                    <a:pt x="1064" y="2869"/>
                  </a:cubicBezTo>
                  <a:cubicBezTo>
                    <a:pt x="576" y="3639"/>
                    <a:pt x="298" y="4422"/>
                    <a:pt x="169" y="5096"/>
                  </a:cubicBezTo>
                  <a:cubicBezTo>
                    <a:pt x="37" y="5769"/>
                    <a:pt x="32" y="6328"/>
                    <a:pt x="66" y="6710"/>
                  </a:cubicBezTo>
                  <a:cubicBezTo>
                    <a:pt x="74" y="6901"/>
                    <a:pt x="111" y="7046"/>
                    <a:pt x="124" y="7147"/>
                  </a:cubicBezTo>
                  <a:cubicBezTo>
                    <a:pt x="140" y="7245"/>
                    <a:pt x="151" y="7295"/>
                    <a:pt x="159" y="7295"/>
                  </a:cubicBezTo>
                  <a:cubicBezTo>
                    <a:pt x="207" y="7295"/>
                    <a:pt x="1" y="6446"/>
                    <a:pt x="290" y="5121"/>
                  </a:cubicBezTo>
                  <a:cubicBezTo>
                    <a:pt x="431" y="4463"/>
                    <a:pt x="716" y="3703"/>
                    <a:pt x="1199" y="2956"/>
                  </a:cubicBezTo>
                  <a:cubicBezTo>
                    <a:pt x="1679" y="2210"/>
                    <a:pt x="2374" y="1492"/>
                    <a:pt x="3253" y="971"/>
                  </a:cubicBezTo>
                  <a:cubicBezTo>
                    <a:pt x="4143" y="464"/>
                    <a:pt x="5111" y="217"/>
                    <a:pt x="5997" y="168"/>
                  </a:cubicBezTo>
                  <a:cubicBezTo>
                    <a:pt x="6124" y="161"/>
                    <a:pt x="6249" y="158"/>
                    <a:pt x="6373" y="158"/>
                  </a:cubicBezTo>
                  <a:cubicBezTo>
                    <a:pt x="7111" y="158"/>
                    <a:pt x="7779" y="276"/>
                    <a:pt x="8327" y="450"/>
                  </a:cubicBezTo>
                  <a:cubicBezTo>
                    <a:pt x="9578" y="842"/>
                    <a:pt x="10215" y="1417"/>
                    <a:pt x="10277" y="1417"/>
                  </a:cubicBezTo>
                  <a:cubicBezTo>
                    <a:pt x="10279" y="1417"/>
                    <a:pt x="10281" y="1416"/>
                    <a:pt x="10282" y="1415"/>
                  </a:cubicBezTo>
                  <a:cubicBezTo>
                    <a:pt x="10286" y="1409"/>
                    <a:pt x="10247" y="1374"/>
                    <a:pt x="10168" y="1309"/>
                  </a:cubicBezTo>
                  <a:cubicBezTo>
                    <a:pt x="10089" y="1249"/>
                    <a:pt x="9981" y="1146"/>
                    <a:pt x="9819" y="1044"/>
                  </a:cubicBezTo>
                  <a:cubicBezTo>
                    <a:pt x="9506" y="824"/>
                    <a:pt x="9016" y="554"/>
                    <a:pt x="8366" y="334"/>
                  </a:cubicBezTo>
                  <a:cubicBezTo>
                    <a:pt x="7793" y="138"/>
                    <a:pt x="7086" y="1"/>
                    <a:pt x="63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"/>
            <p:cNvSpPr/>
            <p:nvPr/>
          </p:nvSpPr>
          <p:spPr>
            <a:xfrm>
              <a:off x="6563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1436" y="0"/>
                  </a:moveTo>
                  <a:cubicBezTo>
                    <a:pt x="1436" y="0"/>
                    <a:pt x="1436" y="1"/>
                    <a:pt x="1436" y="1"/>
                  </a:cubicBezTo>
                  <a:lnTo>
                    <a:pt x="1437" y="1"/>
                  </a:lnTo>
                  <a:cubicBezTo>
                    <a:pt x="1437" y="1"/>
                    <a:pt x="1437" y="0"/>
                    <a:pt x="1436" y="0"/>
                  </a:cubicBezTo>
                  <a:close/>
                  <a:moveTo>
                    <a:pt x="1437" y="1"/>
                  </a:moveTo>
                  <a:lnTo>
                    <a:pt x="1437" y="1"/>
                  </a:lnTo>
                  <a:cubicBezTo>
                    <a:pt x="1437" y="1"/>
                    <a:pt x="1437" y="1"/>
                    <a:pt x="1438" y="1"/>
                  </a:cubicBezTo>
                  <a:lnTo>
                    <a:pt x="1438" y="1"/>
                  </a:lnTo>
                  <a:cubicBezTo>
                    <a:pt x="1438" y="1"/>
                    <a:pt x="1438" y="1"/>
                    <a:pt x="1438" y="1"/>
                  </a:cubicBezTo>
                  <a:close/>
                  <a:moveTo>
                    <a:pt x="1438" y="1"/>
                  </a:moveTo>
                  <a:cubicBezTo>
                    <a:pt x="1438" y="3"/>
                    <a:pt x="1449" y="22"/>
                    <a:pt x="1471" y="55"/>
                  </a:cubicBezTo>
                  <a:cubicBezTo>
                    <a:pt x="1501" y="95"/>
                    <a:pt x="1538" y="145"/>
                    <a:pt x="1584" y="207"/>
                  </a:cubicBezTo>
                  <a:cubicBezTo>
                    <a:pt x="1685" y="340"/>
                    <a:pt x="1831" y="541"/>
                    <a:pt x="2015" y="803"/>
                  </a:cubicBezTo>
                  <a:cubicBezTo>
                    <a:pt x="2375" y="1332"/>
                    <a:pt x="2896" y="2121"/>
                    <a:pt x="3346" y="3215"/>
                  </a:cubicBezTo>
                  <a:cubicBezTo>
                    <a:pt x="3780" y="4297"/>
                    <a:pt x="4160" y="5727"/>
                    <a:pt x="3927" y="7328"/>
                  </a:cubicBezTo>
                  <a:cubicBezTo>
                    <a:pt x="3863" y="7723"/>
                    <a:pt x="3765" y="8127"/>
                    <a:pt x="3628" y="8530"/>
                  </a:cubicBezTo>
                  <a:cubicBezTo>
                    <a:pt x="3485" y="8929"/>
                    <a:pt x="3300" y="9325"/>
                    <a:pt x="3070" y="9707"/>
                  </a:cubicBezTo>
                  <a:cubicBezTo>
                    <a:pt x="2607" y="10465"/>
                    <a:pt x="1934" y="11154"/>
                    <a:pt x="1073" y="11592"/>
                  </a:cubicBezTo>
                  <a:lnTo>
                    <a:pt x="929" y="11667"/>
                  </a:lnTo>
                  <a:lnTo>
                    <a:pt x="1073" y="11738"/>
                  </a:lnTo>
                  <a:cubicBezTo>
                    <a:pt x="2069" y="12232"/>
                    <a:pt x="3043" y="12904"/>
                    <a:pt x="3869" y="13781"/>
                  </a:cubicBezTo>
                  <a:cubicBezTo>
                    <a:pt x="4691" y="14655"/>
                    <a:pt x="5358" y="15753"/>
                    <a:pt x="5638" y="16990"/>
                  </a:cubicBezTo>
                  <a:cubicBezTo>
                    <a:pt x="5873" y="18080"/>
                    <a:pt x="5775" y="19216"/>
                    <a:pt x="5401" y="20206"/>
                  </a:cubicBezTo>
                  <a:cubicBezTo>
                    <a:pt x="5028" y="21199"/>
                    <a:pt x="4357" y="22042"/>
                    <a:pt x="3514" y="22546"/>
                  </a:cubicBezTo>
                  <a:lnTo>
                    <a:pt x="3427" y="22598"/>
                  </a:lnTo>
                  <a:lnTo>
                    <a:pt x="3494" y="22673"/>
                  </a:lnTo>
                  <a:cubicBezTo>
                    <a:pt x="4179" y="23432"/>
                    <a:pt x="4571" y="24375"/>
                    <a:pt x="4720" y="25303"/>
                  </a:cubicBezTo>
                  <a:cubicBezTo>
                    <a:pt x="4872" y="26237"/>
                    <a:pt x="4808" y="27151"/>
                    <a:pt x="4627" y="27985"/>
                  </a:cubicBezTo>
                  <a:cubicBezTo>
                    <a:pt x="4442" y="28818"/>
                    <a:pt x="4131" y="29567"/>
                    <a:pt x="3772" y="30223"/>
                  </a:cubicBezTo>
                  <a:cubicBezTo>
                    <a:pt x="3417" y="30882"/>
                    <a:pt x="3026" y="31455"/>
                    <a:pt x="2646" y="31955"/>
                  </a:cubicBezTo>
                  <a:cubicBezTo>
                    <a:pt x="1880" y="32954"/>
                    <a:pt x="1185" y="33678"/>
                    <a:pt x="720" y="34181"/>
                  </a:cubicBezTo>
                  <a:cubicBezTo>
                    <a:pt x="491" y="34426"/>
                    <a:pt x="313" y="34617"/>
                    <a:pt x="182" y="34756"/>
                  </a:cubicBezTo>
                  <a:cubicBezTo>
                    <a:pt x="126" y="34816"/>
                    <a:pt x="82" y="34866"/>
                    <a:pt x="45" y="34905"/>
                  </a:cubicBezTo>
                  <a:cubicBezTo>
                    <a:pt x="16" y="34940"/>
                    <a:pt x="1" y="34959"/>
                    <a:pt x="2" y="34959"/>
                  </a:cubicBezTo>
                  <a:cubicBezTo>
                    <a:pt x="3" y="34959"/>
                    <a:pt x="3" y="34959"/>
                    <a:pt x="3" y="34959"/>
                  </a:cubicBezTo>
                  <a:cubicBezTo>
                    <a:pt x="7" y="34959"/>
                    <a:pt x="24" y="34945"/>
                    <a:pt x="56" y="34916"/>
                  </a:cubicBezTo>
                  <a:cubicBezTo>
                    <a:pt x="95" y="34878"/>
                    <a:pt x="143" y="34832"/>
                    <a:pt x="203" y="34776"/>
                  </a:cubicBezTo>
                  <a:cubicBezTo>
                    <a:pt x="338" y="34641"/>
                    <a:pt x="523" y="34455"/>
                    <a:pt x="761" y="34220"/>
                  </a:cubicBezTo>
                  <a:cubicBezTo>
                    <a:pt x="1239" y="33728"/>
                    <a:pt x="1947" y="33014"/>
                    <a:pt x="2727" y="32019"/>
                  </a:cubicBezTo>
                  <a:cubicBezTo>
                    <a:pt x="3116" y="31521"/>
                    <a:pt x="3516" y="30946"/>
                    <a:pt x="3882" y="30282"/>
                  </a:cubicBezTo>
                  <a:cubicBezTo>
                    <a:pt x="4251" y="29623"/>
                    <a:pt x="4571" y="28862"/>
                    <a:pt x="4766" y="28015"/>
                  </a:cubicBezTo>
                  <a:cubicBezTo>
                    <a:pt x="4955" y="27169"/>
                    <a:pt x="5024" y="26237"/>
                    <a:pt x="4872" y="25280"/>
                  </a:cubicBezTo>
                  <a:cubicBezTo>
                    <a:pt x="4728" y="24357"/>
                    <a:pt x="4349" y="23412"/>
                    <a:pt x="3684" y="22639"/>
                  </a:cubicBezTo>
                  <a:lnTo>
                    <a:pt x="3684" y="22639"/>
                  </a:lnTo>
                  <a:cubicBezTo>
                    <a:pt x="4523" y="22111"/>
                    <a:pt x="5189" y="21259"/>
                    <a:pt x="5561" y="20268"/>
                  </a:cubicBezTo>
                  <a:cubicBezTo>
                    <a:pt x="5948" y="19245"/>
                    <a:pt x="6051" y="18078"/>
                    <a:pt x="5808" y="16953"/>
                  </a:cubicBezTo>
                  <a:cubicBezTo>
                    <a:pt x="5520" y="15678"/>
                    <a:pt x="4833" y="14555"/>
                    <a:pt x="3994" y="13664"/>
                  </a:cubicBezTo>
                  <a:cubicBezTo>
                    <a:pt x="3190" y="12812"/>
                    <a:pt x="2250" y="12155"/>
                    <a:pt x="1288" y="11663"/>
                  </a:cubicBezTo>
                  <a:lnTo>
                    <a:pt x="1288" y="11663"/>
                  </a:lnTo>
                  <a:cubicBezTo>
                    <a:pt x="2110" y="11204"/>
                    <a:pt x="2756" y="10525"/>
                    <a:pt x="3199" y="9786"/>
                  </a:cubicBezTo>
                  <a:cubicBezTo>
                    <a:pt x="3435" y="9394"/>
                    <a:pt x="3620" y="8987"/>
                    <a:pt x="3765" y="8578"/>
                  </a:cubicBezTo>
                  <a:cubicBezTo>
                    <a:pt x="3902" y="8165"/>
                    <a:pt x="4002" y="7754"/>
                    <a:pt x="4062" y="7349"/>
                  </a:cubicBezTo>
                  <a:cubicBezTo>
                    <a:pt x="4175" y="6535"/>
                    <a:pt x="4137" y="5756"/>
                    <a:pt x="4004" y="5055"/>
                  </a:cubicBezTo>
                  <a:cubicBezTo>
                    <a:pt x="3874" y="4353"/>
                    <a:pt x="3670" y="3724"/>
                    <a:pt x="3438" y="3176"/>
                  </a:cubicBezTo>
                  <a:cubicBezTo>
                    <a:pt x="2972" y="2078"/>
                    <a:pt x="2435" y="1295"/>
                    <a:pt x="2059" y="774"/>
                  </a:cubicBezTo>
                  <a:cubicBezTo>
                    <a:pt x="1868" y="514"/>
                    <a:pt x="1714" y="319"/>
                    <a:pt x="1606" y="192"/>
                  </a:cubicBezTo>
                  <a:cubicBezTo>
                    <a:pt x="1556" y="132"/>
                    <a:pt x="1515" y="86"/>
                    <a:pt x="1482" y="47"/>
                  </a:cubicBezTo>
                  <a:cubicBezTo>
                    <a:pt x="1458" y="19"/>
                    <a:pt x="1443" y="4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"/>
            <p:cNvSpPr/>
            <p:nvPr/>
          </p:nvSpPr>
          <p:spPr>
            <a:xfrm>
              <a:off x="6600850" y="1941950"/>
              <a:ext cx="490875" cy="224550"/>
            </a:xfrm>
            <a:custGeom>
              <a:rect b="b" l="l" r="r" t="t"/>
              <a:pathLst>
                <a:path extrusionOk="0" h="8982" w="19635">
                  <a:moveTo>
                    <a:pt x="3299" y="0"/>
                  </a:moveTo>
                  <a:cubicBezTo>
                    <a:pt x="2262" y="0"/>
                    <a:pt x="1430" y="211"/>
                    <a:pt x="878" y="417"/>
                  </a:cubicBezTo>
                  <a:cubicBezTo>
                    <a:pt x="585" y="527"/>
                    <a:pt x="365" y="634"/>
                    <a:pt x="220" y="713"/>
                  </a:cubicBezTo>
                  <a:cubicBezTo>
                    <a:pt x="76" y="794"/>
                    <a:pt x="0" y="838"/>
                    <a:pt x="4" y="844"/>
                  </a:cubicBezTo>
                  <a:cubicBezTo>
                    <a:pt x="4" y="844"/>
                    <a:pt x="5" y="844"/>
                    <a:pt x="6" y="844"/>
                  </a:cubicBezTo>
                  <a:cubicBezTo>
                    <a:pt x="18" y="844"/>
                    <a:pt x="96" y="810"/>
                    <a:pt x="236" y="745"/>
                  </a:cubicBezTo>
                  <a:cubicBezTo>
                    <a:pt x="384" y="676"/>
                    <a:pt x="606" y="581"/>
                    <a:pt x="901" y="481"/>
                  </a:cubicBezTo>
                  <a:cubicBezTo>
                    <a:pt x="1432" y="303"/>
                    <a:pt x="2215" y="120"/>
                    <a:pt x="3185" y="120"/>
                  </a:cubicBezTo>
                  <a:cubicBezTo>
                    <a:pt x="3286" y="120"/>
                    <a:pt x="3389" y="122"/>
                    <a:pt x="3494" y="126"/>
                  </a:cubicBezTo>
                  <a:cubicBezTo>
                    <a:pt x="4604" y="157"/>
                    <a:pt x="5914" y="458"/>
                    <a:pt x="7252" y="1070"/>
                  </a:cubicBezTo>
                  <a:cubicBezTo>
                    <a:pt x="8589" y="1675"/>
                    <a:pt x="9963" y="2561"/>
                    <a:pt x="11310" y="3593"/>
                  </a:cubicBezTo>
                  <a:cubicBezTo>
                    <a:pt x="12188" y="4288"/>
                    <a:pt x="12957" y="5094"/>
                    <a:pt x="13380" y="6028"/>
                  </a:cubicBezTo>
                  <a:cubicBezTo>
                    <a:pt x="13806" y="6952"/>
                    <a:pt x="13899" y="7976"/>
                    <a:pt x="13592" y="8804"/>
                  </a:cubicBezTo>
                  <a:lnTo>
                    <a:pt x="13526" y="8981"/>
                  </a:lnTo>
                  <a:lnTo>
                    <a:pt x="13696" y="8897"/>
                  </a:lnTo>
                  <a:cubicBezTo>
                    <a:pt x="14522" y="8486"/>
                    <a:pt x="15311" y="8177"/>
                    <a:pt x="16035" y="7980"/>
                  </a:cubicBezTo>
                  <a:cubicBezTo>
                    <a:pt x="16756" y="7780"/>
                    <a:pt x="17404" y="7685"/>
                    <a:pt x="17941" y="7637"/>
                  </a:cubicBezTo>
                  <a:cubicBezTo>
                    <a:pt x="18477" y="7587"/>
                    <a:pt x="18901" y="7579"/>
                    <a:pt x="19191" y="7573"/>
                  </a:cubicBezTo>
                  <a:cubicBezTo>
                    <a:pt x="19324" y="7571"/>
                    <a:pt x="19432" y="7571"/>
                    <a:pt x="19521" y="7569"/>
                  </a:cubicBezTo>
                  <a:cubicBezTo>
                    <a:pt x="19596" y="7567"/>
                    <a:pt x="19635" y="7563"/>
                    <a:pt x="19635" y="7560"/>
                  </a:cubicBezTo>
                  <a:cubicBezTo>
                    <a:pt x="19635" y="7556"/>
                    <a:pt x="19596" y="7552"/>
                    <a:pt x="19521" y="7546"/>
                  </a:cubicBezTo>
                  <a:cubicBezTo>
                    <a:pt x="19432" y="7540"/>
                    <a:pt x="19324" y="7535"/>
                    <a:pt x="19191" y="7527"/>
                  </a:cubicBezTo>
                  <a:cubicBezTo>
                    <a:pt x="19072" y="7523"/>
                    <a:pt x="18931" y="7520"/>
                    <a:pt x="18767" y="7520"/>
                  </a:cubicBezTo>
                  <a:cubicBezTo>
                    <a:pt x="18532" y="7520"/>
                    <a:pt x="18253" y="7526"/>
                    <a:pt x="17933" y="7548"/>
                  </a:cubicBezTo>
                  <a:cubicBezTo>
                    <a:pt x="17393" y="7585"/>
                    <a:pt x="16735" y="7668"/>
                    <a:pt x="16002" y="7861"/>
                  </a:cubicBezTo>
                  <a:cubicBezTo>
                    <a:pt x="15316" y="8035"/>
                    <a:pt x="14570" y="8313"/>
                    <a:pt x="13794" y="8683"/>
                  </a:cubicBezTo>
                  <a:lnTo>
                    <a:pt x="13794" y="8683"/>
                  </a:lnTo>
                  <a:cubicBezTo>
                    <a:pt x="14051" y="7848"/>
                    <a:pt x="13942" y="6853"/>
                    <a:pt x="13532" y="5958"/>
                  </a:cubicBezTo>
                  <a:cubicBezTo>
                    <a:pt x="13098" y="4986"/>
                    <a:pt x="12309" y="4158"/>
                    <a:pt x="11418" y="3456"/>
                  </a:cubicBezTo>
                  <a:cubicBezTo>
                    <a:pt x="10060" y="2414"/>
                    <a:pt x="8678" y="1531"/>
                    <a:pt x="7318" y="923"/>
                  </a:cubicBezTo>
                  <a:cubicBezTo>
                    <a:pt x="5960" y="311"/>
                    <a:pt x="4625" y="16"/>
                    <a:pt x="3496" y="3"/>
                  </a:cubicBezTo>
                  <a:cubicBezTo>
                    <a:pt x="3430" y="1"/>
                    <a:pt x="3364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"/>
            <p:cNvSpPr/>
            <p:nvPr/>
          </p:nvSpPr>
          <p:spPr>
            <a:xfrm>
              <a:off x="6834300" y="1879025"/>
              <a:ext cx="115050" cy="77050"/>
            </a:xfrm>
            <a:custGeom>
              <a:rect b="b" l="l" r="r" t="t"/>
              <a:pathLst>
                <a:path extrusionOk="0" h="3082" w="4602">
                  <a:moveTo>
                    <a:pt x="882" y="0"/>
                  </a:moveTo>
                  <a:cubicBezTo>
                    <a:pt x="604" y="0"/>
                    <a:pt x="382" y="27"/>
                    <a:pt x="232" y="58"/>
                  </a:cubicBezTo>
                  <a:cubicBezTo>
                    <a:pt x="79" y="89"/>
                    <a:pt x="0" y="118"/>
                    <a:pt x="2" y="127"/>
                  </a:cubicBezTo>
                  <a:cubicBezTo>
                    <a:pt x="3" y="133"/>
                    <a:pt x="16" y="136"/>
                    <a:pt x="41" y="136"/>
                  </a:cubicBezTo>
                  <a:cubicBezTo>
                    <a:pt x="118" y="136"/>
                    <a:pt x="304" y="114"/>
                    <a:pt x="573" y="114"/>
                  </a:cubicBezTo>
                  <a:cubicBezTo>
                    <a:pt x="664" y="114"/>
                    <a:pt x="766" y="117"/>
                    <a:pt x="876" y="124"/>
                  </a:cubicBezTo>
                  <a:cubicBezTo>
                    <a:pt x="1408" y="154"/>
                    <a:pt x="2153" y="318"/>
                    <a:pt x="2840" y="758"/>
                  </a:cubicBezTo>
                  <a:cubicBezTo>
                    <a:pt x="3527" y="1202"/>
                    <a:pt x="3984" y="1812"/>
                    <a:pt x="4233" y="2282"/>
                  </a:cubicBezTo>
                  <a:cubicBezTo>
                    <a:pt x="4483" y="2752"/>
                    <a:pt x="4559" y="3081"/>
                    <a:pt x="4591" y="3081"/>
                  </a:cubicBezTo>
                  <a:cubicBezTo>
                    <a:pt x="4591" y="3081"/>
                    <a:pt x="4591" y="3081"/>
                    <a:pt x="4592" y="3081"/>
                  </a:cubicBezTo>
                  <a:cubicBezTo>
                    <a:pt x="4601" y="3079"/>
                    <a:pt x="4596" y="2994"/>
                    <a:pt x="4561" y="2844"/>
                  </a:cubicBezTo>
                  <a:cubicBezTo>
                    <a:pt x="4526" y="2693"/>
                    <a:pt x="4459" y="2479"/>
                    <a:pt x="4343" y="2228"/>
                  </a:cubicBezTo>
                  <a:cubicBezTo>
                    <a:pt x="4117" y="1727"/>
                    <a:pt x="3654" y="1077"/>
                    <a:pt x="2934" y="612"/>
                  </a:cubicBezTo>
                  <a:cubicBezTo>
                    <a:pt x="2215" y="149"/>
                    <a:pt x="1430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"/>
            <p:cNvSpPr/>
            <p:nvPr/>
          </p:nvSpPr>
          <p:spPr>
            <a:xfrm>
              <a:off x="643040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1957" y="1"/>
                  </a:moveTo>
                  <a:cubicBezTo>
                    <a:pt x="1796" y="1"/>
                    <a:pt x="1621" y="3"/>
                    <a:pt x="1438" y="7"/>
                  </a:cubicBezTo>
                  <a:cubicBezTo>
                    <a:pt x="643" y="25"/>
                    <a:pt x="0" y="79"/>
                    <a:pt x="0" y="127"/>
                  </a:cubicBezTo>
                  <a:cubicBezTo>
                    <a:pt x="2" y="164"/>
                    <a:pt x="384" y="187"/>
                    <a:pt x="923" y="187"/>
                  </a:cubicBezTo>
                  <a:cubicBezTo>
                    <a:pt x="1084" y="187"/>
                    <a:pt x="1259" y="185"/>
                    <a:pt x="1441" y="181"/>
                  </a:cubicBezTo>
                  <a:cubicBezTo>
                    <a:pt x="2238" y="164"/>
                    <a:pt x="2881" y="110"/>
                    <a:pt x="2881" y="61"/>
                  </a:cubicBezTo>
                  <a:cubicBezTo>
                    <a:pt x="2879" y="24"/>
                    <a:pt x="2497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"/>
            <p:cNvSpPr/>
            <p:nvPr/>
          </p:nvSpPr>
          <p:spPr>
            <a:xfrm>
              <a:off x="63923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0" y="14"/>
                    <a:pt x="180" y="176"/>
                    <a:pt x="440" y="524"/>
                  </a:cubicBezTo>
                  <a:cubicBezTo>
                    <a:pt x="691" y="873"/>
                    <a:pt x="1023" y="1419"/>
                    <a:pt x="1210" y="2167"/>
                  </a:cubicBezTo>
                  <a:cubicBezTo>
                    <a:pt x="1397" y="2908"/>
                    <a:pt x="1445" y="3865"/>
                    <a:pt x="1092" y="4822"/>
                  </a:cubicBezTo>
                  <a:cubicBezTo>
                    <a:pt x="920" y="5299"/>
                    <a:pt x="654" y="5777"/>
                    <a:pt x="488" y="6329"/>
                  </a:cubicBezTo>
                  <a:cubicBezTo>
                    <a:pt x="407" y="6603"/>
                    <a:pt x="355" y="6900"/>
                    <a:pt x="371" y="7201"/>
                  </a:cubicBezTo>
                  <a:cubicBezTo>
                    <a:pt x="384" y="7500"/>
                    <a:pt x="454" y="7801"/>
                    <a:pt x="562" y="8084"/>
                  </a:cubicBezTo>
                  <a:cubicBezTo>
                    <a:pt x="782" y="8655"/>
                    <a:pt x="1119" y="9142"/>
                    <a:pt x="1430" y="9609"/>
                  </a:cubicBezTo>
                  <a:cubicBezTo>
                    <a:pt x="1744" y="10072"/>
                    <a:pt x="2037" y="10521"/>
                    <a:pt x="2238" y="10988"/>
                  </a:cubicBezTo>
                  <a:cubicBezTo>
                    <a:pt x="2647" y="11924"/>
                    <a:pt x="2749" y="12859"/>
                    <a:pt x="2715" y="13627"/>
                  </a:cubicBezTo>
                  <a:cubicBezTo>
                    <a:pt x="2670" y="14401"/>
                    <a:pt x="2501" y="15010"/>
                    <a:pt x="2348" y="15416"/>
                  </a:cubicBezTo>
                  <a:cubicBezTo>
                    <a:pt x="2196" y="15823"/>
                    <a:pt x="2076" y="16033"/>
                    <a:pt x="2093" y="16043"/>
                  </a:cubicBezTo>
                  <a:cubicBezTo>
                    <a:pt x="2094" y="16043"/>
                    <a:pt x="2094" y="16043"/>
                    <a:pt x="2094" y="16043"/>
                  </a:cubicBezTo>
                  <a:cubicBezTo>
                    <a:pt x="2100" y="16043"/>
                    <a:pt x="2131" y="15993"/>
                    <a:pt x="2188" y="15894"/>
                  </a:cubicBezTo>
                  <a:cubicBezTo>
                    <a:pt x="2248" y="15796"/>
                    <a:pt x="2323" y="15641"/>
                    <a:pt x="2412" y="15441"/>
                  </a:cubicBezTo>
                  <a:cubicBezTo>
                    <a:pt x="2585" y="15039"/>
                    <a:pt x="2778" y="14422"/>
                    <a:pt x="2838" y="13635"/>
                  </a:cubicBezTo>
                  <a:cubicBezTo>
                    <a:pt x="2890" y="12852"/>
                    <a:pt x="2800" y="11891"/>
                    <a:pt x="2387" y="10924"/>
                  </a:cubicBezTo>
                  <a:cubicBezTo>
                    <a:pt x="1993" y="9944"/>
                    <a:pt x="1158" y="9109"/>
                    <a:pt x="726" y="8023"/>
                  </a:cubicBezTo>
                  <a:cubicBezTo>
                    <a:pt x="509" y="7481"/>
                    <a:pt x="486" y="6900"/>
                    <a:pt x="654" y="6375"/>
                  </a:cubicBezTo>
                  <a:cubicBezTo>
                    <a:pt x="809" y="5848"/>
                    <a:pt x="1069" y="5370"/>
                    <a:pt x="1245" y="4876"/>
                  </a:cubicBezTo>
                  <a:cubicBezTo>
                    <a:pt x="1601" y="3881"/>
                    <a:pt x="1536" y="2893"/>
                    <a:pt x="1331" y="2136"/>
                  </a:cubicBezTo>
                  <a:cubicBezTo>
                    <a:pt x="1123" y="1371"/>
                    <a:pt x="766" y="823"/>
                    <a:pt x="494" y="481"/>
                  </a:cubicBezTo>
                  <a:cubicBezTo>
                    <a:pt x="351" y="313"/>
                    <a:pt x="236" y="188"/>
                    <a:pt x="149" y="113"/>
                  </a:cubicBezTo>
                  <a:cubicBezTo>
                    <a:pt x="68" y="39"/>
                    <a:pt x="22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"/>
            <p:cNvSpPr/>
            <p:nvPr/>
          </p:nvSpPr>
          <p:spPr>
            <a:xfrm>
              <a:off x="6449000" y="2243550"/>
              <a:ext cx="50100" cy="267900"/>
            </a:xfrm>
            <a:custGeom>
              <a:rect b="b" l="l" r="r" t="t"/>
              <a:pathLst>
                <a:path extrusionOk="0" h="10716" w="2004">
                  <a:moveTo>
                    <a:pt x="3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" y="27"/>
                    <a:pt x="474" y="483"/>
                    <a:pt x="941" y="1405"/>
                  </a:cubicBezTo>
                  <a:cubicBezTo>
                    <a:pt x="1411" y="2316"/>
                    <a:pt x="1826" y="3732"/>
                    <a:pt x="1691" y="5302"/>
                  </a:cubicBezTo>
                  <a:cubicBezTo>
                    <a:pt x="1624" y="6083"/>
                    <a:pt x="1423" y="6813"/>
                    <a:pt x="1151" y="7434"/>
                  </a:cubicBezTo>
                  <a:cubicBezTo>
                    <a:pt x="885" y="8055"/>
                    <a:pt x="514" y="8564"/>
                    <a:pt x="317" y="9056"/>
                  </a:cubicBezTo>
                  <a:cubicBezTo>
                    <a:pt x="109" y="9544"/>
                    <a:pt x="72" y="9990"/>
                    <a:pt x="119" y="10283"/>
                  </a:cubicBezTo>
                  <a:cubicBezTo>
                    <a:pt x="140" y="10430"/>
                    <a:pt x="177" y="10540"/>
                    <a:pt x="207" y="10611"/>
                  </a:cubicBezTo>
                  <a:cubicBezTo>
                    <a:pt x="237" y="10681"/>
                    <a:pt x="260" y="10716"/>
                    <a:pt x="265" y="10716"/>
                  </a:cubicBezTo>
                  <a:cubicBezTo>
                    <a:pt x="265" y="10716"/>
                    <a:pt x="265" y="10716"/>
                    <a:pt x="265" y="10716"/>
                  </a:cubicBezTo>
                  <a:cubicBezTo>
                    <a:pt x="281" y="10710"/>
                    <a:pt x="209" y="10561"/>
                    <a:pt x="186" y="10276"/>
                  </a:cubicBezTo>
                  <a:cubicBezTo>
                    <a:pt x="161" y="9992"/>
                    <a:pt x="215" y="9571"/>
                    <a:pt x="431" y="9107"/>
                  </a:cubicBezTo>
                  <a:cubicBezTo>
                    <a:pt x="634" y="8636"/>
                    <a:pt x="1014" y="8140"/>
                    <a:pt x="1297" y="7499"/>
                  </a:cubicBezTo>
                  <a:cubicBezTo>
                    <a:pt x="1585" y="6867"/>
                    <a:pt x="1797" y="6118"/>
                    <a:pt x="1865" y="5317"/>
                  </a:cubicBezTo>
                  <a:cubicBezTo>
                    <a:pt x="2004" y="3707"/>
                    <a:pt x="1558" y="2260"/>
                    <a:pt x="1051" y="1349"/>
                  </a:cubicBezTo>
                  <a:cubicBezTo>
                    <a:pt x="798" y="888"/>
                    <a:pt x="541" y="548"/>
                    <a:pt x="352" y="325"/>
                  </a:cubicBezTo>
                  <a:cubicBezTo>
                    <a:pt x="162" y="115"/>
                    <a:pt x="51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"/>
            <p:cNvSpPr/>
            <p:nvPr/>
          </p:nvSpPr>
          <p:spPr>
            <a:xfrm>
              <a:off x="6235575" y="2640050"/>
              <a:ext cx="171175" cy="54925"/>
            </a:xfrm>
            <a:custGeom>
              <a:rect b="b" l="l" r="r" t="t"/>
              <a:pathLst>
                <a:path extrusionOk="0" h="2197" w="6847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lnTo>
                    <a:pt x="9" y="1"/>
                  </a:lnTo>
                  <a:cubicBezTo>
                    <a:pt x="1" y="7"/>
                    <a:pt x="53" y="101"/>
                    <a:pt x="169" y="259"/>
                  </a:cubicBezTo>
                  <a:cubicBezTo>
                    <a:pt x="283" y="418"/>
                    <a:pt x="466" y="636"/>
                    <a:pt x="723" y="873"/>
                  </a:cubicBezTo>
                  <a:cubicBezTo>
                    <a:pt x="1230" y="1351"/>
                    <a:pt x="2081" y="1893"/>
                    <a:pt x="3144" y="2104"/>
                  </a:cubicBezTo>
                  <a:cubicBezTo>
                    <a:pt x="3472" y="2169"/>
                    <a:pt x="3793" y="2197"/>
                    <a:pt x="4100" y="2197"/>
                  </a:cubicBezTo>
                  <a:cubicBezTo>
                    <a:pt x="4786" y="2197"/>
                    <a:pt x="5399" y="2058"/>
                    <a:pt x="5849" y="1886"/>
                  </a:cubicBezTo>
                  <a:cubicBezTo>
                    <a:pt x="6177" y="1764"/>
                    <a:pt x="6429" y="1633"/>
                    <a:pt x="6595" y="1529"/>
                  </a:cubicBezTo>
                  <a:cubicBezTo>
                    <a:pt x="6763" y="1427"/>
                    <a:pt x="6846" y="1359"/>
                    <a:pt x="6840" y="1349"/>
                  </a:cubicBezTo>
                  <a:cubicBezTo>
                    <a:pt x="6839" y="1348"/>
                    <a:pt x="6838" y="1347"/>
                    <a:pt x="6835" y="1347"/>
                  </a:cubicBezTo>
                  <a:cubicBezTo>
                    <a:pt x="6786" y="1347"/>
                    <a:pt x="6427" y="1569"/>
                    <a:pt x="5808" y="1770"/>
                  </a:cubicBezTo>
                  <a:cubicBezTo>
                    <a:pt x="5377" y="1912"/>
                    <a:pt x="4803" y="2027"/>
                    <a:pt x="4164" y="2027"/>
                  </a:cubicBezTo>
                  <a:cubicBezTo>
                    <a:pt x="3848" y="2027"/>
                    <a:pt x="3515" y="1999"/>
                    <a:pt x="3177" y="1932"/>
                  </a:cubicBezTo>
                  <a:cubicBezTo>
                    <a:pt x="2152" y="1730"/>
                    <a:pt x="1323" y="1224"/>
                    <a:pt x="805" y="780"/>
                  </a:cubicBezTo>
                  <a:cubicBezTo>
                    <a:pt x="294" y="350"/>
                    <a:pt x="4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"/>
            <p:cNvSpPr/>
            <p:nvPr/>
          </p:nvSpPr>
          <p:spPr>
            <a:xfrm>
              <a:off x="636460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12" y="0"/>
                  </a:moveTo>
                  <a:cubicBezTo>
                    <a:pt x="11" y="0"/>
                    <a:pt x="11" y="0"/>
                    <a:pt x="10" y="1"/>
                  </a:cubicBezTo>
                  <a:cubicBezTo>
                    <a:pt x="1" y="9"/>
                    <a:pt x="55" y="103"/>
                    <a:pt x="163" y="269"/>
                  </a:cubicBezTo>
                  <a:cubicBezTo>
                    <a:pt x="273" y="435"/>
                    <a:pt x="439" y="668"/>
                    <a:pt x="655" y="950"/>
                  </a:cubicBezTo>
                  <a:cubicBezTo>
                    <a:pt x="1091" y="1509"/>
                    <a:pt x="1741" y="2248"/>
                    <a:pt x="2551" y="2970"/>
                  </a:cubicBezTo>
                  <a:cubicBezTo>
                    <a:pt x="3360" y="3691"/>
                    <a:pt x="4160" y="4261"/>
                    <a:pt x="4776" y="4623"/>
                  </a:cubicBezTo>
                  <a:cubicBezTo>
                    <a:pt x="5059" y="4784"/>
                    <a:pt x="5331" y="4861"/>
                    <a:pt x="5534" y="4861"/>
                  </a:cubicBezTo>
                  <a:cubicBezTo>
                    <a:pt x="5554" y="4861"/>
                    <a:pt x="5574" y="4860"/>
                    <a:pt x="5594" y="4859"/>
                  </a:cubicBezTo>
                  <a:cubicBezTo>
                    <a:pt x="5800" y="4845"/>
                    <a:pt x="5897" y="4772"/>
                    <a:pt x="5893" y="4766"/>
                  </a:cubicBezTo>
                  <a:cubicBezTo>
                    <a:pt x="5892" y="4764"/>
                    <a:pt x="5889" y="4763"/>
                    <a:pt x="5885" y="4763"/>
                  </a:cubicBezTo>
                  <a:cubicBezTo>
                    <a:pt x="5859" y="4763"/>
                    <a:pt x="5775" y="4792"/>
                    <a:pt x="5634" y="4792"/>
                  </a:cubicBezTo>
                  <a:cubicBezTo>
                    <a:pt x="5620" y="4792"/>
                    <a:pt x="5606" y="4792"/>
                    <a:pt x="5592" y="4791"/>
                  </a:cubicBezTo>
                  <a:cubicBezTo>
                    <a:pt x="5401" y="4785"/>
                    <a:pt x="5133" y="4700"/>
                    <a:pt x="4837" y="4517"/>
                  </a:cubicBezTo>
                  <a:cubicBezTo>
                    <a:pt x="4253" y="4135"/>
                    <a:pt x="3466" y="3553"/>
                    <a:pt x="2667" y="2839"/>
                  </a:cubicBezTo>
                  <a:cubicBezTo>
                    <a:pt x="1864" y="2125"/>
                    <a:pt x="1207" y="1407"/>
                    <a:pt x="751" y="871"/>
                  </a:cubicBezTo>
                  <a:cubicBezTo>
                    <a:pt x="306" y="346"/>
                    <a:pt x="4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2"/>
            <p:cNvSpPr/>
            <p:nvPr/>
          </p:nvSpPr>
          <p:spPr>
            <a:xfrm>
              <a:off x="6381575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1420" y="0"/>
                  </a:moveTo>
                  <a:cubicBezTo>
                    <a:pt x="1419" y="0"/>
                    <a:pt x="1419" y="0"/>
                    <a:pt x="1419" y="1"/>
                  </a:cubicBezTo>
                  <a:cubicBezTo>
                    <a:pt x="1390" y="12"/>
                    <a:pt x="1500" y="276"/>
                    <a:pt x="1573" y="722"/>
                  </a:cubicBezTo>
                  <a:cubicBezTo>
                    <a:pt x="1647" y="1166"/>
                    <a:pt x="1660" y="1804"/>
                    <a:pt x="1456" y="2460"/>
                  </a:cubicBezTo>
                  <a:cubicBezTo>
                    <a:pt x="1249" y="3116"/>
                    <a:pt x="873" y="3631"/>
                    <a:pt x="558" y="3952"/>
                  </a:cubicBezTo>
                  <a:cubicBezTo>
                    <a:pt x="244" y="4278"/>
                    <a:pt x="1" y="4432"/>
                    <a:pt x="18" y="4457"/>
                  </a:cubicBezTo>
                  <a:cubicBezTo>
                    <a:pt x="19" y="4458"/>
                    <a:pt x="20" y="4459"/>
                    <a:pt x="22" y="4459"/>
                  </a:cubicBezTo>
                  <a:cubicBezTo>
                    <a:pt x="57" y="4459"/>
                    <a:pt x="314" y="4337"/>
                    <a:pt x="643" y="4040"/>
                  </a:cubicBezTo>
                  <a:cubicBezTo>
                    <a:pt x="991" y="3732"/>
                    <a:pt x="1405" y="3203"/>
                    <a:pt x="1621" y="2512"/>
                  </a:cubicBezTo>
                  <a:cubicBezTo>
                    <a:pt x="1838" y="1822"/>
                    <a:pt x="1803" y="1150"/>
                    <a:pt x="1695" y="699"/>
                  </a:cubicBezTo>
                  <a:cubicBezTo>
                    <a:pt x="1588" y="249"/>
                    <a:pt x="1439" y="0"/>
                    <a:pt x="14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2"/>
            <p:cNvSpPr/>
            <p:nvPr/>
          </p:nvSpPr>
          <p:spPr>
            <a:xfrm>
              <a:off x="6779500" y="2456725"/>
              <a:ext cx="357700" cy="286375"/>
            </a:xfrm>
            <a:custGeom>
              <a:rect b="b" l="l" r="r" t="t"/>
              <a:pathLst>
                <a:path extrusionOk="0" h="11455" w="14308">
                  <a:moveTo>
                    <a:pt x="13571" y="1"/>
                  </a:moveTo>
                  <a:lnTo>
                    <a:pt x="13571" y="1"/>
                  </a:lnTo>
                  <a:cubicBezTo>
                    <a:pt x="13654" y="1021"/>
                    <a:pt x="13044" y="1976"/>
                    <a:pt x="12317" y="2698"/>
                  </a:cubicBezTo>
                  <a:cubicBezTo>
                    <a:pt x="11807" y="3203"/>
                    <a:pt x="11213" y="3647"/>
                    <a:pt x="10525" y="3844"/>
                  </a:cubicBezTo>
                  <a:cubicBezTo>
                    <a:pt x="10204" y="3935"/>
                    <a:pt x="9879" y="3969"/>
                    <a:pt x="9551" y="3969"/>
                  </a:cubicBezTo>
                  <a:cubicBezTo>
                    <a:pt x="8639" y="3969"/>
                    <a:pt x="7703" y="3703"/>
                    <a:pt x="6780" y="3645"/>
                  </a:cubicBezTo>
                  <a:cubicBezTo>
                    <a:pt x="6659" y="3637"/>
                    <a:pt x="6538" y="3634"/>
                    <a:pt x="6417" y="3634"/>
                  </a:cubicBezTo>
                  <a:cubicBezTo>
                    <a:pt x="4588" y="3634"/>
                    <a:pt x="2772" y="4498"/>
                    <a:pt x="1633" y="5929"/>
                  </a:cubicBezTo>
                  <a:cubicBezTo>
                    <a:pt x="415" y="7454"/>
                    <a:pt x="0" y="9585"/>
                    <a:pt x="554" y="11455"/>
                  </a:cubicBezTo>
                  <a:cubicBezTo>
                    <a:pt x="517" y="9151"/>
                    <a:pt x="1779" y="6871"/>
                    <a:pt x="3749" y="5679"/>
                  </a:cubicBezTo>
                  <a:cubicBezTo>
                    <a:pt x="4780" y="5054"/>
                    <a:pt x="5985" y="4740"/>
                    <a:pt x="7189" y="4740"/>
                  </a:cubicBezTo>
                  <a:cubicBezTo>
                    <a:pt x="8287" y="4740"/>
                    <a:pt x="9384" y="5001"/>
                    <a:pt x="10349" y="5526"/>
                  </a:cubicBezTo>
                  <a:cubicBezTo>
                    <a:pt x="10349" y="5526"/>
                    <a:pt x="11491" y="5113"/>
                    <a:pt x="12899" y="3707"/>
                  </a:cubicBezTo>
                  <a:cubicBezTo>
                    <a:pt x="14308" y="2303"/>
                    <a:pt x="13571" y="1"/>
                    <a:pt x="13571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"/>
            <p:cNvSpPr/>
            <p:nvPr/>
          </p:nvSpPr>
          <p:spPr>
            <a:xfrm>
              <a:off x="66718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084" y="1"/>
                  </a:moveTo>
                  <a:cubicBezTo>
                    <a:pt x="723" y="1"/>
                    <a:pt x="361" y="19"/>
                    <a:pt x="0" y="57"/>
                  </a:cubicBezTo>
                  <a:cubicBezTo>
                    <a:pt x="1681" y="406"/>
                    <a:pt x="3371" y="759"/>
                    <a:pt x="4974" y="1374"/>
                  </a:cubicBezTo>
                  <a:cubicBezTo>
                    <a:pt x="6577" y="1990"/>
                    <a:pt x="8103" y="2887"/>
                    <a:pt x="9236" y="4180"/>
                  </a:cubicBezTo>
                  <a:cubicBezTo>
                    <a:pt x="10368" y="5470"/>
                    <a:pt x="11072" y="7189"/>
                    <a:pt x="10922" y="8900"/>
                  </a:cubicBezTo>
                  <a:cubicBezTo>
                    <a:pt x="12814" y="7693"/>
                    <a:pt x="14474" y="7801"/>
                    <a:pt x="16795" y="7614"/>
                  </a:cubicBezTo>
                  <a:cubicBezTo>
                    <a:pt x="15839" y="7485"/>
                    <a:pt x="15027" y="7416"/>
                    <a:pt x="14223" y="7416"/>
                  </a:cubicBezTo>
                  <a:cubicBezTo>
                    <a:pt x="13340" y="7416"/>
                    <a:pt x="12466" y="7499"/>
                    <a:pt x="11422" y="7679"/>
                  </a:cubicBezTo>
                  <a:cubicBezTo>
                    <a:pt x="11574" y="6624"/>
                    <a:pt x="11238" y="5538"/>
                    <a:pt x="10654" y="4646"/>
                  </a:cubicBezTo>
                  <a:cubicBezTo>
                    <a:pt x="10067" y="3757"/>
                    <a:pt x="9247" y="3043"/>
                    <a:pt x="8373" y="2434"/>
                  </a:cubicBezTo>
                  <a:cubicBezTo>
                    <a:pt x="6242" y="944"/>
                    <a:pt x="3673" y="1"/>
                    <a:pt x="1084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"/>
            <p:cNvSpPr/>
            <p:nvPr/>
          </p:nvSpPr>
          <p:spPr>
            <a:xfrm>
              <a:off x="640710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10" y="0"/>
                  </a:moveTo>
                  <a:lnTo>
                    <a:pt x="10" y="0"/>
                  </a:lnTo>
                  <a:cubicBezTo>
                    <a:pt x="0" y="488"/>
                    <a:pt x="269" y="930"/>
                    <a:pt x="506" y="1356"/>
                  </a:cubicBezTo>
                  <a:cubicBezTo>
                    <a:pt x="741" y="1783"/>
                    <a:pt x="959" y="2271"/>
                    <a:pt x="842" y="2744"/>
                  </a:cubicBezTo>
                  <a:lnTo>
                    <a:pt x="880" y="2744"/>
                  </a:lnTo>
                  <a:lnTo>
                    <a:pt x="2948" y="2610"/>
                  </a:lnTo>
                  <a:cubicBezTo>
                    <a:pt x="3251" y="2589"/>
                    <a:pt x="3570" y="2566"/>
                    <a:pt x="3824" y="2398"/>
                  </a:cubicBezTo>
                  <a:cubicBezTo>
                    <a:pt x="3378" y="2244"/>
                    <a:pt x="2906" y="2166"/>
                    <a:pt x="2433" y="2166"/>
                  </a:cubicBezTo>
                  <a:cubicBezTo>
                    <a:pt x="2325" y="2166"/>
                    <a:pt x="2217" y="2170"/>
                    <a:pt x="2109" y="2178"/>
                  </a:cubicBezTo>
                  <a:cubicBezTo>
                    <a:pt x="2060" y="2182"/>
                    <a:pt x="2009" y="2186"/>
                    <a:pt x="1959" y="2186"/>
                  </a:cubicBezTo>
                  <a:cubicBezTo>
                    <a:pt x="1896" y="2186"/>
                    <a:pt x="1833" y="2179"/>
                    <a:pt x="1775" y="2153"/>
                  </a:cubicBezTo>
                  <a:cubicBezTo>
                    <a:pt x="1623" y="2086"/>
                    <a:pt x="1550" y="1916"/>
                    <a:pt x="1482" y="1764"/>
                  </a:cubicBezTo>
                  <a:cubicBezTo>
                    <a:pt x="1164" y="1057"/>
                    <a:pt x="649" y="440"/>
                    <a:pt x="10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"/>
            <p:cNvSpPr/>
            <p:nvPr/>
          </p:nvSpPr>
          <p:spPr>
            <a:xfrm>
              <a:off x="6355675" y="2873300"/>
              <a:ext cx="187550" cy="121925"/>
            </a:xfrm>
            <a:custGeom>
              <a:rect b="b" l="l" r="r" t="t"/>
              <a:pathLst>
                <a:path extrusionOk="0" h="4877" w="7502">
                  <a:moveTo>
                    <a:pt x="2376" y="1"/>
                  </a:moveTo>
                  <a:lnTo>
                    <a:pt x="2376" y="1"/>
                  </a:lnTo>
                  <a:cubicBezTo>
                    <a:pt x="2765" y="392"/>
                    <a:pt x="2737" y="1021"/>
                    <a:pt x="2684" y="1569"/>
                  </a:cubicBezTo>
                  <a:cubicBezTo>
                    <a:pt x="2617" y="2246"/>
                    <a:pt x="2546" y="2947"/>
                    <a:pt x="2212" y="3539"/>
                  </a:cubicBezTo>
                  <a:cubicBezTo>
                    <a:pt x="1795" y="4280"/>
                    <a:pt x="730" y="4425"/>
                    <a:pt x="1" y="4861"/>
                  </a:cubicBezTo>
                  <a:cubicBezTo>
                    <a:pt x="158" y="4870"/>
                    <a:pt x="324" y="4877"/>
                    <a:pt x="496" y="4877"/>
                  </a:cubicBezTo>
                  <a:cubicBezTo>
                    <a:pt x="1236" y="4877"/>
                    <a:pt x="2068" y="4762"/>
                    <a:pt x="2586" y="4328"/>
                  </a:cubicBezTo>
                  <a:cubicBezTo>
                    <a:pt x="3225" y="3796"/>
                    <a:pt x="3717" y="3111"/>
                    <a:pt x="4201" y="2434"/>
                  </a:cubicBezTo>
                  <a:cubicBezTo>
                    <a:pt x="4701" y="2647"/>
                    <a:pt x="5244" y="2754"/>
                    <a:pt x="5788" y="2754"/>
                  </a:cubicBezTo>
                  <a:cubicBezTo>
                    <a:pt x="6378" y="2754"/>
                    <a:pt x="6968" y="2629"/>
                    <a:pt x="7502" y="2380"/>
                  </a:cubicBezTo>
                  <a:cubicBezTo>
                    <a:pt x="5746" y="2239"/>
                    <a:pt x="4050" y="1467"/>
                    <a:pt x="2791" y="236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"/>
            <p:cNvSpPr/>
            <p:nvPr/>
          </p:nvSpPr>
          <p:spPr>
            <a:xfrm>
              <a:off x="698907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13" y="1"/>
                  </a:moveTo>
                  <a:cubicBezTo>
                    <a:pt x="308" y="1"/>
                    <a:pt x="302" y="1"/>
                    <a:pt x="297" y="2"/>
                  </a:cubicBezTo>
                  <a:cubicBezTo>
                    <a:pt x="195" y="21"/>
                    <a:pt x="205" y="168"/>
                    <a:pt x="235" y="267"/>
                  </a:cubicBezTo>
                  <a:cubicBezTo>
                    <a:pt x="428" y="890"/>
                    <a:pt x="372" y="1588"/>
                    <a:pt x="81" y="2173"/>
                  </a:cubicBezTo>
                  <a:cubicBezTo>
                    <a:pt x="41" y="2258"/>
                    <a:pt x="0" y="2375"/>
                    <a:pt x="75" y="2433"/>
                  </a:cubicBezTo>
                  <a:cubicBezTo>
                    <a:pt x="106" y="2456"/>
                    <a:pt x="149" y="2458"/>
                    <a:pt x="187" y="2460"/>
                  </a:cubicBezTo>
                  <a:cubicBezTo>
                    <a:pt x="264" y="2463"/>
                    <a:pt x="341" y="2464"/>
                    <a:pt x="418" y="2464"/>
                  </a:cubicBezTo>
                  <a:cubicBezTo>
                    <a:pt x="1027" y="2464"/>
                    <a:pt x="1634" y="2383"/>
                    <a:pt x="2242" y="2340"/>
                  </a:cubicBezTo>
                  <a:cubicBezTo>
                    <a:pt x="2455" y="2325"/>
                    <a:pt x="2671" y="2315"/>
                    <a:pt x="2886" y="2315"/>
                  </a:cubicBezTo>
                  <a:cubicBezTo>
                    <a:pt x="3361" y="2315"/>
                    <a:pt x="3834" y="2364"/>
                    <a:pt x="4281" y="2514"/>
                  </a:cubicBezTo>
                  <a:lnTo>
                    <a:pt x="4295" y="2408"/>
                  </a:lnTo>
                  <a:cubicBezTo>
                    <a:pt x="3928" y="1991"/>
                    <a:pt x="3399" y="1744"/>
                    <a:pt x="2855" y="1627"/>
                  </a:cubicBezTo>
                  <a:cubicBezTo>
                    <a:pt x="2461" y="1541"/>
                    <a:pt x="2056" y="1520"/>
                    <a:pt x="1650" y="1520"/>
                  </a:cubicBezTo>
                  <a:cubicBezTo>
                    <a:pt x="1499" y="1520"/>
                    <a:pt x="1347" y="1523"/>
                    <a:pt x="1196" y="1526"/>
                  </a:cubicBezTo>
                  <a:cubicBezTo>
                    <a:pt x="1181" y="949"/>
                    <a:pt x="886" y="388"/>
                    <a:pt x="421" y="48"/>
                  </a:cubicBezTo>
                  <a:cubicBezTo>
                    <a:pt x="388" y="25"/>
                    <a:pt x="351" y="1"/>
                    <a:pt x="313" y="1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"/>
            <p:cNvSpPr/>
            <p:nvPr/>
          </p:nvSpPr>
          <p:spPr>
            <a:xfrm>
              <a:off x="6380675" y="3161250"/>
              <a:ext cx="614150" cy="646725"/>
            </a:xfrm>
            <a:custGeom>
              <a:rect b="b" l="l" r="r" t="t"/>
              <a:pathLst>
                <a:path extrusionOk="0" h="25869" w="24566">
                  <a:moveTo>
                    <a:pt x="24351" y="1"/>
                  </a:moveTo>
                  <a:cubicBezTo>
                    <a:pt x="23308" y="1266"/>
                    <a:pt x="22115" y="1783"/>
                    <a:pt x="20568" y="2329"/>
                  </a:cubicBezTo>
                  <a:cubicBezTo>
                    <a:pt x="19021" y="2875"/>
                    <a:pt x="18072" y="3083"/>
                    <a:pt x="16445" y="3301"/>
                  </a:cubicBezTo>
                  <a:cubicBezTo>
                    <a:pt x="15500" y="3427"/>
                    <a:pt x="13708" y="3886"/>
                    <a:pt x="12787" y="4478"/>
                  </a:cubicBezTo>
                  <a:cubicBezTo>
                    <a:pt x="11165" y="4592"/>
                    <a:pt x="9766" y="5999"/>
                    <a:pt x="8433" y="7770"/>
                  </a:cubicBezTo>
                  <a:cubicBezTo>
                    <a:pt x="8011" y="8302"/>
                    <a:pt x="8047" y="9410"/>
                    <a:pt x="7839" y="10210"/>
                  </a:cubicBezTo>
                  <a:cubicBezTo>
                    <a:pt x="7667" y="10864"/>
                    <a:pt x="7746" y="11628"/>
                    <a:pt x="7330" y="12197"/>
                  </a:cubicBezTo>
                  <a:cubicBezTo>
                    <a:pt x="5921" y="14115"/>
                    <a:pt x="5425" y="14935"/>
                    <a:pt x="2466" y="17487"/>
                  </a:cubicBezTo>
                  <a:cubicBezTo>
                    <a:pt x="1247" y="18541"/>
                    <a:pt x="1893" y="18568"/>
                    <a:pt x="807" y="19758"/>
                  </a:cubicBezTo>
                  <a:lnTo>
                    <a:pt x="809" y="19758"/>
                  </a:lnTo>
                  <a:cubicBezTo>
                    <a:pt x="1015" y="19957"/>
                    <a:pt x="0" y="21730"/>
                    <a:pt x="207" y="21929"/>
                  </a:cubicBezTo>
                  <a:cubicBezTo>
                    <a:pt x="573" y="21637"/>
                    <a:pt x="994" y="21392"/>
                    <a:pt x="1297" y="21043"/>
                  </a:cubicBezTo>
                  <a:cubicBezTo>
                    <a:pt x="2066" y="20161"/>
                    <a:pt x="2641" y="19044"/>
                    <a:pt x="3548" y="18359"/>
                  </a:cubicBezTo>
                  <a:cubicBezTo>
                    <a:pt x="6232" y="16334"/>
                    <a:pt x="7590" y="13534"/>
                    <a:pt x="8977" y="10586"/>
                  </a:cubicBezTo>
                  <a:cubicBezTo>
                    <a:pt x="9816" y="8806"/>
                    <a:pt x="11533" y="7357"/>
                    <a:pt x="13096" y="6047"/>
                  </a:cubicBezTo>
                  <a:cubicBezTo>
                    <a:pt x="13253" y="5915"/>
                    <a:pt x="13536" y="5856"/>
                    <a:pt x="13863" y="5856"/>
                  </a:cubicBezTo>
                  <a:cubicBezTo>
                    <a:pt x="14507" y="5856"/>
                    <a:pt x="15325" y="6082"/>
                    <a:pt x="15701" y="6421"/>
                  </a:cubicBezTo>
                  <a:cubicBezTo>
                    <a:pt x="19158" y="9531"/>
                    <a:pt x="18371" y="14889"/>
                    <a:pt x="14121" y="17020"/>
                  </a:cubicBezTo>
                  <a:cubicBezTo>
                    <a:pt x="14545" y="19841"/>
                    <a:pt x="12836" y="21155"/>
                    <a:pt x="10742" y="22114"/>
                  </a:cubicBezTo>
                  <a:cubicBezTo>
                    <a:pt x="9253" y="22795"/>
                    <a:pt x="7630" y="23194"/>
                    <a:pt x="6160" y="23908"/>
                  </a:cubicBezTo>
                  <a:cubicBezTo>
                    <a:pt x="5360" y="24296"/>
                    <a:pt x="4752" y="25079"/>
                    <a:pt x="4310" y="25868"/>
                  </a:cubicBezTo>
                  <a:lnTo>
                    <a:pt x="4310" y="25868"/>
                  </a:lnTo>
                  <a:cubicBezTo>
                    <a:pt x="6577" y="24936"/>
                    <a:pt x="8846" y="24016"/>
                    <a:pt x="11107" y="23071"/>
                  </a:cubicBezTo>
                  <a:cubicBezTo>
                    <a:pt x="14433" y="21682"/>
                    <a:pt x="15566" y="18373"/>
                    <a:pt x="17414" y="15726"/>
                  </a:cubicBezTo>
                  <a:cubicBezTo>
                    <a:pt x="19546" y="12672"/>
                    <a:pt x="19754" y="8667"/>
                    <a:pt x="14688" y="4922"/>
                  </a:cubicBezTo>
                  <a:cubicBezTo>
                    <a:pt x="14468" y="4804"/>
                    <a:pt x="14254" y="4719"/>
                    <a:pt x="14041" y="4648"/>
                  </a:cubicBezTo>
                  <a:cubicBezTo>
                    <a:pt x="15811" y="4619"/>
                    <a:pt x="17578" y="4509"/>
                    <a:pt x="19274" y="4031"/>
                  </a:cubicBezTo>
                  <a:cubicBezTo>
                    <a:pt x="21452" y="3415"/>
                    <a:pt x="23533" y="2101"/>
                    <a:pt x="24566" y="87"/>
                  </a:cubicBezTo>
                  <a:lnTo>
                    <a:pt x="24351" y="1"/>
                  </a:ln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"/>
            <p:cNvSpPr/>
            <p:nvPr/>
          </p:nvSpPr>
          <p:spPr>
            <a:xfrm>
              <a:off x="6290325" y="3021525"/>
              <a:ext cx="393175" cy="234475"/>
            </a:xfrm>
            <a:custGeom>
              <a:rect b="b" l="l" r="r" t="t"/>
              <a:pathLst>
                <a:path extrusionOk="0" h="9379" w="15727">
                  <a:moveTo>
                    <a:pt x="15726" y="0"/>
                  </a:moveTo>
                  <a:cubicBezTo>
                    <a:pt x="14509" y="2400"/>
                    <a:pt x="12979" y="5248"/>
                    <a:pt x="10426" y="6651"/>
                  </a:cubicBezTo>
                  <a:cubicBezTo>
                    <a:pt x="7899" y="8041"/>
                    <a:pt x="4956" y="8284"/>
                    <a:pt x="2036" y="8284"/>
                  </a:cubicBezTo>
                  <a:cubicBezTo>
                    <a:pt x="1355" y="8284"/>
                    <a:pt x="674" y="8271"/>
                    <a:pt x="1" y="8256"/>
                  </a:cubicBezTo>
                  <a:lnTo>
                    <a:pt x="1" y="8256"/>
                  </a:lnTo>
                  <a:cubicBezTo>
                    <a:pt x="1527" y="9004"/>
                    <a:pt x="3226" y="9378"/>
                    <a:pt x="4925" y="9378"/>
                  </a:cubicBezTo>
                  <a:cubicBezTo>
                    <a:pt x="6664" y="9378"/>
                    <a:pt x="8403" y="8987"/>
                    <a:pt x="9956" y="8206"/>
                  </a:cubicBezTo>
                  <a:cubicBezTo>
                    <a:pt x="13029" y="6658"/>
                    <a:pt x="15103" y="3382"/>
                    <a:pt x="15726" y="0"/>
                  </a:cubicBezTo>
                  <a:close/>
                </a:path>
              </a:pathLst>
            </a:custGeom>
            <a:solidFill>
              <a:srgbClr val="0B3D69">
                <a:alpha val="39215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"/>
            <p:cNvSpPr/>
            <p:nvPr/>
          </p:nvSpPr>
          <p:spPr>
            <a:xfrm>
              <a:off x="6891150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2" y="2"/>
                    <a:pt x="2107" y="3"/>
                  </a:cubicBezTo>
                  <a:cubicBezTo>
                    <a:pt x="1610" y="28"/>
                    <a:pt x="1112" y="140"/>
                    <a:pt x="682" y="382"/>
                  </a:cubicBezTo>
                  <a:cubicBezTo>
                    <a:pt x="269" y="615"/>
                    <a:pt x="1" y="1084"/>
                    <a:pt x="91" y="1549"/>
                  </a:cubicBezTo>
                  <a:cubicBezTo>
                    <a:pt x="232" y="2282"/>
                    <a:pt x="1071" y="2484"/>
                    <a:pt x="1745" y="2710"/>
                  </a:cubicBezTo>
                  <a:cubicBezTo>
                    <a:pt x="3228" y="3208"/>
                    <a:pt x="4417" y="4311"/>
                    <a:pt x="5765" y="5108"/>
                  </a:cubicBezTo>
                  <a:cubicBezTo>
                    <a:pt x="6153" y="5336"/>
                    <a:pt x="6568" y="5544"/>
                    <a:pt x="7017" y="5587"/>
                  </a:cubicBezTo>
                  <a:cubicBezTo>
                    <a:pt x="7066" y="5591"/>
                    <a:pt x="7115" y="5594"/>
                    <a:pt x="7164" y="5594"/>
                  </a:cubicBezTo>
                  <a:cubicBezTo>
                    <a:pt x="7568" y="5594"/>
                    <a:pt x="7983" y="5437"/>
                    <a:pt x="8214" y="5108"/>
                  </a:cubicBezTo>
                  <a:cubicBezTo>
                    <a:pt x="8543" y="4632"/>
                    <a:pt x="8399" y="3970"/>
                    <a:pt x="8131" y="3457"/>
                  </a:cubicBezTo>
                  <a:cubicBezTo>
                    <a:pt x="7614" y="2459"/>
                    <a:pt x="6711" y="1707"/>
                    <a:pt x="5721" y="1178"/>
                  </a:cubicBezTo>
                  <a:cubicBezTo>
                    <a:pt x="4839" y="708"/>
                    <a:pt x="3884" y="399"/>
                    <a:pt x="2925" y="111"/>
                  </a:cubicBezTo>
                  <a:cubicBezTo>
                    <a:pt x="2694" y="42"/>
                    <a:pt x="2453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"/>
            <p:cNvSpPr/>
            <p:nvPr/>
          </p:nvSpPr>
          <p:spPr>
            <a:xfrm>
              <a:off x="6684475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2210" y="1"/>
                  </a:moveTo>
                  <a:cubicBezTo>
                    <a:pt x="2176" y="1"/>
                    <a:pt x="2141" y="1"/>
                    <a:pt x="2107" y="3"/>
                  </a:cubicBezTo>
                  <a:cubicBezTo>
                    <a:pt x="1608" y="28"/>
                    <a:pt x="1110" y="140"/>
                    <a:pt x="682" y="383"/>
                  </a:cubicBezTo>
                  <a:lnTo>
                    <a:pt x="680" y="383"/>
                  </a:lnTo>
                  <a:cubicBezTo>
                    <a:pt x="267" y="617"/>
                    <a:pt x="1" y="1083"/>
                    <a:pt x="89" y="1550"/>
                  </a:cubicBezTo>
                  <a:cubicBezTo>
                    <a:pt x="230" y="2282"/>
                    <a:pt x="1070" y="2484"/>
                    <a:pt x="1743" y="2710"/>
                  </a:cubicBezTo>
                  <a:cubicBezTo>
                    <a:pt x="3228" y="3208"/>
                    <a:pt x="4417" y="4313"/>
                    <a:pt x="5763" y="5108"/>
                  </a:cubicBezTo>
                  <a:cubicBezTo>
                    <a:pt x="6151" y="5338"/>
                    <a:pt x="6566" y="5544"/>
                    <a:pt x="7016" y="5586"/>
                  </a:cubicBezTo>
                  <a:cubicBezTo>
                    <a:pt x="7065" y="5591"/>
                    <a:pt x="7116" y="5594"/>
                    <a:pt x="7166" y="5594"/>
                  </a:cubicBezTo>
                  <a:cubicBezTo>
                    <a:pt x="7569" y="5594"/>
                    <a:pt x="7982" y="5435"/>
                    <a:pt x="8212" y="5108"/>
                  </a:cubicBezTo>
                  <a:cubicBezTo>
                    <a:pt x="8544" y="4631"/>
                    <a:pt x="8397" y="3972"/>
                    <a:pt x="8129" y="3456"/>
                  </a:cubicBezTo>
                  <a:cubicBezTo>
                    <a:pt x="7612" y="2461"/>
                    <a:pt x="6709" y="1707"/>
                    <a:pt x="5719" y="1178"/>
                  </a:cubicBezTo>
                  <a:cubicBezTo>
                    <a:pt x="4839" y="707"/>
                    <a:pt x="3882" y="401"/>
                    <a:pt x="2925" y="111"/>
                  </a:cubicBezTo>
                  <a:cubicBezTo>
                    <a:pt x="2692" y="42"/>
                    <a:pt x="2451" y="1"/>
                    <a:pt x="2210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"/>
            <p:cNvSpPr/>
            <p:nvPr/>
          </p:nvSpPr>
          <p:spPr>
            <a:xfrm>
              <a:off x="6255025" y="1569700"/>
              <a:ext cx="553675" cy="265325"/>
            </a:xfrm>
            <a:custGeom>
              <a:rect b="b" l="l" r="r" t="t"/>
              <a:pathLst>
                <a:path extrusionOk="0" h="10613" w="22147">
                  <a:moveTo>
                    <a:pt x="6462" y="0"/>
                  </a:moveTo>
                  <a:cubicBezTo>
                    <a:pt x="6120" y="0"/>
                    <a:pt x="5776" y="25"/>
                    <a:pt x="5431" y="76"/>
                  </a:cubicBezTo>
                  <a:cubicBezTo>
                    <a:pt x="3793" y="309"/>
                    <a:pt x="2723" y="695"/>
                    <a:pt x="1725" y="1291"/>
                  </a:cubicBezTo>
                  <a:cubicBezTo>
                    <a:pt x="1040" y="1698"/>
                    <a:pt x="757" y="2574"/>
                    <a:pt x="400" y="3286"/>
                  </a:cubicBezTo>
                  <a:cubicBezTo>
                    <a:pt x="0" y="4087"/>
                    <a:pt x="188" y="5138"/>
                    <a:pt x="838" y="5752"/>
                  </a:cubicBezTo>
                  <a:cubicBezTo>
                    <a:pt x="1227" y="6116"/>
                    <a:pt x="1761" y="6308"/>
                    <a:pt x="2293" y="6308"/>
                  </a:cubicBezTo>
                  <a:cubicBezTo>
                    <a:pt x="2653" y="6308"/>
                    <a:pt x="3012" y="6220"/>
                    <a:pt x="3325" y="6039"/>
                  </a:cubicBezTo>
                  <a:cubicBezTo>
                    <a:pt x="4006" y="5646"/>
                    <a:pt x="4422" y="4901"/>
                    <a:pt x="5092" y="4488"/>
                  </a:cubicBezTo>
                  <a:cubicBezTo>
                    <a:pt x="5503" y="4236"/>
                    <a:pt x="5967" y="4134"/>
                    <a:pt x="6445" y="4134"/>
                  </a:cubicBezTo>
                  <a:cubicBezTo>
                    <a:pt x="7100" y="4134"/>
                    <a:pt x="7782" y="4326"/>
                    <a:pt x="8391" y="4587"/>
                  </a:cubicBezTo>
                  <a:cubicBezTo>
                    <a:pt x="10523" y="5495"/>
                    <a:pt x="12259" y="7112"/>
                    <a:pt x="14150" y="8449"/>
                  </a:cubicBezTo>
                  <a:cubicBezTo>
                    <a:pt x="15804" y="9618"/>
                    <a:pt x="17741" y="10612"/>
                    <a:pt x="19734" y="10612"/>
                  </a:cubicBezTo>
                  <a:cubicBezTo>
                    <a:pt x="20021" y="10612"/>
                    <a:pt x="20309" y="10592"/>
                    <a:pt x="20597" y="10548"/>
                  </a:cubicBezTo>
                  <a:cubicBezTo>
                    <a:pt x="21282" y="10444"/>
                    <a:pt x="22067" y="10066"/>
                    <a:pt x="22118" y="9373"/>
                  </a:cubicBezTo>
                  <a:cubicBezTo>
                    <a:pt x="22147" y="8978"/>
                    <a:pt x="21909" y="8603"/>
                    <a:pt x="21599" y="8356"/>
                  </a:cubicBezTo>
                  <a:cubicBezTo>
                    <a:pt x="21290" y="8107"/>
                    <a:pt x="20914" y="7963"/>
                    <a:pt x="20551" y="7803"/>
                  </a:cubicBezTo>
                  <a:cubicBezTo>
                    <a:pt x="17900" y="6628"/>
                    <a:pt x="15776" y="4548"/>
                    <a:pt x="13446" y="2821"/>
                  </a:cubicBezTo>
                  <a:cubicBezTo>
                    <a:pt x="11397" y="1300"/>
                    <a:pt x="8969" y="0"/>
                    <a:pt x="6462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"/>
            <p:cNvSpPr/>
            <p:nvPr/>
          </p:nvSpPr>
          <p:spPr>
            <a:xfrm>
              <a:off x="7099550" y="2201375"/>
              <a:ext cx="143675" cy="299075"/>
            </a:xfrm>
            <a:custGeom>
              <a:rect b="b" l="l" r="r" t="t"/>
              <a:pathLst>
                <a:path extrusionOk="0" h="11963" w="5747">
                  <a:moveTo>
                    <a:pt x="12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9"/>
                    <a:pt x="119" y="158"/>
                    <a:pt x="339" y="416"/>
                  </a:cubicBezTo>
                  <a:cubicBezTo>
                    <a:pt x="562" y="675"/>
                    <a:pt x="873" y="1057"/>
                    <a:pt x="1242" y="1539"/>
                  </a:cubicBezTo>
                  <a:cubicBezTo>
                    <a:pt x="1612" y="2021"/>
                    <a:pt x="2025" y="2615"/>
                    <a:pt x="2455" y="3293"/>
                  </a:cubicBezTo>
                  <a:cubicBezTo>
                    <a:pt x="2878" y="3976"/>
                    <a:pt x="3312" y="4745"/>
                    <a:pt x="3715" y="5581"/>
                  </a:cubicBezTo>
                  <a:cubicBezTo>
                    <a:pt x="4112" y="6416"/>
                    <a:pt x="4438" y="7238"/>
                    <a:pt x="4705" y="7994"/>
                  </a:cubicBezTo>
                  <a:cubicBezTo>
                    <a:pt x="4963" y="8754"/>
                    <a:pt x="5168" y="9449"/>
                    <a:pt x="5310" y="10039"/>
                  </a:cubicBezTo>
                  <a:cubicBezTo>
                    <a:pt x="5455" y="10630"/>
                    <a:pt x="5557" y="11112"/>
                    <a:pt x="5619" y="11446"/>
                  </a:cubicBezTo>
                  <a:cubicBezTo>
                    <a:pt x="5682" y="11780"/>
                    <a:pt x="5723" y="11963"/>
                    <a:pt x="5735" y="11963"/>
                  </a:cubicBezTo>
                  <a:cubicBezTo>
                    <a:pt x="5735" y="11963"/>
                    <a:pt x="5735" y="11963"/>
                    <a:pt x="5735" y="11963"/>
                  </a:cubicBezTo>
                  <a:cubicBezTo>
                    <a:pt x="5746" y="11963"/>
                    <a:pt x="5729" y="11774"/>
                    <a:pt x="5685" y="11436"/>
                  </a:cubicBezTo>
                  <a:cubicBezTo>
                    <a:pt x="5646" y="11096"/>
                    <a:pt x="5561" y="10608"/>
                    <a:pt x="5430" y="10012"/>
                  </a:cubicBezTo>
                  <a:cubicBezTo>
                    <a:pt x="5303" y="9414"/>
                    <a:pt x="5110" y="8710"/>
                    <a:pt x="4857" y="7942"/>
                  </a:cubicBezTo>
                  <a:cubicBezTo>
                    <a:pt x="4598" y="7176"/>
                    <a:pt x="4272" y="6349"/>
                    <a:pt x="3873" y="5505"/>
                  </a:cubicBezTo>
                  <a:cubicBezTo>
                    <a:pt x="3466" y="4664"/>
                    <a:pt x="3024" y="3891"/>
                    <a:pt x="2592" y="3208"/>
                  </a:cubicBezTo>
                  <a:cubicBezTo>
                    <a:pt x="2150" y="2529"/>
                    <a:pt x="1724" y="1938"/>
                    <a:pt x="1338" y="1464"/>
                  </a:cubicBezTo>
                  <a:cubicBezTo>
                    <a:pt x="956" y="987"/>
                    <a:pt x="630" y="615"/>
                    <a:pt x="391" y="372"/>
                  </a:cubicBezTo>
                  <a:cubicBezTo>
                    <a:pt x="160" y="132"/>
                    <a:pt x="26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"/>
            <p:cNvSpPr/>
            <p:nvPr/>
          </p:nvSpPr>
          <p:spPr>
            <a:xfrm>
              <a:off x="7029475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37" y="0"/>
                  </a:moveTo>
                  <a:cubicBezTo>
                    <a:pt x="20" y="0"/>
                    <a:pt x="11" y="2"/>
                    <a:pt x="10" y="5"/>
                  </a:cubicBezTo>
                  <a:cubicBezTo>
                    <a:pt x="1" y="39"/>
                    <a:pt x="408" y="91"/>
                    <a:pt x="952" y="419"/>
                  </a:cubicBezTo>
                  <a:cubicBezTo>
                    <a:pt x="1486" y="734"/>
                    <a:pt x="2152" y="1390"/>
                    <a:pt x="2395" y="2324"/>
                  </a:cubicBezTo>
                  <a:cubicBezTo>
                    <a:pt x="2630" y="3259"/>
                    <a:pt x="2360" y="4154"/>
                    <a:pt x="2042" y="4687"/>
                  </a:cubicBezTo>
                  <a:cubicBezTo>
                    <a:pt x="1724" y="5237"/>
                    <a:pt x="1392" y="5478"/>
                    <a:pt x="1417" y="5503"/>
                  </a:cubicBezTo>
                  <a:cubicBezTo>
                    <a:pt x="1417" y="5504"/>
                    <a:pt x="1418" y="5504"/>
                    <a:pt x="1419" y="5504"/>
                  </a:cubicBezTo>
                  <a:cubicBezTo>
                    <a:pt x="1434" y="5504"/>
                    <a:pt x="1518" y="5451"/>
                    <a:pt x="1648" y="5339"/>
                  </a:cubicBezTo>
                  <a:cubicBezTo>
                    <a:pt x="1785" y="5221"/>
                    <a:pt x="1969" y="5027"/>
                    <a:pt x="2148" y="4753"/>
                  </a:cubicBezTo>
                  <a:cubicBezTo>
                    <a:pt x="2505" y="4214"/>
                    <a:pt x="2814" y="3277"/>
                    <a:pt x="2565" y="2281"/>
                  </a:cubicBezTo>
                  <a:cubicBezTo>
                    <a:pt x="2306" y="1288"/>
                    <a:pt x="1585" y="612"/>
                    <a:pt x="1012" y="311"/>
                  </a:cubicBezTo>
                  <a:cubicBezTo>
                    <a:pt x="724" y="157"/>
                    <a:pt x="470" y="74"/>
                    <a:pt x="292" y="37"/>
                  </a:cubicBezTo>
                  <a:cubicBezTo>
                    <a:pt x="165" y="10"/>
                    <a:pt x="77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"/>
            <p:cNvSpPr/>
            <p:nvPr/>
          </p:nvSpPr>
          <p:spPr>
            <a:xfrm>
              <a:off x="6627525" y="2408700"/>
              <a:ext cx="35525" cy="98225"/>
            </a:xfrm>
            <a:custGeom>
              <a:rect b="b" l="l" r="r" t="t"/>
              <a:pathLst>
                <a:path extrusionOk="0" h="3929" w="1421">
                  <a:moveTo>
                    <a:pt x="23" y="1"/>
                  </a:moveTo>
                  <a:cubicBezTo>
                    <a:pt x="21" y="1"/>
                    <a:pt x="20" y="1"/>
                    <a:pt x="20" y="2"/>
                  </a:cubicBezTo>
                  <a:cubicBezTo>
                    <a:pt x="0" y="25"/>
                    <a:pt x="184" y="185"/>
                    <a:pt x="417" y="490"/>
                  </a:cubicBezTo>
                  <a:cubicBezTo>
                    <a:pt x="654" y="793"/>
                    <a:pt x="924" y="1258"/>
                    <a:pt x="1086" y="1820"/>
                  </a:cubicBezTo>
                  <a:cubicBezTo>
                    <a:pt x="1245" y="2385"/>
                    <a:pt x="1256" y="2921"/>
                    <a:pt x="1214" y="3303"/>
                  </a:cubicBezTo>
                  <a:cubicBezTo>
                    <a:pt x="1175" y="3685"/>
                    <a:pt x="1104" y="3919"/>
                    <a:pt x="1131" y="3928"/>
                  </a:cubicBezTo>
                  <a:lnTo>
                    <a:pt x="1131" y="3926"/>
                  </a:lnTo>
                  <a:cubicBezTo>
                    <a:pt x="1131" y="3926"/>
                    <a:pt x="1131" y="3926"/>
                    <a:pt x="1132" y="3926"/>
                  </a:cubicBezTo>
                  <a:cubicBezTo>
                    <a:pt x="1152" y="3926"/>
                    <a:pt x="1263" y="3706"/>
                    <a:pt x="1337" y="3320"/>
                  </a:cubicBezTo>
                  <a:cubicBezTo>
                    <a:pt x="1412" y="2929"/>
                    <a:pt x="1420" y="2364"/>
                    <a:pt x="1254" y="1773"/>
                  </a:cubicBezTo>
                  <a:cubicBezTo>
                    <a:pt x="1084" y="1183"/>
                    <a:pt x="782" y="704"/>
                    <a:pt x="513" y="411"/>
                  </a:cubicBezTo>
                  <a:cubicBezTo>
                    <a:pt x="258" y="132"/>
                    <a:pt x="54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"/>
            <p:cNvSpPr/>
            <p:nvPr/>
          </p:nvSpPr>
          <p:spPr>
            <a:xfrm>
              <a:off x="7031850" y="2024175"/>
              <a:ext cx="19975" cy="51800"/>
            </a:xfrm>
            <a:custGeom>
              <a:rect b="b" l="l" r="r" t="t"/>
              <a:pathLst>
                <a:path extrusionOk="0" h="2072" w="799">
                  <a:moveTo>
                    <a:pt x="45" y="0"/>
                  </a:moveTo>
                  <a:cubicBezTo>
                    <a:pt x="41" y="0"/>
                    <a:pt x="38" y="1"/>
                    <a:pt x="37" y="3"/>
                  </a:cubicBezTo>
                  <a:cubicBezTo>
                    <a:pt x="0" y="40"/>
                    <a:pt x="384" y="387"/>
                    <a:pt x="542" y="975"/>
                  </a:cubicBezTo>
                  <a:cubicBezTo>
                    <a:pt x="714" y="1562"/>
                    <a:pt x="566" y="2058"/>
                    <a:pt x="616" y="2071"/>
                  </a:cubicBezTo>
                  <a:cubicBezTo>
                    <a:pt x="616" y="2071"/>
                    <a:pt x="617" y="2072"/>
                    <a:pt x="618" y="2072"/>
                  </a:cubicBezTo>
                  <a:cubicBezTo>
                    <a:pt x="639" y="2072"/>
                    <a:pt x="704" y="1957"/>
                    <a:pt x="747" y="1755"/>
                  </a:cubicBezTo>
                  <a:cubicBezTo>
                    <a:pt x="791" y="1546"/>
                    <a:pt x="799" y="1246"/>
                    <a:pt x="710" y="929"/>
                  </a:cubicBezTo>
                  <a:cubicBezTo>
                    <a:pt x="622" y="613"/>
                    <a:pt x="459" y="358"/>
                    <a:pt x="313" y="204"/>
                  </a:cubicBezTo>
                  <a:cubicBezTo>
                    <a:pt x="184" y="66"/>
                    <a:pt x="7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"/>
            <p:cNvSpPr/>
            <p:nvPr/>
          </p:nvSpPr>
          <p:spPr>
            <a:xfrm>
              <a:off x="7229825" y="2906475"/>
              <a:ext cx="13275" cy="60450"/>
            </a:xfrm>
            <a:custGeom>
              <a:rect b="b" l="l" r="r" t="t"/>
              <a:pathLst>
                <a:path extrusionOk="0" h="2418" w="531">
                  <a:moveTo>
                    <a:pt x="292" y="1"/>
                  </a:moveTo>
                  <a:cubicBezTo>
                    <a:pt x="291" y="1"/>
                    <a:pt x="291" y="1"/>
                    <a:pt x="290" y="1"/>
                  </a:cubicBezTo>
                  <a:cubicBezTo>
                    <a:pt x="238" y="13"/>
                    <a:pt x="354" y="555"/>
                    <a:pt x="285" y="1220"/>
                  </a:cubicBezTo>
                  <a:cubicBezTo>
                    <a:pt x="221" y="1886"/>
                    <a:pt x="1" y="2393"/>
                    <a:pt x="49" y="2417"/>
                  </a:cubicBezTo>
                  <a:cubicBezTo>
                    <a:pt x="50" y="2417"/>
                    <a:pt x="51" y="2417"/>
                    <a:pt x="52" y="2417"/>
                  </a:cubicBezTo>
                  <a:cubicBezTo>
                    <a:pt x="99" y="2417"/>
                    <a:pt x="392" y="1924"/>
                    <a:pt x="458" y="1238"/>
                  </a:cubicBezTo>
                  <a:cubicBezTo>
                    <a:pt x="530" y="545"/>
                    <a:pt x="336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"/>
            <p:cNvSpPr/>
            <p:nvPr/>
          </p:nvSpPr>
          <p:spPr>
            <a:xfrm>
              <a:off x="7298175" y="3210150"/>
              <a:ext cx="22950" cy="141375"/>
            </a:xfrm>
            <a:custGeom>
              <a:rect b="b" l="l" r="r" t="t"/>
              <a:pathLst>
                <a:path extrusionOk="0" h="5655" w="918">
                  <a:moveTo>
                    <a:pt x="29" y="0"/>
                  </a:moveTo>
                  <a:cubicBezTo>
                    <a:pt x="29" y="0"/>
                    <a:pt x="28" y="1"/>
                    <a:pt x="28" y="1"/>
                  </a:cubicBezTo>
                  <a:cubicBezTo>
                    <a:pt x="1" y="18"/>
                    <a:pt x="176" y="302"/>
                    <a:pt x="367" y="799"/>
                  </a:cubicBezTo>
                  <a:cubicBezTo>
                    <a:pt x="558" y="1295"/>
                    <a:pt x="738" y="2015"/>
                    <a:pt x="742" y="2827"/>
                  </a:cubicBezTo>
                  <a:cubicBezTo>
                    <a:pt x="742" y="3637"/>
                    <a:pt x="566" y="4359"/>
                    <a:pt x="377" y="4855"/>
                  </a:cubicBezTo>
                  <a:cubicBezTo>
                    <a:pt x="190" y="5353"/>
                    <a:pt x="16" y="5638"/>
                    <a:pt x="41" y="5654"/>
                  </a:cubicBezTo>
                  <a:cubicBezTo>
                    <a:pt x="42" y="5654"/>
                    <a:pt x="43" y="5654"/>
                    <a:pt x="43" y="5654"/>
                  </a:cubicBezTo>
                  <a:cubicBezTo>
                    <a:pt x="58" y="5654"/>
                    <a:pt x="107" y="5587"/>
                    <a:pt x="188" y="5468"/>
                  </a:cubicBezTo>
                  <a:cubicBezTo>
                    <a:pt x="275" y="5343"/>
                    <a:pt x="381" y="5150"/>
                    <a:pt x="491" y="4901"/>
                  </a:cubicBezTo>
                  <a:cubicBezTo>
                    <a:pt x="715" y="4405"/>
                    <a:pt x="917" y="3663"/>
                    <a:pt x="917" y="2825"/>
                  </a:cubicBezTo>
                  <a:cubicBezTo>
                    <a:pt x="913" y="1988"/>
                    <a:pt x="707" y="1247"/>
                    <a:pt x="481" y="753"/>
                  </a:cubicBezTo>
                  <a:cubicBezTo>
                    <a:pt x="369" y="504"/>
                    <a:pt x="263" y="311"/>
                    <a:pt x="174" y="186"/>
                  </a:cubicBezTo>
                  <a:cubicBezTo>
                    <a:pt x="93" y="66"/>
                    <a:pt x="42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"/>
            <p:cNvSpPr/>
            <p:nvPr/>
          </p:nvSpPr>
          <p:spPr>
            <a:xfrm>
              <a:off x="7053200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23" y="1"/>
                  </a:moveTo>
                  <a:cubicBezTo>
                    <a:pt x="22" y="1"/>
                    <a:pt x="21" y="1"/>
                    <a:pt x="20" y="2"/>
                  </a:cubicBezTo>
                  <a:cubicBezTo>
                    <a:pt x="1" y="25"/>
                    <a:pt x="263" y="223"/>
                    <a:pt x="564" y="644"/>
                  </a:cubicBezTo>
                  <a:cubicBezTo>
                    <a:pt x="865" y="1057"/>
                    <a:pt x="1184" y="1724"/>
                    <a:pt x="1214" y="2510"/>
                  </a:cubicBezTo>
                  <a:cubicBezTo>
                    <a:pt x="1245" y="3293"/>
                    <a:pt x="979" y="3982"/>
                    <a:pt x="711" y="4418"/>
                  </a:cubicBezTo>
                  <a:cubicBezTo>
                    <a:pt x="445" y="4861"/>
                    <a:pt x="198" y="5079"/>
                    <a:pt x="219" y="5101"/>
                  </a:cubicBezTo>
                  <a:lnTo>
                    <a:pt x="221" y="5101"/>
                  </a:lnTo>
                  <a:cubicBezTo>
                    <a:pt x="221" y="5101"/>
                    <a:pt x="222" y="5101"/>
                    <a:pt x="223" y="5101"/>
                  </a:cubicBezTo>
                  <a:cubicBezTo>
                    <a:pt x="237" y="5101"/>
                    <a:pt x="304" y="5057"/>
                    <a:pt x="406" y="4964"/>
                  </a:cubicBezTo>
                  <a:cubicBezTo>
                    <a:pt x="516" y="4865"/>
                    <a:pt x="665" y="4705"/>
                    <a:pt x="815" y="4485"/>
                  </a:cubicBezTo>
                  <a:cubicBezTo>
                    <a:pt x="1120" y="4051"/>
                    <a:pt x="1421" y="3332"/>
                    <a:pt x="1390" y="2502"/>
                  </a:cubicBezTo>
                  <a:cubicBezTo>
                    <a:pt x="1357" y="1672"/>
                    <a:pt x="1000" y="978"/>
                    <a:pt x="663" y="569"/>
                  </a:cubicBezTo>
                  <a:cubicBezTo>
                    <a:pt x="495" y="362"/>
                    <a:pt x="335" y="214"/>
                    <a:pt x="217" y="123"/>
                  </a:cubicBezTo>
                  <a:cubicBezTo>
                    <a:pt x="109" y="40"/>
                    <a:pt x="40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"/>
            <p:cNvSpPr/>
            <p:nvPr/>
          </p:nvSpPr>
          <p:spPr>
            <a:xfrm>
              <a:off x="7054900" y="3748475"/>
              <a:ext cx="24800" cy="63450"/>
            </a:xfrm>
            <a:custGeom>
              <a:rect b="b" l="l" r="r" t="t"/>
              <a:pathLst>
                <a:path extrusionOk="0" h="2538" w="992">
                  <a:moveTo>
                    <a:pt x="47" y="1"/>
                  </a:moveTo>
                  <a:cubicBezTo>
                    <a:pt x="45" y="1"/>
                    <a:pt x="44" y="1"/>
                    <a:pt x="43" y="2"/>
                  </a:cubicBezTo>
                  <a:cubicBezTo>
                    <a:pt x="0" y="35"/>
                    <a:pt x="377" y="519"/>
                    <a:pt x="593" y="1223"/>
                  </a:cubicBezTo>
                  <a:cubicBezTo>
                    <a:pt x="817" y="1924"/>
                    <a:pt x="782" y="2535"/>
                    <a:pt x="836" y="2537"/>
                  </a:cubicBezTo>
                  <a:cubicBezTo>
                    <a:pt x="836" y="2537"/>
                    <a:pt x="837" y="2537"/>
                    <a:pt x="837" y="2537"/>
                  </a:cubicBezTo>
                  <a:cubicBezTo>
                    <a:pt x="880" y="2537"/>
                    <a:pt x="992" y="1906"/>
                    <a:pt x="759" y="1171"/>
                  </a:cubicBezTo>
                  <a:cubicBezTo>
                    <a:pt x="537" y="452"/>
                    <a:pt x="10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"/>
            <p:cNvSpPr/>
            <p:nvPr/>
          </p:nvSpPr>
          <p:spPr>
            <a:xfrm>
              <a:off x="6749550" y="3364325"/>
              <a:ext cx="63050" cy="163400"/>
            </a:xfrm>
            <a:custGeom>
              <a:rect b="b" l="l" r="r" t="t"/>
              <a:pathLst>
                <a:path extrusionOk="0" h="6536" w="2522">
                  <a:moveTo>
                    <a:pt x="940" y="1"/>
                  </a:moveTo>
                  <a:cubicBezTo>
                    <a:pt x="939" y="1"/>
                    <a:pt x="938" y="1"/>
                    <a:pt x="938" y="2"/>
                  </a:cubicBezTo>
                  <a:cubicBezTo>
                    <a:pt x="913" y="27"/>
                    <a:pt x="1270" y="301"/>
                    <a:pt x="1636" y="901"/>
                  </a:cubicBezTo>
                  <a:cubicBezTo>
                    <a:pt x="2003" y="1487"/>
                    <a:pt x="2342" y="2450"/>
                    <a:pt x="2196" y="3511"/>
                  </a:cubicBezTo>
                  <a:cubicBezTo>
                    <a:pt x="2043" y="4568"/>
                    <a:pt x="1451" y="5400"/>
                    <a:pt x="936" y="5863"/>
                  </a:cubicBezTo>
                  <a:cubicBezTo>
                    <a:pt x="419" y="6337"/>
                    <a:pt x="0" y="6503"/>
                    <a:pt x="18" y="6534"/>
                  </a:cubicBezTo>
                  <a:cubicBezTo>
                    <a:pt x="18" y="6535"/>
                    <a:pt x="20" y="6536"/>
                    <a:pt x="23" y="6536"/>
                  </a:cubicBezTo>
                  <a:cubicBezTo>
                    <a:pt x="46" y="6536"/>
                    <a:pt x="148" y="6501"/>
                    <a:pt x="309" y="6424"/>
                  </a:cubicBezTo>
                  <a:cubicBezTo>
                    <a:pt x="490" y="6337"/>
                    <a:pt x="741" y="6187"/>
                    <a:pt x="1019" y="5955"/>
                  </a:cubicBezTo>
                  <a:cubicBezTo>
                    <a:pt x="1569" y="5502"/>
                    <a:pt x="2209" y="4645"/>
                    <a:pt x="2367" y="3534"/>
                  </a:cubicBezTo>
                  <a:cubicBezTo>
                    <a:pt x="2522" y="2421"/>
                    <a:pt x="2144" y="1422"/>
                    <a:pt x="1740" y="835"/>
                  </a:cubicBezTo>
                  <a:cubicBezTo>
                    <a:pt x="1538" y="536"/>
                    <a:pt x="1339" y="320"/>
                    <a:pt x="1189" y="189"/>
                  </a:cubicBezTo>
                  <a:cubicBezTo>
                    <a:pt x="1047" y="63"/>
                    <a:pt x="954" y="1"/>
                    <a:pt x="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"/>
            <p:cNvSpPr/>
            <p:nvPr/>
          </p:nvSpPr>
          <p:spPr>
            <a:xfrm>
              <a:off x="6799650" y="3947375"/>
              <a:ext cx="151100" cy="131300"/>
            </a:xfrm>
            <a:custGeom>
              <a:rect b="b" l="l" r="r" t="t"/>
              <a:pathLst>
                <a:path extrusionOk="0" h="5252" w="6044">
                  <a:moveTo>
                    <a:pt x="6030" y="0"/>
                  </a:moveTo>
                  <a:cubicBezTo>
                    <a:pt x="5998" y="0"/>
                    <a:pt x="5830" y="431"/>
                    <a:pt x="5455" y="1066"/>
                  </a:cubicBezTo>
                  <a:cubicBezTo>
                    <a:pt x="5268" y="1388"/>
                    <a:pt x="5015" y="1754"/>
                    <a:pt x="4708" y="2138"/>
                  </a:cubicBezTo>
                  <a:cubicBezTo>
                    <a:pt x="4396" y="2518"/>
                    <a:pt x="4027" y="2916"/>
                    <a:pt x="3601" y="3290"/>
                  </a:cubicBezTo>
                  <a:cubicBezTo>
                    <a:pt x="3171" y="3660"/>
                    <a:pt x="2727" y="3973"/>
                    <a:pt x="2308" y="4230"/>
                  </a:cubicBezTo>
                  <a:cubicBezTo>
                    <a:pt x="1884" y="4480"/>
                    <a:pt x="1488" y="4681"/>
                    <a:pt x="1143" y="4822"/>
                  </a:cubicBezTo>
                  <a:cubicBezTo>
                    <a:pt x="454" y="5109"/>
                    <a:pt x="1" y="5215"/>
                    <a:pt x="9" y="5248"/>
                  </a:cubicBezTo>
                  <a:cubicBezTo>
                    <a:pt x="9" y="5250"/>
                    <a:pt x="13" y="5251"/>
                    <a:pt x="22" y="5251"/>
                  </a:cubicBezTo>
                  <a:cubicBezTo>
                    <a:pt x="58" y="5251"/>
                    <a:pt x="166" y="5232"/>
                    <a:pt x="333" y="5196"/>
                  </a:cubicBezTo>
                  <a:cubicBezTo>
                    <a:pt x="539" y="5154"/>
                    <a:pt x="834" y="5067"/>
                    <a:pt x="1187" y="4936"/>
                  </a:cubicBezTo>
                  <a:cubicBezTo>
                    <a:pt x="1544" y="4808"/>
                    <a:pt x="1953" y="4615"/>
                    <a:pt x="2389" y="4368"/>
                  </a:cubicBezTo>
                  <a:cubicBezTo>
                    <a:pt x="2821" y="4114"/>
                    <a:pt x="3277" y="3799"/>
                    <a:pt x="3715" y="3421"/>
                  </a:cubicBezTo>
                  <a:cubicBezTo>
                    <a:pt x="4149" y="3039"/>
                    <a:pt x="4523" y="2632"/>
                    <a:pt x="4836" y="2239"/>
                  </a:cubicBezTo>
                  <a:cubicBezTo>
                    <a:pt x="5138" y="1841"/>
                    <a:pt x="5385" y="1461"/>
                    <a:pt x="5563" y="1127"/>
                  </a:cubicBezTo>
                  <a:cubicBezTo>
                    <a:pt x="5740" y="793"/>
                    <a:pt x="5868" y="514"/>
                    <a:pt x="5937" y="315"/>
                  </a:cubicBezTo>
                  <a:cubicBezTo>
                    <a:pt x="6009" y="116"/>
                    <a:pt x="6043" y="6"/>
                    <a:pt x="6032" y="1"/>
                  </a:cubicBezTo>
                  <a:cubicBezTo>
                    <a:pt x="6031" y="0"/>
                    <a:pt x="6031" y="0"/>
                    <a:pt x="6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"/>
            <p:cNvSpPr/>
            <p:nvPr/>
          </p:nvSpPr>
          <p:spPr>
            <a:xfrm>
              <a:off x="6882425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2643" y="0"/>
                  </a:moveTo>
                  <a:cubicBezTo>
                    <a:pt x="2588" y="0"/>
                    <a:pt x="2291" y="840"/>
                    <a:pt x="1559" y="1619"/>
                  </a:cubicBezTo>
                  <a:cubicBezTo>
                    <a:pt x="828" y="2418"/>
                    <a:pt x="0" y="2775"/>
                    <a:pt x="27" y="2823"/>
                  </a:cubicBezTo>
                  <a:cubicBezTo>
                    <a:pt x="28" y="2826"/>
                    <a:pt x="31" y="2827"/>
                    <a:pt x="38" y="2827"/>
                  </a:cubicBezTo>
                  <a:cubicBezTo>
                    <a:pt x="141" y="2827"/>
                    <a:pt x="971" y="2518"/>
                    <a:pt x="1687" y="1739"/>
                  </a:cubicBezTo>
                  <a:cubicBezTo>
                    <a:pt x="2458" y="915"/>
                    <a:pt x="2688" y="4"/>
                    <a:pt x="2645" y="1"/>
                  </a:cubicBezTo>
                  <a:cubicBezTo>
                    <a:pt x="2645" y="0"/>
                    <a:pt x="2644" y="0"/>
                    <a:pt x="2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"/>
            <p:cNvSpPr/>
            <p:nvPr/>
          </p:nvSpPr>
          <p:spPr>
            <a:xfrm>
              <a:off x="6586475" y="2690975"/>
              <a:ext cx="59350" cy="74800"/>
            </a:xfrm>
            <a:custGeom>
              <a:rect b="b" l="l" r="r" t="t"/>
              <a:pathLst>
                <a:path extrusionOk="0" h="2992" w="2374">
                  <a:moveTo>
                    <a:pt x="2331" y="1"/>
                  </a:moveTo>
                  <a:cubicBezTo>
                    <a:pt x="2273" y="1"/>
                    <a:pt x="1936" y="777"/>
                    <a:pt x="1305" y="1589"/>
                  </a:cubicBezTo>
                  <a:cubicBezTo>
                    <a:pt x="672" y="2419"/>
                    <a:pt x="0" y="2949"/>
                    <a:pt x="33" y="2990"/>
                  </a:cubicBezTo>
                  <a:cubicBezTo>
                    <a:pt x="34" y="2991"/>
                    <a:pt x="36" y="2992"/>
                    <a:pt x="38" y="2992"/>
                  </a:cubicBezTo>
                  <a:cubicBezTo>
                    <a:pt x="107" y="2992"/>
                    <a:pt x="817" y="2517"/>
                    <a:pt x="1444" y="1695"/>
                  </a:cubicBezTo>
                  <a:cubicBezTo>
                    <a:pt x="2099" y="848"/>
                    <a:pt x="2373" y="13"/>
                    <a:pt x="2333" y="1"/>
                  </a:cubicBezTo>
                  <a:cubicBezTo>
                    <a:pt x="2332" y="1"/>
                    <a:pt x="2331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"/>
            <p:cNvSpPr/>
            <p:nvPr/>
          </p:nvSpPr>
          <p:spPr>
            <a:xfrm>
              <a:off x="6866750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2993" y="1"/>
                  </a:moveTo>
                  <a:cubicBezTo>
                    <a:pt x="12691" y="1"/>
                    <a:pt x="12376" y="124"/>
                    <a:pt x="12134" y="312"/>
                  </a:cubicBezTo>
                  <a:cubicBezTo>
                    <a:pt x="11736" y="618"/>
                    <a:pt x="11474" y="1064"/>
                    <a:pt x="11163" y="1462"/>
                  </a:cubicBezTo>
                  <a:cubicBezTo>
                    <a:pt x="9809" y="3190"/>
                    <a:pt x="9703" y="4938"/>
                    <a:pt x="7554" y="5389"/>
                  </a:cubicBezTo>
                  <a:cubicBezTo>
                    <a:pt x="5406" y="5841"/>
                    <a:pt x="3161" y="6092"/>
                    <a:pt x="1237" y="7149"/>
                  </a:cubicBezTo>
                  <a:cubicBezTo>
                    <a:pt x="755" y="7411"/>
                    <a:pt x="265" y="7774"/>
                    <a:pt x="141" y="8308"/>
                  </a:cubicBezTo>
                  <a:cubicBezTo>
                    <a:pt x="0" y="8910"/>
                    <a:pt x="402" y="9539"/>
                    <a:pt x="946" y="9833"/>
                  </a:cubicBezTo>
                  <a:cubicBezTo>
                    <a:pt x="1350" y="10050"/>
                    <a:pt x="1811" y="10118"/>
                    <a:pt x="2274" y="10118"/>
                  </a:cubicBezTo>
                  <a:cubicBezTo>
                    <a:pt x="2435" y="10118"/>
                    <a:pt x="2596" y="10110"/>
                    <a:pt x="2755" y="10097"/>
                  </a:cubicBezTo>
                  <a:cubicBezTo>
                    <a:pt x="4887" y="9921"/>
                    <a:pt x="6869" y="8978"/>
                    <a:pt x="8796" y="8050"/>
                  </a:cubicBezTo>
                  <a:cubicBezTo>
                    <a:pt x="11439" y="6775"/>
                    <a:pt x="12633" y="4691"/>
                    <a:pt x="13756" y="1980"/>
                  </a:cubicBezTo>
                  <a:cubicBezTo>
                    <a:pt x="13756" y="1980"/>
                    <a:pt x="14439" y="827"/>
                    <a:pt x="13532" y="167"/>
                  </a:cubicBezTo>
                  <a:cubicBezTo>
                    <a:pt x="13373" y="51"/>
                    <a:pt x="13186" y="1"/>
                    <a:pt x="12993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"/>
            <p:cNvSpPr/>
            <p:nvPr/>
          </p:nvSpPr>
          <p:spPr>
            <a:xfrm>
              <a:off x="67389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612" y="1"/>
                  </a:moveTo>
                  <a:lnTo>
                    <a:pt x="1164" y="163"/>
                  </a:lnTo>
                  <a:cubicBezTo>
                    <a:pt x="468" y="254"/>
                    <a:pt x="1" y="1066"/>
                    <a:pt x="188" y="1741"/>
                  </a:cubicBezTo>
                  <a:cubicBezTo>
                    <a:pt x="349" y="2323"/>
                    <a:pt x="935" y="2747"/>
                    <a:pt x="1533" y="2747"/>
                  </a:cubicBezTo>
                  <a:cubicBezTo>
                    <a:pt x="1596" y="2747"/>
                    <a:pt x="1658" y="2742"/>
                    <a:pt x="1720" y="2733"/>
                  </a:cubicBezTo>
                  <a:cubicBezTo>
                    <a:pt x="2378" y="2632"/>
                    <a:pt x="2908" y="1994"/>
                    <a:pt x="2887" y="1328"/>
                  </a:cubicBezTo>
                  <a:cubicBezTo>
                    <a:pt x="2866" y="657"/>
                    <a:pt x="2283" y="49"/>
                    <a:pt x="1612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"/>
            <p:cNvSpPr/>
            <p:nvPr/>
          </p:nvSpPr>
          <p:spPr>
            <a:xfrm>
              <a:off x="4932325" y="1542650"/>
              <a:ext cx="1217475" cy="2834700"/>
            </a:xfrm>
            <a:custGeom>
              <a:rect b="b" l="l" r="r" t="t"/>
              <a:pathLst>
                <a:path extrusionOk="0" h="113388" w="48699">
                  <a:moveTo>
                    <a:pt x="37814" y="1"/>
                  </a:moveTo>
                  <a:cubicBezTo>
                    <a:pt x="31558" y="1"/>
                    <a:pt x="27475" y="4999"/>
                    <a:pt x="25422" y="6585"/>
                  </a:cubicBezTo>
                  <a:cubicBezTo>
                    <a:pt x="23063" y="8408"/>
                    <a:pt x="22312" y="9267"/>
                    <a:pt x="18880" y="10553"/>
                  </a:cubicBezTo>
                  <a:cubicBezTo>
                    <a:pt x="15446" y="11840"/>
                    <a:pt x="15554" y="13449"/>
                    <a:pt x="12980" y="17632"/>
                  </a:cubicBezTo>
                  <a:cubicBezTo>
                    <a:pt x="10405" y="21816"/>
                    <a:pt x="11908" y="23532"/>
                    <a:pt x="11908" y="23532"/>
                  </a:cubicBezTo>
                  <a:cubicBezTo>
                    <a:pt x="11789" y="23517"/>
                    <a:pt x="11673" y="23510"/>
                    <a:pt x="11560" y="23510"/>
                  </a:cubicBezTo>
                  <a:cubicBezTo>
                    <a:pt x="9121" y="23510"/>
                    <a:pt x="7993" y="26727"/>
                    <a:pt x="6866" y="28573"/>
                  </a:cubicBezTo>
                  <a:cubicBezTo>
                    <a:pt x="5686" y="30504"/>
                    <a:pt x="5900" y="33400"/>
                    <a:pt x="4613" y="35759"/>
                  </a:cubicBezTo>
                  <a:cubicBezTo>
                    <a:pt x="3326" y="38119"/>
                    <a:pt x="4507" y="39085"/>
                    <a:pt x="4507" y="39085"/>
                  </a:cubicBezTo>
                  <a:lnTo>
                    <a:pt x="3326" y="39622"/>
                  </a:lnTo>
                  <a:cubicBezTo>
                    <a:pt x="536" y="40694"/>
                    <a:pt x="859" y="48417"/>
                    <a:pt x="859" y="48417"/>
                  </a:cubicBezTo>
                  <a:cubicBezTo>
                    <a:pt x="859" y="48417"/>
                    <a:pt x="216" y="49918"/>
                    <a:pt x="108" y="52600"/>
                  </a:cubicBezTo>
                  <a:cubicBezTo>
                    <a:pt x="0" y="55281"/>
                    <a:pt x="322" y="60215"/>
                    <a:pt x="812" y="62254"/>
                  </a:cubicBezTo>
                  <a:cubicBezTo>
                    <a:pt x="1300" y="64291"/>
                    <a:pt x="2362" y="64827"/>
                    <a:pt x="2362" y="64827"/>
                  </a:cubicBezTo>
                  <a:cubicBezTo>
                    <a:pt x="2362" y="64827"/>
                    <a:pt x="1181" y="66114"/>
                    <a:pt x="859" y="67831"/>
                  </a:cubicBezTo>
                  <a:cubicBezTo>
                    <a:pt x="536" y="69546"/>
                    <a:pt x="1931" y="71692"/>
                    <a:pt x="2468" y="75554"/>
                  </a:cubicBezTo>
                  <a:cubicBezTo>
                    <a:pt x="3004" y="79415"/>
                    <a:pt x="4291" y="79845"/>
                    <a:pt x="4291" y="79845"/>
                  </a:cubicBezTo>
                  <a:cubicBezTo>
                    <a:pt x="4291" y="79845"/>
                    <a:pt x="3218" y="80595"/>
                    <a:pt x="3648" y="83491"/>
                  </a:cubicBezTo>
                  <a:cubicBezTo>
                    <a:pt x="4077" y="86387"/>
                    <a:pt x="6008" y="88426"/>
                    <a:pt x="7509" y="91428"/>
                  </a:cubicBezTo>
                  <a:cubicBezTo>
                    <a:pt x="9012" y="94432"/>
                    <a:pt x="11472" y="95935"/>
                    <a:pt x="11472" y="95935"/>
                  </a:cubicBezTo>
                  <a:cubicBezTo>
                    <a:pt x="11358" y="102905"/>
                    <a:pt x="17271" y="105481"/>
                    <a:pt x="17271" y="105481"/>
                  </a:cubicBezTo>
                  <a:cubicBezTo>
                    <a:pt x="19094" y="107518"/>
                    <a:pt x="21668" y="109772"/>
                    <a:pt x="29543" y="112453"/>
                  </a:cubicBezTo>
                  <a:cubicBezTo>
                    <a:pt x="31472" y="113110"/>
                    <a:pt x="33257" y="113387"/>
                    <a:pt x="34894" y="113387"/>
                  </a:cubicBezTo>
                  <a:cubicBezTo>
                    <a:pt x="39939" y="113387"/>
                    <a:pt x="43563" y="110752"/>
                    <a:pt x="45587" y="108485"/>
                  </a:cubicBezTo>
                  <a:cubicBezTo>
                    <a:pt x="48269" y="105481"/>
                    <a:pt x="47173" y="78128"/>
                    <a:pt x="47173" y="78128"/>
                  </a:cubicBezTo>
                  <a:lnTo>
                    <a:pt x="47173" y="48095"/>
                  </a:lnTo>
                  <a:cubicBezTo>
                    <a:pt x="47173" y="48095"/>
                    <a:pt x="46553" y="37690"/>
                    <a:pt x="47173" y="35759"/>
                  </a:cubicBezTo>
                  <a:cubicBezTo>
                    <a:pt x="47794" y="33830"/>
                    <a:pt x="47732" y="29217"/>
                    <a:pt x="47173" y="25999"/>
                  </a:cubicBezTo>
                  <a:cubicBezTo>
                    <a:pt x="46613" y="22781"/>
                    <a:pt x="47412" y="16667"/>
                    <a:pt x="47173" y="13021"/>
                  </a:cubicBezTo>
                  <a:cubicBezTo>
                    <a:pt x="46935" y="9373"/>
                    <a:pt x="48699" y="2294"/>
                    <a:pt x="40762" y="363"/>
                  </a:cubicBezTo>
                  <a:cubicBezTo>
                    <a:pt x="39730" y="112"/>
                    <a:pt x="38748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"/>
            <p:cNvSpPr/>
            <p:nvPr/>
          </p:nvSpPr>
          <p:spPr>
            <a:xfrm>
              <a:off x="5215050" y="3476200"/>
              <a:ext cx="850" cy="275"/>
            </a:xfrm>
            <a:custGeom>
              <a:rect b="b" l="l" r="r" t="t"/>
              <a:pathLst>
                <a:path extrusionOk="0" h="11" w="34">
                  <a:moveTo>
                    <a:pt x="1" y="1"/>
                  </a:moveTo>
                  <a:cubicBezTo>
                    <a:pt x="10" y="4"/>
                    <a:pt x="17" y="6"/>
                    <a:pt x="22" y="7"/>
                  </a:cubicBezTo>
                  <a:lnTo>
                    <a:pt x="22" y="7"/>
                  </a:lnTo>
                  <a:cubicBezTo>
                    <a:pt x="16" y="5"/>
                    <a:pt x="9" y="3"/>
                    <a:pt x="1" y="1"/>
                  </a:cubicBezTo>
                  <a:close/>
                  <a:moveTo>
                    <a:pt x="22" y="7"/>
                  </a:moveTo>
                  <a:cubicBezTo>
                    <a:pt x="26" y="8"/>
                    <a:pt x="30" y="9"/>
                    <a:pt x="33" y="10"/>
                  </a:cubicBezTo>
                  <a:cubicBezTo>
                    <a:pt x="30" y="9"/>
                    <a:pt x="26" y="9"/>
                    <a:pt x="2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"/>
            <p:cNvSpPr/>
            <p:nvPr/>
          </p:nvSpPr>
          <p:spPr>
            <a:xfrm>
              <a:off x="5215875" y="347645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lnTo>
                    <a:pt x="0" y="0"/>
                  </a:lnTo>
                  <a:cubicBezTo>
                    <a:pt x="6" y="2"/>
                    <a:pt x="10" y="3"/>
                    <a:pt x="10" y="3"/>
                  </a:cubicBezTo>
                  <a:cubicBezTo>
                    <a:pt x="11" y="3"/>
                    <a:pt x="8" y="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"/>
            <p:cNvSpPr/>
            <p:nvPr/>
          </p:nvSpPr>
          <p:spPr>
            <a:xfrm>
              <a:off x="5213925" y="3475900"/>
              <a:ext cx="1150" cy="325"/>
            </a:xfrm>
            <a:custGeom>
              <a:rect b="b" l="l" r="r" t="t"/>
              <a:pathLst>
                <a:path extrusionOk="0" h="13" w="46">
                  <a:moveTo>
                    <a:pt x="1" y="1"/>
                  </a:moveTo>
                  <a:cubicBezTo>
                    <a:pt x="0" y="1"/>
                    <a:pt x="23" y="7"/>
                    <a:pt x="46" y="13"/>
                  </a:cubicBezTo>
                  <a:cubicBezTo>
                    <a:pt x="14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"/>
            <p:cNvSpPr/>
            <p:nvPr/>
          </p:nvSpPr>
          <p:spPr>
            <a:xfrm>
              <a:off x="5111025" y="3476200"/>
              <a:ext cx="233450" cy="338650"/>
            </a:xfrm>
            <a:custGeom>
              <a:rect b="b" l="l" r="r" t="t"/>
              <a:pathLst>
                <a:path extrusionOk="0" h="13546" w="9338">
                  <a:moveTo>
                    <a:pt x="4162" y="1"/>
                  </a:moveTo>
                  <a:cubicBezTo>
                    <a:pt x="3172" y="1297"/>
                    <a:pt x="2417" y="3128"/>
                    <a:pt x="2574" y="5065"/>
                  </a:cubicBezTo>
                  <a:cubicBezTo>
                    <a:pt x="2505" y="5073"/>
                    <a:pt x="2435" y="5077"/>
                    <a:pt x="2363" y="5077"/>
                  </a:cubicBezTo>
                  <a:cubicBezTo>
                    <a:pt x="1475" y="5077"/>
                    <a:pt x="362" y="4511"/>
                    <a:pt x="0" y="4413"/>
                  </a:cubicBezTo>
                  <a:lnTo>
                    <a:pt x="0" y="4413"/>
                  </a:lnTo>
                  <a:cubicBezTo>
                    <a:pt x="1084" y="5690"/>
                    <a:pt x="3616" y="7212"/>
                    <a:pt x="3988" y="8756"/>
                  </a:cubicBezTo>
                  <a:cubicBezTo>
                    <a:pt x="4376" y="10367"/>
                    <a:pt x="2348" y="11752"/>
                    <a:pt x="3170" y="13546"/>
                  </a:cubicBezTo>
                  <a:cubicBezTo>
                    <a:pt x="3754" y="13027"/>
                    <a:pt x="3486" y="12628"/>
                    <a:pt x="3612" y="12028"/>
                  </a:cubicBezTo>
                  <a:cubicBezTo>
                    <a:pt x="4054" y="9900"/>
                    <a:pt x="5880" y="9349"/>
                    <a:pt x="7490" y="9349"/>
                  </a:cubicBezTo>
                  <a:cubicBezTo>
                    <a:pt x="8191" y="9349"/>
                    <a:pt x="8850" y="9453"/>
                    <a:pt x="9338" y="9577"/>
                  </a:cubicBezTo>
                  <a:cubicBezTo>
                    <a:pt x="8385" y="9020"/>
                    <a:pt x="7405" y="8458"/>
                    <a:pt x="6486" y="8061"/>
                  </a:cubicBezTo>
                  <a:cubicBezTo>
                    <a:pt x="3662" y="6844"/>
                    <a:pt x="3261" y="5624"/>
                    <a:pt x="3625" y="2607"/>
                  </a:cubicBezTo>
                  <a:cubicBezTo>
                    <a:pt x="3731" y="1729"/>
                    <a:pt x="3978" y="869"/>
                    <a:pt x="416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"/>
            <p:cNvSpPr/>
            <p:nvPr/>
          </p:nvSpPr>
          <p:spPr>
            <a:xfrm>
              <a:off x="5374500" y="3733125"/>
              <a:ext cx="142550" cy="57175"/>
            </a:xfrm>
            <a:custGeom>
              <a:rect b="b" l="l" r="r" t="t"/>
              <a:pathLst>
                <a:path extrusionOk="0" h="2287" w="5702">
                  <a:moveTo>
                    <a:pt x="1" y="1"/>
                  </a:moveTo>
                  <a:lnTo>
                    <a:pt x="2210" y="2104"/>
                  </a:lnTo>
                  <a:cubicBezTo>
                    <a:pt x="2434" y="2182"/>
                    <a:pt x="2757" y="2286"/>
                    <a:pt x="3201" y="2286"/>
                  </a:cubicBezTo>
                  <a:cubicBezTo>
                    <a:pt x="3798" y="2286"/>
                    <a:pt x="4613" y="2097"/>
                    <a:pt x="5702" y="1399"/>
                  </a:cubicBezTo>
                  <a:lnTo>
                    <a:pt x="5702" y="1399"/>
                  </a:lnTo>
                  <a:cubicBezTo>
                    <a:pt x="4857" y="1719"/>
                    <a:pt x="4190" y="1846"/>
                    <a:pt x="3641" y="1846"/>
                  </a:cubicBezTo>
                  <a:cubicBezTo>
                    <a:pt x="2078" y="1846"/>
                    <a:pt x="1475" y="818"/>
                    <a:pt x="481" y="271"/>
                  </a:cubicBezTo>
                  <a:cubicBezTo>
                    <a:pt x="323" y="184"/>
                    <a:pt x="163" y="93"/>
                    <a:pt x="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"/>
            <p:cNvSpPr/>
            <p:nvPr/>
          </p:nvSpPr>
          <p:spPr>
            <a:xfrm>
              <a:off x="5344450" y="3715625"/>
              <a:ext cx="30075" cy="17525"/>
            </a:xfrm>
            <a:custGeom>
              <a:rect b="b" l="l" r="r" t="t"/>
              <a:pathLst>
                <a:path extrusionOk="0" h="701" w="1203">
                  <a:moveTo>
                    <a:pt x="1" y="0"/>
                  </a:moveTo>
                  <a:lnTo>
                    <a:pt x="1" y="0"/>
                  </a:lnTo>
                  <a:cubicBezTo>
                    <a:pt x="410" y="240"/>
                    <a:pt x="811" y="477"/>
                    <a:pt x="1203" y="701"/>
                  </a:cubicBezTo>
                  <a:lnTo>
                    <a:pt x="803" y="319"/>
                  </a:lnTo>
                  <a:cubicBezTo>
                    <a:pt x="730" y="236"/>
                    <a:pt x="431" y="1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"/>
            <p:cNvSpPr/>
            <p:nvPr/>
          </p:nvSpPr>
          <p:spPr>
            <a:xfrm>
              <a:off x="5303950" y="3910875"/>
              <a:ext cx="498100" cy="360325"/>
            </a:xfrm>
            <a:custGeom>
              <a:rect b="b" l="l" r="r" t="t"/>
              <a:pathLst>
                <a:path extrusionOk="0" h="14413" w="19924">
                  <a:moveTo>
                    <a:pt x="666" y="0"/>
                  </a:moveTo>
                  <a:cubicBezTo>
                    <a:pt x="108" y="637"/>
                    <a:pt x="0" y="1156"/>
                    <a:pt x="126" y="1607"/>
                  </a:cubicBezTo>
                  <a:cubicBezTo>
                    <a:pt x="899" y="4381"/>
                    <a:pt x="2709" y="6332"/>
                    <a:pt x="5097" y="7858"/>
                  </a:cubicBezTo>
                  <a:cubicBezTo>
                    <a:pt x="7436" y="9351"/>
                    <a:pt x="9764" y="10872"/>
                    <a:pt x="12000" y="12513"/>
                  </a:cubicBezTo>
                  <a:cubicBezTo>
                    <a:pt x="13702" y="13763"/>
                    <a:pt x="15485" y="14413"/>
                    <a:pt x="17403" y="14413"/>
                  </a:cubicBezTo>
                  <a:cubicBezTo>
                    <a:pt x="18217" y="14413"/>
                    <a:pt x="19057" y="14296"/>
                    <a:pt x="19924" y="14057"/>
                  </a:cubicBezTo>
                  <a:cubicBezTo>
                    <a:pt x="17761" y="13327"/>
                    <a:pt x="15274" y="13356"/>
                    <a:pt x="13378" y="12315"/>
                  </a:cubicBezTo>
                  <a:cubicBezTo>
                    <a:pt x="11367" y="11211"/>
                    <a:pt x="9919" y="9089"/>
                    <a:pt x="8203" y="7389"/>
                  </a:cubicBezTo>
                  <a:cubicBezTo>
                    <a:pt x="8140" y="7385"/>
                    <a:pt x="8072" y="7384"/>
                    <a:pt x="8001" y="7384"/>
                  </a:cubicBezTo>
                  <a:cubicBezTo>
                    <a:pt x="7753" y="7384"/>
                    <a:pt x="7466" y="7403"/>
                    <a:pt x="7170" y="7403"/>
                  </a:cubicBezTo>
                  <a:cubicBezTo>
                    <a:pt x="6770" y="7403"/>
                    <a:pt x="6353" y="7368"/>
                    <a:pt x="5994" y="7206"/>
                  </a:cubicBezTo>
                  <a:cubicBezTo>
                    <a:pt x="3695" y="6166"/>
                    <a:pt x="2070" y="4447"/>
                    <a:pt x="1387" y="1937"/>
                  </a:cubicBezTo>
                  <a:cubicBezTo>
                    <a:pt x="1208" y="1275"/>
                    <a:pt x="909" y="644"/>
                    <a:pt x="666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"/>
            <p:cNvSpPr/>
            <p:nvPr/>
          </p:nvSpPr>
          <p:spPr>
            <a:xfrm>
              <a:off x="5794125" y="2231575"/>
              <a:ext cx="111475" cy="279875"/>
            </a:xfrm>
            <a:custGeom>
              <a:rect b="b" l="l" r="r" t="t"/>
              <a:pathLst>
                <a:path extrusionOk="0" h="11195" w="4459">
                  <a:moveTo>
                    <a:pt x="3519" y="1"/>
                  </a:moveTo>
                  <a:lnTo>
                    <a:pt x="3519" y="1"/>
                  </a:lnTo>
                  <a:cubicBezTo>
                    <a:pt x="890" y="1608"/>
                    <a:pt x="0" y="6450"/>
                    <a:pt x="2555" y="9684"/>
                  </a:cubicBezTo>
                  <a:cubicBezTo>
                    <a:pt x="2871" y="10083"/>
                    <a:pt x="2424" y="10672"/>
                    <a:pt x="2611" y="11195"/>
                  </a:cubicBezTo>
                  <a:cubicBezTo>
                    <a:pt x="4459" y="9396"/>
                    <a:pt x="635" y="4126"/>
                    <a:pt x="351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"/>
            <p:cNvSpPr/>
            <p:nvPr/>
          </p:nvSpPr>
          <p:spPr>
            <a:xfrm>
              <a:off x="5737750" y="4075150"/>
              <a:ext cx="182850" cy="48825"/>
            </a:xfrm>
            <a:custGeom>
              <a:rect b="b" l="l" r="r" t="t"/>
              <a:pathLst>
                <a:path extrusionOk="0" h="1953" w="7314">
                  <a:moveTo>
                    <a:pt x="0" y="0"/>
                  </a:moveTo>
                  <a:cubicBezTo>
                    <a:pt x="1488" y="697"/>
                    <a:pt x="2877" y="1347"/>
                    <a:pt x="4169" y="1953"/>
                  </a:cubicBezTo>
                  <a:cubicBezTo>
                    <a:pt x="5128" y="1358"/>
                    <a:pt x="6139" y="729"/>
                    <a:pt x="7314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"/>
            <p:cNvSpPr/>
            <p:nvPr/>
          </p:nvSpPr>
          <p:spPr>
            <a:xfrm>
              <a:off x="5188950" y="2641900"/>
              <a:ext cx="932075" cy="593675"/>
            </a:xfrm>
            <a:custGeom>
              <a:rect b="b" l="l" r="r" t="t"/>
              <a:pathLst>
                <a:path extrusionOk="0" h="23747" w="37283">
                  <a:moveTo>
                    <a:pt x="3" y="0"/>
                  </a:moveTo>
                  <a:cubicBezTo>
                    <a:pt x="1" y="2"/>
                    <a:pt x="24" y="47"/>
                    <a:pt x="70" y="133"/>
                  </a:cubicBezTo>
                  <a:cubicBezTo>
                    <a:pt x="122" y="228"/>
                    <a:pt x="192" y="355"/>
                    <a:pt x="281" y="519"/>
                  </a:cubicBezTo>
                  <a:cubicBezTo>
                    <a:pt x="458" y="861"/>
                    <a:pt x="717" y="1366"/>
                    <a:pt x="1002" y="2038"/>
                  </a:cubicBezTo>
                  <a:cubicBezTo>
                    <a:pt x="1288" y="2709"/>
                    <a:pt x="1602" y="3544"/>
                    <a:pt x="1909" y="4532"/>
                  </a:cubicBezTo>
                  <a:cubicBezTo>
                    <a:pt x="2221" y="5518"/>
                    <a:pt x="2526" y="6656"/>
                    <a:pt x="2856" y="7914"/>
                  </a:cubicBezTo>
                  <a:lnTo>
                    <a:pt x="2868" y="7960"/>
                  </a:lnTo>
                  <a:lnTo>
                    <a:pt x="2918" y="7962"/>
                  </a:lnTo>
                  <a:cubicBezTo>
                    <a:pt x="5032" y="8078"/>
                    <a:pt x="7515" y="8354"/>
                    <a:pt x="10099" y="9191"/>
                  </a:cubicBezTo>
                  <a:cubicBezTo>
                    <a:pt x="11387" y="9608"/>
                    <a:pt x="12688" y="10192"/>
                    <a:pt x="13915" y="10985"/>
                  </a:cubicBezTo>
                  <a:cubicBezTo>
                    <a:pt x="14534" y="11371"/>
                    <a:pt x="15111" y="11842"/>
                    <a:pt x="15674" y="12338"/>
                  </a:cubicBezTo>
                  <a:cubicBezTo>
                    <a:pt x="15937" y="12604"/>
                    <a:pt x="16220" y="12861"/>
                    <a:pt x="16465" y="13146"/>
                  </a:cubicBezTo>
                  <a:cubicBezTo>
                    <a:pt x="16712" y="13428"/>
                    <a:pt x="16921" y="13750"/>
                    <a:pt x="17115" y="14080"/>
                  </a:cubicBezTo>
                  <a:cubicBezTo>
                    <a:pt x="17962" y="15535"/>
                    <a:pt x="18466" y="17136"/>
                    <a:pt x="19346" y="18498"/>
                  </a:cubicBezTo>
                  <a:cubicBezTo>
                    <a:pt x="20291" y="19814"/>
                    <a:pt x="21489" y="20838"/>
                    <a:pt x="22749" y="21610"/>
                  </a:cubicBezTo>
                  <a:cubicBezTo>
                    <a:pt x="24011" y="22380"/>
                    <a:pt x="25334" y="22893"/>
                    <a:pt x="26602" y="23223"/>
                  </a:cubicBezTo>
                  <a:cubicBezTo>
                    <a:pt x="27877" y="23541"/>
                    <a:pt x="29096" y="23680"/>
                    <a:pt x="30209" y="23738"/>
                  </a:cubicBezTo>
                  <a:cubicBezTo>
                    <a:pt x="30403" y="23743"/>
                    <a:pt x="30594" y="23746"/>
                    <a:pt x="30781" y="23746"/>
                  </a:cubicBezTo>
                  <a:cubicBezTo>
                    <a:pt x="32748" y="23746"/>
                    <a:pt x="34338" y="23455"/>
                    <a:pt x="35438" y="23178"/>
                  </a:cubicBezTo>
                  <a:cubicBezTo>
                    <a:pt x="35739" y="23097"/>
                    <a:pt x="36009" y="23036"/>
                    <a:pt x="36236" y="22964"/>
                  </a:cubicBezTo>
                  <a:cubicBezTo>
                    <a:pt x="36460" y="22887"/>
                    <a:pt x="36653" y="22823"/>
                    <a:pt x="36811" y="22771"/>
                  </a:cubicBezTo>
                  <a:cubicBezTo>
                    <a:pt x="36960" y="22719"/>
                    <a:pt x="37076" y="22679"/>
                    <a:pt x="37162" y="22648"/>
                  </a:cubicBezTo>
                  <a:cubicBezTo>
                    <a:pt x="37242" y="22621"/>
                    <a:pt x="37282" y="22605"/>
                    <a:pt x="37280" y="22602"/>
                  </a:cubicBezTo>
                  <a:cubicBezTo>
                    <a:pt x="37280" y="22601"/>
                    <a:pt x="37280" y="22601"/>
                    <a:pt x="37279" y="22601"/>
                  </a:cubicBezTo>
                  <a:cubicBezTo>
                    <a:pt x="37273" y="22601"/>
                    <a:pt x="37231" y="22611"/>
                    <a:pt x="37157" y="22632"/>
                  </a:cubicBezTo>
                  <a:cubicBezTo>
                    <a:pt x="37068" y="22657"/>
                    <a:pt x="36950" y="22692"/>
                    <a:pt x="36800" y="22737"/>
                  </a:cubicBezTo>
                  <a:cubicBezTo>
                    <a:pt x="36642" y="22787"/>
                    <a:pt x="36449" y="22845"/>
                    <a:pt x="36221" y="22914"/>
                  </a:cubicBezTo>
                  <a:cubicBezTo>
                    <a:pt x="35991" y="22980"/>
                    <a:pt x="35721" y="23038"/>
                    <a:pt x="35422" y="23113"/>
                  </a:cubicBezTo>
                  <a:cubicBezTo>
                    <a:pt x="34350" y="23362"/>
                    <a:pt x="32818" y="23627"/>
                    <a:pt x="30932" y="23627"/>
                  </a:cubicBezTo>
                  <a:cubicBezTo>
                    <a:pt x="30698" y="23627"/>
                    <a:pt x="30458" y="23623"/>
                    <a:pt x="30213" y="23614"/>
                  </a:cubicBezTo>
                  <a:cubicBezTo>
                    <a:pt x="29108" y="23551"/>
                    <a:pt x="27900" y="23404"/>
                    <a:pt x="26638" y="23084"/>
                  </a:cubicBezTo>
                  <a:cubicBezTo>
                    <a:pt x="25382" y="22750"/>
                    <a:pt x="24076" y="22235"/>
                    <a:pt x="22832" y="21473"/>
                  </a:cubicBezTo>
                  <a:cubicBezTo>
                    <a:pt x="21593" y="20711"/>
                    <a:pt x="20407" y="19686"/>
                    <a:pt x="19488" y="18405"/>
                  </a:cubicBezTo>
                  <a:cubicBezTo>
                    <a:pt x="18628" y="17070"/>
                    <a:pt x="18124" y="15471"/>
                    <a:pt x="17266" y="13991"/>
                  </a:cubicBezTo>
                  <a:cubicBezTo>
                    <a:pt x="17067" y="13656"/>
                    <a:pt x="16853" y="13328"/>
                    <a:pt x="16596" y="13032"/>
                  </a:cubicBezTo>
                  <a:cubicBezTo>
                    <a:pt x="16342" y="12737"/>
                    <a:pt x="16060" y="12481"/>
                    <a:pt x="15790" y="12211"/>
                  </a:cubicBezTo>
                  <a:cubicBezTo>
                    <a:pt x="15221" y="11709"/>
                    <a:pt x="14636" y="11232"/>
                    <a:pt x="14007" y="10843"/>
                  </a:cubicBezTo>
                  <a:cubicBezTo>
                    <a:pt x="12765" y="10040"/>
                    <a:pt x="11449" y="9454"/>
                    <a:pt x="10149" y="9037"/>
                  </a:cubicBezTo>
                  <a:cubicBezTo>
                    <a:pt x="7562" y="8208"/>
                    <a:pt x="5083" y="7939"/>
                    <a:pt x="2971" y="7833"/>
                  </a:cubicBezTo>
                  <a:lnTo>
                    <a:pt x="2971" y="7833"/>
                  </a:lnTo>
                  <a:cubicBezTo>
                    <a:pt x="2638" y="6595"/>
                    <a:pt x="2327" y="5474"/>
                    <a:pt x="2009" y="4499"/>
                  </a:cubicBezTo>
                  <a:cubicBezTo>
                    <a:pt x="1691" y="3511"/>
                    <a:pt x="1365" y="2676"/>
                    <a:pt x="1070" y="2009"/>
                  </a:cubicBezTo>
                  <a:cubicBezTo>
                    <a:pt x="472" y="67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"/>
            <p:cNvSpPr/>
            <p:nvPr/>
          </p:nvSpPr>
          <p:spPr>
            <a:xfrm>
              <a:off x="5323100" y="3161675"/>
              <a:ext cx="592450" cy="534000"/>
            </a:xfrm>
            <a:custGeom>
              <a:rect b="b" l="l" r="r" t="t"/>
              <a:pathLst>
                <a:path extrusionOk="0" h="21360" w="23698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91" y="396"/>
                    <a:pt x="994" y="919"/>
                  </a:cubicBezTo>
                  <a:cubicBezTo>
                    <a:pt x="1686" y="1450"/>
                    <a:pt x="2817" y="2063"/>
                    <a:pt x="4314" y="2515"/>
                  </a:cubicBezTo>
                  <a:cubicBezTo>
                    <a:pt x="5807" y="2985"/>
                    <a:pt x="7655" y="3242"/>
                    <a:pt x="9648" y="3726"/>
                  </a:cubicBezTo>
                  <a:cubicBezTo>
                    <a:pt x="10642" y="3975"/>
                    <a:pt x="11674" y="4295"/>
                    <a:pt x="12660" y="4812"/>
                  </a:cubicBezTo>
                  <a:cubicBezTo>
                    <a:pt x="13640" y="5326"/>
                    <a:pt x="14585" y="6028"/>
                    <a:pt x="15282" y="6973"/>
                  </a:cubicBezTo>
                  <a:cubicBezTo>
                    <a:pt x="15631" y="7444"/>
                    <a:pt x="15897" y="7963"/>
                    <a:pt x="16073" y="8505"/>
                  </a:cubicBezTo>
                  <a:cubicBezTo>
                    <a:pt x="16254" y="9047"/>
                    <a:pt x="16364" y="9605"/>
                    <a:pt x="16472" y="10153"/>
                  </a:cubicBezTo>
                  <a:cubicBezTo>
                    <a:pt x="16580" y="10702"/>
                    <a:pt x="16688" y="11247"/>
                    <a:pt x="16854" y="11766"/>
                  </a:cubicBezTo>
                  <a:cubicBezTo>
                    <a:pt x="17012" y="12286"/>
                    <a:pt x="17254" y="12773"/>
                    <a:pt x="17539" y="13209"/>
                  </a:cubicBezTo>
                  <a:cubicBezTo>
                    <a:pt x="18114" y="14083"/>
                    <a:pt x="18849" y="14754"/>
                    <a:pt x="19540" y="15354"/>
                  </a:cubicBezTo>
                  <a:cubicBezTo>
                    <a:pt x="20234" y="15954"/>
                    <a:pt x="20904" y="16481"/>
                    <a:pt x="21461" y="17019"/>
                  </a:cubicBezTo>
                  <a:cubicBezTo>
                    <a:pt x="22584" y="18086"/>
                    <a:pt x="23248" y="19193"/>
                    <a:pt x="23470" y="20030"/>
                  </a:cubicBezTo>
                  <a:cubicBezTo>
                    <a:pt x="23697" y="20856"/>
                    <a:pt x="23602" y="21348"/>
                    <a:pt x="23628" y="21360"/>
                  </a:cubicBezTo>
                  <a:lnTo>
                    <a:pt x="23628" y="21360"/>
                  </a:lnTo>
                  <a:cubicBezTo>
                    <a:pt x="23632" y="21357"/>
                    <a:pt x="23636" y="21328"/>
                    <a:pt x="23641" y="21271"/>
                  </a:cubicBezTo>
                  <a:cubicBezTo>
                    <a:pt x="23645" y="21203"/>
                    <a:pt x="23653" y="21117"/>
                    <a:pt x="23661" y="21011"/>
                  </a:cubicBezTo>
                  <a:cubicBezTo>
                    <a:pt x="23653" y="20781"/>
                    <a:pt x="23651" y="20436"/>
                    <a:pt x="23533" y="20011"/>
                  </a:cubicBezTo>
                  <a:cubicBezTo>
                    <a:pt x="23331" y="19157"/>
                    <a:pt x="22671" y="18018"/>
                    <a:pt x="21546" y="16930"/>
                  </a:cubicBezTo>
                  <a:cubicBezTo>
                    <a:pt x="20989" y="16380"/>
                    <a:pt x="20321" y="15846"/>
                    <a:pt x="19634" y="15244"/>
                  </a:cubicBezTo>
                  <a:cubicBezTo>
                    <a:pt x="18951" y="14642"/>
                    <a:pt x="18230" y="13973"/>
                    <a:pt x="17672" y="13120"/>
                  </a:cubicBezTo>
                  <a:cubicBezTo>
                    <a:pt x="17396" y="12693"/>
                    <a:pt x="17167" y="12225"/>
                    <a:pt x="17012" y="11715"/>
                  </a:cubicBezTo>
                  <a:cubicBezTo>
                    <a:pt x="16852" y="11208"/>
                    <a:pt x="16748" y="10670"/>
                    <a:pt x="16640" y="10120"/>
                  </a:cubicBezTo>
                  <a:cubicBezTo>
                    <a:pt x="16532" y="9572"/>
                    <a:pt x="16422" y="9007"/>
                    <a:pt x="16237" y="8451"/>
                  </a:cubicBezTo>
                  <a:cubicBezTo>
                    <a:pt x="16057" y="7893"/>
                    <a:pt x="15782" y="7353"/>
                    <a:pt x="15423" y="6871"/>
                  </a:cubicBezTo>
                  <a:cubicBezTo>
                    <a:pt x="14705" y="5897"/>
                    <a:pt x="13737" y="5179"/>
                    <a:pt x="12737" y="4662"/>
                  </a:cubicBezTo>
                  <a:cubicBezTo>
                    <a:pt x="11736" y="4137"/>
                    <a:pt x="10686" y="3815"/>
                    <a:pt x="9687" y="3570"/>
                  </a:cubicBezTo>
                  <a:cubicBezTo>
                    <a:pt x="7677" y="3092"/>
                    <a:pt x="5836" y="2848"/>
                    <a:pt x="4351" y="2395"/>
                  </a:cubicBezTo>
                  <a:cubicBezTo>
                    <a:pt x="2859" y="1963"/>
                    <a:pt x="1733" y="1374"/>
                    <a:pt x="1032" y="865"/>
                  </a:cubicBezTo>
                  <a:cubicBezTo>
                    <a:pt x="677" y="616"/>
                    <a:pt x="426" y="391"/>
                    <a:pt x="257" y="236"/>
                  </a:cubicBezTo>
                  <a:cubicBezTo>
                    <a:pt x="181" y="165"/>
                    <a:pt x="120" y="105"/>
                    <a:pt x="70" y="57"/>
                  </a:cubicBezTo>
                  <a:cubicBezTo>
                    <a:pt x="27" y="20"/>
                    <a:pt x="4" y="1"/>
                    <a:pt x="1" y="1"/>
                  </a:cubicBezTo>
                  <a:close/>
                  <a:moveTo>
                    <a:pt x="23628" y="21360"/>
                  </a:moveTo>
                  <a:lnTo>
                    <a:pt x="23628" y="21360"/>
                  </a:lnTo>
                  <a:cubicBezTo>
                    <a:pt x="23628" y="21360"/>
                    <a:pt x="23628" y="21360"/>
                    <a:pt x="23628" y="21360"/>
                  </a:cubicBezTo>
                  <a:lnTo>
                    <a:pt x="23629" y="21360"/>
                  </a:lnTo>
                  <a:cubicBezTo>
                    <a:pt x="23629" y="21360"/>
                    <a:pt x="23629" y="21360"/>
                    <a:pt x="23628" y="21360"/>
                  </a:cubicBezTo>
                  <a:close/>
                  <a:moveTo>
                    <a:pt x="23629" y="21360"/>
                  </a:moveTo>
                  <a:cubicBezTo>
                    <a:pt x="23629" y="21360"/>
                    <a:pt x="23629" y="21360"/>
                    <a:pt x="23629" y="21360"/>
                  </a:cubicBezTo>
                  <a:cubicBezTo>
                    <a:pt x="23630" y="21360"/>
                    <a:pt x="23630" y="21360"/>
                    <a:pt x="23630" y="213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"/>
            <p:cNvSpPr/>
            <p:nvPr/>
          </p:nvSpPr>
          <p:spPr>
            <a:xfrm>
              <a:off x="5209300" y="3156125"/>
              <a:ext cx="117875" cy="9225"/>
            </a:xfrm>
            <a:custGeom>
              <a:rect b="b" l="l" r="r" t="t"/>
              <a:pathLst>
                <a:path extrusionOk="0" h="369" w="4715">
                  <a:moveTo>
                    <a:pt x="2567" y="1"/>
                  </a:moveTo>
                  <a:cubicBezTo>
                    <a:pt x="2496" y="1"/>
                    <a:pt x="2424" y="1"/>
                    <a:pt x="2351" y="3"/>
                  </a:cubicBezTo>
                  <a:cubicBezTo>
                    <a:pt x="1693" y="16"/>
                    <a:pt x="1101" y="92"/>
                    <a:pt x="678" y="175"/>
                  </a:cubicBezTo>
                  <a:cubicBezTo>
                    <a:pt x="256" y="256"/>
                    <a:pt x="1" y="337"/>
                    <a:pt x="5" y="360"/>
                  </a:cubicBezTo>
                  <a:cubicBezTo>
                    <a:pt x="6" y="366"/>
                    <a:pt x="19" y="368"/>
                    <a:pt x="44" y="368"/>
                  </a:cubicBezTo>
                  <a:cubicBezTo>
                    <a:pt x="245" y="368"/>
                    <a:pt x="1197" y="197"/>
                    <a:pt x="2355" y="177"/>
                  </a:cubicBezTo>
                  <a:cubicBezTo>
                    <a:pt x="2464" y="174"/>
                    <a:pt x="2572" y="173"/>
                    <a:pt x="2678" y="173"/>
                  </a:cubicBezTo>
                  <a:cubicBezTo>
                    <a:pt x="3656" y="173"/>
                    <a:pt x="4438" y="273"/>
                    <a:pt x="4652" y="273"/>
                  </a:cubicBezTo>
                  <a:cubicBezTo>
                    <a:pt x="4689" y="273"/>
                    <a:pt x="4709" y="270"/>
                    <a:pt x="4710" y="263"/>
                  </a:cubicBezTo>
                  <a:cubicBezTo>
                    <a:pt x="4714" y="240"/>
                    <a:pt x="4456" y="171"/>
                    <a:pt x="4031" y="105"/>
                  </a:cubicBezTo>
                  <a:cubicBezTo>
                    <a:pt x="3652" y="47"/>
                    <a:pt x="3139" y="1"/>
                    <a:pt x="2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"/>
            <p:cNvSpPr/>
            <p:nvPr/>
          </p:nvSpPr>
          <p:spPr>
            <a:xfrm>
              <a:off x="5315725" y="3090850"/>
              <a:ext cx="12600" cy="74300"/>
            </a:xfrm>
            <a:custGeom>
              <a:rect b="b" l="l" r="r" t="t"/>
              <a:pathLst>
                <a:path extrusionOk="0" h="2972" w="504">
                  <a:moveTo>
                    <a:pt x="426" y="1"/>
                  </a:moveTo>
                  <a:cubicBezTo>
                    <a:pt x="378" y="1"/>
                    <a:pt x="0" y="623"/>
                    <a:pt x="12" y="1489"/>
                  </a:cubicBezTo>
                  <a:cubicBezTo>
                    <a:pt x="15" y="2357"/>
                    <a:pt x="403" y="2972"/>
                    <a:pt x="451" y="2972"/>
                  </a:cubicBezTo>
                  <a:cubicBezTo>
                    <a:pt x="452" y="2972"/>
                    <a:pt x="453" y="2971"/>
                    <a:pt x="453" y="2971"/>
                  </a:cubicBezTo>
                  <a:cubicBezTo>
                    <a:pt x="503" y="2950"/>
                    <a:pt x="187" y="2325"/>
                    <a:pt x="187" y="1489"/>
                  </a:cubicBezTo>
                  <a:cubicBezTo>
                    <a:pt x="174" y="654"/>
                    <a:pt x="478" y="23"/>
                    <a:pt x="428" y="2"/>
                  </a:cubicBezTo>
                  <a:cubicBezTo>
                    <a:pt x="428" y="1"/>
                    <a:pt x="42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5462425" y="3272950"/>
              <a:ext cx="129575" cy="313600"/>
            </a:xfrm>
            <a:custGeom>
              <a:rect b="b" l="l" r="r" t="t"/>
              <a:pathLst>
                <a:path extrusionOk="0" h="12544" w="5183">
                  <a:moveTo>
                    <a:pt x="5159" y="0"/>
                  </a:moveTo>
                  <a:cubicBezTo>
                    <a:pt x="5148" y="0"/>
                    <a:pt x="5099" y="14"/>
                    <a:pt x="5013" y="45"/>
                  </a:cubicBezTo>
                  <a:cubicBezTo>
                    <a:pt x="4918" y="82"/>
                    <a:pt x="4774" y="124"/>
                    <a:pt x="4600" y="207"/>
                  </a:cubicBezTo>
                  <a:cubicBezTo>
                    <a:pt x="4247" y="358"/>
                    <a:pt x="3751" y="624"/>
                    <a:pt x="3196" y="1035"/>
                  </a:cubicBezTo>
                  <a:cubicBezTo>
                    <a:pt x="2638" y="1446"/>
                    <a:pt x="2036" y="2021"/>
                    <a:pt x="1500" y="2765"/>
                  </a:cubicBezTo>
                  <a:cubicBezTo>
                    <a:pt x="963" y="3506"/>
                    <a:pt x="508" y="4426"/>
                    <a:pt x="254" y="5455"/>
                  </a:cubicBezTo>
                  <a:cubicBezTo>
                    <a:pt x="12" y="6489"/>
                    <a:pt x="1" y="7513"/>
                    <a:pt x="144" y="8418"/>
                  </a:cubicBezTo>
                  <a:cubicBezTo>
                    <a:pt x="282" y="9325"/>
                    <a:pt x="558" y="10110"/>
                    <a:pt x="867" y="10727"/>
                  </a:cubicBezTo>
                  <a:cubicBezTo>
                    <a:pt x="1176" y="11347"/>
                    <a:pt x="1498" y="11810"/>
                    <a:pt x="1745" y="12105"/>
                  </a:cubicBezTo>
                  <a:cubicBezTo>
                    <a:pt x="1861" y="12257"/>
                    <a:pt x="1971" y="12361"/>
                    <a:pt x="2038" y="12437"/>
                  </a:cubicBezTo>
                  <a:cubicBezTo>
                    <a:pt x="2104" y="12507"/>
                    <a:pt x="2142" y="12543"/>
                    <a:pt x="2151" y="12543"/>
                  </a:cubicBezTo>
                  <a:cubicBezTo>
                    <a:pt x="2151" y="12543"/>
                    <a:pt x="2152" y="12543"/>
                    <a:pt x="2152" y="12543"/>
                  </a:cubicBezTo>
                  <a:cubicBezTo>
                    <a:pt x="2189" y="12516"/>
                    <a:pt x="1562" y="11912"/>
                    <a:pt x="979" y="10675"/>
                  </a:cubicBezTo>
                  <a:cubicBezTo>
                    <a:pt x="690" y="10060"/>
                    <a:pt x="431" y="9284"/>
                    <a:pt x="302" y="8395"/>
                  </a:cubicBezTo>
                  <a:cubicBezTo>
                    <a:pt x="172" y="7507"/>
                    <a:pt x="190" y="6504"/>
                    <a:pt x="425" y="5497"/>
                  </a:cubicBezTo>
                  <a:cubicBezTo>
                    <a:pt x="672" y="4490"/>
                    <a:pt x="1112" y="3589"/>
                    <a:pt x="1631" y="2858"/>
                  </a:cubicBezTo>
                  <a:cubicBezTo>
                    <a:pt x="2150" y="2123"/>
                    <a:pt x="2733" y="1550"/>
                    <a:pt x="3271" y="1133"/>
                  </a:cubicBezTo>
                  <a:cubicBezTo>
                    <a:pt x="4349" y="294"/>
                    <a:pt x="5183" y="41"/>
                    <a:pt x="5162" y="1"/>
                  </a:cubicBezTo>
                  <a:cubicBezTo>
                    <a:pt x="5161" y="0"/>
                    <a:pt x="5161" y="0"/>
                    <a:pt x="5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5181250" y="3425500"/>
              <a:ext cx="342025" cy="367800"/>
            </a:xfrm>
            <a:custGeom>
              <a:rect b="b" l="l" r="r" t="t"/>
              <a:pathLst>
                <a:path extrusionOk="0" h="14712" w="13681">
                  <a:moveTo>
                    <a:pt x="3252" y="1"/>
                  </a:moveTo>
                  <a:cubicBezTo>
                    <a:pt x="3243" y="1"/>
                    <a:pt x="3171" y="49"/>
                    <a:pt x="3041" y="142"/>
                  </a:cubicBezTo>
                  <a:cubicBezTo>
                    <a:pt x="2904" y="238"/>
                    <a:pt x="2711" y="391"/>
                    <a:pt x="2473" y="603"/>
                  </a:cubicBezTo>
                  <a:cubicBezTo>
                    <a:pt x="2007" y="1027"/>
                    <a:pt x="1360" y="1708"/>
                    <a:pt x="828" y="2721"/>
                  </a:cubicBezTo>
                  <a:cubicBezTo>
                    <a:pt x="563" y="3225"/>
                    <a:pt x="330" y="3811"/>
                    <a:pt x="185" y="4469"/>
                  </a:cubicBezTo>
                  <a:cubicBezTo>
                    <a:pt x="48" y="5127"/>
                    <a:pt x="0" y="5856"/>
                    <a:pt x="112" y="6609"/>
                  </a:cubicBezTo>
                  <a:cubicBezTo>
                    <a:pt x="237" y="7355"/>
                    <a:pt x="502" y="8123"/>
                    <a:pt x="947" y="8820"/>
                  </a:cubicBezTo>
                  <a:cubicBezTo>
                    <a:pt x="1163" y="9171"/>
                    <a:pt x="1426" y="9504"/>
                    <a:pt x="1731" y="9804"/>
                  </a:cubicBezTo>
                  <a:cubicBezTo>
                    <a:pt x="2032" y="10108"/>
                    <a:pt x="2375" y="10378"/>
                    <a:pt x="2757" y="10596"/>
                  </a:cubicBezTo>
                  <a:cubicBezTo>
                    <a:pt x="3135" y="10818"/>
                    <a:pt x="3544" y="10982"/>
                    <a:pt x="3959" y="11086"/>
                  </a:cubicBezTo>
                  <a:cubicBezTo>
                    <a:pt x="4372" y="11191"/>
                    <a:pt x="4785" y="11252"/>
                    <a:pt x="5186" y="11316"/>
                  </a:cubicBezTo>
                  <a:cubicBezTo>
                    <a:pt x="5985" y="11436"/>
                    <a:pt x="6762" y="11600"/>
                    <a:pt x="7351" y="12040"/>
                  </a:cubicBezTo>
                  <a:cubicBezTo>
                    <a:pt x="7939" y="12477"/>
                    <a:pt x="8348" y="13072"/>
                    <a:pt x="8798" y="13566"/>
                  </a:cubicBezTo>
                  <a:cubicBezTo>
                    <a:pt x="9236" y="14065"/>
                    <a:pt x="9758" y="14482"/>
                    <a:pt x="10329" y="14621"/>
                  </a:cubicBezTo>
                  <a:cubicBezTo>
                    <a:pt x="10565" y="14685"/>
                    <a:pt x="10796" y="14712"/>
                    <a:pt x="11017" y="14712"/>
                  </a:cubicBezTo>
                  <a:cubicBezTo>
                    <a:pt x="11324" y="14712"/>
                    <a:pt x="11611" y="14661"/>
                    <a:pt x="11865" y="14590"/>
                  </a:cubicBezTo>
                  <a:cubicBezTo>
                    <a:pt x="12305" y="14467"/>
                    <a:pt x="12654" y="14279"/>
                    <a:pt x="12922" y="14112"/>
                  </a:cubicBezTo>
                  <a:cubicBezTo>
                    <a:pt x="13440" y="13778"/>
                    <a:pt x="13663" y="13503"/>
                    <a:pt x="13680" y="13482"/>
                  </a:cubicBezTo>
                  <a:lnTo>
                    <a:pt x="13680" y="13482"/>
                  </a:lnTo>
                  <a:cubicBezTo>
                    <a:pt x="13680" y="13482"/>
                    <a:pt x="13680" y="13482"/>
                    <a:pt x="13681" y="13483"/>
                  </a:cubicBezTo>
                  <a:lnTo>
                    <a:pt x="13681" y="13481"/>
                  </a:lnTo>
                  <a:cubicBezTo>
                    <a:pt x="13681" y="13481"/>
                    <a:pt x="13680" y="13481"/>
                    <a:pt x="13680" y="13482"/>
                  </a:cubicBezTo>
                  <a:lnTo>
                    <a:pt x="13680" y="13482"/>
                  </a:lnTo>
                  <a:cubicBezTo>
                    <a:pt x="13679" y="13482"/>
                    <a:pt x="13679" y="13482"/>
                    <a:pt x="13679" y="13482"/>
                  </a:cubicBezTo>
                  <a:cubicBezTo>
                    <a:pt x="13652" y="13482"/>
                    <a:pt x="13411" y="13740"/>
                    <a:pt x="12888" y="14054"/>
                  </a:cubicBezTo>
                  <a:cubicBezTo>
                    <a:pt x="12618" y="14210"/>
                    <a:pt x="12270" y="14386"/>
                    <a:pt x="11840" y="14495"/>
                  </a:cubicBezTo>
                  <a:cubicBezTo>
                    <a:pt x="11605" y="14556"/>
                    <a:pt x="11342" y="14599"/>
                    <a:pt x="11063" y="14599"/>
                  </a:cubicBezTo>
                  <a:cubicBezTo>
                    <a:pt x="10837" y="14599"/>
                    <a:pt x="10601" y="14571"/>
                    <a:pt x="10362" y="14501"/>
                  </a:cubicBezTo>
                  <a:cubicBezTo>
                    <a:pt x="9824" y="14362"/>
                    <a:pt x="9334" y="13967"/>
                    <a:pt x="8906" y="13469"/>
                  </a:cubicBezTo>
                  <a:cubicBezTo>
                    <a:pt x="8466" y="12979"/>
                    <a:pt x="8063" y="12375"/>
                    <a:pt x="7447" y="11910"/>
                  </a:cubicBezTo>
                  <a:cubicBezTo>
                    <a:pt x="6824" y="11440"/>
                    <a:pt x="6012" y="11270"/>
                    <a:pt x="5213" y="11146"/>
                  </a:cubicBezTo>
                  <a:cubicBezTo>
                    <a:pt x="4410" y="11023"/>
                    <a:pt x="3573" y="10894"/>
                    <a:pt x="2846" y="10444"/>
                  </a:cubicBezTo>
                  <a:cubicBezTo>
                    <a:pt x="2477" y="10236"/>
                    <a:pt x="2144" y="9975"/>
                    <a:pt x="1854" y="9680"/>
                  </a:cubicBezTo>
                  <a:cubicBezTo>
                    <a:pt x="1557" y="9393"/>
                    <a:pt x="1304" y="9070"/>
                    <a:pt x="1092" y="8729"/>
                  </a:cubicBezTo>
                  <a:cubicBezTo>
                    <a:pt x="656" y="8054"/>
                    <a:pt x="398" y="7309"/>
                    <a:pt x="272" y="6584"/>
                  </a:cubicBezTo>
                  <a:cubicBezTo>
                    <a:pt x="158" y="5854"/>
                    <a:pt x="199" y="5144"/>
                    <a:pt x="326" y="4500"/>
                  </a:cubicBezTo>
                  <a:cubicBezTo>
                    <a:pt x="463" y="3856"/>
                    <a:pt x="685" y="3277"/>
                    <a:pt x="938" y="2777"/>
                  </a:cubicBezTo>
                  <a:cubicBezTo>
                    <a:pt x="1447" y="1774"/>
                    <a:pt x="2070" y="1089"/>
                    <a:pt x="2522" y="653"/>
                  </a:cubicBezTo>
                  <a:cubicBezTo>
                    <a:pt x="2747" y="435"/>
                    <a:pt x="2933" y="273"/>
                    <a:pt x="3062" y="171"/>
                  </a:cubicBezTo>
                  <a:cubicBezTo>
                    <a:pt x="3191" y="65"/>
                    <a:pt x="3257" y="7"/>
                    <a:pt x="3253" y="1"/>
                  </a:cubicBezTo>
                  <a:cubicBezTo>
                    <a:pt x="3253" y="1"/>
                    <a:pt x="3252" y="1"/>
                    <a:pt x="3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5486075" y="3804025"/>
              <a:ext cx="109250" cy="129350"/>
            </a:xfrm>
            <a:custGeom>
              <a:rect b="b" l="l" r="r" t="t"/>
              <a:pathLst>
                <a:path extrusionOk="0" h="5174" w="4370">
                  <a:moveTo>
                    <a:pt x="77" y="1"/>
                  </a:moveTo>
                  <a:cubicBezTo>
                    <a:pt x="68" y="1"/>
                    <a:pt x="43" y="103"/>
                    <a:pt x="25" y="292"/>
                  </a:cubicBezTo>
                  <a:cubicBezTo>
                    <a:pt x="6" y="483"/>
                    <a:pt x="0" y="759"/>
                    <a:pt x="37" y="1100"/>
                  </a:cubicBezTo>
                  <a:cubicBezTo>
                    <a:pt x="106" y="1776"/>
                    <a:pt x="396" y="2723"/>
                    <a:pt x="1071" y="3539"/>
                  </a:cubicBezTo>
                  <a:cubicBezTo>
                    <a:pt x="1748" y="4353"/>
                    <a:pt x="2626" y="4810"/>
                    <a:pt x="3278" y="5003"/>
                  </a:cubicBezTo>
                  <a:cubicBezTo>
                    <a:pt x="3606" y="5102"/>
                    <a:pt x="3880" y="5148"/>
                    <a:pt x="4069" y="5163"/>
                  </a:cubicBezTo>
                  <a:cubicBezTo>
                    <a:pt x="4161" y="5171"/>
                    <a:pt x="4233" y="5174"/>
                    <a:pt x="4283" y="5174"/>
                  </a:cubicBezTo>
                  <a:cubicBezTo>
                    <a:pt x="4337" y="5174"/>
                    <a:pt x="4365" y="5170"/>
                    <a:pt x="4366" y="5165"/>
                  </a:cubicBezTo>
                  <a:cubicBezTo>
                    <a:pt x="4370" y="5133"/>
                    <a:pt x="3947" y="5108"/>
                    <a:pt x="3317" y="4886"/>
                  </a:cubicBezTo>
                  <a:cubicBezTo>
                    <a:pt x="2690" y="4670"/>
                    <a:pt x="1856" y="4209"/>
                    <a:pt x="1206" y="3427"/>
                  </a:cubicBezTo>
                  <a:cubicBezTo>
                    <a:pt x="556" y="2644"/>
                    <a:pt x="257" y="1739"/>
                    <a:pt x="160" y="1083"/>
                  </a:cubicBezTo>
                  <a:cubicBezTo>
                    <a:pt x="56" y="423"/>
                    <a:pt x="110" y="3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5325500" y="3931550"/>
              <a:ext cx="548325" cy="317375"/>
            </a:xfrm>
            <a:custGeom>
              <a:rect b="b" l="l" r="r" t="t"/>
              <a:pathLst>
                <a:path extrusionOk="0" h="12695" w="21933">
                  <a:moveTo>
                    <a:pt x="6" y="1"/>
                  </a:moveTo>
                  <a:cubicBezTo>
                    <a:pt x="1" y="1"/>
                    <a:pt x="1" y="82"/>
                    <a:pt x="8" y="234"/>
                  </a:cubicBezTo>
                  <a:cubicBezTo>
                    <a:pt x="14" y="387"/>
                    <a:pt x="37" y="612"/>
                    <a:pt x="84" y="900"/>
                  </a:cubicBezTo>
                  <a:cubicBezTo>
                    <a:pt x="178" y="1475"/>
                    <a:pt x="384" y="2314"/>
                    <a:pt x="884" y="3253"/>
                  </a:cubicBezTo>
                  <a:cubicBezTo>
                    <a:pt x="1380" y="4189"/>
                    <a:pt x="2186" y="5229"/>
                    <a:pt x="3386" y="6022"/>
                  </a:cubicBezTo>
                  <a:cubicBezTo>
                    <a:pt x="4547" y="6801"/>
                    <a:pt x="6074" y="7342"/>
                    <a:pt x="7730" y="7342"/>
                  </a:cubicBezTo>
                  <a:cubicBezTo>
                    <a:pt x="7748" y="7342"/>
                    <a:pt x="7766" y="7342"/>
                    <a:pt x="7784" y="7342"/>
                  </a:cubicBezTo>
                  <a:lnTo>
                    <a:pt x="7784" y="7342"/>
                  </a:lnTo>
                  <a:cubicBezTo>
                    <a:pt x="8144" y="7933"/>
                    <a:pt x="8579" y="8514"/>
                    <a:pt x="9074" y="9055"/>
                  </a:cubicBezTo>
                  <a:cubicBezTo>
                    <a:pt x="10386" y="10496"/>
                    <a:pt x="12004" y="11497"/>
                    <a:pt x="13586" y="12061"/>
                  </a:cubicBezTo>
                  <a:cubicBezTo>
                    <a:pt x="14894" y="12524"/>
                    <a:pt x="16167" y="12695"/>
                    <a:pt x="17282" y="12695"/>
                  </a:cubicBezTo>
                  <a:cubicBezTo>
                    <a:pt x="17523" y="12695"/>
                    <a:pt x="17757" y="12687"/>
                    <a:pt x="17981" y="12672"/>
                  </a:cubicBezTo>
                  <a:cubicBezTo>
                    <a:pt x="19251" y="12591"/>
                    <a:pt x="20250" y="12317"/>
                    <a:pt x="20918" y="12084"/>
                  </a:cubicBezTo>
                  <a:cubicBezTo>
                    <a:pt x="21251" y="11964"/>
                    <a:pt x="21508" y="11862"/>
                    <a:pt x="21676" y="11781"/>
                  </a:cubicBezTo>
                  <a:cubicBezTo>
                    <a:pt x="21844" y="11704"/>
                    <a:pt x="21933" y="11659"/>
                    <a:pt x="21931" y="11655"/>
                  </a:cubicBezTo>
                  <a:lnTo>
                    <a:pt x="21931" y="11654"/>
                  </a:lnTo>
                  <a:cubicBezTo>
                    <a:pt x="21930" y="11653"/>
                    <a:pt x="21930" y="11653"/>
                    <a:pt x="21928" y="11653"/>
                  </a:cubicBezTo>
                  <a:cubicBezTo>
                    <a:pt x="21913" y="11653"/>
                    <a:pt x="21823" y="11686"/>
                    <a:pt x="21662" y="11748"/>
                  </a:cubicBezTo>
                  <a:cubicBezTo>
                    <a:pt x="21491" y="11817"/>
                    <a:pt x="21232" y="11910"/>
                    <a:pt x="20896" y="12020"/>
                  </a:cubicBezTo>
                  <a:cubicBezTo>
                    <a:pt x="20227" y="12230"/>
                    <a:pt x="19232" y="12483"/>
                    <a:pt x="17974" y="12549"/>
                  </a:cubicBezTo>
                  <a:cubicBezTo>
                    <a:pt x="17790" y="12558"/>
                    <a:pt x="17601" y="12563"/>
                    <a:pt x="17407" y="12563"/>
                  </a:cubicBezTo>
                  <a:cubicBezTo>
                    <a:pt x="16276" y="12563"/>
                    <a:pt x="14976" y="12389"/>
                    <a:pt x="13641" y="11910"/>
                  </a:cubicBezTo>
                  <a:cubicBezTo>
                    <a:pt x="12086" y="11345"/>
                    <a:pt x="10494" y="10355"/>
                    <a:pt x="9203" y="8937"/>
                  </a:cubicBezTo>
                  <a:cubicBezTo>
                    <a:pt x="8704" y="8391"/>
                    <a:pt x="8266" y="7805"/>
                    <a:pt x="7907" y="7210"/>
                  </a:cubicBezTo>
                  <a:lnTo>
                    <a:pt x="7880" y="7168"/>
                  </a:lnTo>
                  <a:lnTo>
                    <a:pt x="7831" y="7168"/>
                  </a:lnTo>
                  <a:cubicBezTo>
                    <a:pt x="7791" y="7169"/>
                    <a:pt x="7750" y="7169"/>
                    <a:pt x="7710" y="7169"/>
                  </a:cubicBezTo>
                  <a:cubicBezTo>
                    <a:pt x="6099" y="7169"/>
                    <a:pt x="4610" y="6647"/>
                    <a:pt x="3469" y="5895"/>
                  </a:cubicBezTo>
                  <a:cubicBezTo>
                    <a:pt x="2289" y="5125"/>
                    <a:pt x="1488" y="4114"/>
                    <a:pt x="984" y="3199"/>
                  </a:cubicBezTo>
                  <a:cubicBezTo>
                    <a:pt x="479" y="2279"/>
                    <a:pt x="257" y="1455"/>
                    <a:pt x="145" y="888"/>
                  </a:cubicBezTo>
                  <a:cubicBezTo>
                    <a:pt x="89" y="605"/>
                    <a:pt x="57" y="383"/>
                    <a:pt x="41" y="230"/>
                  </a:cubicBezTo>
                  <a:cubicBezTo>
                    <a:pt x="24" y="80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5182875" y="3684150"/>
              <a:ext cx="61525" cy="161350"/>
            </a:xfrm>
            <a:custGeom>
              <a:rect b="b" l="l" r="r" t="t"/>
              <a:pathLst>
                <a:path extrusionOk="0" h="6454" w="2461">
                  <a:moveTo>
                    <a:pt x="2438" y="0"/>
                  </a:moveTo>
                  <a:cubicBezTo>
                    <a:pt x="2420" y="0"/>
                    <a:pt x="2332" y="49"/>
                    <a:pt x="2194" y="146"/>
                  </a:cubicBezTo>
                  <a:cubicBezTo>
                    <a:pt x="2044" y="252"/>
                    <a:pt x="1835" y="422"/>
                    <a:pt x="1602" y="658"/>
                  </a:cubicBezTo>
                  <a:cubicBezTo>
                    <a:pt x="1137" y="1124"/>
                    <a:pt x="587" y="1894"/>
                    <a:pt x="294" y="2872"/>
                  </a:cubicBezTo>
                  <a:cubicBezTo>
                    <a:pt x="1" y="3850"/>
                    <a:pt x="37" y="4796"/>
                    <a:pt x="170" y="5442"/>
                  </a:cubicBezTo>
                  <a:cubicBezTo>
                    <a:pt x="234" y="5766"/>
                    <a:pt x="315" y="6023"/>
                    <a:pt x="383" y="6195"/>
                  </a:cubicBezTo>
                  <a:cubicBezTo>
                    <a:pt x="449" y="6363"/>
                    <a:pt x="498" y="6453"/>
                    <a:pt x="509" y="6453"/>
                  </a:cubicBezTo>
                  <a:cubicBezTo>
                    <a:pt x="510" y="6453"/>
                    <a:pt x="510" y="6453"/>
                    <a:pt x="510" y="6453"/>
                  </a:cubicBezTo>
                  <a:cubicBezTo>
                    <a:pt x="539" y="6441"/>
                    <a:pt x="389" y="6061"/>
                    <a:pt x="292" y="5421"/>
                  </a:cubicBezTo>
                  <a:cubicBezTo>
                    <a:pt x="192" y="4782"/>
                    <a:pt x="178" y="3868"/>
                    <a:pt x="462" y="2922"/>
                  </a:cubicBezTo>
                  <a:cubicBezTo>
                    <a:pt x="745" y="1977"/>
                    <a:pt x="1259" y="1221"/>
                    <a:pt x="1693" y="742"/>
                  </a:cubicBezTo>
                  <a:cubicBezTo>
                    <a:pt x="2127" y="260"/>
                    <a:pt x="2461" y="25"/>
                    <a:pt x="2441" y="2"/>
                  </a:cubicBezTo>
                  <a:cubicBezTo>
                    <a:pt x="2441" y="1"/>
                    <a:pt x="2440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5082950" y="3529825"/>
              <a:ext cx="107425" cy="82975"/>
            </a:xfrm>
            <a:custGeom>
              <a:rect b="b" l="l" r="r" t="t"/>
              <a:pathLst>
                <a:path extrusionOk="0" h="3319" w="4297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6" y="1"/>
                    <a:pt x="0" y="88"/>
                    <a:pt x="16" y="240"/>
                  </a:cubicBezTo>
                  <a:cubicBezTo>
                    <a:pt x="29" y="393"/>
                    <a:pt x="68" y="614"/>
                    <a:pt x="153" y="877"/>
                  </a:cubicBezTo>
                  <a:cubicBezTo>
                    <a:pt x="317" y="1400"/>
                    <a:pt x="710" y="2102"/>
                    <a:pt x="1397" y="2615"/>
                  </a:cubicBezTo>
                  <a:cubicBezTo>
                    <a:pt x="2084" y="3128"/>
                    <a:pt x="2867" y="3308"/>
                    <a:pt x="3415" y="3317"/>
                  </a:cubicBezTo>
                  <a:cubicBezTo>
                    <a:pt x="3449" y="3318"/>
                    <a:pt x="3483" y="3319"/>
                    <a:pt x="3515" y="3319"/>
                  </a:cubicBezTo>
                  <a:cubicBezTo>
                    <a:pt x="3745" y="3319"/>
                    <a:pt x="3933" y="3296"/>
                    <a:pt x="4065" y="3269"/>
                  </a:cubicBezTo>
                  <a:cubicBezTo>
                    <a:pt x="4216" y="3240"/>
                    <a:pt x="4297" y="3211"/>
                    <a:pt x="4295" y="3200"/>
                  </a:cubicBezTo>
                  <a:lnTo>
                    <a:pt x="4293" y="3200"/>
                  </a:lnTo>
                  <a:cubicBezTo>
                    <a:pt x="4292" y="3194"/>
                    <a:pt x="4279" y="3191"/>
                    <a:pt x="4254" y="3191"/>
                  </a:cubicBezTo>
                  <a:cubicBezTo>
                    <a:pt x="4185" y="3191"/>
                    <a:pt x="4023" y="3209"/>
                    <a:pt x="3791" y="3209"/>
                  </a:cubicBezTo>
                  <a:cubicBezTo>
                    <a:pt x="3682" y="3209"/>
                    <a:pt x="3558" y="3205"/>
                    <a:pt x="3421" y="3194"/>
                  </a:cubicBezTo>
                  <a:cubicBezTo>
                    <a:pt x="2892" y="3153"/>
                    <a:pt x="2153" y="2962"/>
                    <a:pt x="1501" y="2476"/>
                  </a:cubicBezTo>
                  <a:cubicBezTo>
                    <a:pt x="849" y="1988"/>
                    <a:pt x="458" y="1332"/>
                    <a:pt x="268" y="836"/>
                  </a:cubicBezTo>
                  <a:cubicBezTo>
                    <a:pt x="77" y="339"/>
                    <a:pt x="47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5095725" y="3136450"/>
              <a:ext cx="64500" cy="234300"/>
            </a:xfrm>
            <a:custGeom>
              <a:rect b="b" l="l" r="r" t="t"/>
              <a:pathLst>
                <a:path extrusionOk="0" h="9372" w="2580">
                  <a:moveTo>
                    <a:pt x="2552" y="1"/>
                  </a:moveTo>
                  <a:cubicBezTo>
                    <a:pt x="2538" y="1"/>
                    <a:pt x="2447" y="104"/>
                    <a:pt x="2293" y="294"/>
                  </a:cubicBezTo>
                  <a:cubicBezTo>
                    <a:pt x="2130" y="489"/>
                    <a:pt x="1918" y="788"/>
                    <a:pt x="1679" y="1170"/>
                  </a:cubicBezTo>
                  <a:cubicBezTo>
                    <a:pt x="1438" y="1552"/>
                    <a:pt x="1187" y="2030"/>
                    <a:pt x="946" y="2578"/>
                  </a:cubicBezTo>
                  <a:cubicBezTo>
                    <a:pt x="712" y="3128"/>
                    <a:pt x="494" y="3751"/>
                    <a:pt x="329" y="4423"/>
                  </a:cubicBezTo>
                  <a:cubicBezTo>
                    <a:pt x="170" y="5096"/>
                    <a:pt x="80" y="5748"/>
                    <a:pt x="35" y="6346"/>
                  </a:cubicBezTo>
                  <a:cubicBezTo>
                    <a:pt x="1" y="6942"/>
                    <a:pt x="6" y="7483"/>
                    <a:pt x="47" y="7932"/>
                  </a:cubicBezTo>
                  <a:cubicBezTo>
                    <a:pt x="85" y="8384"/>
                    <a:pt x="138" y="8746"/>
                    <a:pt x="193" y="8991"/>
                  </a:cubicBezTo>
                  <a:cubicBezTo>
                    <a:pt x="245" y="9236"/>
                    <a:pt x="278" y="9371"/>
                    <a:pt x="290" y="9371"/>
                  </a:cubicBezTo>
                  <a:cubicBezTo>
                    <a:pt x="290" y="9371"/>
                    <a:pt x="290" y="9371"/>
                    <a:pt x="290" y="9371"/>
                  </a:cubicBezTo>
                  <a:cubicBezTo>
                    <a:pt x="323" y="9366"/>
                    <a:pt x="215" y="8818"/>
                    <a:pt x="170" y="7924"/>
                  </a:cubicBezTo>
                  <a:cubicBezTo>
                    <a:pt x="147" y="7479"/>
                    <a:pt x="153" y="6946"/>
                    <a:pt x="197" y="6358"/>
                  </a:cubicBezTo>
                  <a:cubicBezTo>
                    <a:pt x="249" y="5769"/>
                    <a:pt x="342" y="5127"/>
                    <a:pt x="498" y="4463"/>
                  </a:cubicBezTo>
                  <a:cubicBezTo>
                    <a:pt x="662" y="3802"/>
                    <a:pt x="873" y="3188"/>
                    <a:pt x="1094" y="2640"/>
                  </a:cubicBezTo>
                  <a:cubicBezTo>
                    <a:pt x="1324" y="2096"/>
                    <a:pt x="1561" y="1620"/>
                    <a:pt x="1787" y="1234"/>
                  </a:cubicBezTo>
                  <a:cubicBezTo>
                    <a:pt x="2233" y="458"/>
                    <a:pt x="2580" y="20"/>
                    <a:pt x="2553" y="1"/>
                  </a:cubicBezTo>
                  <a:cubicBezTo>
                    <a:pt x="2553" y="1"/>
                    <a:pt x="2552" y="1"/>
                    <a:pt x="2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5013400" y="2828600"/>
              <a:ext cx="75025" cy="223825"/>
            </a:xfrm>
            <a:custGeom>
              <a:rect b="b" l="l" r="r" t="t"/>
              <a:pathLst>
                <a:path extrusionOk="0" h="8953" w="3001">
                  <a:moveTo>
                    <a:pt x="1785" y="0"/>
                  </a:moveTo>
                  <a:lnTo>
                    <a:pt x="1785" y="0"/>
                  </a:lnTo>
                  <a:cubicBezTo>
                    <a:pt x="388" y="1096"/>
                    <a:pt x="0" y="2941"/>
                    <a:pt x="276" y="4692"/>
                  </a:cubicBezTo>
                  <a:cubicBezTo>
                    <a:pt x="552" y="6446"/>
                    <a:pt x="1335" y="8337"/>
                    <a:pt x="3000" y="8952"/>
                  </a:cubicBezTo>
                  <a:cubicBezTo>
                    <a:pt x="2065" y="7661"/>
                    <a:pt x="1306" y="6209"/>
                    <a:pt x="1040" y="4638"/>
                  </a:cubicBezTo>
                  <a:cubicBezTo>
                    <a:pt x="774" y="3068"/>
                    <a:pt x="839" y="1283"/>
                    <a:pt x="178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2"/>
            <p:cNvSpPr/>
            <p:nvPr/>
          </p:nvSpPr>
          <p:spPr>
            <a:xfrm>
              <a:off x="5013575" y="2828575"/>
              <a:ext cx="73600" cy="221250"/>
            </a:xfrm>
            <a:custGeom>
              <a:rect b="b" l="l" r="r" t="t"/>
              <a:pathLst>
                <a:path extrusionOk="0" h="8850" w="2944">
                  <a:moveTo>
                    <a:pt x="1777" y="1"/>
                  </a:moveTo>
                  <a:cubicBezTo>
                    <a:pt x="1762" y="1"/>
                    <a:pt x="1656" y="97"/>
                    <a:pt x="1490" y="283"/>
                  </a:cubicBezTo>
                  <a:cubicBezTo>
                    <a:pt x="1317" y="476"/>
                    <a:pt x="1091" y="779"/>
                    <a:pt x="863" y="1184"/>
                  </a:cubicBezTo>
                  <a:cubicBezTo>
                    <a:pt x="408" y="1987"/>
                    <a:pt x="1" y="3277"/>
                    <a:pt x="182" y="4705"/>
                  </a:cubicBezTo>
                  <a:cubicBezTo>
                    <a:pt x="369" y="6133"/>
                    <a:pt x="1093" y="7279"/>
                    <a:pt x="1737" y="7936"/>
                  </a:cubicBezTo>
                  <a:cubicBezTo>
                    <a:pt x="2060" y="8272"/>
                    <a:pt x="2357" y="8507"/>
                    <a:pt x="2571" y="8650"/>
                  </a:cubicBezTo>
                  <a:cubicBezTo>
                    <a:pt x="2773" y="8784"/>
                    <a:pt x="2898" y="8850"/>
                    <a:pt x="2917" y="8850"/>
                  </a:cubicBezTo>
                  <a:cubicBezTo>
                    <a:pt x="2919" y="8850"/>
                    <a:pt x="2920" y="8850"/>
                    <a:pt x="2920" y="8849"/>
                  </a:cubicBezTo>
                  <a:cubicBezTo>
                    <a:pt x="2943" y="8820"/>
                    <a:pt x="2438" y="8533"/>
                    <a:pt x="1828" y="7853"/>
                  </a:cubicBezTo>
                  <a:cubicBezTo>
                    <a:pt x="1218" y="7186"/>
                    <a:pt x="537" y="6063"/>
                    <a:pt x="356" y="4684"/>
                  </a:cubicBezTo>
                  <a:cubicBezTo>
                    <a:pt x="178" y="3300"/>
                    <a:pt x="555" y="2043"/>
                    <a:pt x="973" y="1242"/>
                  </a:cubicBezTo>
                  <a:cubicBezTo>
                    <a:pt x="1392" y="430"/>
                    <a:pt x="1805" y="25"/>
                    <a:pt x="1778" y="1"/>
                  </a:cubicBezTo>
                  <a:cubicBezTo>
                    <a:pt x="1778" y="1"/>
                    <a:pt x="1777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"/>
            <p:cNvSpPr/>
            <p:nvPr/>
          </p:nvSpPr>
          <p:spPr>
            <a:xfrm>
              <a:off x="5186825" y="2355950"/>
              <a:ext cx="111150" cy="240950"/>
            </a:xfrm>
            <a:custGeom>
              <a:rect b="b" l="l" r="r" t="t"/>
              <a:pathLst>
                <a:path extrusionOk="0" h="9638" w="4446">
                  <a:moveTo>
                    <a:pt x="4411" y="0"/>
                  </a:moveTo>
                  <a:cubicBezTo>
                    <a:pt x="4390" y="0"/>
                    <a:pt x="4351" y="4"/>
                    <a:pt x="4295" y="11"/>
                  </a:cubicBezTo>
                  <a:cubicBezTo>
                    <a:pt x="4209" y="27"/>
                    <a:pt x="4077" y="32"/>
                    <a:pt x="3915" y="77"/>
                  </a:cubicBezTo>
                  <a:cubicBezTo>
                    <a:pt x="3587" y="146"/>
                    <a:pt x="3122" y="306"/>
                    <a:pt x="2602" y="611"/>
                  </a:cubicBezTo>
                  <a:cubicBezTo>
                    <a:pt x="2081" y="912"/>
                    <a:pt x="1517" y="1381"/>
                    <a:pt x="1041" y="2023"/>
                  </a:cubicBezTo>
                  <a:cubicBezTo>
                    <a:pt x="566" y="2664"/>
                    <a:pt x="194" y="3493"/>
                    <a:pt x="90" y="4418"/>
                  </a:cubicBezTo>
                  <a:cubicBezTo>
                    <a:pt x="1" y="5342"/>
                    <a:pt x="190" y="6231"/>
                    <a:pt x="524" y="6955"/>
                  </a:cubicBezTo>
                  <a:cubicBezTo>
                    <a:pt x="856" y="7684"/>
                    <a:pt x="1309" y="8259"/>
                    <a:pt x="1755" y="8662"/>
                  </a:cubicBezTo>
                  <a:cubicBezTo>
                    <a:pt x="2202" y="9067"/>
                    <a:pt x="2625" y="9320"/>
                    <a:pt x="2930" y="9457"/>
                  </a:cubicBezTo>
                  <a:cubicBezTo>
                    <a:pt x="3078" y="9534"/>
                    <a:pt x="3207" y="9567"/>
                    <a:pt x="3288" y="9602"/>
                  </a:cubicBezTo>
                  <a:cubicBezTo>
                    <a:pt x="3359" y="9624"/>
                    <a:pt x="3401" y="9638"/>
                    <a:pt x="3414" y="9638"/>
                  </a:cubicBezTo>
                  <a:cubicBezTo>
                    <a:pt x="3416" y="9638"/>
                    <a:pt x="3417" y="9637"/>
                    <a:pt x="3418" y="9636"/>
                  </a:cubicBezTo>
                  <a:cubicBezTo>
                    <a:pt x="3443" y="9596"/>
                    <a:pt x="2696" y="9393"/>
                    <a:pt x="1840" y="8573"/>
                  </a:cubicBezTo>
                  <a:cubicBezTo>
                    <a:pt x="1415" y="8168"/>
                    <a:pt x="985" y="7601"/>
                    <a:pt x="670" y="6891"/>
                  </a:cubicBezTo>
                  <a:cubicBezTo>
                    <a:pt x="356" y="6183"/>
                    <a:pt x="178" y="5324"/>
                    <a:pt x="263" y="4435"/>
                  </a:cubicBezTo>
                  <a:cubicBezTo>
                    <a:pt x="364" y="3548"/>
                    <a:pt x="717" y="2745"/>
                    <a:pt x="1172" y="2118"/>
                  </a:cubicBezTo>
                  <a:cubicBezTo>
                    <a:pt x="1627" y="1489"/>
                    <a:pt x="2166" y="1024"/>
                    <a:pt x="2665" y="715"/>
                  </a:cubicBezTo>
                  <a:cubicBezTo>
                    <a:pt x="3674" y="90"/>
                    <a:pt x="4446" y="50"/>
                    <a:pt x="4431" y="3"/>
                  </a:cubicBezTo>
                  <a:cubicBezTo>
                    <a:pt x="4430" y="1"/>
                    <a:pt x="4423" y="0"/>
                    <a:pt x="4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"/>
            <p:cNvSpPr/>
            <p:nvPr/>
          </p:nvSpPr>
          <p:spPr>
            <a:xfrm>
              <a:off x="5267050" y="2569400"/>
              <a:ext cx="257150" cy="182400"/>
            </a:xfrm>
            <a:custGeom>
              <a:rect b="b" l="l" r="r" t="t"/>
              <a:pathLst>
                <a:path extrusionOk="0" h="7296" w="10286">
                  <a:moveTo>
                    <a:pt x="3980" y="1"/>
                  </a:moveTo>
                  <a:cubicBezTo>
                    <a:pt x="3198" y="1"/>
                    <a:pt x="2492" y="137"/>
                    <a:pt x="1920" y="332"/>
                  </a:cubicBezTo>
                  <a:cubicBezTo>
                    <a:pt x="1270" y="554"/>
                    <a:pt x="780" y="824"/>
                    <a:pt x="467" y="1044"/>
                  </a:cubicBezTo>
                  <a:cubicBezTo>
                    <a:pt x="305" y="1145"/>
                    <a:pt x="197" y="1249"/>
                    <a:pt x="116" y="1309"/>
                  </a:cubicBezTo>
                  <a:cubicBezTo>
                    <a:pt x="39" y="1372"/>
                    <a:pt x="0" y="1409"/>
                    <a:pt x="4" y="1413"/>
                  </a:cubicBezTo>
                  <a:cubicBezTo>
                    <a:pt x="5" y="1414"/>
                    <a:pt x="7" y="1415"/>
                    <a:pt x="9" y="1415"/>
                  </a:cubicBezTo>
                  <a:cubicBezTo>
                    <a:pt x="73" y="1415"/>
                    <a:pt x="709" y="841"/>
                    <a:pt x="1957" y="450"/>
                  </a:cubicBezTo>
                  <a:cubicBezTo>
                    <a:pt x="2505" y="277"/>
                    <a:pt x="3171" y="158"/>
                    <a:pt x="3906" y="158"/>
                  </a:cubicBezTo>
                  <a:cubicBezTo>
                    <a:pt x="4032" y="158"/>
                    <a:pt x="4159" y="161"/>
                    <a:pt x="4289" y="168"/>
                  </a:cubicBezTo>
                  <a:cubicBezTo>
                    <a:pt x="5175" y="215"/>
                    <a:pt x="6143" y="464"/>
                    <a:pt x="7032" y="971"/>
                  </a:cubicBezTo>
                  <a:cubicBezTo>
                    <a:pt x="7912" y="1492"/>
                    <a:pt x="8607" y="2210"/>
                    <a:pt x="9085" y="2956"/>
                  </a:cubicBezTo>
                  <a:cubicBezTo>
                    <a:pt x="9569" y="3703"/>
                    <a:pt x="9855" y="4463"/>
                    <a:pt x="9996" y="5121"/>
                  </a:cubicBezTo>
                  <a:cubicBezTo>
                    <a:pt x="10285" y="6446"/>
                    <a:pt x="10077" y="7295"/>
                    <a:pt x="10127" y="7295"/>
                  </a:cubicBezTo>
                  <a:cubicBezTo>
                    <a:pt x="10133" y="7295"/>
                    <a:pt x="10144" y="7245"/>
                    <a:pt x="10162" y="7145"/>
                  </a:cubicBezTo>
                  <a:cubicBezTo>
                    <a:pt x="10175" y="7046"/>
                    <a:pt x="10210" y="6900"/>
                    <a:pt x="10218" y="6709"/>
                  </a:cubicBezTo>
                  <a:cubicBezTo>
                    <a:pt x="10254" y="6328"/>
                    <a:pt x="10247" y="5769"/>
                    <a:pt x="10117" y="5096"/>
                  </a:cubicBezTo>
                  <a:cubicBezTo>
                    <a:pt x="9988" y="4422"/>
                    <a:pt x="9708" y="3639"/>
                    <a:pt x="9222" y="2869"/>
                  </a:cubicBezTo>
                  <a:cubicBezTo>
                    <a:pt x="8738" y="2100"/>
                    <a:pt x="8028" y="1357"/>
                    <a:pt x="7119" y="819"/>
                  </a:cubicBezTo>
                  <a:cubicBezTo>
                    <a:pt x="6203" y="296"/>
                    <a:pt x="5205" y="47"/>
                    <a:pt x="4297" y="8"/>
                  </a:cubicBezTo>
                  <a:cubicBezTo>
                    <a:pt x="4190" y="3"/>
                    <a:pt x="4085" y="1"/>
                    <a:pt x="3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"/>
            <p:cNvSpPr/>
            <p:nvPr/>
          </p:nvSpPr>
          <p:spPr>
            <a:xfrm>
              <a:off x="5599900" y="2019750"/>
              <a:ext cx="151275" cy="874000"/>
            </a:xfrm>
            <a:custGeom>
              <a:rect b="b" l="l" r="r" t="t"/>
              <a:pathLst>
                <a:path extrusionOk="0" h="34960" w="6051">
                  <a:moveTo>
                    <a:pt x="4615" y="0"/>
                  </a:moveTo>
                  <a:cubicBezTo>
                    <a:pt x="4614" y="0"/>
                    <a:pt x="4614" y="1"/>
                    <a:pt x="4614" y="1"/>
                  </a:cubicBezTo>
                  <a:lnTo>
                    <a:pt x="4615" y="1"/>
                  </a:lnTo>
                  <a:cubicBezTo>
                    <a:pt x="4615" y="1"/>
                    <a:pt x="4615" y="0"/>
                    <a:pt x="4615" y="0"/>
                  </a:cubicBezTo>
                  <a:close/>
                  <a:moveTo>
                    <a:pt x="4613" y="1"/>
                  </a:moveTo>
                  <a:cubicBezTo>
                    <a:pt x="4613" y="1"/>
                    <a:pt x="4613" y="1"/>
                    <a:pt x="4613" y="1"/>
                  </a:cubicBezTo>
                  <a:lnTo>
                    <a:pt x="4613" y="1"/>
                  </a:lnTo>
                  <a:cubicBezTo>
                    <a:pt x="4613" y="1"/>
                    <a:pt x="4614" y="1"/>
                    <a:pt x="4614" y="1"/>
                  </a:cubicBezTo>
                  <a:close/>
                  <a:moveTo>
                    <a:pt x="4613" y="1"/>
                  </a:moveTo>
                  <a:cubicBezTo>
                    <a:pt x="4608" y="4"/>
                    <a:pt x="4593" y="19"/>
                    <a:pt x="4569" y="47"/>
                  </a:cubicBezTo>
                  <a:cubicBezTo>
                    <a:pt x="4536" y="86"/>
                    <a:pt x="4495" y="132"/>
                    <a:pt x="4445" y="192"/>
                  </a:cubicBezTo>
                  <a:cubicBezTo>
                    <a:pt x="4337" y="319"/>
                    <a:pt x="4183" y="514"/>
                    <a:pt x="3992" y="774"/>
                  </a:cubicBezTo>
                  <a:cubicBezTo>
                    <a:pt x="3616" y="1295"/>
                    <a:pt x="3079" y="2078"/>
                    <a:pt x="2612" y="3176"/>
                  </a:cubicBezTo>
                  <a:cubicBezTo>
                    <a:pt x="2381" y="3724"/>
                    <a:pt x="2176" y="4353"/>
                    <a:pt x="2047" y="5055"/>
                  </a:cubicBezTo>
                  <a:cubicBezTo>
                    <a:pt x="1914" y="5756"/>
                    <a:pt x="1875" y="6535"/>
                    <a:pt x="1989" y="7349"/>
                  </a:cubicBezTo>
                  <a:cubicBezTo>
                    <a:pt x="2049" y="7754"/>
                    <a:pt x="2149" y="8165"/>
                    <a:pt x="2286" y="8578"/>
                  </a:cubicBezTo>
                  <a:cubicBezTo>
                    <a:pt x="2431" y="8987"/>
                    <a:pt x="2616" y="9394"/>
                    <a:pt x="2852" y="9786"/>
                  </a:cubicBezTo>
                  <a:cubicBezTo>
                    <a:pt x="3295" y="10525"/>
                    <a:pt x="3940" y="11204"/>
                    <a:pt x="4763" y="11663"/>
                  </a:cubicBezTo>
                  <a:lnTo>
                    <a:pt x="4763" y="11663"/>
                  </a:lnTo>
                  <a:cubicBezTo>
                    <a:pt x="3801" y="12155"/>
                    <a:pt x="2861" y="12812"/>
                    <a:pt x="2057" y="13664"/>
                  </a:cubicBezTo>
                  <a:cubicBezTo>
                    <a:pt x="1218" y="14555"/>
                    <a:pt x="531" y="15678"/>
                    <a:pt x="243" y="16953"/>
                  </a:cubicBezTo>
                  <a:cubicBezTo>
                    <a:pt x="0" y="18078"/>
                    <a:pt x="102" y="19245"/>
                    <a:pt x="490" y="20268"/>
                  </a:cubicBezTo>
                  <a:cubicBezTo>
                    <a:pt x="862" y="21259"/>
                    <a:pt x="1527" y="22111"/>
                    <a:pt x="2367" y="22638"/>
                  </a:cubicBezTo>
                  <a:lnTo>
                    <a:pt x="2367" y="22638"/>
                  </a:lnTo>
                  <a:cubicBezTo>
                    <a:pt x="1700" y="23412"/>
                    <a:pt x="1323" y="24357"/>
                    <a:pt x="1177" y="25280"/>
                  </a:cubicBezTo>
                  <a:cubicBezTo>
                    <a:pt x="1027" y="26237"/>
                    <a:pt x="1096" y="27169"/>
                    <a:pt x="1285" y="28015"/>
                  </a:cubicBezTo>
                  <a:cubicBezTo>
                    <a:pt x="1480" y="28862"/>
                    <a:pt x="1800" y="29623"/>
                    <a:pt x="2169" y="30282"/>
                  </a:cubicBezTo>
                  <a:cubicBezTo>
                    <a:pt x="2535" y="30946"/>
                    <a:pt x="2935" y="31521"/>
                    <a:pt x="3324" y="32019"/>
                  </a:cubicBezTo>
                  <a:cubicBezTo>
                    <a:pt x="4104" y="33014"/>
                    <a:pt x="4812" y="33728"/>
                    <a:pt x="5290" y="34220"/>
                  </a:cubicBezTo>
                  <a:cubicBezTo>
                    <a:pt x="5528" y="34457"/>
                    <a:pt x="5713" y="34641"/>
                    <a:pt x="5848" y="34776"/>
                  </a:cubicBezTo>
                  <a:cubicBezTo>
                    <a:pt x="5908" y="34832"/>
                    <a:pt x="5956" y="34878"/>
                    <a:pt x="5994" y="34916"/>
                  </a:cubicBezTo>
                  <a:cubicBezTo>
                    <a:pt x="6027" y="34945"/>
                    <a:pt x="6044" y="34959"/>
                    <a:pt x="6048" y="34959"/>
                  </a:cubicBezTo>
                  <a:cubicBezTo>
                    <a:pt x="6048" y="34959"/>
                    <a:pt x="6048" y="34959"/>
                    <a:pt x="6048" y="34959"/>
                  </a:cubicBezTo>
                  <a:cubicBezTo>
                    <a:pt x="6050" y="34959"/>
                    <a:pt x="6035" y="34940"/>
                    <a:pt x="6006" y="34905"/>
                  </a:cubicBezTo>
                  <a:cubicBezTo>
                    <a:pt x="5969" y="34866"/>
                    <a:pt x="5923" y="34816"/>
                    <a:pt x="5869" y="34756"/>
                  </a:cubicBezTo>
                  <a:cubicBezTo>
                    <a:pt x="5738" y="34617"/>
                    <a:pt x="5558" y="34426"/>
                    <a:pt x="5331" y="34181"/>
                  </a:cubicBezTo>
                  <a:cubicBezTo>
                    <a:pt x="4866" y="33678"/>
                    <a:pt x="4169" y="32954"/>
                    <a:pt x="3405" y="31955"/>
                  </a:cubicBezTo>
                  <a:cubicBezTo>
                    <a:pt x="3025" y="31455"/>
                    <a:pt x="2634" y="30882"/>
                    <a:pt x="2279" y="30223"/>
                  </a:cubicBezTo>
                  <a:cubicBezTo>
                    <a:pt x="1920" y="29567"/>
                    <a:pt x="1609" y="28818"/>
                    <a:pt x="1424" y="27985"/>
                  </a:cubicBezTo>
                  <a:cubicBezTo>
                    <a:pt x="1243" y="27151"/>
                    <a:pt x="1179" y="26237"/>
                    <a:pt x="1331" y="25303"/>
                  </a:cubicBezTo>
                  <a:cubicBezTo>
                    <a:pt x="1480" y="24375"/>
                    <a:pt x="1872" y="23432"/>
                    <a:pt x="2556" y="22673"/>
                  </a:cubicBezTo>
                  <a:lnTo>
                    <a:pt x="2624" y="22598"/>
                  </a:lnTo>
                  <a:lnTo>
                    <a:pt x="2537" y="22546"/>
                  </a:lnTo>
                  <a:cubicBezTo>
                    <a:pt x="1694" y="22042"/>
                    <a:pt x="1021" y="21199"/>
                    <a:pt x="650" y="20206"/>
                  </a:cubicBezTo>
                  <a:cubicBezTo>
                    <a:pt x="276" y="19216"/>
                    <a:pt x="178" y="18080"/>
                    <a:pt x="413" y="16990"/>
                  </a:cubicBezTo>
                  <a:cubicBezTo>
                    <a:pt x="693" y="15753"/>
                    <a:pt x="1360" y="14655"/>
                    <a:pt x="2182" y="13781"/>
                  </a:cubicBezTo>
                  <a:cubicBezTo>
                    <a:pt x="3006" y="12904"/>
                    <a:pt x="3982" y="12232"/>
                    <a:pt x="4978" y="11738"/>
                  </a:cubicBezTo>
                  <a:lnTo>
                    <a:pt x="5122" y="11667"/>
                  </a:lnTo>
                  <a:lnTo>
                    <a:pt x="4978" y="11592"/>
                  </a:lnTo>
                  <a:cubicBezTo>
                    <a:pt x="4117" y="11154"/>
                    <a:pt x="3442" y="10465"/>
                    <a:pt x="2981" y="9707"/>
                  </a:cubicBezTo>
                  <a:cubicBezTo>
                    <a:pt x="2751" y="9325"/>
                    <a:pt x="2566" y="8929"/>
                    <a:pt x="2423" y="8530"/>
                  </a:cubicBezTo>
                  <a:cubicBezTo>
                    <a:pt x="2286" y="8127"/>
                    <a:pt x="2188" y="7725"/>
                    <a:pt x="2124" y="7328"/>
                  </a:cubicBezTo>
                  <a:cubicBezTo>
                    <a:pt x="1889" y="5727"/>
                    <a:pt x="2271" y="4297"/>
                    <a:pt x="2705" y="3215"/>
                  </a:cubicBezTo>
                  <a:cubicBezTo>
                    <a:pt x="3155" y="2123"/>
                    <a:pt x="3675" y="1332"/>
                    <a:pt x="4036" y="803"/>
                  </a:cubicBezTo>
                  <a:cubicBezTo>
                    <a:pt x="4220" y="541"/>
                    <a:pt x="4366" y="340"/>
                    <a:pt x="4466" y="207"/>
                  </a:cubicBezTo>
                  <a:cubicBezTo>
                    <a:pt x="4513" y="145"/>
                    <a:pt x="4549" y="95"/>
                    <a:pt x="4578" y="55"/>
                  </a:cubicBezTo>
                  <a:cubicBezTo>
                    <a:pt x="4602" y="22"/>
                    <a:pt x="4613" y="3"/>
                    <a:pt x="4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"/>
            <p:cNvSpPr/>
            <p:nvPr/>
          </p:nvSpPr>
          <p:spPr>
            <a:xfrm>
              <a:off x="5223350" y="1941925"/>
              <a:ext cx="490875" cy="224575"/>
            </a:xfrm>
            <a:custGeom>
              <a:rect b="b" l="l" r="r" t="t"/>
              <a:pathLst>
                <a:path extrusionOk="0" h="8983" w="19635">
                  <a:moveTo>
                    <a:pt x="16345" y="1"/>
                  </a:moveTo>
                  <a:cubicBezTo>
                    <a:pt x="16276" y="1"/>
                    <a:pt x="16207" y="2"/>
                    <a:pt x="16137" y="4"/>
                  </a:cubicBezTo>
                  <a:cubicBezTo>
                    <a:pt x="15010" y="17"/>
                    <a:pt x="13673" y="312"/>
                    <a:pt x="12317" y="922"/>
                  </a:cubicBezTo>
                  <a:cubicBezTo>
                    <a:pt x="10957" y="1530"/>
                    <a:pt x="9575" y="2415"/>
                    <a:pt x="8215" y="3455"/>
                  </a:cubicBezTo>
                  <a:cubicBezTo>
                    <a:pt x="7326" y="4159"/>
                    <a:pt x="6537" y="4987"/>
                    <a:pt x="6101" y="5959"/>
                  </a:cubicBezTo>
                  <a:cubicBezTo>
                    <a:pt x="5693" y="6854"/>
                    <a:pt x="5584" y="7849"/>
                    <a:pt x="5841" y="8684"/>
                  </a:cubicBezTo>
                  <a:lnTo>
                    <a:pt x="5841" y="8684"/>
                  </a:lnTo>
                  <a:cubicBezTo>
                    <a:pt x="5065" y="8314"/>
                    <a:pt x="4318" y="8036"/>
                    <a:pt x="3631" y="7862"/>
                  </a:cubicBezTo>
                  <a:cubicBezTo>
                    <a:pt x="2900" y="7669"/>
                    <a:pt x="2242" y="7586"/>
                    <a:pt x="1700" y="7549"/>
                  </a:cubicBezTo>
                  <a:cubicBezTo>
                    <a:pt x="1381" y="7527"/>
                    <a:pt x="1102" y="7521"/>
                    <a:pt x="867" y="7521"/>
                  </a:cubicBezTo>
                  <a:cubicBezTo>
                    <a:pt x="704" y="7521"/>
                    <a:pt x="563" y="7524"/>
                    <a:pt x="444" y="7528"/>
                  </a:cubicBezTo>
                  <a:cubicBezTo>
                    <a:pt x="311" y="7536"/>
                    <a:pt x="201" y="7541"/>
                    <a:pt x="112" y="7545"/>
                  </a:cubicBezTo>
                  <a:cubicBezTo>
                    <a:pt x="39" y="7551"/>
                    <a:pt x="0" y="7557"/>
                    <a:pt x="0" y="7561"/>
                  </a:cubicBezTo>
                  <a:cubicBezTo>
                    <a:pt x="0" y="7564"/>
                    <a:pt x="39" y="7568"/>
                    <a:pt x="114" y="7570"/>
                  </a:cubicBezTo>
                  <a:cubicBezTo>
                    <a:pt x="201" y="7570"/>
                    <a:pt x="311" y="7572"/>
                    <a:pt x="444" y="7574"/>
                  </a:cubicBezTo>
                  <a:cubicBezTo>
                    <a:pt x="734" y="7580"/>
                    <a:pt x="1158" y="7588"/>
                    <a:pt x="1694" y="7636"/>
                  </a:cubicBezTo>
                  <a:cubicBezTo>
                    <a:pt x="2229" y="7686"/>
                    <a:pt x="2879" y="7781"/>
                    <a:pt x="3600" y="7981"/>
                  </a:cubicBezTo>
                  <a:cubicBezTo>
                    <a:pt x="4322" y="8176"/>
                    <a:pt x="5113" y="8487"/>
                    <a:pt x="5937" y="8898"/>
                  </a:cubicBezTo>
                  <a:lnTo>
                    <a:pt x="6107" y="8982"/>
                  </a:lnTo>
                  <a:lnTo>
                    <a:pt x="6041" y="8803"/>
                  </a:lnTo>
                  <a:cubicBezTo>
                    <a:pt x="5736" y="7977"/>
                    <a:pt x="5829" y="6953"/>
                    <a:pt x="6255" y="6029"/>
                  </a:cubicBezTo>
                  <a:cubicBezTo>
                    <a:pt x="6676" y="5095"/>
                    <a:pt x="7445" y="4287"/>
                    <a:pt x="8323" y="3594"/>
                  </a:cubicBezTo>
                  <a:cubicBezTo>
                    <a:pt x="9670" y="2562"/>
                    <a:pt x="11044" y="1676"/>
                    <a:pt x="12382" y="1071"/>
                  </a:cubicBezTo>
                  <a:cubicBezTo>
                    <a:pt x="13719" y="459"/>
                    <a:pt x="15031" y="158"/>
                    <a:pt x="16141" y="127"/>
                  </a:cubicBezTo>
                  <a:cubicBezTo>
                    <a:pt x="16246" y="123"/>
                    <a:pt x="16349" y="121"/>
                    <a:pt x="16449" y="121"/>
                  </a:cubicBezTo>
                  <a:cubicBezTo>
                    <a:pt x="17418" y="121"/>
                    <a:pt x="18201" y="304"/>
                    <a:pt x="18734" y="482"/>
                  </a:cubicBezTo>
                  <a:cubicBezTo>
                    <a:pt x="19027" y="582"/>
                    <a:pt x="19251" y="677"/>
                    <a:pt x="19399" y="746"/>
                  </a:cubicBezTo>
                  <a:cubicBezTo>
                    <a:pt x="19540" y="812"/>
                    <a:pt x="19618" y="845"/>
                    <a:pt x="19629" y="845"/>
                  </a:cubicBezTo>
                  <a:cubicBezTo>
                    <a:pt x="19630" y="845"/>
                    <a:pt x="19630" y="845"/>
                    <a:pt x="19631" y="845"/>
                  </a:cubicBezTo>
                  <a:lnTo>
                    <a:pt x="19631" y="843"/>
                  </a:lnTo>
                  <a:cubicBezTo>
                    <a:pt x="19635" y="839"/>
                    <a:pt x="19559" y="793"/>
                    <a:pt x="19415" y="714"/>
                  </a:cubicBezTo>
                  <a:cubicBezTo>
                    <a:pt x="19270" y="635"/>
                    <a:pt x="19050" y="528"/>
                    <a:pt x="18755" y="417"/>
                  </a:cubicBezTo>
                  <a:cubicBezTo>
                    <a:pt x="18207" y="212"/>
                    <a:pt x="17378" y="1"/>
                    <a:pt x="16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"/>
            <p:cNvSpPr/>
            <p:nvPr/>
          </p:nvSpPr>
          <p:spPr>
            <a:xfrm>
              <a:off x="5365675" y="1879025"/>
              <a:ext cx="115100" cy="77050"/>
            </a:xfrm>
            <a:custGeom>
              <a:rect b="b" l="l" r="r" t="t"/>
              <a:pathLst>
                <a:path extrusionOk="0" h="3082" w="4604">
                  <a:moveTo>
                    <a:pt x="3712" y="0"/>
                  </a:moveTo>
                  <a:cubicBezTo>
                    <a:pt x="3162" y="0"/>
                    <a:pt x="2385" y="152"/>
                    <a:pt x="1669" y="612"/>
                  </a:cubicBezTo>
                  <a:cubicBezTo>
                    <a:pt x="948" y="1075"/>
                    <a:pt x="487" y="1727"/>
                    <a:pt x="261" y="2228"/>
                  </a:cubicBezTo>
                  <a:cubicBezTo>
                    <a:pt x="145" y="2479"/>
                    <a:pt x="78" y="2693"/>
                    <a:pt x="43" y="2844"/>
                  </a:cubicBezTo>
                  <a:cubicBezTo>
                    <a:pt x="8" y="2994"/>
                    <a:pt x="1" y="3079"/>
                    <a:pt x="12" y="3081"/>
                  </a:cubicBezTo>
                  <a:cubicBezTo>
                    <a:pt x="13" y="3081"/>
                    <a:pt x="13" y="3081"/>
                    <a:pt x="13" y="3081"/>
                  </a:cubicBezTo>
                  <a:cubicBezTo>
                    <a:pt x="43" y="3081"/>
                    <a:pt x="121" y="2752"/>
                    <a:pt x="371" y="2282"/>
                  </a:cubicBezTo>
                  <a:cubicBezTo>
                    <a:pt x="618" y="1812"/>
                    <a:pt x="1077" y="1202"/>
                    <a:pt x="1762" y="758"/>
                  </a:cubicBezTo>
                  <a:cubicBezTo>
                    <a:pt x="2449" y="318"/>
                    <a:pt x="3194" y="154"/>
                    <a:pt x="3726" y="124"/>
                  </a:cubicBezTo>
                  <a:cubicBezTo>
                    <a:pt x="3836" y="117"/>
                    <a:pt x="3938" y="114"/>
                    <a:pt x="4030" y="114"/>
                  </a:cubicBezTo>
                  <a:cubicBezTo>
                    <a:pt x="4299" y="114"/>
                    <a:pt x="4485" y="136"/>
                    <a:pt x="4562" y="136"/>
                  </a:cubicBezTo>
                  <a:cubicBezTo>
                    <a:pt x="4587" y="136"/>
                    <a:pt x="4601" y="133"/>
                    <a:pt x="4602" y="127"/>
                  </a:cubicBezTo>
                  <a:cubicBezTo>
                    <a:pt x="4604" y="118"/>
                    <a:pt x="4523" y="89"/>
                    <a:pt x="4372" y="58"/>
                  </a:cubicBezTo>
                  <a:cubicBezTo>
                    <a:pt x="4222" y="27"/>
                    <a:pt x="4000" y="0"/>
                    <a:pt x="3722" y="0"/>
                  </a:cubicBezTo>
                  <a:cubicBezTo>
                    <a:pt x="3719" y="0"/>
                    <a:pt x="3715" y="0"/>
                    <a:pt x="3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"/>
            <p:cNvSpPr/>
            <p:nvPr/>
          </p:nvSpPr>
          <p:spPr>
            <a:xfrm>
              <a:off x="5812650" y="1770950"/>
              <a:ext cx="72025" cy="4700"/>
            </a:xfrm>
            <a:custGeom>
              <a:rect b="b" l="l" r="r" t="t"/>
              <a:pathLst>
                <a:path extrusionOk="0" h="188" w="2881">
                  <a:moveTo>
                    <a:pt x="923" y="1"/>
                  </a:moveTo>
                  <a:cubicBezTo>
                    <a:pt x="384" y="1"/>
                    <a:pt x="2" y="24"/>
                    <a:pt x="0" y="61"/>
                  </a:cubicBezTo>
                  <a:cubicBezTo>
                    <a:pt x="0" y="110"/>
                    <a:pt x="643" y="164"/>
                    <a:pt x="1438" y="181"/>
                  </a:cubicBezTo>
                  <a:cubicBezTo>
                    <a:pt x="1620" y="185"/>
                    <a:pt x="1795" y="187"/>
                    <a:pt x="1956" y="187"/>
                  </a:cubicBezTo>
                  <a:cubicBezTo>
                    <a:pt x="2496" y="187"/>
                    <a:pt x="2879" y="164"/>
                    <a:pt x="2879" y="127"/>
                  </a:cubicBezTo>
                  <a:cubicBezTo>
                    <a:pt x="2881" y="79"/>
                    <a:pt x="2236" y="25"/>
                    <a:pt x="1441" y="7"/>
                  </a:cubicBezTo>
                  <a:cubicBezTo>
                    <a:pt x="1259" y="3"/>
                    <a:pt x="1084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"/>
            <p:cNvSpPr/>
            <p:nvPr/>
          </p:nvSpPr>
          <p:spPr>
            <a:xfrm>
              <a:off x="5850500" y="1701225"/>
              <a:ext cx="72275" cy="401075"/>
            </a:xfrm>
            <a:custGeom>
              <a:rect b="b" l="l" r="r" t="t"/>
              <a:pathLst>
                <a:path extrusionOk="0" h="16043" w="2891">
                  <a:moveTo>
                    <a:pt x="2876" y="0"/>
                  </a:moveTo>
                  <a:cubicBezTo>
                    <a:pt x="2867" y="0"/>
                    <a:pt x="2822" y="39"/>
                    <a:pt x="2742" y="113"/>
                  </a:cubicBezTo>
                  <a:cubicBezTo>
                    <a:pt x="2653" y="188"/>
                    <a:pt x="2540" y="313"/>
                    <a:pt x="2397" y="481"/>
                  </a:cubicBezTo>
                  <a:cubicBezTo>
                    <a:pt x="2125" y="823"/>
                    <a:pt x="1768" y="1371"/>
                    <a:pt x="1560" y="2136"/>
                  </a:cubicBezTo>
                  <a:cubicBezTo>
                    <a:pt x="1355" y="2893"/>
                    <a:pt x="1288" y="3879"/>
                    <a:pt x="1646" y="4876"/>
                  </a:cubicBezTo>
                  <a:cubicBezTo>
                    <a:pt x="1820" y="5370"/>
                    <a:pt x="2082" y="5848"/>
                    <a:pt x="2237" y="6375"/>
                  </a:cubicBezTo>
                  <a:cubicBezTo>
                    <a:pt x="2405" y="6900"/>
                    <a:pt x="2379" y="7481"/>
                    <a:pt x="2163" y="8023"/>
                  </a:cubicBezTo>
                  <a:cubicBezTo>
                    <a:pt x="1733" y="9109"/>
                    <a:pt x="898" y="9944"/>
                    <a:pt x="504" y="10924"/>
                  </a:cubicBezTo>
                  <a:cubicBezTo>
                    <a:pt x="91" y="11891"/>
                    <a:pt x="1" y="12852"/>
                    <a:pt x="53" y="13635"/>
                  </a:cubicBezTo>
                  <a:cubicBezTo>
                    <a:pt x="113" y="14422"/>
                    <a:pt x="306" y="15039"/>
                    <a:pt x="479" y="15441"/>
                  </a:cubicBezTo>
                  <a:cubicBezTo>
                    <a:pt x="568" y="15641"/>
                    <a:pt x="641" y="15796"/>
                    <a:pt x="703" y="15894"/>
                  </a:cubicBezTo>
                  <a:cubicBezTo>
                    <a:pt x="758" y="15993"/>
                    <a:pt x="790" y="16043"/>
                    <a:pt x="797" y="16043"/>
                  </a:cubicBezTo>
                  <a:cubicBezTo>
                    <a:pt x="797" y="16043"/>
                    <a:pt x="797" y="16043"/>
                    <a:pt x="797" y="16043"/>
                  </a:cubicBezTo>
                  <a:lnTo>
                    <a:pt x="797" y="16041"/>
                  </a:lnTo>
                  <a:cubicBezTo>
                    <a:pt x="815" y="16033"/>
                    <a:pt x="693" y="15823"/>
                    <a:pt x="543" y="15416"/>
                  </a:cubicBezTo>
                  <a:cubicBezTo>
                    <a:pt x="390" y="15010"/>
                    <a:pt x="219" y="14399"/>
                    <a:pt x="176" y="13627"/>
                  </a:cubicBezTo>
                  <a:cubicBezTo>
                    <a:pt x="142" y="12859"/>
                    <a:pt x="244" y="11922"/>
                    <a:pt x="653" y="10988"/>
                  </a:cubicBezTo>
                  <a:cubicBezTo>
                    <a:pt x="853" y="10521"/>
                    <a:pt x="1147" y="10072"/>
                    <a:pt x="1461" y="9607"/>
                  </a:cubicBezTo>
                  <a:cubicBezTo>
                    <a:pt x="1772" y="9142"/>
                    <a:pt x="2107" y="8655"/>
                    <a:pt x="2327" y="8084"/>
                  </a:cubicBezTo>
                  <a:cubicBezTo>
                    <a:pt x="2437" y="7799"/>
                    <a:pt x="2507" y="7500"/>
                    <a:pt x="2520" y="7199"/>
                  </a:cubicBezTo>
                  <a:cubicBezTo>
                    <a:pt x="2536" y="6898"/>
                    <a:pt x="2484" y="6601"/>
                    <a:pt x="2401" y="6327"/>
                  </a:cubicBezTo>
                  <a:cubicBezTo>
                    <a:pt x="2235" y="5777"/>
                    <a:pt x="1970" y="5299"/>
                    <a:pt x="1799" y="4820"/>
                  </a:cubicBezTo>
                  <a:cubicBezTo>
                    <a:pt x="1446" y="3865"/>
                    <a:pt x="1494" y="2908"/>
                    <a:pt x="1679" y="2167"/>
                  </a:cubicBezTo>
                  <a:cubicBezTo>
                    <a:pt x="1866" y="1419"/>
                    <a:pt x="2200" y="873"/>
                    <a:pt x="2451" y="524"/>
                  </a:cubicBezTo>
                  <a:cubicBezTo>
                    <a:pt x="2711" y="176"/>
                    <a:pt x="2891" y="12"/>
                    <a:pt x="2877" y="1"/>
                  </a:cubicBezTo>
                  <a:cubicBezTo>
                    <a:pt x="2877" y="0"/>
                    <a:pt x="2877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"/>
            <p:cNvSpPr/>
            <p:nvPr/>
          </p:nvSpPr>
          <p:spPr>
            <a:xfrm>
              <a:off x="5815975" y="2243550"/>
              <a:ext cx="50025" cy="267900"/>
            </a:xfrm>
            <a:custGeom>
              <a:rect b="b" l="l" r="r" t="t"/>
              <a:pathLst>
                <a:path extrusionOk="0" h="10716" w="2001">
                  <a:moveTo>
                    <a:pt x="1967" y="0"/>
                  </a:moveTo>
                  <a:cubicBezTo>
                    <a:pt x="1951" y="0"/>
                    <a:pt x="1840" y="113"/>
                    <a:pt x="1650" y="325"/>
                  </a:cubicBezTo>
                  <a:cubicBezTo>
                    <a:pt x="1461" y="546"/>
                    <a:pt x="1204" y="888"/>
                    <a:pt x="953" y="1347"/>
                  </a:cubicBezTo>
                  <a:cubicBezTo>
                    <a:pt x="444" y="2260"/>
                    <a:pt x="0" y="3707"/>
                    <a:pt x="137" y="5317"/>
                  </a:cubicBezTo>
                  <a:cubicBezTo>
                    <a:pt x="207" y="6118"/>
                    <a:pt x="417" y="6865"/>
                    <a:pt x="706" y="7498"/>
                  </a:cubicBezTo>
                  <a:cubicBezTo>
                    <a:pt x="990" y="8138"/>
                    <a:pt x="1368" y="8636"/>
                    <a:pt x="1573" y="9107"/>
                  </a:cubicBezTo>
                  <a:cubicBezTo>
                    <a:pt x="1789" y="9571"/>
                    <a:pt x="1841" y="9992"/>
                    <a:pt x="1818" y="10276"/>
                  </a:cubicBezTo>
                  <a:cubicBezTo>
                    <a:pt x="1795" y="10561"/>
                    <a:pt x="1721" y="10710"/>
                    <a:pt x="1737" y="10716"/>
                  </a:cubicBezTo>
                  <a:lnTo>
                    <a:pt x="1737" y="10714"/>
                  </a:lnTo>
                  <a:cubicBezTo>
                    <a:pt x="1737" y="10714"/>
                    <a:pt x="1737" y="10714"/>
                    <a:pt x="1737" y="10714"/>
                  </a:cubicBezTo>
                  <a:cubicBezTo>
                    <a:pt x="1744" y="10714"/>
                    <a:pt x="1765" y="10681"/>
                    <a:pt x="1796" y="10611"/>
                  </a:cubicBezTo>
                  <a:cubicBezTo>
                    <a:pt x="1827" y="10540"/>
                    <a:pt x="1862" y="10430"/>
                    <a:pt x="1885" y="10281"/>
                  </a:cubicBezTo>
                  <a:cubicBezTo>
                    <a:pt x="1932" y="9990"/>
                    <a:pt x="1895" y="9544"/>
                    <a:pt x="1685" y="9056"/>
                  </a:cubicBezTo>
                  <a:cubicBezTo>
                    <a:pt x="1490" y="8564"/>
                    <a:pt x="1119" y="8055"/>
                    <a:pt x="853" y="7432"/>
                  </a:cubicBezTo>
                  <a:cubicBezTo>
                    <a:pt x="579" y="6813"/>
                    <a:pt x="378" y="6083"/>
                    <a:pt x="311" y="5302"/>
                  </a:cubicBezTo>
                  <a:cubicBezTo>
                    <a:pt x="178" y="3730"/>
                    <a:pt x="591" y="2316"/>
                    <a:pt x="1061" y="1405"/>
                  </a:cubicBezTo>
                  <a:cubicBezTo>
                    <a:pt x="1530" y="483"/>
                    <a:pt x="2001" y="25"/>
                    <a:pt x="1968" y="0"/>
                  </a:cubicBezTo>
                  <a:cubicBezTo>
                    <a:pt x="1968" y="0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"/>
            <p:cNvSpPr/>
            <p:nvPr/>
          </p:nvSpPr>
          <p:spPr>
            <a:xfrm>
              <a:off x="5908275" y="2640050"/>
              <a:ext cx="171200" cy="54925"/>
            </a:xfrm>
            <a:custGeom>
              <a:rect b="b" l="l" r="r" t="t"/>
              <a:pathLst>
                <a:path extrusionOk="0" h="2197" w="6848">
                  <a:moveTo>
                    <a:pt x="6836" y="0"/>
                  </a:moveTo>
                  <a:cubicBezTo>
                    <a:pt x="6800" y="0"/>
                    <a:pt x="6553" y="350"/>
                    <a:pt x="6043" y="780"/>
                  </a:cubicBezTo>
                  <a:cubicBezTo>
                    <a:pt x="5526" y="1224"/>
                    <a:pt x="4695" y="1730"/>
                    <a:pt x="3670" y="1932"/>
                  </a:cubicBezTo>
                  <a:cubicBezTo>
                    <a:pt x="3331" y="1999"/>
                    <a:pt x="3000" y="2027"/>
                    <a:pt x="2684" y="2027"/>
                  </a:cubicBezTo>
                  <a:cubicBezTo>
                    <a:pt x="2045" y="2027"/>
                    <a:pt x="1471" y="1912"/>
                    <a:pt x="1039" y="1770"/>
                  </a:cubicBezTo>
                  <a:cubicBezTo>
                    <a:pt x="421" y="1569"/>
                    <a:pt x="62" y="1347"/>
                    <a:pt x="12" y="1347"/>
                  </a:cubicBezTo>
                  <a:cubicBezTo>
                    <a:pt x="9" y="1347"/>
                    <a:pt x="8" y="1348"/>
                    <a:pt x="7" y="1349"/>
                  </a:cubicBezTo>
                  <a:cubicBezTo>
                    <a:pt x="1" y="1359"/>
                    <a:pt x="86" y="1427"/>
                    <a:pt x="252" y="1529"/>
                  </a:cubicBezTo>
                  <a:cubicBezTo>
                    <a:pt x="418" y="1633"/>
                    <a:pt x="670" y="1762"/>
                    <a:pt x="998" y="1886"/>
                  </a:cubicBezTo>
                  <a:cubicBezTo>
                    <a:pt x="1449" y="2058"/>
                    <a:pt x="2062" y="2197"/>
                    <a:pt x="2748" y="2197"/>
                  </a:cubicBezTo>
                  <a:cubicBezTo>
                    <a:pt x="3055" y="2197"/>
                    <a:pt x="3377" y="2169"/>
                    <a:pt x="3705" y="2104"/>
                  </a:cubicBezTo>
                  <a:cubicBezTo>
                    <a:pt x="4766" y="1893"/>
                    <a:pt x="5617" y="1351"/>
                    <a:pt x="6124" y="873"/>
                  </a:cubicBezTo>
                  <a:cubicBezTo>
                    <a:pt x="6381" y="636"/>
                    <a:pt x="6566" y="418"/>
                    <a:pt x="6680" y="259"/>
                  </a:cubicBezTo>
                  <a:cubicBezTo>
                    <a:pt x="6794" y="103"/>
                    <a:pt x="6848" y="7"/>
                    <a:pt x="6838" y="1"/>
                  </a:cubicBezTo>
                  <a:cubicBezTo>
                    <a:pt x="6838" y="0"/>
                    <a:pt x="6837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"/>
            <p:cNvSpPr/>
            <p:nvPr/>
          </p:nvSpPr>
          <p:spPr>
            <a:xfrm>
              <a:off x="5803050" y="2808525"/>
              <a:ext cx="147425" cy="121550"/>
            </a:xfrm>
            <a:custGeom>
              <a:rect b="b" l="l" r="r" t="t"/>
              <a:pathLst>
                <a:path extrusionOk="0" h="4862" w="5897">
                  <a:moveTo>
                    <a:pt x="5885" y="0"/>
                  </a:moveTo>
                  <a:cubicBezTo>
                    <a:pt x="5852" y="0"/>
                    <a:pt x="5591" y="346"/>
                    <a:pt x="5146" y="871"/>
                  </a:cubicBezTo>
                  <a:cubicBezTo>
                    <a:pt x="4688" y="1407"/>
                    <a:pt x="4031" y="2125"/>
                    <a:pt x="3230" y="2839"/>
                  </a:cubicBezTo>
                  <a:cubicBezTo>
                    <a:pt x="2429" y="3553"/>
                    <a:pt x="1644" y="4135"/>
                    <a:pt x="1059" y="4517"/>
                  </a:cubicBezTo>
                  <a:cubicBezTo>
                    <a:pt x="764" y="4700"/>
                    <a:pt x="494" y="4785"/>
                    <a:pt x="303" y="4791"/>
                  </a:cubicBezTo>
                  <a:cubicBezTo>
                    <a:pt x="289" y="4792"/>
                    <a:pt x="275" y="4792"/>
                    <a:pt x="262" y="4792"/>
                  </a:cubicBezTo>
                  <a:cubicBezTo>
                    <a:pt x="122" y="4792"/>
                    <a:pt x="38" y="4763"/>
                    <a:pt x="12" y="4763"/>
                  </a:cubicBezTo>
                  <a:cubicBezTo>
                    <a:pt x="8" y="4763"/>
                    <a:pt x="5" y="4764"/>
                    <a:pt x="4" y="4766"/>
                  </a:cubicBezTo>
                  <a:cubicBezTo>
                    <a:pt x="0" y="4772"/>
                    <a:pt x="97" y="4845"/>
                    <a:pt x="303" y="4859"/>
                  </a:cubicBezTo>
                  <a:cubicBezTo>
                    <a:pt x="322" y="4860"/>
                    <a:pt x="342" y="4861"/>
                    <a:pt x="363" y="4861"/>
                  </a:cubicBezTo>
                  <a:cubicBezTo>
                    <a:pt x="565" y="4861"/>
                    <a:pt x="836" y="4784"/>
                    <a:pt x="1121" y="4623"/>
                  </a:cubicBezTo>
                  <a:cubicBezTo>
                    <a:pt x="1737" y="4261"/>
                    <a:pt x="2537" y="3691"/>
                    <a:pt x="3346" y="2970"/>
                  </a:cubicBezTo>
                  <a:cubicBezTo>
                    <a:pt x="4156" y="2248"/>
                    <a:pt x="4806" y="1509"/>
                    <a:pt x="5240" y="950"/>
                  </a:cubicBezTo>
                  <a:cubicBezTo>
                    <a:pt x="5458" y="668"/>
                    <a:pt x="5624" y="435"/>
                    <a:pt x="5732" y="269"/>
                  </a:cubicBezTo>
                  <a:cubicBezTo>
                    <a:pt x="5840" y="103"/>
                    <a:pt x="5896" y="9"/>
                    <a:pt x="5886" y="1"/>
                  </a:cubicBezTo>
                  <a:cubicBezTo>
                    <a:pt x="5886" y="0"/>
                    <a:pt x="5885" y="0"/>
                    <a:pt x="5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"/>
            <p:cNvSpPr/>
            <p:nvPr/>
          </p:nvSpPr>
          <p:spPr>
            <a:xfrm>
              <a:off x="5887500" y="2873450"/>
              <a:ext cx="45950" cy="111475"/>
            </a:xfrm>
            <a:custGeom>
              <a:rect b="b" l="l" r="r" t="t"/>
              <a:pathLst>
                <a:path extrusionOk="0" h="4459" w="1838">
                  <a:moveTo>
                    <a:pt x="420" y="0"/>
                  </a:moveTo>
                  <a:cubicBezTo>
                    <a:pt x="401" y="0"/>
                    <a:pt x="250" y="249"/>
                    <a:pt x="145" y="699"/>
                  </a:cubicBezTo>
                  <a:cubicBezTo>
                    <a:pt x="37" y="1152"/>
                    <a:pt x="0" y="1822"/>
                    <a:pt x="218" y="2512"/>
                  </a:cubicBezTo>
                  <a:cubicBezTo>
                    <a:pt x="435" y="3203"/>
                    <a:pt x="847" y="3732"/>
                    <a:pt x="1195" y="4040"/>
                  </a:cubicBezTo>
                  <a:cubicBezTo>
                    <a:pt x="1524" y="4337"/>
                    <a:pt x="1781" y="4459"/>
                    <a:pt x="1818" y="4459"/>
                  </a:cubicBezTo>
                  <a:cubicBezTo>
                    <a:pt x="1820" y="4459"/>
                    <a:pt x="1821" y="4458"/>
                    <a:pt x="1822" y="4457"/>
                  </a:cubicBezTo>
                  <a:cubicBezTo>
                    <a:pt x="1837" y="4432"/>
                    <a:pt x="1596" y="4278"/>
                    <a:pt x="1281" y="3952"/>
                  </a:cubicBezTo>
                  <a:cubicBezTo>
                    <a:pt x="967" y="3631"/>
                    <a:pt x="591" y="3116"/>
                    <a:pt x="384" y="2460"/>
                  </a:cubicBezTo>
                  <a:cubicBezTo>
                    <a:pt x="178" y="1804"/>
                    <a:pt x="191" y="1166"/>
                    <a:pt x="267" y="722"/>
                  </a:cubicBezTo>
                  <a:cubicBezTo>
                    <a:pt x="338" y="276"/>
                    <a:pt x="448" y="12"/>
                    <a:pt x="421" y="1"/>
                  </a:cubicBezTo>
                  <a:cubicBezTo>
                    <a:pt x="421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"/>
            <p:cNvSpPr/>
            <p:nvPr/>
          </p:nvSpPr>
          <p:spPr>
            <a:xfrm>
              <a:off x="5177825" y="2456725"/>
              <a:ext cx="357750" cy="286375"/>
            </a:xfrm>
            <a:custGeom>
              <a:rect b="b" l="l" r="r" t="t"/>
              <a:pathLst>
                <a:path extrusionOk="0" h="11455" w="14310">
                  <a:moveTo>
                    <a:pt x="739" y="1"/>
                  </a:moveTo>
                  <a:cubicBezTo>
                    <a:pt x="739" y="1"/>
                    <a:pt x="0" y="2303"/>
                    <a:pt x="1409" y="3707"/>
                  </a:cubicBezTo>
                  <a:cubicBezTo>
                    <a:pt x="2819" y="5113"/>
                    <a:pt x="3959" y="5526"/>
                    <a:pt x="3959" y="5526"/>
                  </a:cubicBezTo>
                  <a:cubicBezTo>
                    <a:pt x="4924" y="5001"/>
                    <a:pt x="6022" y="4740"/>
                    <a:pt x="7120" y="4740"/>
                  </a:cubicBezTo>
                  <a:cubicBezTo>
                    <a:pt x="8324" y="4740"/>
                    <a:pt x="9530" y="5054"/>
                    <a:pt x="10561" y="5679"/>
                  </a:cubicBezTo>
                  <a:cubicBezTo>
                    <a:pt x="12531" y="6871"/>
                    <a:pt x="13792" y="9151"/>
                    <a:pt x="13756" y="11455"/>
                  </a:cubicBezTo>
                  <a:cubicBezTo>
                    <a:pt x="14310" y="9585"/>
                    <a:pt x="13893" y="7454"/>
                    <a:pt x="12677" y="5929"/>
                  </a:cubicBezTo>
                  <a:cubicBezTo>
                    <a:pt x="11536" y="4498"/>
                    <a:pt x="9720" y="3634"/>
                    <a:pt x="7893" y="3634"/>
                  </a:cubicBezTo>
                  <a:cubicBezTo>
                    <a:pt x="7772" y="3634"/>
                    <a:pt x="7651" y="3637"/>
                    <a:pt x="7530" y="3645"/>
                  </a:cubicBezTo>
                  <a:cubicBezTo>
                    <a:pt x="6605" y="3703"/>
                    <a:pt x="5670" y="3969"/>
                    <a:pt x="4758" y="3969"/>
                  </a:cubicBezTo>
                  <a:cubicBezTo>
                    <a:pt x="4430" y="3969"/>
                    <a:pt x="4105" y="3935"/>
                    <a:pt x="3785" y="3844"/>
                  </a:cubicBezTo>
                  <a:cubicBezTo>
                    <a:pt x="3095" y="3647"/>
                    <a:pt x="2500" y="3203"/>
                    <a:pt x="1993" y="2698"/>
                  </a:cubicBezTo>
                  <a:cubicBezTo>
                    <a:pt x="1266" y="1976"/>
                    <a:pt x="656" y="1021"/>
                    <a:pt x="739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"/>
            <p:cNvSpPr/>
            <p:nvPr/>
          </p:nvSpPr>
          <p:spPr>
            <a:xfrm>
              <a:off x="5223350" y="1940600"/>
              <a:ext cx="419875" cy="222525"/>
            </a:xfrm>
            <a:custGeom>
              <a:rect b="b" l="l" r="r" t="t"/>
              <a:pathLst>
                <a:path extrusionOk="0" h="8901" w="16795">
                  <a:moveTo>
                    <a:pt x="15711" y="1"/>
                  </a:moveTo>
                  <a:cubicBezTo>
                    <a:pt x="13122" y="1"/>
                    <a:pt x="10553" y="944"/>
                    <a:pt x="8422" y="2434"/>
                  </a:cubicBezTo>
                  <a:lnTo>
                    <a:pt x="8420" y="2434"/>
                  </a:lnTo>
                  <a:cubicBezTo>
                    <a:pt x="7548" y="3043"/>
                    <a:pt x="6726" y="3757"/>
                    <a:pt x="6141" y="4646"/>
                  </a:cubicBezTo>
                  <a:cubicBezTo>
                    <a:pt x="5555" y="5538"/>
                    <a:pt x="5221" y="6624"/>
                    <a:pt x="5373" y="7679"/>
                  </a:cubicBezTo>
                  <a:cubicBezTo>
                    <a:pt x="4329" y="7499"/>
                    <a:pt x="3455" y="7416"/>
                    <a:pt x="2571" y="7416"/>
                  </a:cubicBezTo>
                  <a:cubicBezTo>
                    <a:pt x="1768" y="7416"/>
                    <a:pt x="956" y="7485"/>
                    <a:pt x="0" y="7614"/>
                  </a:cubicBezTo>
                  <a:cubicBezTo>
                    <a:pt x="2321" y="7801"/>
                    <a:pt x="3980" y="7693"/>
                    <a:pt x="5871" y="8900"/>
                  </a:cubicBezTo>
                  <a:cubicBezTo>
                    <a:pt x="5721" y="7189"/>
                    <a:pt x="6427" y="5470"/>
                    <a:pt x="7559" y="4180"/>
                  </a:cubicBezTo>
                  <a:cubicBezTo>
                    <a:pt x="8690" y="2887"/>
                    <a:pt x="10218" y="1990"/>
                    <a:pt x="11819" y="1374"/>
                  </a:cubicBezTo>
                  <a:cubicBezTo>
                    <a:pt x="13422" y="759"/>
                    <a:pt x="15112" y="406"/>
                    <a:pt x="16795" y="57"/>
                  </a:cubicBezTo>
                  <a:cubicBezTo>
                    <a:pt x="16434" y="19"/>
                    <a:pt x="16072" y="1"/>
                    <a:pt x="15711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"/>
            <p:cNvSpPr/>
            <p:nvPr/>
          </p:nvSpPr>
          <p:spPr>
            <a:xfrm>
              <a:off x="5812350" y="1705050"/>
              <a:ext cx="95625" cy="68600"/>
            </a:xfrm>
            <a:custGeom>
              <a:rect b="b" l="l" r="r" t="t"/>
              <a:pathLst>
                <a:path extrusionOk="0" h="2744" w="3825">
                  <a:moveTo>
                    <a:pt x="3815" y="0"/>
                  </a:moveTo>
                  <a:cubicBezTo>
                    <a:pt x="3176" y="440"/>
                    <a:pt x="2661" y="1057"/>
                    <a:pt x="2343" y="1764"/>
                  </a:cubicBezTo>
                  <a:cubicBezTo>
                    <a:pt x="2275" y="1916"/>
                    <a:pt x="2202" y="2086"/>
                    <a:pt x="2050" y="2153"/>
                  </a:cubicBezTo>
                  <a:cubicBezTo>
                    <a:pt x="1991" y="2179"/>
                    <a:pt x="1929" y="2186"/>
                    <a:pt x="1866" y="2186"/>
                  </a:cubicBezTo>
                  <a:cubicBezTo>
                    <a:pt x="1815" y="2186"/>
                    <a:pt x="1764" y="2182"/>
                    <a:pt x="1714" y="2178"/>
                  </a:cubicBezTo>
                  <a:cubicBezTo>
                    <a:pt x="1606" y="2170"/>
                    <a:pt x="1498" y="2166"/>
                    <a:pt x="1390" y="2166"/>
                  </a:cubicBezTo>
                  <a:cubicBezTo>
                    <a:pt x="918" y="2166"/>
                    <a:pt x="446" y="2244"/>
                    <a:pt x="1" y="2398"/>
                  </a:cubicBezTo>
                  <a:cubicBezTo>
                    <a:pt x="253" y="2566"/>
                    <a:pt x="572" y="2589"/>
                    <a:pt x="877" y="2610"/>
                  </a:cubicBezTo>
                  <a:lnTo>
                    <a:pt x="2943" y="2744"/>
                  </a:lnTo>
                  <a:lnTo>
                    <a:pt x="2983" y="2744"/>
                  </a:lnTo>
                  <a:cubicBezTo>
                    <a:pt x="2864" y="2271"/>
                    <a:pt x="3084" y="1783"/>
                    <a:pt x="3319" y="1356"/>
                  </a:cubicBezTo>
                  <a:cubicBezTo>
                    <a:pt x="3556" y="930"/>
                    <a:pt x="3824" y="488"/>
                    <a:pt x="3815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"/>
            <p:cNvSpPr/>
            <p:nvPr/>
          </p:nvSpPr>
          <p:spPr>
            <a:xfrm>
              <a:off x="5771850" y="2873300"/>
              <a:ext cx="187500" cy="121925"/>
            </a:xfrm>
            <a:custGeom>
              <a:rect b="b" l="l" r="r" t="t"/>
              <a:pathLst>
                <a:path extrusionOk="0" h="4877" w="7500">
                  <a:moveTo>
                    <a:pt x="5126" y="1"/>
                  </a:moveTo>
                  <a:lnTo>
                    <a:pt x="4709" y="236"/>
                  </a:lnTo>
                  <a:cubicBezTo>
                    <a:pt x="3452" y="1467"/>
                    <a:pt x="1754" y="2239"/>
                    <a:pt x="0" y="2380"/>
                  </a:cubicBezTo>
                  <a:cubicBezTo>
                    <a:pt x="534" y="2629"/>
                    <a:pt x="1124" y="2754"/>
                    <a:pt x="1713" y="2754"/>
                  </a:cubicBezTo>
                  <a:cubicBezTo>
                    <a:pt x="2257" y="2754"/>
                    <a:pt x="2800" y="2647"/>
                    <a:pt x="3301" y="2434"/>
                  </a:cubicBezTo>
                  <a:cubicBezTo>
                    <a:pt x="3785" y="3111"/>
                    <a:pt x="4277" y="3796"/>
                    <a:pt x="4916" y="4328"/>
                  </a:cubicBezTo>
                  <a:cubicBezTo>
                    <a:pt x="5434" y="4762"/>
                    <a:pt x="6266" y="4877"/>
                    <a:pt x="7005" y="4877"/>
                  </a:cubicBezTo>
                  <a:cubicBezTo>
                    <a:pt x="7176" y="4877"/>
                    <a:pt x="7343" y="4870"/>
                    <a:pt x="7499" y="4861"/>
                  </a:cubicBezTo>
                  <a:cubicBezTo>
                    <a:pt x="6772" y="4425"/>
                    <a:pt x="5707" y="4280"/>
                    <a:pt x="5290" y="3539"/>
                  </a:cubicBezTo>
                  <a:cubicBezTo>
                    <a:pt x="4956" y="2947"/>
                    <a:pt x="4883" y="2246"/>
                    <a:pt x="4817" y="1569"/>
                  </a:cubicBezTo>
                  <a:cubicBezTo>
                    <a:pt x="4763" y="1021"/>
                    <a:pt x="4736" y="392"/>
                    <a:pt x="5126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"/>
            <p:cNvSpPr/>
            <p:nvPr/>
          </p:nvSpPr>
          <p:spPr>
            <a:xfrm>
              <a:off x="5218625" y="3100050"/>
              <a:ext cx="107375" cy="62875"/>
            </a:xfrm>
            <a:custGeom>
              <a:rect b="b" l="l" r="r" t="t"/>
              <a:pathLst>
                <a:path extrusionOk="0" h="2515" w="4295">
                  <a:moveTo>
                    <a:pt x="3982" y="1"/>
                  </a:moveTo>
                  <a:cubicBezTo>
                    <a:pt x="3943" y="1"/>
                    <a:pt x="3905" y="25"/>
                    <a:pt x="3872" y="48"/>
                  </a:cubicBezTo>
                  <a:cubicBezTo>
                    <a:pt x="3407" y="388"/>
                    <a:pt x="3112" y="949"/>
                    <a:pt x="3097" y="1526"/>
                  </a:cubicBezTo>
                  <a:cubicBezTo>
                    <a:pt x="2946" y="1523"/>
                    <a:pt x="2795" y="1520"/>
                    <a:pt x="2644" y="1520"/>
                  </a:cubicBezTo>
                  <a:cubicBezTo>
                    <a:pt x="2239" y="1520"/>
                    <a:pt x="1834" y="1541"/>
                    <a:pt x="1440" y="1627"/>
                  </a:cubicBezTo>
                  <a:cubicBezTo>
                    <a:pt x="895" y="1744"/>
                    <a:pt x="365" y="1991"/>
                    <a:pt x="0" y="2408"/>
                  </a:cubicBezTo>
                  <a:lnTo>
                    <a:pt x="12" y="2514"/>
                  </a:lnTo>
                  <a:cubicBezTo>
                    <a:pt x="461" y="2364"/>
                    <a:pt x="933" y="2315"/>
                    <a:pt x="1408" y="2315"/>
                  </a:cubicBezTo>
                  <a:cubicBezTo>
                    <a:pt x="1622" y="2315"/>
                    <a:pt x="1838" y="2325"/>
                    <a:pt x="2051" y="2340"/>
                  </a:cubicBezTo>
                  <a:cubicBezTo>
                    <a:pt x="2659" y="2383"/>
                    <a:pt x="3268" y="2464"/>
                    <a:pt x="3877" y="2464"/>
                  </a:cubicBezTo>
                  <a:cubicBezTo>
                    <a:pt x="3954" y="2464"/>
                    <a:pt x="4031" y="2463"/>
                    <a:pt x="4108" y="2460"/>
                  </a:cubicBezTo>
                  <a:cubicBezTo>
                    <a:pt x="4146" y="2458"/>
                    <a:pt x="4189" y="2456"/>
                    <a:pt x="4220" y="2433"/>
                  </a:cubicBezTo>
                  <a:cubicBezTo>
                    <a:pt x="4295" y="2375"/>
                    <a:pt x="4254" y="2258"/>
                    <a:pt x="4212" y="2173"/>
                  </a:cubicBezTo>
                  <a:cubicBezTo>
                    <a:pt x="3923" y="1588"/>
                    <a:pt x="3867" y="890"/>
                    <a:pt x="4059" y="267"/>
                  </a:cubicBezTo>
                  <a:cubicBezTo>
                    <a:pt x="4088" y="168"/>
                    <a:pt x="4098" y="21"/>
                    <a:pt x="3998" y="2"/>
                  </a:cubicBezTo>
                  <a:cubicBezTo>
                    <a:pt x="3993" y="1"/>
                    <a:pt x="3987" y="1"/>
                    <a:pt x="3982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"/>
            <p:cNvSpPr/>
            <p:nvPr/>
          </p:nvSpPr>
          <p:spPr>
            <a:xfrm>
              <a:off x="5320250" y="3161250"/>
              <a:ext cx="614100" cy="646725"/>
            </a:xfrm>
            <a:custGeom>
              <a:rect b="b" l="l" r="r" t="t"/>
              <a:pathLst>
                <a:path extrusionOk="0" h="25869" w="24564">
                  <a:moveTo>
                    <a:pt x="213" y="1"/>
                  </a:moveTo>
                  <a:lnTo>
                    <a:pt x="0" y="87"/>
                  </a:lnTo>
                  <a:cubicBezTo>
                    <a:pt x="1031" y="2101"/>
                    <a:pt x="3114" y="3415"/>
                    <a:pt x="5292" y="4031"/>
                  </a:cubicBezTo>
                  <a:cubicBezTo>
                    <a:pt x="6988" y="4509"/>
                    <a:pt x="8755" y="4619"/>
                    <a:pt x="10523" y="4648"/>
                  </a:cubicBezTo>
                  <a:cubicBezTo>
                    <a:pt x="10312" y="4719"/>
                    <a:pt x="10096" y="4804"/>
                    <a:pt x="9876" y="4922"/>
                  </a:cubicBezTo>
                  <a:cubicBezTo>
                    <a:pt x="4810" y="8667"/>
                    <a:pt x="5020" y="12672"/>
                    <a:pt x="7152" y="15726"/>
                  </a:cubicBezTo>
                  <a:cubicBezTo>
                    <a:pt x="9000" y="18373"/>
                    <a:pt x="10131" y="21682"/>
                    <a:pt x="13457" y="23071"/>
                  </a:cubicBezTo>
                  <a:cubicBezTo>
                    <a:pt x="15718" y="24016"/>
                    <a:pt x="17989" y="24936"/>
                    <a:pt x="20256" y="25868"/>
                  </a:cubicBezTo>
                  <a:cubicBezTo>
                    <a:pt x="19812" y="25079"/>
                    <a:pt x="19204" y="24296"/>
                    <a:pt x="18406" y="23908"/>
                  </a:cubicBezTo>
                  <a:cubicBezTo>
                    <a:pt x="16933" y="23194"/>
                    <a:pt x="15313" y="22795"/>
                    <a:pt x="13824" y="22114"/>
                  </a:cubicBezTo>
                  <a:cubicBezTo>
                    <a:pt x="11730" y="21155"/>
                    <a:pt x="10019" y="19841"/>
                    <a:pt x="10445" y="17020"/>
                  </a:cubicBezTo>
                  <a:cubicBezTo>
                    <a:pt x="6195" y="14889"/>
                    <a:pt x="5408" y="9531"/>
                    <a:pt x="8863" y="6421"/>
                  </a:cubicBezTo>
                  <a:cubicBezTo>
                    <a:pt x="9241" y="6082"/>
                    <a:pt x="10058" y="5856"/>
                    <a:pt x="10702" y="5856"/>
                  </a:cubicBezTo>
                  <a:cubicBezTo>
                    <a:pt x="11030" y="5856"/>
                    <a:pt x="11313" y="5915"/>
                    <a:pt x="11470" y="6047"/>
                  </a:cubicBezTo>
                  <a:cubicBezTo>
                    <a:pt x="13033" y="7357"/>
                    <a:pt x="14750" y="8806"/>
                    <a:pt x="15587" y="10586"/>
                  </a:cubicBezTo>
                  <a:cubicBezTo>
                    <a:pt x="16974" y="13534"/>
                    <a:pt x="18334" y="16334"/>
                    <a:pt x="21018" y="18359"/>
                  </a:cubicBezTo>
                  <a:cubicBezTo>
                    <a:pt x="21925" y="19044"/>
                    <a:pt x="22498" y="20161"/>
                    <a:pt x="23267" y="21043"/>
                  </a:cubicBezTo>
                  <a:cubicBezTo>
                    <a:pt x="23570" y="21392"/>
                    <a:pt x="23991" y="21637"/>
                    <a:pt x="24357" y="21929"/>
                  </a:cubicBezTo>
                  <a:cubicBezTo>
                    <a:pt x="24564" y="21730"/>
                    <a:pt x="23551" y="19957"/>
                    <a:pt x="23757" y="19758"/>
                  </a:cubicBezTo>
                  <a:cubicBezTo>
                    <a:pt x="22673" y="18568"/>
                    <a:pt x="23317" y="18541"/>
                    <a:pt x="22100" y="17487"/>
                  </a:cubicBezTo>
                  <a:cubicBezTo>
                    <a:pt x="19141" y="14935"/>
                    <a:pt x="18645" y="14115"/>
                    <a:pt x="17236" y="12197"/>
                  </a:cubicBezTo>
                  <a:cubicBezTo>
                    <a:pt x="16818" y="11628"/>
                    <a:pt x="16897" y="10864"/>
                    <a:pt x="16727" y="10210"/>
                  </a:cubicBezTo>
                  <a:cubicBezTo>
                    <a:pt x="16517" y="9410"/>
                    <a:pt x="16553" y="8302"/>
                    <a:pt x="16133" y="7770"/>
                  </a:cubicBezTo>
                  <a:cubicBezTo>
                    <a:pt x="14798" y="5999"/>
                    <a:pt x="13401" y="4592"/>
                    <a:pt x="11778" y="4478"/>
                  </a:cubicBezTo>
                  <a:cubicBezTo>
                    <a:pt x="10856" y="3886"/>
                    <a:pt x="9066" y="3427"/>
                    <a:pt x="8121" y="3301"/>
                  </a:cubicBezTo>
                  <a:cubicBezTo>
                    <a:pt x="6494" y="3083"/>
                    <a:pt x="5545" y="2875"/>
                    <a:pt x="3998" y="2329"/>
                  </a:cubicBezTo>
                  <a:cubicBezTo>
                    <a:pt x="2449" y="1783"/>
                    <a:pt x="1258" y="1266"/>
                    <a:pt x="213" y="1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"/>
            <p:cNvSpPr/>
            <p:nvPr/>
          </p:nvSpPr>
          <p:spPr>
            <a:xfrm>
              <a:off x="5631525" y="3021525"/>
              <a:ext cx="393225" cy="234475"/>
            </a:xfrm>
            <a:custGeom>
              <a:rect b="b" l="l" r="r" t="t"/>
              <a:pathLst>
                <a:path extrusionOk="0" h="9379" w="15729">
                  <a:moveTo>
                    <a:pt x="1" y="0"/>
                  </a:moveTo>
                  <a:lnTo>
                    <a:pt x="1" y="0"/>
                  </a:lnTo>
                  <a:cubicBezTo>
                    <a:pt x="626" y="3382"/>
                    <a:pt x="2700" y="6658"/>
                    <a:pt x="5771" y="8206"/>
                  </a:cubicBezTo>
                  <a:cubicBezTo>
                    <a:pt x="7325" y="8987"/>
                    <a:pt x="9064" y="9378"/>
                    <a:pt x="10802" y="9378"/>
                  </a:cubicBezTo>
                  <a:cubicBezTo>
                    <a:pt x="12502" y="9378"/>
                    <a:pt x="14201" y="9004"/>
                    <a:pt x="15728" y="8256"/>
                  </a:cubicBezTo>
                  <a:lnTo>
                    <a:pt x="15728" y="8256"/>
                  </a:lnTo>
                  <a:cubicBezTo>
                    <a:pt x="15054" y="8271"/>
                    <a:pt x="14374" y="8284"/>
                    <a:pt x="13692" y="8284"/>
                  </a:cubicBezTo>
                  <a:cubicBezTo>
                    <a:pt x="10772" y="8284"/>
                    <a:pt x="7830" y="8041"/>
                    <a:pt x="5300" y="6651"/>
                  </a:cubicBezTo>
                  <a:cubicBezTo>
                    <a:pt x="2750" y="5248"/>
                    <a:pt x="1218" y="2400"/>
                    <a:pt x="1" y="0"/>
                  </a:cubicBezTo>
                  <a:close/>
                </a:path>
              </a:pathLst>
            </a:custGeom>
            <a:solidFill>
              <a:srgbClr val="2B2B2B">
                <a:alpha val="34509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"/>
            <p:cNvSpPr/>
            <p:nvPr/>
          </p:nvSpPr>
          <p:spPr>
            <a:xfrm>
              <a:off x="5210275" y="2356000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5" y="1"/>
                  </a:moveTo>
                  <a:cubicBezTo>
                    <a:pt x="6093" y="1"/>
                    <a:pt x="5852" y="42"/>
                    <a:pt x="5619" y="111"/>
                  </a:cubicBezTo>
                  <a:cubicBezTo>
                    <a:pt x="4662" y="399"/>
                    <a:pt x="3707" y="708"/>
                    <a:pt x="2825" y="1178"/>
                  </a:cubicBezTo>
                  <a:cubicBezTo>
                    <a:pt x="1835" y="1707"/>
                    <a:pt x="932" y="2459"/>
                    <a:pt x="415" y="3457"/>
                  </a:cubicBezTo>
                  <a:cubicBezTo>
                    <a:pt x="147" y="3970"/>
                    <a:pt x="1" y="4632"/>
                    <a:pt x="332" y="5108"/>
                  </a:cubicBezTo>
                  <a:cubicBezTo>
                    <a:pt x="563" y="5437"/>
                    <a:pt x="978" y="5594"/>
                    <a:pt x="1382" y="5594"/>
                  </a:cubicBezTo>
                  <a:cubicBezTo>
                    <a:pt x="1431" y="5594"/>
                    <a:pt x="1480" y="5591"/>
                    <a:pt x="1529" y="5587"/>
                  </a:cubicBezTo>
                  <a:cubicBezTo>
                    <a:pt x="1978" y="5544"/>
                    <a:pt x="2393" y="5336"/>
                    <a:pt x="2781" y="5108"/>
                  </a:cubicBezTo>
                  <a:cubicBezTo>
                    <a:pt x="4127" y="4311"/>
                    <a:pt x="5316" y="3208"/>
                    <a:pt x="6801" y="2710"/>
                  </a:cubicBezTo>
                  <a:cubicBezTo>
                    <a:pt x="7475" y="2484"/>
                    <a:pt x="8314" y="2282"/>
                    <a:pt x="8455" y="1549"/>
                  </a:cubicBezTo>
                  <a:cubicBezTo>
                    <a:pt x="8543" y="1084"/>
                    <a:pt x="8277" y="615"/>
                    <a:pt x="7864" y="382"/>
                  </a:cubicBezTo>
                  <a:cubicBezTo>
                    <a:pt x="7434" y="140"/>
                    <a:pt x="6936" y="28"/>
                    <a:pt x="6437" y="3"/>
                  </a:cubicBezTo>
                  <a:cubicBezTo>
                    <a:pt x="6403" y="2"/>
                    <a:pt x="6369" y="1"/>
                    <a:pt x="6335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"/>
            <p:cNvSpPr/>
            <p:nvPr/>
          </p:nvSpPr>
          <p:spPr>
            <a:xfrm>
              <a:off x="5417000" y="1977775"/>
              <a:ext cx="213600" cy="139850"/>
            </a:xfrm>
            <a:custGeom>
              <a:rect b="b" l="l" r="r" t="t"/>
              <a:pathLst>
                <a:path extrusionOk="0" h="5594" w="8544">
                  <a:moveTo>
                    <a:pt x="6334" y="1"/>
                  </a:moveTo>
                  <a:cubicBezTo>
                    <a:pt x="6092" y="1"/>
                    <a:pt x="5850" y="42"/>
                    <a:pt x="5618" y="111"/>
                  </a:cubicBezTo>
                  <a:cubicBezTo>
                    <a:pt x="4660" y="401"/>
                    <a:pt x="3705" y="707"/>
                    <a:pt x="2823" y="1178"/>
                  </a:cubicBezTo>
                  <a:cubicBezTo>
                    <a:pt x="1833" y="1707"/>
                    <a:pt x="932" y="2461"/>
                    <a:pt x="413" y="3456"/>
                  </a:cubicBezTo>
                  <a:cubicBezTo>
                    <a:pt x="147" y="3972"/>
                    <a:pt x="0" y="4631"/>
                    <a:pt x="332" y="5108"/>
                  </a:cubicBezTo>
                  <a:cubicBezTo>
                    <a:pt x="560" y="5435"/>
                    <a:pt x="973" y="5594"/>
                    <a:pt x="1377" y="5594"/>
                  </a:cubicBezTo>
                  <a:cubicBezTo>
                    <a:pt x="1428" y="5594"/>
                    <a:pt x="1478" y="5591"/>
                    <a:pt x="1528" y="5586"/>
                  </a:cubicBezTo>
                  <a:cubicBezTo>
                    <a:pt x="1976" y="5544"/>
                    <a:pt x="2391" y="5338"/>
                    <a:pt x="2779" y="5108"/>
                  </a:cubicBezTo>
                  <a:cubicBezTo>
                    <a:pt x="4127" y="4313"/>
                    <a:pt x="5316" y="3208"/>
                    <a:pt x="6799" y="2710"/>
                  </a:cubicBezTo>
                  <a:cubicBezTo>
                    <a:pt x="7472" y="2484"/>
                    <a:pt x="8314" y="2282"/>
                    <a:pt x="8454" y="1550"/>
                  </a:cubicBezTo>
                  <a:cubicBezTo>
                    <a:pt x="8543" y="1083"/>
                    <a:pt x="8277" y="617"/>
                    <a:pt x="7862" y="383"/>
                  </a:cubicBezTo>
                  <a:cubicBezTo>
                    <a:pt x="7432" y="140"/>
                    <a:pt x="6934" y="28"/>
                    <a:pt x="6436" y="3"/>
                  </a:cubicBezTo>
                  <a:cubicBezTo>
                    <a:pt x="6402" y="1"/>
                    <a:pt x="6368" y="1"/>
                    <a:pt x="6334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"/>
            <p:cNvSpPr/>
            <p:nvPr/>
          </p:nvSpPr>
          <p:spPr>
            <a:xfrm>
              <a:off x="5506325" y="1569700"/>
              <a:ext cx="553725" cy="265325"/>
            </a:xfrm>
            <a:custGeom>
              <a:rect b="b" l="l" r="r" t="t"/>
              <a:pathLst>
                <a:path extrusionOk="0" h="10613" w="22149">
                  <a:moveTo>
                    <a:pt x="15686" y="0"/>
                  </a:moveTo>
                  <a:cubicBezTo>
                    <a:pt x="13179" y="0"/>
                    <a:pt x="10752" y="1300"/>
                    <a:pt x="8701" y="2821"/>
                  </a:cubicBezTo>
                  <a:cubicBezTo>
                    <a:pt x="6373" y="4548"/>
                    <a:pt x="4249" y="6628"/>
                    <a:pt x="1598" y="7803"/>
                  </a:cubicBezTo>
                  <a:cubicBezTo>
                    <a:pt x="1235" y="7963"/>
                    <a:pt x="859" y="8107"/>
                    <a:pt x="548" y="8356"/>
                  </a:cubicBezTo>
                  <a:cubicBezTo>
                    <a:pt x="240" y="8603"/>
                    <a:pt x="0" y="8978"/>
                    <a:pt x="29" y="9373"/>
                  </a:cubicBezTo>
                  <a:cubicBezTo>
                    <a:pt x="80" y="10066"/>
                    <a:pt x="865" y="10444"/>
                    <a:pt x="1552" y="10548"/>
                  </a:cubicBezTo>
                  <a:cubicBezTo>
                    <a:pt x="1840" y="10592"/>
                    <a:pt x="2128" y="10612"/>
                    <a:pt x="2414" y="10612"/>
                  </a:cubicBezTo>
                  <a:cubicBezTo>
                    <a:pt x="4406" y="10612"/>
                    <a:pt x="6343" y="9618"/>
                    <a:pt x="7997" y="8449"/>
                  </a:cubicBezTo>
                  <a:cubicBezTo>
                    <a:pt x="9890" y="7112"/>
                    <a:pt x="11624" y="5495"/>
                    <a:pt x="13756" y="4587"/>
                  </a:cubicBezTo>
                  <a:cubicBezTo>
                    <a:pt x="14366" y="4326"/>
                    <a:pt x="15048" y="4134"/>
                    <a:pt x="15704" y="4134"/>
                  </a:cubicBezTo>
                  <a:cubicBezTo>
                    <a:pt x="16181" y="4134"/>
                    <a:pt x="16645" y="4236"/>
                    <a:pt x="17055" y="4488"/>
                  </a:cubicBezTo>
                  <a:cubicBezTo>
                    <a:pt x="17727" y="4901"/>
                    <a:pt x="18141" y="5646"/>
                    <a:pt x="18822" y="6039"/>
                  </a:cubicBezTo>
                  <a:cubicBezTo>
                    <a:pt x="19135" y="6220"/>
                    <a:pt x="19495" y="6308"/>
                    <a:pt x="19856" y="6308"/>
                  </a:cubicBezTo>
                  <a:cubicBezTo>
                    <a:pt x="20388" y="6308"/>
                    <a:pt x="20922" y="6116"/>
                    <a:pt x="21309" y="5752"/>
                  </a:cubicBezTo>
                  <a:cubicBezTo>
                    <a:pt x="21961" y="5138"/>
                    <a:pt x="22148" y="4087"/>
                    <a:pt x="21749" y="3286"/>
                  </a:cubicBezTo>
                  <a:lnTo>
                    <a:pt x="21747" y="3286"/>
                  </a:lnTo>
                  <a:cubicBezTo>
                    <a:pt x="21392" y="2574"/>
                    <a:pt x="21107" y="1698"/>
                    <a:pt x="20424" y="1291"/>
                  </a:cubicBezTo>
                  <a:cubicBezTo>
                    <a:pt x="19424" y="695"/>
                    <a:pt x="18354" y="309"/>
                    <a:pt x="16718" y="76"/>
                  </a:cubicBezTo>
                  <a:cubicBezTo>
                    <a:pt x="16373" y="25"/>
                    <a:pt x="16029" y="0"/>
                    <a:pt x="15686" y="0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"/>
            <p:cNvSpPr/>
            <p:nvPr/>
          </p:nvSpPr>
          <p:spPr>
            <a:xfrm>
              <a:off x="5071800" y="2201375"/>
              <a:ext cx="143700" cy="299075"/>
            </a:xfrm>
            <a:custGeom>
              <a:rect b="b" l="l" r="r" t="t"/>
              <a:pathLst>
                <a:path extrusionOk="0" h="11963" w="5748">
                  <a:moveTo>
                    <a:pt x="5737" y="1"/>
                  </a:moveTo>
                  <a:cubicBezTo>
                    <a:pt x="5723" y="1"/>
                    <a:pt x="5589" y="132"/>
                    <a:pt x="5358" y="372"/>
                  </a:cubicBezTo>
                  <a:cubicBezTo>
                    <a:pt x="5119" y="615"/>
                    <a:pt x="4793" y="987"/>
                    <a:pt x="4411" y="1464"/>
                  </a:cubicBezTo>
                  <a:cubicBezTo>
                    <a:pt x="4025" y="1938"/>
                    <a:pt x="3599" y="2529"/>
                    <a:pt x="3157" y="3208"/>
                  </a:cubicBezTo>
                  <a:cubicBezTo>
                    <a:pt x="2725" y="3891"/>
                    <a:pt x="2283" y="4662"/>
                    <a:pt x="1876" y="5503"/>
                  </a:cubicBezTo>
                  <a:cubicBezTo>
                    <a:pt x="1477" y="6349"/>
                    <a:pt x="1150" y="7176"/>
                    <a:pt x="890" y="7942"/>
                  </a:cubicBezTo>
                  <a:cubicBezTo>
                    <a:pt x="639" y="8710"/>
                    <a:pt x="446" y="9414"/>
                    <a:pt x="319" y="10012"/>
                  </a:cubicBezTo>
                  <a:cubicBezTo>
                    <a:pt x="188" y="10608"/>
                    <a:pt x="103" y="11096"/>
                    <a:pt x="62" y="11436"/>
                  </a:cubicBezTo>
                  <a:cubicBezTo>
                    <a:pt x="20" y="11774"/>
                    <a:pt x="1" y="11963"/>
                    <a:pt x="14" y="11963"/>
                  </a:cubicBezTo>
                  <a:cubicBezTo>
                    <a:pt x="14" y="11963"/>
                    <a:pt x="14" y="11963"/>
                    <a:pt x="14" y="11963"/>
                  </a:cubicBezTo>
                  <a:cubicBezTo>
                    <a:pt x="26" y="11963"/>
                    <a:pt x="67" y="11780"/>
                    <a:pt x="130" y="11446"/>
                  </a:cubicBezTo>
                  <a:cubicBezTo>
                    <a:pt x="192" y="11112"/>
                    <a:pt x="294" y="10630"/>
                    <a:pt x="439" y="10039"/>
                  </a:cubicBezTo>
                  <a:cubicBezTo>
                    <a:pt x="581" y="9449"/>
                    <a:pt x="786" y="8754"/>
                    <a:pt x="1044" y="7994"/>
                  </a:cubicBezTo>
                  <a:cubicBezTo>
                    <a:pt x="1311" y="7238"/>
                    <a:pt x="1637" y="6416"/>
                    <a:pt x="2034" y="5579"/>
                  </a:cubicBezTo>
                  <a:cubicBezTo>
                    <a:pt x="2437" y="4745"/>
                    <a:pt x="2871" y="3976"/>
                    <a:pt x="3294" y="3293"/>
                  </a:cubicBezTo>
                  <a:cubicBezTo>
                    <a:pt x="3724" y="2615"/>
                    <a:pt x="4137" y="2021"/>
                    <a:pt x="4507" y="1539"/>
                  </a:cubicBezTo>
                  <a:cubicBezTo>
                    <a:pt x="4876" y="1057"/>
                    <a:pt x="5186" y="675"/>
                    <a:pt x="5410" y="416"/>
                  </a:cubicBezTo>
                  <a:cubicBezTo>
                    <a:pt x="5630" y="158"/>
                    <a:pt x="5748" y="9"/>
                    <a:pt x="5738" y="1"/>
                  </a:cubicBezTo>
                  <a:cubicBezTo>
                    <a:pt x="5738" y="1"/>
                    <a:pt x="5738" y="1"/>
                    <a:pt x="5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"/>
            <p:cNvSpPr/>
            <p:nvPr/>
          </p:nvSpPr>
          <p:spPr>
            <a:xfrm>
              <a:off x="5215200" y="2384425"/>
              <a:ext cx="70350" cy="137600"/>
            </a:xfrm>
            <a:custGeom>
              <a:rect b="b" l="l" r="r" t="t"/>
              <a:pathLst>
                <a:path extrusionOk="0" h="5504" w="2814">
                  <a:moveTo>
                    <a:pt x="2778" y="0"/>
                  </a:moveTo>
                  <a:cubicBezTo>
                    <a:pt x="2738" y="0"/>
                    <a:pt x="2650" y="10"/>
                    <a:pt x="2524" y="37"/>
                  </a:cubicBezTo>
                  <a:cubicBezTo>
                    <a:pt x="2344" y="74"/>
                    <a:pt x="2092" y="157"/>
                    <a:pt x="1802" y="311"/>
                  </a:cubicBezTo>
                  <a:cubicBezTo>
                    <a:pt x="1231" y="612"/>
                    <a:pt x="510" y="1288"/>
                    <a:pt x="251" y="2281"/>
                  </a:cubicBezTo>
                  <a:cubicBezTo>
                    <a:pt x="0" y="3277"/>
                    <a:pt x="309" y="4214"/>
                    <a:pt x="668" y="4753"/>
                  </a:cubicBezTo>
                  <a:cubicBezTo>
                    <a:pt x="845" y="5027"/>
                    <a:pt x="1029" y="5221"/>
                    <a:pt x="1168" y="5339"/>
                  </a:cubicBezTo>
                  <a:cubicBezTo>
                    <a:pt x="1298" y="5451"/>
                    <a:pt x="1382" y="5504"/>
                    <a:pt x="1397" y="5504"/>
                  </a:cubicBezTo>
                  <a:cubicBezTo>
                    <a:pt x="1398" y="5504"/>
                    <a:pt x="1399" y="5504"/>
                    <a:pt x="1399" y="5503"/>
                  </a:cubicBezTo>
                  <a:cubicBezTo>
                    <a:pt x="1422" y="5476"/>
                    <a:pt x="1092" y="5237"/>
                    <a:pt x="772" y="4687"/>
                  </a:cubicBezTo>
                  <a:cubicBezTo>
                    <a:pt x="454" y="4154"/>
                    <a:pt x="186" y="3259"/>
                    <a:pt x="421" y="2324"/>
                  </a:cubicBezTo>
                  <a:cubicBezTo>
                    <a:pt x="662" y="1390"/>
                    <a:pt x="1330" y="734"/>
                    <a:pt x="1864" y="419"/>
                  </a:cubicBezTo>
                  <a:cubicBezTo>
                    <a:pt x="2408" y="91"/>
                    <a:pt x="2813" y="39"/>
                    <a:pt x="2804" y="5"/>
                  </a:cubicBezTo>
                  <a:cubicBezTo>
                    <a:pt x="2804" y="2"/>
                    <a:pt x="2795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"/>
            <p:cNvSpPr/>
            <p:nvPr/>
          </p:nvSpPr>
          <p:spPr>
            <a:xfrm>
              <a:off x="5652025" y="2408725"/>
              <a:ext cx="35525" cy="98200"/>
            </a:xfrm>
            <a:custGeom>
              <a:rect b="b" l="l" r="r" t="t"/>
              <a:pathLst>
                <a:path extrusionOk="0" h="3928" w="1421">
                  <a:moveTo>
                    <a:pt x="1398" y="0"/>
                  </a:moveTo>
                  <a:cubicBezTo>
                    <a:pt x="1369" y="0"/>
                    <a:pt x="1163" y="129"/>
                    <a:pt x="907" y="410"/>
                  </a:cubicBezTo>
                  <a:cubicBezTo>
                    <a:pt x="639" y="703"/>
                    <a:pt x="334" y="1182"/>
                    <a:pt x="167" y="1772"/>
                  </a:cubicBezTo>
                  <a:cubicBezTo>
                    <a:pt x="1" y="2363"/>
                    <a:pt x="8" y="2928"/>
                    <a:pt x="84" y="3319"/>
                  </a:cubicBezTo>
                  <a:cubicBezTo>
                    <a:pt x="156" y="3706"/>
                    <a:pt x="270" y="3927"/>
                    <a:pt x="288" y="3927"/>
                  </a:cubicBezTo>
                  <a:cubicBezTo>
                    <a:pt x="288" y="3927"/>
                    <a:pt x="288" y="3927"/>
                    <a:pt x="288" y="3927"/>
                  </a:cubicBezTo>
                  <a:cubicBezTo>
                    <a:pt x="317" y="3918"/>
                    <a:pt x="246" y="3684"/>
                    <a:pt x="205" y="3302"/>
                  </a:cubicBezTo>
                  <a:cubicBezTo>
                    <a:pt x="165" y="2920"/>
                    <a:pt x="176" y="2384"/>
                    <a:pt x="334" y="1820"/>
                  </a:cubicBezTo>
                  <a:cubicBezTo>
                    <a:pt x="495" y="1257"/>
                    <a:pt x="767" y="792"/>
                    <a:pt x="1002" y="489"/>
                  </a:cubicBezTo>
                  <a:cubicBezTo>
                    <a:pt x="1237" y="184"/>
                    <a:pt x="1421" y="24"/>
                    <a:pt x="1401" y="1"/>
                  </a:cubicBezTo>
                  <a:cubicBezTo>
                    <a:pt x="1401" y="0"/>
                    <a:pt x="1400" y="0"/>
                    <a:pt x="1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"/>
            <p:cNvSpPr/>
            <p:nvPr/>
          </p:nvSpPr>
          <p:spPr>
            <a:xfrm>
              <a:off x="5263225" y="2024175"/>
              <a:ext cx="20000" cy="51800"/>
            </a:xfrm>
            <a:custGeom>
              <a:rect b="b" l="l" r="r" t="t"/>
              <a:pathLst>
                <a:path extrusionOk="0" h="2072" w="800">
                  <a:moveTo>
                    <a:pt x="755" y="0"/>
                  </a:moveTo>
                  <a:cubicBezTo>
                    <a:pt x="724" y="0"/>
                    <a:pt x="616" y="66"/>
                    <a:pt x="485" y="204"/>
                  </a:cubicBezTo>
                  <a:cubicBezTo>
                    <a:pt x="340" y="358"/>
                    <a:pt x="176" y="615"/>
                    <a:pt x="88" y="929"/>
                  </a:cubicBezTo>
                  <a:cubicBezTo>
                    <a:pt x="1" y="1246"/>
                    <a:pt x="7" y="1548"/>
                    <a:pt x="53" y="1755"/>
                  </a:cubicBezTo>
                  <a:cubicBezTo>
                    <a:pt x="94" y="1958"/>
                    <a:pt x="160" y="2071"/>
                    <a:pt x="183" y="2071"/>
                  </a:cubicBezTo>
                  <a:cubicBezTo>
                    <a:pt x="183" y="2071"/>
                    <a:pt x="184" y="2071"/>
                    <a:pt x="184" y="2071"/>
                  </a:cubicBezTo>
                  <a:cubicBezTo>
                    <a:pt x="234" y="2058"/>
                    <a:pt x="86" y="1562"/>
                    <a:pt x="256" y="975"/>
                  </a:cubicBezTo>
                  <a:cubicBezTo>
                    <a:pt x="414" y="387"/>
                    <a:pt x="800" y="40"/>
                    <a:pt x="763" y="3"/>
                  </a:cubicBezTo>
                  <a:cubicBezTo>
                    <a:pt x="762" y="1"/>
                    <a:pt x="759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"/>
            <p:cNvSpPr/>
            <p:nvPr/>
          </p:nvSpPr>
          <p:spPr>
            <a:xfrm>
              <a:off x="5071975" y="2906475"/>
              <a:ext cx="13250" cy="60450"/>
            </a:xfrm>
            <a:custGeom>
              <a:rect b="b" l="l" r="r" t="t"/>
              <a:pathLst>
                <a:path extrusionOk="0" h="2418" w="530">
                  <a:moveTo>
                    <a:pt x="239" y="1"/>
                  </a:moveTo>
                  <a:cubicBezTo>
                    <a:pt x="193" y="1"/>
                    <a:pt x="0" y="545"/>
                    <a:pt x="73" y="1238"/>
                  </a:cubicBezTo>
                  <a:cubicBezTo>
                    <a:pt x="139" y="1924"/>
                    <a:pt x="432" y="2417"/>
                    <a:pt x="479" y="2417"/>
                  </a:cubicBezTo>
                  <a:cubicBezTo>
                    <a:pt x="480" y="2417"/>
                    <a:pt x="481" y="2417"/>
                    <a:pt x="482" y="2417"/>
                  </a:cubicBezTo>
                  <a:cubicBezTo>
                    <a:pt x="530" y="2393"/>
                    <a:pt x="310" y="1886"/>
                    <a:pt x="246" y="1220"/>
                  </a:cubicBezTo>
                  <a:cubicBezTo>
                    <a:pt x="175" y="555"/>
                    <a:pt x="291" y="13"/>
                    <a:pt x="241" y="1"/>
                  </a:cubicBezTo>
                  <a:cubicBezTo>
                    <a:pt x="240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"/>
            <p:cNvSpPr/>
            <p:nvPr/>
          </p:nvSpPr>
          <p:spPr>
            <a:xfrm>
              <a:off x="4993950" y="3210200"/>
              <a:ext cx="22900" cy="141350"/>
            </a:xfrm>
            <a:custGeom>
              <a:rect b="b" l="l" r="r" t="t"/>
              <a:pathLst>
                <a:path extrusionOk="0" h="5654" w="916">
                  <a:moveTo>
                    <a:pt x="888" y="0"/>
                  </a:moveTo>
                  <a:cubicBezTo>
                    <a:pt x="873" y="0"/>
                    <a:pt x="824" y="65"/>
                    <a:pt x="744" y="186"/>
                  </a:cubicBezTo>
                  <a:cubicBezTo>
                    <a:pt x="655" y="309"/>
                    <a:pt x="549" y="502"/>
                    <a:pt x="437" y="751"/>
                  </a:cubicBezTo>
                  <a:cubicBezTo>
                    <a:pt x="209" y="1245"/>
                    <a:pt x="5" y="1988"/>
                    <a:pt x="1" y="2823"/>
                  </a:cubicBezTo>
                  <a:cubicBezTo>
                    <a:pt x="1" y="3661"/>
                    <a:pt x="201" y="4403"/>
                    <a:pt x="425" y="4899"/>
                  </a:cubicBezTo>
                  <a:cubicBezTo>
                    <a:pt x="537" y="5148"/>
                    <a:pt x="641" y="5343"/>
                    <a:pt x="730" y="5466"/>
                  </a:cubicBezTo>
                  <a:cubicBezTo>
                    <a:pt x="809" y="5585"/>
                    <a:pt x="860" y="5652"/>
                    <a:pt x="873" y="5652"/>
                  </a:cubicBezTo>
                  <a:cubicBezTo>
                    <a:pt x="874" y="5652"/>
                    <a:pt x="874" y="5652"/>
                    <a:pt x="875" y="5652"/>
                  </a:cubicBezTo>
                  <a:lnTo>
                    <a:pt x="875" y="5653"/>
                  </a:lnTo>
                  <a:cubicBezTo>
                    <a:pt x="902" y="5636"/>
                    <a:pt x="728" y="5351"/>
                    <a:pt x="539" y="4853"/>
                  </a:cubicBezTo>
                  <a:cubicBezTo>
                    <a:pt x="350" y="4357"/>
                    <a:pt x="174" y="3635"/>
                    <a:pt x="174" y="2825"/>
                  </a:cubicBezTo>
                  <a:cubicBezTo>
                    <a:pt x="178" y="2013"/>
                    <a:pt x="358" y="1293"/>
                    <a:pt x="551" y="797"/>
                  </a:cubicBezTo>
                  <a:cubicBezTo>
                    <a:pt x="740" y="300"/>
                    <a:pt x="915" y="16"/>
                    <a:pt x="890" y="1"/>
                  </a:cubicBezTo>
                  <a:cubicBezTo>
                    <a:pt x="890" y="0"/>
                    <a:pt x="889" y="0"/>
                    <a:pt x="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"/>
            <p:cNvSpPr/>
            <p:nvPr/>
          </p:nvSpPr>
          <p:spPr>
            <a:xfrm>
              <a:off x="5226325" y="3491850"/>
              <a:ext cx="35525" cy="127550"/>
            </a:xfrm>
            <a:custGeom>
              <a:rect b="b" l="l" r="r" t="t"/>
              <a:pathLst>
                <a:path extrusionOk="0" h="5102" w="1421">
                  <a:moveTo>
                    <a:pt x="1398" y="1"/>
                  </a:moveTo>
                  <a:cubicBezTo>
                    <a:pt x="1382" y="1"/>
                    <a:pt x="1313" y="40"/>
                    <a:pt x="1205" y="123"/>
                  </a:cubicBezTo>
                  <a:cubicBezTo>
                    <a:pt x="1087" y="214"/>
                    <a:pt x="927" y="362"/>
                    <a:pt x="759" y="569"/>
                  </a:cubicBezTo>
                  <a:cubicBezTo>
                    <a:pt x="422" y="978"/>
                    <a:pt x="65" y="1672"/>
                    <a:pt x="32" y="2502"/>
                  </a:cubicBezTo>
                  <a:cubicBezTo>
                    <a:pt x="1" y="3332"/>
                    <a:pt x="302" y="4051"/>
                    <a:pt x="607" y="4485"/>
                  </a:cubicBezTo>
                  <a:cubicBezTo>
                    <a:pt x="757" y="4705"/>
                    <a:pt x="904" y="4865"/>
                    <a:pt x="1016" y="4964"/>
                  </a:cubicBezTo>
                  <a:cubicBezTo>
                    <a:pt x="1118" y="5057"/>
                    <a:pt x="1185" y="5101"/>
                    <a:pt x="1199" y="5101"/>
                  </a:cubicBezTo>
                  <a:cubicBezTo>
                    <a:pt x="1200" y="5101"/>
                    <a:pt x="1201" y="5101"/>
                    <a:pt x="1201" y="5101"/>
                  </a:cubicBezTo>
                  <a:lnTo>
                    <a:pt x="1203" y="5101"/>
                  </a:lnTo>
                  <a:cubicBezTo>
                    <a:pt x="1224" y="5079"/>
                    <a:pt x="977" y="4859"/>
                    <a:pt x="711" y="4418"/>
                  </a:cubicBezTo>
                  <a:cubicBezTo>
                    <a:pt x="443" y="3982"/>
                    <a:pt x="177" y="3293"/>
                    <a:pt x="207" y="2510"/>
                  </a:cubicBezTo>
                  <a:cubicBezTo>
                    <a:pt x="238" y="1724"/>
                    <a:pt x="557" y="1057"/>
                    <a:pt x="858" y="644"/>
                  </a:cubicBezTo>
                  <a:cubicBezTo>
                    <a:pt x="1159" y="223"/>
                    <a:pt x="1421" y="25"/>
                    <a:pt x="1402" y="2"/>
                  </a:cubicBezTo>
                  <a:cubicBezTo>
                    <a:pt x="1401" y="1"/>
                    <a:pt x="1400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"/>
            <p:cNvSpPr/>
            <p:nvPr/>
          </p:nvSpPr>
          <p:spPr>
            <a:xfrm>
              <a:off x="5235350" y="3748475"/>
              <a:ext cx="24775" cy="63450"/>
            </a:xfrm>
            <a:custGeom>
              <a:rect b="b" l="l" r="r" t="t"/>
              <a:pathLst>
                <a:path extrusionOk="0" h="2538" w="991">
                  <a:moveTo>
                    <a:pt x="944" y="1"/>
                  </a:moveTo>
                  <a:cubicBezTo>
                    <a:pt x="890" y="1"/>
                    <a:pt x="454" y="452"/>
                    <a:pt x="234" y="1171"/>
                  </a:cubicBezTo>
                  <a:cubicBezTo>
                    <a:pt x="1" y="1906"/>
                    <a:pt x="113" y="2537"/>
                    <a:pt x="156" y="2537"/>
                  </a:cubicBezTo>
                  <a:cubicBezTo>
                    <a:pt x="156" y="2537"/>
                    <a:pt x="157" y="2537"/>
                    <a:pt x="157" y="2537"/>
                  </a:cubicBezTo>
                  <a:cubicBezTo>
                    <a:pt x="209" y="2535"/>
                    <a:pt x="176" y="1924"/>
                    <a:pt x="400" y="1223"/>
                  </a:cubicBezTo>
                  <a:cubicBezTo>
                    <a:pt x="616" y="517"/>
                    <a:pt x="990" y="35"/>
                    <a:pt x="948" y="2"/>
                  </a:cubicBezTo>
                  <a:cubicBezTo>
                    <a:pt x="947" y="1"/>
                    <a:pt x="946" y="1"/>
                    <a:pt x="9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"/>
            <p:cNvSpPr/>
            <p:nvPr/>
          </p:nvSpPr>
          <p:spPr>
            <a:xfrm>
              <a:off x="5502425" y="3364325"/>
              <a:ext cx="63100" cy="163400"/>
            </a:xfrm>
            <a:custGeom>
              <a:rect b="b" l="l" r="r" t="t"/>
              <a:pathLst>
                <a:path extrusionOk="0" h="6536" w="2524">
                  <a:moveTo>
                    <a:pt x="1584" y="1"/>
                  </a:moveTo>
                  <a:cubicBezTo>
                    <a:pt x="1568" y="1"/>
                    <a:pt x="1477" y="63"/>
                    <a:pt x="1335" y="189"/>
                  </a:cubicBezTo>
                  <a:cubicBezTo>
                    <a:pt x="1185" y="320"/>
                    <a:pt x="984" y="536"/>
                    <a:pt x="783" y="835"/>
                  </a:cubicBezTo>
                  <a:cubicBezTo>
                    <a:pt x="378" y="1422"/>
                    <a:pt x="0" y="2421"/>
                    <a:pt x="154" y="3534"/>
                  </a:cubicBezTo>
                  <a:cubicBezTo>
                    <a:pt x="315" y="4645"/>
                    <a:pt x="953" y="5502"/>
                    <a:pt x="1505" y="5955"/>
                  </a:cubicBezTo>
                  <a:cubicBezTo>
                    <a:pt x="1781" y="6187"/>
                    <a:pt x="2034" y="6339"/>
                    <a:pt x="2215" y="6424"/>
                  </a:cubicBezTo>
                  <a:cubicBezTo>
                    <a:pt x="2376" y="6501"/>
                    <a:pt x="2478" y="6536"/>
                    <a:pt x="2501" y="6536"/>
                  </a:cubicBezTo>
                  <a:cubicBezTo>
                    <a:pt x="2504" y="6536"/>
                    <a:pt x="2506" y="6535"/>
                    <a:pt x="2506" y="6534"/>
                  </a:cubicBezTo>
                  <a:cubicBezTo>
                    <a:pt x="2524" y="6503"/>
                    <a:pt x="2105" y="6337"/>
                    <a:pt x="1586" y="5863"/>
                  </a:cubicBezTo>
                  <a:cubicBezTo>
                    <a:pt x="1073" y="5400"/>
                    <a:pt x="481" y="4568"/>
                    <a:pt x="328" y="3511"/>
                  </a:cubicBezTo>
                  <a:cubicBezTo>
                    <a:pt x="181" y="2452"/>
                    <a:pt x="521" y="1487"/>
                    <a:pt x="888" y="901"/>
                  </a:cubicBezTo>
                  <a:cubicBezTo>
                    <a:pt x="1254" y="301"/>
                    <a:pt x="1611" y="27"/>
                    <a:pt x="1586" y="2"/>
                  </a:cubicBezTo>
                  <a:cubicBezTo>
                    <a:pt x="1586" y="1"/>
                    <a:pt x="1585" y="1"/>
                    <a:pt x="1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"/>
            <p:cNvSpPr/>
            <p:nvPr/>
          </p:nvSpPr>
          <p:spPr>
            <a:xfrm>
              <a:off x="5364275" y="3947375"/>
              <a:ext cx="151150" cy="131300"/>
            </a:xfrm>
            <a:custGeom>
              <a:rect b="b" l="l" r="r" t="t"/>
              <a:pathLst>
                <a:path extrusionOk="0" h="5252" w="6046">
                  <a:moveTo>
                    <a:pt x="14" y="0"/>
                  </a:moveTo>
                  <a:cubicBezTo>
                    <a:pt x="13" y="0"/>
                    <a:pt x="13" y="0"/>
                    <a:pt x="12" y="1"/>
                  </a:cubicBezTo>
                  <a:cubicBezTo>
                    <a:pt x="1" y="6"/>
                    <a:pt x="35" y="116"/>
                    <a:pt x="109" y="315"/>
                  </a:cubicBezTo>
                  <a:cubicBezTo>
                    <a:pt x="178" y="514"/>
                    <a:pt x="306" y="793"/>
                    <a:pt x="483" y="1127"/>
                  </a:cubicBezTo>
                  <a:cubicBezTo>
                    <a:pt x="659" y="1461"/>
                    <a:pt x="906" y="1841"/>
                    <a:pt x="1210" y="2239"/>
                  </a:cubicBezTo>
                  <a:cubicBezTo>
                    <a:pt x="1523" y="2632"/>
                    <a:pt x="1895" y="3039"/>
                    <a:pt x="2331" y="3421"/>
                  </a:cubicBezTo>
                  <a:cubicBezTo>
                    <a:pt x="2769" y="3799"/>
                    <a:pt x="3225" y="4114"/>
                    <a:pt x="3657" y="4368"/>
                  </a:cubicBezTo>
                  <a:cubicBezTo>
                    <a:pt x="4093" y="4615"/>
                    <a:pt x="4502" y="4808"/>
                    <a:pt x="4857" y="4936"/>
                  </a:cubicBezTo>
                  <a:cubicBezTo>
                    <a:pt x="5212" y="5067"/>
                    <a:pt x="5507" y="5154"/>
                    <a:pt x="5713" y="5196"/>
                  </a:cubicBezTo>
                  <a:cubicBezTo>
                    <a:pt x="5880" y="5232"/>
                    <a:pt x="5988" y="5251"/>
                    <a:pt x="6024" y="5251"/>
                  </a:cubicBezTo>
                  <a:cubicBezTo>
                    <a:pt x="6033" y="5251"/>
                    <a:pt x="6037" y="5250"/>
                    <a:pt x="6037" y="5248"/>
                  </a:cubicBezTo>
                  <a:cubicBezTo>
                    <a:pt x="6045" y="5215"/>
                    <a:pt x="5592" y="5109"/>
                    <a:pt x="4903" y="4822"/>
                  </a:cubicBezTo>
                  <a:cubicBezTo>
                    <a:pt x="4558" y="4679"/>
                    <a:pt x="4160" y="4480"/>
                    <a:pt x="3738" y="4230"/>
                  </a:cubicBezTo>
                  <a:cubicBezTo>
                    <a:pt x="3319" y="3973"/>
                    <a:pt x="2875" y="3660"/>
                    <a:pt x="2445" y="3290"/>
                  </a:cubicBezTo>
                  <a:cubicBezTo>
                    <a:pt x="2019" y="2916"/>
                    <a:pt x="1648" y="2518"/>
                    <a:pt x="1336" y="2138"/>
                  </a:cubicBezTo>
                  <a:cubicBezTo>
                    <a:pt x="1031" y="1754"/>
                    <a:pt x="778" y="1388"/>
                    <a:pt x="591" y="1066"/>
                  </a:cubicBezTo>
                  <a:cubicBezTo>
                    <a:pt x="216" y="431"/>
                    <a:pt x="4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"/>
            <p:cNvSpPr/>
            <p:nvPr/>
          </p:nvSpPr>
          <p:spPr>
            <a:xfrm>
              <a:off x="5365450" y="3099800"/>
              <a:ext cx="67200" cy="70700"/>
            </a:xfrm>
            <a:custGeom>
              <a:rect b="b" l="l" r="r" t="t"/>
              <a:pathLst>
                <a:path extrusionOk="0" h="2828" w="2688">
                  <a:moveTo>
                    <a:pt x="43" y="0"/>
                  </a:moveTo>
                  <a:cubicBezTo>
                    <a:pt x="42" y="0"/>
                    <a:pt x="41" y="0"/>
                    <a:pt x="41" y="1"/>
                  </a:cubicBezTo>
                  <a:cubicBezTo>
                    <a:pt x="0" y="4"/>
                    <a:pt x="228" y="915"/>
                    <a:pt x="999" y="1739"/>
                  </a:cubicBezTo>
                  <a:cubicBezTo>
                    <a:pt x="1716" y="2518"/>
                    <a:pt x="2546" y="2827"/>
                    <a:pt x="2650" y="2827"/>
                  </a:cubicBezTo>
                  <a:cubicBezTo>
                    <a:pt x="2656" y="2827"/>
                    <a:pt x="2660" y="2826"/>
                    <a:pt x="2660" y="2823"/>
                  </a:cubicBezTo>
                  <a:cubicBezTo>
                    <a:pt x="2687" y="2775"/>
                    <a:pt x="1860" y="2418"/>
                    <a:pt x="1129" y="1619"/>
                  </a:cubicBezTo>
                  <a:cubicBezTo>
                    <a:pt x="395" y="840"/>
                    <a:pt x="100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"/>
            <p:cNvSpPr/>
            <p:nvPr/>
          </p:nvSpPr>
          <p:spPr>
            <a:xfrm>
              <a:off x="5669200" y="2690975"/>
              <a:ext cx="59400" cy="74800"/>
            </a:xfrm>
            <a:custGeom>
              <a:rect b="b" l="l" r="r" t="t"/>
              <a:pathLst>
                <a:path extrusionOk="0" h="2992" w="2376">
                  <a:moveTo>
                    <a:pt x="45" y="1"/>
                  </a:moveTo>
                  <a:cubicBezTo>
                    <a:pt x="44" y="1"/>
                    <a:pt x="44" y="1"/>
                    <a:pt x="43" y="1"/>
                  </a:cubicBezTo>
                  <a:cubicBezTo>
                    <a:pt x="1" y="13"/>
                    <a:pt x="275" y="848"/>
                    <a:pt x="932" y="1695"/>
                  </a:cubicBezTo>
                  <a:cubicBezTo>
                    <a:pt x="1559" y="2517"/>
                    <a:pt x="2267" y="2992"/>
                    <a:pt x="2338" y="2992"/>
                  </a:cubicBezTo>
                  <a:cubicBezTo>
                    <a:pt x="2340" y="2992"/>
                    <a:pt x="2342" y="2991"/>
                    <a:pt x="2343" y="2990"/>
                  </a:cubicBezTo>
                  <a:cubicBezTo>
                    <a:pt x="2375" y="2947"/>
                    <a:pt x="1702" y="2419"/>
                    <a:pt x="1071" y="1589"/>
                  </a:cubicBezTo>
                  <a:cubicBezTo>
                    <a:pt x="440" y="777"/>
                    <a:pt x="10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2"/>
            <p:cNvSpPr/>
            <p:nvPr/>
          </p:nvSpPr>
          <p:spPr>
            <a:xfrm>
              <a:off x="5087325" y="2746975"/>
              <a:ext cx="361000" cy="252975"/>
            </a:xfrm>
            <a:custGeom>
              <a:rect b="b" l="l" r="r" t="t"/>
              <a:pathLst>
                <a:path extrusionOk="0" h="10119" w="14440">
                  <a:moveTo>
                    <a:pt x="1447" y="1"/>
                  </a:moveTo>
                  <a:cubicBezTo>
                    <a:pt x="1254" y="1"/>
                    <a:pt x="1067" y="51"/>
                    <a:pt x="908" y="167"/>
                  </a:cubicBezTo>
                  <a:lnTo>
                    <a:pt x="906" y="167"/>
                  </a:lnTo>
                  <a:cubicBezTo>
                    <a:pt x="1" y="827"/>
                    <a:pt x="684" y="1980"/>
                    <a:pt x="684" y="1980"/>
                  </a:cubicBezTo>
                  <a:cubicBezTo>
                    <a:pt x="1807" y="4691"/>
                    <a:pt x="2999" y="6775"/>
                    <a:pt x="5644" y="8050"/>
                  </a:cubicBezTo>
                  <a:cubicBezTo>
                    <a:pt x="7569" y="8978"/>
                    <a:pt x="9553" y="9921"/>
                    <a:pt x="11684" y="10097"/>
                  </a:cubicBezTo>
                  <a:cubicBezTo>
                    <a:pt x="11843" y="10110"/>
                    <a:pt x="12004" y="10118"/>
                    <a:pt x="12165" y="10118"/>
                  </a:cubicBezTo>
                  <a:cubicBezTo>
                    <a:pt x="12627" y="10118"/>
                    <a:pt x="13088" y="10050"/>
                    <a:pt x="13492" y="9833"/>
                  </a:cubicBezTo>
                  <a:cubicBezTo>
                    <a:pt x="14036" y="9539"/>
                    <a:pt x="14439" y="8910"/>
                    <a:pt x="14299" y="8308"/>
                  </a:cubicBezTo>
                  <a:cubicBezTo>
                    <a:pt x="14175" y="7774"/>
                    <a:pt x="13683" y="7411"/>
                    <a:pt x="13203" y="7149"/>
                  </a:cubicBezTo>
                  <a:cubicBezTo>
                    <a:pt x="11279" y="6092"/>
                    <a:pt x="9034" y="5841"/>
                    <a:pt x="6886" y="5389"/>
                  </a:cubicBezTo>
                  <a:cubicBezTo>
                    <a:pt x="4737" y="4938"/>
                    <a:pt x="4631" y="3190"/>
                    <a:pt x="3277" y="1462"/>
                  </a:cubicBezTo>
                  <a:cubicBezTo>
                    <a:pt x="2966" y="1064"/>
                    <a:pt x="2704" y="618"/>
                    <a:pt x="2306" y="312"/>
                  </a:cubicBezTo>
                  <a:cubicBezTo>
                    <a:pt x="2063" y="124"/>
                    <a:pt x="1748" y="1"/>
                    <a:pt x="1447" y="1"/>
                  </a:cubicBez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2"/>
            <p:cNvSpPr/>
            <p:nvPr/>
          </p:nvSpPr>
          <p:spPr>
            <a:xfrm>
              <a:off x="5503375" y="3013700"/>
              <a:ext cx="72725" cy="68675"/>
            </a:xfrm>
            <a:custGeom>
              <a:rect b="b" l="l" r="r" t="t"/>
              <a:pathLst>
                <a:path extrusionOk="0" h="2747" w="2909">
                  <a:moveTo>
                    <a:pt x="1295" y="1"/>
                  </a:moveTo>
                  <a:cubicBezTo>
                    <a:pt x="626" y="49"/>
                    <a:pt x="43" y="657"/>
                    <a:pt x="22" y="1328"/>
                  </a:cubicBezTo>
                  <a:cubicBezTo>
                    <a:pt x="1" y="1994"/>
                    <a:pt x="531" y="2632"/>
                    <a:pt x="1189" y="2733"/>
                  </a:cubicBezTo>
                  <a:cubicBezTo>
                    <a:pt x="1251" y="2742"/>
                    <a:pt x="1313" y="2747"/>
                    <a:pt x="1375" y="2747"/>
                  </a:cubicBezTo>
                  <a:cubicBezTo>
                    <a:pt x="1972" y="2747"/>
                    <a:pt x="2560" y="2323"/>
                    <a:pt x="2721" y="1741"/>
                  </a:cubicBezTo>
                  <a:cubicBezTo>
                    <a:pt x="2908" y="1066"/>
                    <a:pt x="2439" y="254"/>
                    <a:pt x="1745" y="163"/>
                  </a:cubicBezTo>
                  <a:lnTo>
                    <a:pt x="1295" y="1"/>
                  </a:lnTo>
                  <a:close/>
                </a:path>
              </a:pathLst>
            </a:custGeom>
            <a:solidFill>
              <a:srgbClr val="FFFFFF">
                <a:alpha val="34117"/>
              </a:srgbClr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2"/>
          <p:cNvSpPr txBox="1"/>
          <p:nvPr/>
        </p:nvSpPr>
        <p:spPr>
          <a:xfrm>
            <a:off x="1050525" y="3491488"/>
            <a:ext cx="75600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List meningeal layers and describe positional changes of spinal cord.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250" name="Google Shape;2250;p2"/>
          <p:cNvSpPr txBox="1"/>
          <p:nvPr/>
        </p:nvSpPr>
        <p:spPr>
          <a:xfrm>
            <a:off x="1050525" y="4184250"/>
            <a:ext cx="6425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Describe development of vertebral column from sclerotomic portion of paraxial mesoderm.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251" name="Google Shape;2251;p2"/>
          <p:cNvSpPr txBox="1"/>
          <p:nvPr/>
        </p:nvSpPr>
        <p:spPr>
          <a:xfrm>
            <a:off x="1050375" y="4940900"/>
            <a:ext cx="86106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Describe chondriﬁcation &amp; ossiﬁcation stages in vertebral development.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252" name="Google Shape;2252;p2"/>
          <p:cNvSpPr txBox="1"/>
          <p:nvPr/>
        </p:nvSpPr>
        <p:spPr>
          <a:xfrm>
            <a:off x="1050525" y="5608375"/>
            <a:ext cx="30000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Describe spina biﬁda and its types.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56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3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8" name="Google Shape;2258;p3"/>
          <p:cNvGrpSpPr/>
          <p:nvPr/>
        </p:nvGrpSpPr>
        <p:grpSpPr>
          <a:xfrm>
            <a:off x="154996" y="9055422"/>
            <a:ext cx="959680" cy="1532762"/>
            <a:chOff x="7139138" y="1059308"/>
            <a:chExt cx="1589400" cy="3673047"/>
          </a:xfrm>
        </p:grpSpPr>
        <p:sp>
          <p:nvSpPr>
            <p:cNvPr id="2259" name="Google Shape;2259;p3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60" name="Google Shape;2260;p3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2261" name="Google Shape;2261;p3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62" name="Google Shape;2262;p3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2263" name="Google Shape;2263;p3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3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65" name="Google Shape;2265;p3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2266" name="Google Shape;2266;p3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7" name="Google Shape;2267;p3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8" name="Google Shape;2268;p3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9" name="Google Shape;2269;p3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0" name="Google Shape;2270;p3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1" name="Google Shape;2271;p3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2" name="Google Shape;2272;p3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3" name="Google Shape;2273;p3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4" name="Google Shape;2274;p3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5" name="Google Shape;2275;p3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6" name="Google Shape;2276;p3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7" name="Google Shape;2277;p3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8" name="Google Shape;2278;p3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9" name="Google Shape;2279;p3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0" name="Google Shape;2280;p3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1" name="Google Shape;2281;p3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2" name="Google Shape;2282;p3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3" name="Google Shape;2283;p3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4" name="Google Shape;2284;p3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5" name="Google Shape;2285;p3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6" name="Google Shape;2286;p3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2287" name="Google Shape;2287;p3"/>
          <p:cNvGrpSpPr/>
          <p:nvPr/>
        </p:nvGrpSpPr>
        <p:grpSpPr>
          <a:xfrm>
            <a:off x="7213346" y="690406"/>
            <a:ext cx="316321" cy="2230125"/>
            <a:chOff x="6775725" y="1037324"/>
            <a:chExt cx="1118532" cy="3068838"/>
          </a:xfrm>
        </p:grpSpPr>
        <p:sp>
          <p:nvSpPr>
            <p:cNvPr id="2288" name="Google Shape;2288;p3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3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3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3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3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1" name="Google Shape;2321;p3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322" name="Google Shape;2322;p3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9" name="Google Shape;2329;p3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330" name="Google Shape;2330;p3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3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7" name="Google Shape;2337;p3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338" name="Google Shape;2338;p3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5" name="Google Shape;2345;p3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"/>
          <p:cNvGrpSpPr/>
          <p:nvPr/>
        </p:nvGrpSpPr>
        <p:grpSpPr>
          <a:xfrm flipH="1">
            <a:off x="154996" y="423374"/>
            <a:ext cx="397222" cy="533461"/>
            <a:chOff x="8884746" y="289993"/>
            <a:chExt cx="297924" cy="307435"/>
          </a:xfrm>
        </p:grpSpPr>
        <p:sp>
          <p:nvSpPr>
            <p:cNvPr id="2358" name="Google Shape;2358;p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0" name="Google Shape;2360;p3"/>
          <p:cNvSpPr txBox="1"/>
          <p:nvPr/>
        </p:nvSpPr>
        <p:spPr>
          <a:xfrm>
            <a:off x="620927" y="423369"/>
            <a:ext cx="30000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Introduction</a:t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61" name="Google Shape;2361;p3"/>
          <p:cNvGraphicFramePr/>
          <p:nvPr/>
        </p:nvGraphicFramePr>
        <p:xfrm>
          <a:off x="620897" y="1423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750000"/>
                <a:gridCol w="750000"/>
                <a:gridCol w="750000"/>
                <a:gridCol w="750000"/>
              </a:tblGrid>
              <a:tr h="71562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</a:t>
                      </a:r>
                      <a:r>
                        <a:rPr b="1" lang="en" sz="18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2nd Week</a:t>
                      </a:r>
                      <a:endParaRPr b="1" sz="18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r>
                        <a:t/>
                      </a:r>
                      <a:endParaRPr sz="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  <a:tc hMerge="1"/>
                <a:tc hMerge="1"/>
              </a:tr>
              <a:tr h="5544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Cavity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Lined By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</a:tr>
              <a:tr h="6798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Amniotic Cavity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Epiblast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solidFill>
                            <a:schemeClr val="accen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(the primitive ectoderm)</a:t>
                      </a:r>
                      <a:endParaRPr sz="9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8768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Yolk Sac C</a:t>
                      </a:r>
                      <a:r>
                        <a:rPr lang="en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avity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Hypoblast 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solidFill>
                            <a:schemeClr val="accent1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(the primitive e</a:t>
                      </a:r>
                      <a:r>
                        <a:rPr lang="en" sz="900">
                          <a:solidFill>
                            <a:schemeClr val="accent1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ndo</a:t>
                      </a:r>
                      <a:r>
                        <a:rPr lang="en" sz="900" u="none" cap="none" strike="noStrike">
                          <a:solidFill>
                            <a:schemeClr val="accent1"/>
                          </a:solidFill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derm)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graphicFrame>
        <p:nvGraphicFramePr>
          <p:cNvPr id="2362" name="Google Shape;2362;p3"/>
          <p:cNvGraphicFramePr/>
          <p:nvPr/>
        </p:nvGraphicFramePr>
        <p:xfrm>
          <a:off x="4027922" y="14237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1500000"/>
                <a:gridCol w="1500000"/>
              </a:tblGrid>
              <a:tr h="7522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" sz="19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  </a:t>
                      </a:r>
                      <a:r>
                        <a:rPr b="1" lang="en" sz="18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3rd Week</a:t>
                      </a:r>
                      <a:endParaRPr b="1" sz="18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</a:tr>
              <a:tr h="6874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    3 Germ Layers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</a:tr>
              <a:tr h="6874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         Ectoderm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graphicFrame>
        <p:nvGraphicFramePr>
          <p:cNvPr id="2363" name="Google Shape;2363;p3"/>
          <p:cNvGraphicFramePr/>
          <p:nvPr/>
        </p:nvGraphicFramePr>
        <p:xfrm>
          <a:off x="620906" y="43743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750000"/>
                <a:gridCol w="750000"/>
                <a:gridCol w="750000"/>
                <a:gridCol w="750000"/>
              </a:tblGrid>
              <a:tr h="5334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</a:t>
                      </a:r>
                      <a:r>
                        <a:rPr b="1"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Mesoderm is undeveloped</a:t>
                      </a:r>
                      <a:endParaRPr sz="1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2364" name="Google Shape;2364;p3"/>
          <p:cNvGraphicFramePr/>
          <p:nvPr/>
        </p:nvGraphicFramePr>
        <p:xfrm>
          <a:off x="4027914" y="43743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750000"/>
                <a:gridCol w="750000"/>
                <a:gridCol w="750000"/>
                <a:gridCol w="750000"/>
              </a:tblGrid>
              <a:tr h="3588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 </a:t>
                      </a:r>
                      <a:r>
                        <a:rPr b="1" lang="en" sz="12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Mesoderm is Present</a:t>
                      </a:r>
                      <a:endParaRPr sz="12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2365" name="Google Shape;2365;p3"/>
          <p:cNvGraphicFramePr/>
          <p:nvPr/>
        </p:nvGraphicFramePr>
        <p:xfrm>
          <a:off x="4027914" y="3497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{E7631184-D3B3-41D2-9655-F9AAE0780BD2}</a:tableStyleId>
              </a:tblPr>
              <a:tblGrid>
                <a:gridCol w="1500000"/>
                <a:gridCol w="1500000"/>
              </a:tblGrid>
              <a:tr h="8768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Red Hat Text"/>
                          <a:ea typeface="Red Hat Text"/>
                          <a:cs typeface="Red Hat Text"/>
                          <a:sym typeface="Red Hat Text"/>
                        </a:rPr>
                        <a:t>                      Endoderm</a:t>
                      </a:r>
                      <a:endParaRPr sz="1400" u="none" cap="none" strike="noStrike">
                        <a:latin typeface="Red Hat Text"/>
                        <a:ea typeface="Red Hat Text"/>
                        <a:cs typeface="Red Hat Text"/>
                        <a:sym typeface="Red Hat Text"/>
                      </a:endParaRPr>
                    </a:p>
                  </a:txBody>
                  <a:tcPr marT="190050" marB="190050" marR="75600" marL="75600">
                    <a:lnL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E2A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2366" name="Google Shape;2366;p3"/>
          <p:cNvSpPr txBox="1"/>
          <p:nvPr/>
        </p:nvSpPr>
        <p:spPr>
          <a:xfrm>
            <a:off x="2120908" y="5483992"/>
            <a:ext cx="4132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Mesoderm starts to appear between the Epiblast and Hypoblast</a:t>
            </a:r>
            <a:endParaRPr b="0" i="0" sz="11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7" name="Google Shape;23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301" y="5101200"/>
            <a:ext cx="1407600" cy="103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368" name="Google Shape;236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2100" y="9206950"/>
            <a:ext cx="1407600" cy="122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369" name="Google Shape;2369;p3"/>
          <p:cNvSpPr txBox="1"/>
          <p:nvPr/>
        </p:nvSpPr>
        <p:spPr>
          <a:xfrm>
            <a:off x="1448583" y="6179548"/>
            <a:ext cx="62652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Intraembryonic Mesoderm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370" name="Google Shape;2370;p3"/>
          <p:cNvSpPr/>
          <p:nvPr/>
        </p:nvSpPr>
        <p:spPr>
          <a:xfrm>
            <a:off x="346650" y="6923625"/>
            <a:ext cx="6866700" cy="2040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These structures are present </a:t>
            </a:r>
            <a:r>
              <a:rPr b="1" i="0" lang="en" sz="19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inside</a:t>
            </a:r>
            <a:r>
              <a:rPr b="0" i="0" lang="en" sz="19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the amniotic cavity:</a:t>
            </a:r>
            <a:endParaRPr b="0" i="0" sz="19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(</a:t>
            </a:r>
            <a:r>
              <a:rPr b="0" i="0" lang="en" sz="1400" u="none" cap="none" strike="noStrike">
                <a:solidFill>
                  <a:srgbClr val="999999"/>
                </a:solidFill>
                <a:latin typeface="Red Hat Text"/>
                <a:ea typeface="Red Hat Text"/>
                <a:cs typeface="Red Hat Text"/>
                <a:sym typeface="Red Hat Text"/>
              </a:rPr>
              <a:t>on the surface of the ectoderm above the other 2 germ layers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Primitive node.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Primitive streak.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Red Hat Text"/>
                <a:ea typeface="Red Hat Text"/>
                <a:cs typeface="Red Hat Text"/>
                <a:sym typeface="Red Hat Text"/>
              </a:rPr>
              <a:t>- The Intraembryonic mesoderm and the Notochord are between the ectoderm and endoderm, “but they do not come in contact as seen in the pic on the right”</a:t>
            </a:r>
            <a:endParaRPr b="0" i="0" sz="1400" u="none" cap="none" strike="noStrike">
              <a:solidFill>
                <a:srgbClr val="99999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1" name="Google Shape;2371;p3"/>
          <p:cNvGrpSpPr/>
          <p:nvPr/>
        </p:nvGrpSpPr>
        <p:grpSpPr>
          <a:xfrm flipH="1">
            <a:off x="973681" y="6299274"/>
            <a:ext cx="397222" cy="533461"/>
            <a:chOff x="8884746" y="289993"/>
            <a:chExt cx="297924" cy="307435"/>
          </a:xfrm>
        </p:grpSpPr>
        <p:sp>
          <p:nvSpPr>
            <p:cNvPr id="2372" name="Google Shape;2372;p3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74" name="Google Shape;237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100" y="7538690"/>
            <a:ext cx="1183300" cy="785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75" name="Google Shape;2375;p3"/>
          <p:cNvSpPr/>
          <p:nvPr/>
        </p:nvSpPr>
        <p:spPr>
          <a:xfrm>
            <a:off x="5679000" y="202663"/>
            <a:ext cx="1881000" cy="397500"/>
          </a:xfrm>
          <a:prstGeom prst="flowChartAlternateProcess">
            <a:avLst/>
          </a:prstGeom>
          <a:solidFill>
            <a:srgbClr val="C27BA0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" sz="22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Female slides</a:t>
            </a:r>
            <a:endParaRPr b="1" i="0" sz="22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379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p4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1" name="Google Shape;2381;p4"/>
          <p:cNvGrpSpPr/>
          <p:nvPr/>
        </p:nvGrpSpPr>
        <p:grpSpPr>
          <a:xfrm>
            <a:off x="90851" y="8920787"/>
            <a:ext cx="959680" cy="1667196"/>
            <a:chOff x="7139138" y="1059308"/>
            <a:chExt cx="1589400" cy="3673047"/>
          </a:xfrm>
        </p:grpSpPr>
        <p:sp>
          <p:nvSpPr>
            <p:cNvPr id="2382" name="Google Shape;2382;p4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83" name="Google Shape;2383;p4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2384" name="Google Shape;2384;p4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85" name="Google Shape;2385;p4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2386" name="Google Shape;2386;p4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4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8" name="Google Shape;2388;p4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2389" name="Google Shape;2389;p4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0" name="Google Shape;2390;p4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1" name="Google Shape;2391;p4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2" name="Google Shape;2392;p4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3" name="Google Shape;2393;p4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4" name="Google Shape;2394;p4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5" name="Google Shape;2395;p4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6" name="Google Shape;2396;p4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7" name="Google Shape;2397;p4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8" name="Google Shape;2398;p4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9" name="Google Shape;2399;p4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0" name="Google Shape;2400;p4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1" name="Google Shape;2401;p4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2" name="Google Shape;2402;p4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3" name="Google Shape;2403;p4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4" name="Google Shape;2404;p4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5" name="Google Shape;2405;p4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6" name="Google Shape;2406;p4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7" name="Google Shape;2407;p4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8" name="Google Shape;2408;p4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9" name="Google Shape;2409;p4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2410" name="Google Shape;2410;p4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2411" name="Google Shape;2411;p4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44" name="Google Shape;2444;p4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445" name="Google Shape;2445;p4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4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4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4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4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4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4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2" name="Google Shape;2452;p4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453" name="Google Shape;2453;p4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4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4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4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4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4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4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0" name="Google Shape;2460;p4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461" name="Google Shape;2461;p4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4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4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4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4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4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4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8" name="Google Shape;2468;p4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0" name="Google Shape;2480;p4"/>
          <p:cNvGrpSpPr/>
          <p:nvPr/>
        </p:nvGrpSpPr>
        <p:grpSpPr>
          <a:xfrm flipH="1">
            <a:off x="154996" y="164799"/>
            <a:ext cx="397222" cy="533461"/>
            <a:chOff x="8884746" y="289993"/>
            <a:chExt cx="297924" cy="307435"/>
          </a:xfrm>
        </p:grpSpPr>
        <p:sp>
          <p:nvSpPr>
            <p:cNvPr id="2481" name="Google Shape;2481;p4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3" name="Google Shape;2483;p4"/>
          <p:cNvSpPr txBox="1"/>
          <p:nvPr/>
        </p:nvSpPr>
        <p:spPr>
          <a:xfrm>
            <a:off x="552225" y="164800"/>
            <a:ext cx="63186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Intraembryonic Mesoderm cont..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484" name="Google Shape;2484;p4"/>
          <p:cNvSpPr txBox="1"/>
          <p:nvPr/>
        </p:nvSpPr>
        <p:spPr>
          <a:xfrm>
            <a:off x="154992" y="2457877"/>
            <a:ext cx="65412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485" name="Google Shape;2485;p4"/>
          <p:cNvSpPr/>
          <p:nvPr/>
        </p:nvSpPr>
        <p:spPr>
          <a:xfrm>
            <a:off x="827286" y="1294322"/>
            <a:ext cx="1659900" cy="434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Introduction</a:t>
            </a:r>
            <a:endParaRPr b="1" i="0" sz="1700" u="none" cap="none" strike="noStrik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486" name="Google Shape;2486;p4"/>
          <p:cNvSpPr/>
          <p:nvPr/>
        </p:nvSpPr>
        <p:spPr>
          <a:xfrm>
            <a:off x="358425" y="1637581"/>
            <a:ext cx="6706200" cy="1309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The mesoderm is located between ectoderm and endoderm except in the central axis of embryo where notochord is found.</a:t>
            </a:r>
            <a:endParaRPr b="0" i="0" sz="16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</a:t>
            </a:r>
            <a:r>
              <a:rPr b="0" i="0" lang="en" sz="16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What is the </a:t>
            </a:r>
            <a:r>
              <a:rPr b="1" i="0" lang="en" sz="16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ﬁrst</a:t>
            </a:r>
            <a:r>
              <a:rPr b="0" i="0" lang="en" sz="16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sign of specialization of mesoderm? the appearance of notochord.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2487" name="Google Shape;2487;p4"/>
          <p:cNvGrpSpPr/>
          <p:nvPr/>
        </p:nvGrpSpPr>
        <p:grpSpPr>
          <a:xfrm>
            <a:off x="154978" y="3964325"/>
            <a:ext cx="7160953" cy="4399698"/>
            <a:chOff x="1194855" y="2049364"/>
            <a:chExt cx="6826457" cy="3811903"/>
          </a:xfrm>
        </p:grpSpPr>
        <p:sp>
          <p:nvSpPr>
            <p:cNvPr id="2488" name="Google Shape;2488;p4"/>
            <p:cNvSpPr/>
            <p:nvPr/>
          </p:nvSpPr>
          <p:spPr>
            <a:xfrm>
              <a:off x="1487036" y="2049364"/>
              <a:ext cx="6110100" cy="758100"/>
            </a:xfrm>
            <a:prstGeom prst="roundRect">
              <a:avLst>
                <a:gd fmla="val 50000" name="adj"/>
              </a:avLst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   </a:t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  </a:t>
              </a:r>
              <a:r>
                <a:rPr b="1" i="0" lang="en" sz="1600" u="none" cap="none" strike="noStrike">
                  <a:solidFill>
                    <a:srgbClr val="FFFFFF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Mesoderm diﬀerentiates into 3 parts:</a:t>
              </a:r>
              <a:endParaRPr b="1" i="0" sz="1600" u="none" cap="none" strike="noStrike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(They appear on the lateral sides of notochord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”the first sign of mesoderm”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, see the pic on)</a:t>
              </a:r>
              <a:endParaRPr b="0" i="0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"/>
            <p:cNvSpPr/>
            <p:nvPr/>
          </p:nvSpPr>
          <p:spPr>
            <a:xfrm>
              <a:off x="5809412" y="3428985"/>
              <a:ext cx="2211900" cy="484200"/>
            </a:xfrm>
            <a:prstGeom prst="roundRect">
              <a:avLst>
                <a:gd fmla="val 50000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 Intermediate Mesoderm</a:t>
              </a:r>
              <a:endParaRPr b="0" i="0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"/>
            <p:cNvSpPr/>
            <p:nvPr/>
          </p:nvSpPr>
          <p:spPr>
            <a:xfrm>
              <a:off x="1194855" y="3429092"/>
              <a:ext cx="2130000" cy="484200"/>
            </a:xfrm>
            <a:prstGeom prst="roundRect">
              <a:avLst>
                <a:gd fmla="val 50000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    Lateral</a:t>
              </a:r>
              <a:r>
                <a:rPr lang="en" sz="1200"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Mesoderm</a:t>
              </a:r>
              <a:endParaRPr b="0" i="0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  </a:t>
              </a:r>
              <a:r>
                <a:rPr b="0" i="0" lang="en" sz="1200" u="none" cap="none" strike="noStrike">
                  <a:solidFill>
                    <a:schemeClr val="accent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“Double sheets”</a:t>
              </a:r>
              <a:endParaRPr b="0" i="0" sz="1200" u="none" cap="none" strike="noStrike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sp>
          <p:nvSpPr>
            <p:cNvPr id="2491" name="Google Shape;2491;p4"/>
            <p:cNvSpPr/>
            <p:nvPr/>
          </p:nvSpPr>
          <p:spPr>
            <a:xfrm>
              <a:off x="3487547" y="5239819"/>
              <a:ext cx="2091600" cy="621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Myotome</a:t>
              </a:r>
              <a:endParaRPr b="0" i="0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A64D79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forms the skeletal muscles of the neck, trunk &amp; limbs</a:t>
              </a:r>
              <a:endParaRPr b="0" i="0" sz="9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"/>
            <p:cNvSpPr/>
            <p:nvPr/>
          </p:nvSpPr>
          <p:spPr>
            <a:xfrm>
              <a:off x="3665109" y="4294166"/>
              <a:ext cx="1773600" cy="541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     </a:t>
              </a:r>
              <a:endParaRPr b="0" i="0" sz="15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       Somites</a:t>
              </a:r>
              <a:endParaRPr b="0" i="0" sz="15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"/>
            <p:cNvSpPr/>
            <p:nvPr/>
          </p:nvSpPr>
          <p:spPr>
            <a:xfrm flipH="1">
              <a:off x="1214053" y="5239667"/>
              <a:ext cx="2091600" cy="621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Sclerotome</a:t>
              </a:r>
              <a:endParaRPr b="0" i="0" sz="11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A64D79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form the vertebrae and ribs</a:t>
              </a:r>
              <a:endParaRPr b="0" i="0" sz="11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"/>
            <p:cNvSpPr/>
            <p:nvPr/>
          </p:nvSpPr>
          <p:spPr>
            <a:xfrm flipH="1">
              <a:off x="5850367" y="5235807"/>
              <a:ext cx="2130000" cy="621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Dermatome</a:t>
              </a:r>
              <a:endParaRPr b="0" i="0" sz="9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A64D79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forms the dermis of the skin on the </a:t>
              </a:r>
              <a:endParaRPr b="0" i="0" sz="9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A64D79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dorsal part of the body</a:t>
              </a:r>
              <a:endParaRPr b="0" i="0" sz="9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5" name="Google Shape;2495;p4"/>
            <p:cNvCxnSpPr>
              <a:stCxn id="2488" idx="2"/>
              <a:endCxn id="2489" idx="0"/>
            </p:cNvCxnSpPr>
            <p:nvPr/>
          </p:nvCxnSpPr>
          <p:spPr>
            <a:xfrm flipH="1" rot="-5400000">
              <a:off x="5417936" y="1931614"/>
              <a:ext cx="621600" cy="2373300"/>
            </a:xfrm>
            <a:prstGeom prst="bentConnector3">
              <a:avLst>
                <a:gd fmla="val -2398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96" name="Google Shape;2496;p4"/>
            <p:cNvCxnSpPr>
              <a:stCxn id="2490" idx="0"/>
              <a:endCxn id="2488" idx="2"/>
            </p:cNvCxnSpPr>
            <p:nvPr/>
          </p:nvCxnSpPr>
          <p:spPr>
            <a:xfrm rot="-5400000">
              <a:off x="3090105" y="1977242"/>
              <a:ext cx="621600" cy="2282100"/>
            </a:xfrm>
            <a:prstGeom prst="bentConnector3">
              <a:avLst>
                <a:gd fmla="val 339888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97" name="Google Shape;2497;p4"/>
          <p:cNvSpPr/>
          <p:nvPr/>
        </p:nvSpPr>
        <p:spPr>
          <a:xfrm>
            <a:off x="2543275" y="5555750"/>
            <a:ext cx="2253600" cy="533400"/>
          </a:xfrm>
          <a:prstGeom prst="roundRect">
            <a:avLst>
              <a:gd fmla="val 50000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Paraxial Mesoderm</a:t>
            </a:r>
            <a:endParaRPr b="0" i="0" sz="1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8" name="Google Shape;2498;p4"/>
          <p:cNvCxnSpPr>
            <a:stCxn id="2493" idx="1"/>
            <a:endCxn id="2491" idx="1"/>
          </p:cNvCxnSpPr>
          <p:nvPr/>
        </p:nvCxnSpPr>
        <p:spPr>
          <a:xfrm>
            <a:off x="2369205" y="8005298"/>
            <a:ext cx="1908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9" name="Google Shape;2499;p4"/>
          <p:cNvCxnSpPr>
            <a:stCxn id="2494" idx="3"/>
            <a:endCxn id="2491" idx="3"/>
          </p:cNvCxnSpPr>
          <p:nvPr/>
        </p:nvCxnSpPr>
        <p:spPr>
          <a:xfrm flipH="1">
            <a:off x="4754210" y="8000843"/>
            <a:ext cx="284400" cy="4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00" name="Google Shape;25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5348" y="9020975"/>
            <a:ext cx="1659900" cy="155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01" name="Google Shape;2501;p4"/>
          <p:cNvSpPr txBox="1"/>
          <p:nvPr/>
        </p:nvSpPr>
        <p:spPr>
          <a:xfrm>
            <a:off x="2720014" y="6213938"/>
            <a:ext cx="198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Divides into segments called :</a:t>
            </a:r>
            <a:endParaRPr b="1" i="0" sz="8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02" name="Google Shape;2502;p4"/>
          <p:cNvSpPr txBox="1"/>
          <p:nvPr/>
        </p:nvSpPr>
        <p:spPr>
          <a:xfrm>
            <a:off x="2653406" y="7322308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Each somite divides into 3 parts:</a:t>
            </a:r>
            <a:endParaRPr b="1" i="0" sz="8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503" name="Google Shape;2503;p4"/>
          <p:cNvCxnSpPr>
            <a:endCxn id="2497" idx="2"/>
          </p:cNvCxnSpPr>
          <p:nvPr/>
        </p:nvCxnSpPr>
        <p:spPr>
          <a:xfrm flipH="1" rot="10800000">
            <a:off x="3667975" y="6089150"/>
            <a:ext cx="2100" cy="1662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04" name="Google Shape;250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1905" y="9043225"/>
            <a:ext cx="1983000" cy="142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cxnSp>
        <p:nvCxnSpPr>
          <p:cNvPr id="2505" name="Google Shape;2505;p4"/>
          <p:cNvCxnSpPr/>
          <p:nvPr/>
        </p:nvCxnSpPr>
        <p:spPr>
          <a:xfrm flipH="1" rot="10800000">
            <a:off x="3642725" y="7179951"/>
            <a:ext cx="2100" cy="1662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6" name="Google Shape;2506;p4"/>
          <p:cNvCxnSpPr>
            <a:stCxn id="2497" idx="0"/>
            <a:endCxn id="2488" idx="2"/>
          </p:cNvCxnSpPr>
          <p:nvPr/>
        </p:nvCxnSpPr>
        <p:spPr>
          <a:xfrm rot="10800000">
            <a:off x="3666175" y="4839350"/>
            <a:ext cx="3900" cy="7164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07" name="Google Shape;2507;p4"/>
          <p:cNvPicPr preferRelativeResize="0"/>
          <p:nvPr/>
        </p:nvPicPr>
        <p:blipFill rotWithShape="1">
          <a:blip r:embed="rId5">
            <a:alphaModFix/>
          </a:blip>
          <a:srcRect b="46777" l="34318" r="44252" t="20546"/>
          <a:stretch/>
        </p:blipFill>
        <p:spPr>
          <a:xfrm>
            <a:off x="5291551" y="9021800"/>
            <a:ext cx="1347274" cy="1465157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5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3" name="Google Shape;2513;p5"/>
          <p:cNvGrpSpPr/>
          <p:nvPr/>
        </p:nvGrpSpPr>
        <p:grpSpPr>
          <a:xfrm>
            <a:off x="7209012" y="114250"/>
            <a:ext cx="266994" cy="2230124"/>
            <a:chOff x="6775725" y="1037324"/>
            <a:chExt cx="1118532" cy="3068838"/>
          </a:xfrm>
        </p:grpSpPr>
        <p:sp>
          <p:nvSpPr>
            <p:cNvPr id="2514" name="Google Shape;2514;p5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5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5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5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5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5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5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5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5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5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5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5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5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5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5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5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5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5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5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5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5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5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5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5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5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5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5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5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5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5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5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5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5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47" name="Google Shape;2547;p5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548" name="Google Shape;2548;p5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5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5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5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5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5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5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5" name="Google Shape;2555;p5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556" name="Google Shape;2556;p5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5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5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5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5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5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5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3" name="Google Shape;2563;p5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564" name="Google Shape;2564;p5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5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5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5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5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5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5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71" name="Google Shape;2571;p5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5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5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5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5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5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5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5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5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5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5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5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3" name="Google Shape;2583;p5"/>
          <p:cNvGrpSpPr/>
          <p:nvPr/>
        </p:nvGrpSpPr>
        <p:grpSpPr>
          <a:xfrm flipH="1">
            <a:off x="90846" y="189599"/>
            <a:ext cx="397222" cy="533461"/>
            <a:chOff x="8884746" y="289993"/>
            <a:chExt cx="297924" cy="307435"/>
          </a:xfrm>
        </p:grpSpPr>
        <p:sp>
          <p:nvSpPr>
            <p:cNvPr id="2584" name="Google Shape;2584;p5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5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6" name="Google Shape;2586;p5"/>
          <p:cNvSpPr txBox="1"/>
          <p:nvPr/>
        </p:nvSpPr>
        <p:spPr>
          <a:xfrm>
            <a:off x="620925" y="189600"/>
            <a:ext cx="61716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Development of the Neural Tube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87" name="Google Shape;2587;p5"/>
          <p:cNvSpPr txBox="1"/>
          <p:nvPr/>
        </p:nvSpPr>
        <p:spPr>
          <a:xfrm>
            <a:off x="885300" y="3938075"/>
            <a:ext cx="6171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Ectodermal cells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above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/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dorsal to notochord thickens to form the “neural plate”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88" name="Google Shape;2588;p5"/>
          <p:cNvSpPr txBox="1"/>
          <p:nvPr/>
        </p:nvSpPr>
        <p:spPr>
          <a:xfrm>
            <a:off x="885300" y="4921975"/>
            <a:ext cx="63885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A longitudinal groove develops in the neural plate “neural groove” </a:t>
            </a:r>
            <a:r>
              <a:rPr b="0" i="0" lang="en" sz="13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Neural plate folds to form “neural groove” with prominent neural folds</a:t>
            </a:r>
            <a:endParaRPr b="0" i="0" sz="13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89" name="Google Shape;2589;p5"/>
          <p:cNvSpPr txBox="1"/>
          <p:nvPr/>
        </p:nvSpPr>
        <p:spPr>
          <a:xfrm>
            <a:off x="885300" y="5863425"/>
            <a:ext cx="6388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margins of the neural plate (neural folds) approach each other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(with deepening</a:t>
            </a:r>
            <a:r>
              <a:rPr lang="en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of the neural groove</a:t>
            </a:r>
            <a:r>
              <a:rPr lang="en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)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and fuse to form the neural tube. </a:t>
            </a:r>
            <a:endParaRPr b="0" i="0" sz="1400" u="none" cap="none" strike="noStrike">
              <a:solidFill>
                <a:schemeClr val="accen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90" name="Google Shape;2590;p5"/>
          <p:cNvSpPr txBox="1"/>
          <p:nvPr/>
        </p:nvSpPr>
        <p:spPr>
          <a:xfrm>
            <a:off x="885305" y="8262910"/>
            <a:ext cx="44973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Closure of the neural tube begins in the future neck region (4th somite), then proceeds cranially and caudally</a:t>
            </a:r>
            <a:endParaRPr b="0" i="0" sz="13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91" name="Google Shape;2591;p5"/>
          <p:cNvSpPr txBox="1"/>
          <p:nvPr/>
        </p:nvSpPr>
        <p:spPr>
          <a:xfrm>
            <a:off x="885311" y="8851488"/>
            <a:ext cx="5105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The most cranial and caudal ends of the tube still open as: 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1- Anterior </a:t>
            </a:r>
            <a:r>
              <a:rPr b="1" i="0" lang="en" sz="1400" u="none" cap="none" strike="noStrike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rPr>
              <a:t>(cranial)</a:t>
            </a: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neuropores: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which closes at </a:t>
            </a: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day 25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forming lamina terminalis 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2- Posterior </a:t>
            </a:r>
            <a:r>
              <a:rPr b="1" i="0" lang="en" sz="1400" u="none" cap="none" strike="noStrike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rPr>
              <a:t>(caudal)</a:t>
            </a: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neuropores: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which closes at </a:t>
            </a: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day 27</a:t>
            </a:r>
            <a:endParaRPr b="1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-The </a:t>
            </a:r>
            <a:r>
              <a:rPr b="1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lumen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of the tube will give: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1- Ventricles of the brain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2- Central canal of spinal cord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92" name="Google Shape;2592;p5"/>
          <p:cNvSpPr/>
          <p:nvPr/>
        </p:nvSpPr>
        <p:spPr>
          <a:xfrm>
            <a:off x="488075" y="980025"/>
            <a:ext cx="6388500" cy="705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latin typeface="Red Hat Text"/>
                <a:ea typeface="Red Hat Text"/>
                <a:cs typeface="Red Hat Text"/>
                <a:sym typeface="Red Hat Text"/>
              </a:rPr>
              <a:t>Notochord</a:t>
            </a:r>
            <a:r>
              <a:rPr b="0" i="0" lang="en" sz="1400" u="none" cap="none" strike="noStrike">
                <a:latin typeface="Red Hat Text"/>
                <a:ea typeface="Red Hat Text"/>
                <a:cs typeface="Red Hat Text"/>
                <a:sym typeface="Red Hat Text"/>
              </a:rPr>
              <a:t> stimulates Neural tube formation which in turn stimulates the development of the vertebral column.</a:t>
            </a:r>
            <a:endParaRPr b="0" i="0" sz="1400" u="none" cap="none" strike="noStrike"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93" name="Google Shape;2593;p5"/>
          <p:cNvSpPr/>
          <p:nvPr/>
        </p:nvSpPr>
        <p:spPr>
          <a:xfrm>
            <a:off x="885300" y="1998200"/>
            <a:ext cx="2561400" cy="41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What is the Neural Tube?</a:t>
            </a:r>
            <a:endParaRPr b="1" i="0" sz="1400" u="none" cap="none" strike="noStrik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594" name="Google Shape;2594;p5"/>
          <p:cNvSpPr/>
          <p:nvPr/>
        </p:nvSpPr>
        <p:spPr>
          <a:xfrm>
            <a:off x="488075" y="2347948"/>
            <a:ext cx="6267300" cy="58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It is a derivative of the ectoderm</a:t>
            </a:r>
            <a:r>
              <a:rPr lang="en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overlying the notochord</a:t>
            </a:r>
            <a:r>
              <a:rPr b="0" i="0" lang="en" sz="14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 that gives rise to the brain and the spinal cord.</a:t>
            </a:r>
            <a:endParaRPr b="0" i="0" sz="1400" u="none" cap="none" strike="noStrike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595" name="Google Shape;2595;p5"/>
          <p:cNvSpPr txBox="1"/>
          <p:nvPr/>
        </p:nvSpPr>
        <p:spPr>
          <a:xfrm>
            <a:off x="5990706" y="3693658"/>
            <a:ext cx="30000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Highly Recommend</a:t>
            </a:r>
            <a:endParaRPr b="1" i="0" sz="6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5"/>
          <p:cNvPicPr preferRelativeResize="0"/>
          <p:nvPr/>
        </p:nvPicPr>
        <p:blipFill rotWithShape="1">
          <a:blip r:embed="rId3">
            <a:alphaModFix/>
          </a:blip>
          <a:srcRect b="1253" l="940" r="0" t="0"/>
          <a:stretch/>
        </p:blipFill>
        <p:spPr>
          <a:xfrm>
            <a:off x="5809225" y="6707375"/>
            <a:ext cx="1666800" cy="1667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7" name="Google Shape;2597;p5"/>
          <p:cNvCxnSpPr>
            <a:endCxn id="2598" idx="5"/>
          </p:cNvCxnSpPr>
          <p:nvPr/>
        </p:nvCxnSpPr>
        <p:spPr>
          <a:xfrm flipH="1">
            <a:off x="570320" y="3693601"/>
            <a:ext cx="10800" cy="37245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9" name="Google Shape;2599;p5"/>
          <p:cNvSpPr/>
          <p:nvPr/>
        </p:nvSpPr>
        <p:spPr>
          <a:xfrm>
            <a:off x="180151" y="3300075"/>
            <a:ext cx="3630900" cy="380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025" lIns="100075" spcFirstLastPara="1" rIns="100075" wrap="square" tIns="50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How does the Neural Tube develop?</a:t>
            </a:r>
            <a:endParaRPr b="1" i="0" sz="28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600" name="Google Shape;2600;p5"/>
          <p:cNvGrpSpPr/>
          <p:nvPr/>
        </p:nvGrpSpPr>
        <p:grpSpPr>
          <a:xfrm>
            <a:off x="372051" y="3968527"/>
            <a:ext cx="397257" cy="3641972"/>
            <a:chOff x="7343472" y="710655"/>
            <a:chExt cx="752666" cy="5262205"/>
          </a:xfrm>
        </p:grpSpPr>
        <p:grpSp>
          <p:nvGrpSpPr>
            <p:cNvPr id="2601" name="Google Shape;2601;p5"/>
            <p:cNvGrpSpPr/>
            <p:nvPr/>
          </p:nvGrpSpPr>
          <p:grpSpPr>
            <a:xfrm>
              <a:off x="7345047" y="710655"/>
              <a:ext cx="751091" cy="1112030"/>
              <a:chOff x="2391948" y="1635646"/>
              <a:chExt cx="805546" cy="1584088"/>
            </a:xfrm>
          </p:grpSpPr>
          <p:sp>
            <p:nvSpPr>
              <p:cNvPr id="2602" name="Google Shape;2602;p5"/>
              <p:cNvSpPr/>
              <p:nvPr/>
            </p:nvSpPr>
            <p:spPr>
              <a:xfrm>
                <a:off x="2391994" y="1635646"/>
                <a:ext cx="805500" cy="7920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" sz="2200" u="none" cap="none" strike="noStrike">
                    <a:solidFill>
                      <a:srgbClr val="43434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</a:t>
                </a:r>
                <a:endParaRPr b="1" i="0" sz="2800" u="none" cap="none" strike="noStrike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03" name="Google Shape;2603;p5"/>
              <p:cNvSpPr/>
              <p:nvPr/>
            </p:nvSpPr>
            <p:spPr>
              <a:xfrm rot="10800000">
                <a:off x="2391948" y="2427734"/>
                <a:ext cx="805500" cy="792000"/>
              </a:xfrm>
              <a:prstGeom prst="triangle">
                <a:avLst>
                  <a:gd fmla="val 0" name="adj"/>
                </a:avLst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1" i="0" sz="15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604" name="Google Shape;2604;p5"/>
            <p:cNvGrpSpPr/>
            <p:nvPr/>
          </p:nvGrpSpPr>
          <p:grpSpPr>
            <a:xfrm>
              <a:off x="7343472" y="2102230"/>
              <a:ext cx="751091" cy="1112030"/>
              <a:chOff x="2391948" y="1635646"/>
              <a:chExt cx="805546" cy="1584088"/>
            </a:xfrm>
          </p:grpSpPr>
          <p:sp>
            <p:nvSpPr>
              <p:cNvPr id="2605" name="Google Shape;2605;p5"/>
              <p:cNvSpPr/>
              <p:nvPr/>
            </p:nvSpPr>
            <p:spPr>
              <a:xfrm>
                <a:off x="2391994" y="1635646"/>
                <a:ext cx="805500" cy="7920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" sz="2200" u="none" cap="none" strike="noStrike">
                    <a:solidFill>
                      <a:srgbClr val="43434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</a:t>
                </a:r>
                <a:endParaRPr b="1" i="0" sz="2800" u="none" cap="none" strike="noStrike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06" name="Google Shape;2606;p5"/>
              <p:cNvSpPr/>
              <p:nvPr/>
            </p:nvSpPr>
            <p:spPr>
              <a:xfrm rot="10800000">
                <a:off x="2391948" y="2427734"/>
                <a:ext cx="805500" cy="792000"/>
              </a:xfrm>
              <a:prstGeom prst="triangle">
                <a:avLst>
                  <a:gd fmla="val 0" name="adj"/>
                </a:avLst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1" i="0" sz="15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607" name="Google Shape;2607;p5"/>
            <p:cNvGrpSpPr/>
            <p:nvPr/>
          </p:nvGrpSpPr>
          <p:grpSpPr>
            <a:xfrm>
              <a:off x="7343498" y="3493805"/>
              <a:ext cx="751091" cy="1112030"/>
              <a:chOff x="2391948" y="1635646"/>
              <a:chExt cx="805546" cy="1584088"/>
            </a:xfrm>
          </p:grpSpPr>
          <p:sp>
            <p:nvSpPr>
              <p:cNvPr id="2608" name="Google Shape;2608;p5"/>
              <p:cNvSpPr/>
              <p:nvPr/>
            </p:nvSpPr>
            <p:spPr>
              <a:xfrm>
                <a:off x="2391994" y="1635646"/>
                <a:ext cx="805500" cy="7920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" sz="2200" u="none" cap="none" strike="noStrike">
                    <a:solidFill>
                      <a:srgbClr val="43434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3</a:t>
                </a:r>
                <a:endParaRPr b="1" i="0" sz="2800" u="none" cap="none" strike="noStrike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09" name="Google Shape;2609;p5"/>
              <p:cNvSpPr/>
              <p:nvPr/>
            </p:nvSpPr>
            <p:spPr>
              <a:xfrm rot="10800000">
                <a:off x="2391948" y="2427734"/>
                <a:ext cx="805500" cy="792000"/>
              </a:xfrm>
              <a:prstGeom prst="triangle">
                <a:avLst>
                  <a:gd fmla="val 0" name="adj"/>
                </a:avLst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1" i="0" sz="15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610" name="Google Shape;2610;p5"/>
            <p:cNvGrpSpPr/>
            <p:nvPr/>
          </p:nvGrpSpPr>
          <p:grpSpPr>
            <a:xfrm>
              <a:off x="7343599" y="4860830"/>
              <a:ext cx="751091" cy="1112030"/>
              <a:chOff x="2391948" y="1635646"/>
              <a:chExt cx="805546" cy="1584088"/>
            </a:xfrm>
          </p:grpSpPr>
          <p:sp>
            <p:nvSpPr>
              <p:cNvPr id="2611" name="Google Shape;2611;p5"/>
              <p:cNvSpPr/>
              <p:nvPr/>
            </p:nvSpPr>
            <p:spPr>
              <a:xfrm>
                <a:off x="2391994" y="1635646"/>
                <a:ext cx="805500" cy="7920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" sz="2200" u="none" cap="none" strike="noStrike">
                    <a:solidFill>
                      <a:srgbClr val="43434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4</a:t>
                </a:r>
                <a:endParaRPr b="1" i="0" sz="2800" u="none" cap="none" strike="noStrike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98" name="Google Shape;2598;p5"/>
              <p:cNvSpPr/>
              <p:nvPr/>
            </p:nvSpPr>
            <p:spPr>
              <a:xfrm rot="10800000">
                <a:off x="2391948" y="2427734"/>
                <a:ext cx="805500" cy="792000"/>
              </a:xfrm>
              <a:prstGeom prst="triangle">
                <a:avLst>
                  <a:gd fmla="val 0" name="adj"/>
                </a:avLst>
              </a:prstGeom>
              <a:solidFill>
                <a:srgbClr val="C9DAF8"/>
              </a:solidFill>
              <a:ln cap="flat" cmpd="sng" w="9525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50025" lIns="100075" spcFirstLastPara="1" rIns="100075" wrap="square" tIns="500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1" i="0" sz="15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2612" name="Google Shape;2612;p5"/>
          <p:cNvGrpSpPr/>
          <p:nvPr/>
        </p:nvGrpSpPr>
        <p:grpSpPr>
          <a:xfrm>
            <a:off x="6110661" y="3006172"/>
            <a:ext cx="681868" cy="741215"/>
            <a:chOff x="5557286" y="3817357"/>
            <a:chExt cx="362947" cy="356576"/>
          </a:xfrm>
        </p:grpSpPr>
        <p:sp>
          <p:nvSpPr>
            <p:cNvPr id="2613" name="Google Shape;2613;p5"/>
            <p:cNvSpPr/>
            <p:nvPr/>
          </p:nvSpPr>
          <p:spPr>
            <a:xfrm>
              <a:off x="5557286" y="3817357"/>
              <a:ext cx="356891" cy="356498"/>
            </a:xfrm>
            <a:custGeom>
              <a:rect b="b" l="l" r="r" t="t"/>
              <a:pathLst>
                <a:path extrusionOk="0" h="13599" w="13614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68" y="13598"/>
                    <a:pt x="13613" y="10552"/>
                    <a:pt x="13613" y="6799"/>
                  </a:cubicBezTo>
                  <a:cubicBezTo>
                    <a:pt x="13613" y="3046"/>
                    <a:pt x="10568" y="0"/>
                    <a:pt x="680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5"/>
            <p:cNvSpPr/>
            <p:nvPr/>
          </p:nvSpPr>
          <p:spPr>
            <a:xfrm>
              <a:off x="5712453" y="3817357"/>
              <a:ext cx="207780" cy="356576"/>
            </a:xfrm>
            <a:custGeom>
              <a:rect b="b" l="l" r="r" t="t"/>
              <a:pathLst>
                <a:path extrusionOk="0" h="13602" w="7926">
                  <a:moveTo>
                    <a:pt x="895" y="0"/>
                  </a:moveTo>
                  <a:cubicBezTo>
                    <a:pt x="592" y="0"/>
                    <a:pt x="289" y="15"/>
                    <a:pt x="0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0" y="13541"/>
                  </a:cubicBezTo>
                  <a:cubicBezTo>
                    <a:pt x="306" y="13581"/>
                    <a:pt x="609" y="13601"/>
                    <a:pt x="909" y="13601"/>
                  </a:cubicBezTo>
                  <a:cubicBezTo>
                    <a:pt x="4430" y="13601"/>
                    <a:pt x="7441" y="10865"/>
                    <a:pt x="7680" y="7247"/>
                  </a:cubicBezTo>
                  <a:cubicBezTo>
                    <a:pt x="7925" y="3320"/>
                    <a:pt x="4822" y="0"/>
                    <a:pt x="89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5"/>
            <p:cNvSpPr/>
            <p:nvPr/>
          </p:nvSpPr>
          <p:spPr>
            <a:xfrm>
              <a:off x="5696567" y="3944343"/>
              <a:ext cx="98411" cy="102527"/>
            </a:xfrm>
            <a:custGeom>
              <a:rect b="b" l="l" r="r" t="t"/>
              <a:pathLst>
                <a:path extrusionOk="0" h="3911" w="3754">
                  <a:moveTo>
                    <a:pt x="129" y="0"/>
                  </a:moveTo>
                  <a:cubicBezTo>
                    <a:pt x="58" y="0"/>
                    <a:pt x="0" y="60"/>
                    <a:pt x="0" y="136"/>
                  </a:cubicBezTo>
                  <a:lnTo>
                    <a:pt x="0" y="3774"/>
                  </a:lnTo>
                  <a:cubicBezTo>
                    <a:pt x="0" y="3850"/>
                    <a:pt x="58" y="3910"/>
                    <a:pt x="123" y="3910"/>
                  </a:cubicBezTo>
                  <a:cubicBezTo>
                    <a:pt x="144" y="3910"/>
                    <a:pt x="166" y="3904"/>
                    <a:pt x="188" y="3890"/>
                  </a:cubicBezTo>
                  <a:lnTo>
                    <a:pt x="3667" y="2071"/>
                  </a:lnTo>
                  <a:cubicBezTo>
                    <a:pt x="3753" y="2027"/>
                    <a:pt x="3753" y="1883"/>
                    <a:pt x="3667" y="1840"/>
                  </a:cubicBezTo>
                  <a:lnTo>
                    <a:pt x="202" y="21"/>
                  </a:lnTo>
                  <a:cubicBezTo>
                    <a:pt x="177" y="7"/>
                    <a:pt x="153" y="0"/>
                    <a:pt x="129" y="0"/>
                  </a:cubicBezTo>
                  <a:close/>
                </a:path>
              </a:pathLst>
            </a:custGeom>
            <a:solidFill>
              <a:srgbClr val="8CA4B5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6" name="Google Shape;2616;p5">
            <a:hlinkClick r:id="rId4"/>
          </p:cNvPr>
          <p:cNvSpPr/>
          <p:nvPr/>
        </p:nvSpPr>
        <p:spPr>
          <a:xfrm>
            <a:off x="6231628" y="3207192"/>
            <a:ext cx="439918" cy="339199"/>
          </a:xfrm>
          <a:custGeom>
            <a:rect b="b" l="l" r="r" t="t"/>
            <a:pathLst>
              <a:path extrusionOk="0" h="8740" w="12544">
                <a:moveTo>
                  <a:pt x="1469" y="8373"/>
                </a:moveTo>
                <a:cubicBezTo>
                  <a:pt x="1002" y="8240"/>
                  <a:pt x="701" y="7940"/>
                  <a:pt x="535" y="7473"/>
                </a:cubicBezTo>
                <a:cubicBezTo>
                  <a:pt x="134" y="6338"/>
                  <a:pt x="1" y="1702"/>
                  <a:pt x="768" y="768"/>
                </a:cubicBezTo>
                <a:cubicBezTo>
                  <a:pt x="1035" y="468"/>
                  <a:pt x="1402" y="267"/>
                  <a:pt x="1802" y="234"/>
                </a:cubicBezTo>
                <a:cubicBezTo>
                  <a:pt x="3904" y="1"/>
                  <a:pt x="10408" y="34"/>
                  <a:pt x="11175" y="301"/>
                </a:cubicBezTo>
                <a:cubicBezTo>
                  <a:pt x="11609" y="468"/>
                  <a:pt x="11909" y="734"/>
                  <a:pt x="12076" y="1168"/>
                </a:cubicBezTo>
                <a:cubicBezTo>
                  <a:pt x="12510" y="2336"/>
                  <a:pt x="12543" y="6539"/>
                  <a:pt x="12009" y="7639"/>
                </a:cubicBezTo>
                <a:cubicBezTo>
                  <a:pt x="11876" y="7940"/>
                  <a:pt x="11643" y="8140"/>
                  <a:pt x="11376" y="8306"/>
                </a:cubicBezTo>
                <a:cubicBezTo>
                  <a:pt x="10575" y="8740"/>
                  <a:pt x="2503" y="8707"/>
                  <a:pt x="1469" y="8373"/>
                </a:cubicBezTo>
                <a:close/>
                <a:moveTo>
                  <a:pt x="4804" y="6205"/>
                </a:moveTo>
                <a:cubicBezTo>
                  <a:pt x="6072" y="5538"/>
                  <a:pt x="7339" y="4871"/>
                  <a:pt x="8607" y="4237"/>
                </a:cubicBezTo>
                <a:cubicBezTo>
                  <a:pt x="7339" y="3570"/>
                  <a:pt x="6072" y="2903"/>
                  <a:pt x="4804" y="2235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7" name="Google Shape;2617;p5"/>
          <p:cNvSpPr txBox="1"/>
          <p:nvPr/>
        </p:nvSpPr>
        <p:spPr>
          <a:xfrm>
            <a:off x="885300" y="6937675"/>
            <a:ext cx="449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The neural folds fuse and a neural tube is formed, The tube then separates from the overlying ectoderm</a:t>
            </a:r>
            <a:endParaRPr sz="1300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sz="1300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sz="1300">
              <a:solidFill>
                <a:srgbClr val="A64D79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618" name="Google Shape;2618;p5"/>
          <p:cNvSpPr/>
          <p:nvPr/>
        </p:nvSpPr>
        <p:spPr>
          <a:xfrm>
            <a:off x="377526" y="7797288"/>
            <a:ext cx="3630900" cy="380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025" lIns="100075" spcFirstLastPara="1" rIns="100075" wrap="square" tIns="50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How does the Neural Tube </a:t>
            </a:r>
            <a:r>
              <a:rPr b="1" lang="en" sz="1500">
                <a:latin typeface="Red Hat Text"/>
                <a:ea typeface="Red Hat Text"/>
                <a:cs typeface="Red Hat Text"/>
                <a:sym typeface="Red Hat Text"/>
              </a:rPr>
              <a:t>closes</a:t>
            </a:r>
            <a:r>
              <a:rPr b="1" i="0" lang="en" sz="15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?</a:t>
            </a:r>
            <a:endParaRPr b="1" i="0" sz="28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9" name="Google Shape;2619;p5"/>
          <p:cNvSpPr/>
          <p:nvPr/>
        </p:nvSpPr>
        <p:spPr>
          <a:xfrm>
            <a:off x="372481" y="8364807"/>
            <a:ext cx="396300" cy="3849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025" lIns="100075" spcFirstLastPara="1" rIns="100075" wrap="square" tIns="50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2200" u="none" cap="none" strike="noStrik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1" i="0" sz="28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0" name="Google Shape;2620;p5"/>
          <p:cNvSpPr/>
          <p:nvPr/>
        </p:nvSpPr>
        <p:spPr>
          <a:xfrm>
            <a:off x="377524" y="8987028"/>
            <a:ext cx="396300" cy="3849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025" lIns="100075" spcFirstLastPara="1" rIns="100075" wrap="square" tIns="50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2200" u="none" cap="none" strike="noStrik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1" i="0" sz="28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624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6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6" name="Google Shape;2626;p6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2627" name="Google Shape;2627;p6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6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6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6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6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6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6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6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6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6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6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6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6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6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6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6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6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6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6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6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6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6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6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6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6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6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6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6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6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6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6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6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6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60" name="Google Shape;2660;p6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661" name="Google Shape;2661;p6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6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6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6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6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6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6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8" name="Google Shape;2668;p6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669" name="Google Shape;2669;p6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6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6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6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6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6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6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76" name="Google Shape;2676;p6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677" name="Google Shape;2677;p6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6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6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6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6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6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6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4" name="Google Shape;2684;p6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6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6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6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6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6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6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6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6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6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6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6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6" name="Google Shape;2696;p6"/>
          <p:cNvGrpSpPr/>
          <p:nvPr/>
        </p:nvGrpSpPr>
        <p:grpSpPr>
          <a:xfrm flipH="1">
            <a:off x="154996" y="423374"/>
            <a:ext cx="397222" cy="533461"/>
            <a:chOff x="8884746" y="289993"/>
            <a:chExt cx="297924" cy="307435"/>
          </a:xfrm>
        </p:grpSpPr>
        <p:sp>
          <p:nvSpPr>
            <p:cNvPr id="2697" name="Google Shape;2697;p6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6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9" name="Google Shape;2699;p6"/>
          <p:cNvSpPr txBox="1"/>
          <p:nvPr/>
        </p:nvSpPr>
        <p:spPr>
          <a:xfrm>
            <a:off x="620925" y="423375"/>
            <a:ext cx="60096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Development of Spinal Cord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2700" name="Google Shape;27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7757" y="1260938"/>
            <a:ext cx="671437" cy="121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1" name="Google Shape;270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4282" y="2741488"/>
            <a:ext cx="2177880" cy="12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2" name="Google Shape;270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7746" y="4299049"/>
            <a:ext cx="2310950" cy="14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3" name="Google Shape;270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7725" y="6084813"/>
            <a:ext cx="2310951" cy="12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4" name="Google Shape;270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37756" y="8518233"/>
            <a:ext cx="2310950" cy="1213631"/>
          </a:xfrm>
          <a:prstGeom prst="rect">
            <a:avLst/>
          </a:prstGeom>
          <a:noFill/>
          <a:ln>
            <a:noFill/>
          </a:ln>
        </p:spPr>
      </p:pic>
      <p:sp>
        <p:nvSpPr>
          <p:cNvPr id="2705" name="Google Shape;2705;p6"/>
          <p:cNvSpPr txBox="1"/>
          <p:nvPr/>
        </p:nvSpPr>
        <p:spPr>
          <a:xfrm>
            <a:off x="4942052" y="9737711"/>
            <a:ext cx="2502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*</a:t>
            </a:r>
            <a:r>
              <a:rPr b="1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Unmyelinated</a:t>
            </a:r>
            <a:r>
              <a:rPr b="0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 axon conduction velocity: 0.5 – 10 m/s</a:t>
            </a:r>
            <a:endParaRPr b="0" i="0" sz="1000" u="none" cap="none" strike="noStrike">
              <a:solidFill>
                <a:srgbClr val="6FA8DC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FA8DC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*</a:t>
            </a:r>
            <a:r>
              <a:rPr b="1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Myelinated</a:t>
            </a:r>
            <a:r>
              <a:rPr b="0" i="0" lang="en" sz="10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 axon conduction velocity (Saltatory conduction) : up to 150 m/s</a:t>
            </a:r>
            <a:endParaRPr b="0" i="0" sz="1000" u="none" cap="none" strike="noStrike">
              <a:solidFill>
                <a:srgbClr val="6FA8DC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706" name="Google Shape;2706;p6"/>
          <p:cNvCxnSpPr>
            <a:stCxn id="2707" idx="3"/>
            <a:endCxn id="2702" idx="1"/>
          </p:cNvCxnSpPr>
          <p:nvPr/>
        </p:nvCxnSpPr>
        <p:spPr>
          <a:xfrm>
            <a:off x="4658725" y="5020537"/>
            <a:ext cx="378900" cy="450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dot"/>
            <a:round/>
            <a:headEnd len="sm" w="sm" type="none"/>
            <a:tailEnd len="med" w="med" type="stealth"/>
          </a:ln>
        </p:spPr>
      </p:cxnSp>
      <p:cxnSp>
        <p:nvCxnSpPr>
          <p:cNvPr id="2708" name="Google Shape;2708;p6"/>
          <p:cNvCxnSpPr>
            <a:stCxn id="2709" idx="3"/>
            <a:endCxn id="2703" idx="1"/>
          </p:cNvCxnSpPr>
          <p:nvPr/>
        </p:nvCxnSpPr>
        <p:spPr>
          <a:xfrm>
            <a:off x="4314450" y="6725800"/>
            <a:ext cx="723300" cy="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dot"/>
            <a:round/>
            <a:headEnd len="sm" w="sm" type="none"/>
            <a:tailEnd len="med" w="med" type="stealth"/>
          </a:ln>
        </p:spPr>
      </p:cxnSp>
      <p:cxnSp>
        <p:nvCxnSpPr>
          <p:cNvPr id="2710" name="Google Shape;2710;p6"/>
          <p:cNvCxnSpPr>
            <a:stCxn id="2711" idx="3"/>
            <a:endCxn id="2701" idx="1"/>
          </p:cNvCxnSpPr>
          <p:nvPr/>
        </p:nvCxnSpPr>
        <p:spPr>
          <a:xfrm>
            <a:off x="4658850" y="3353350"/>
            <a:ext cx="445500" cy="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dot"/>
            <a:round/>
            <a:headEnd len="sm" w="sm" type="none"/>
            <a:tailEnd len="med" w="med" type="stealth"/>
          </a:ln>
        </p:spPr>
      </p:cxnSp>
      <p:cxnSp>
        <p:nvCxnSpPr>
          <p:cNvPr id="2712" name="Google Shape;2712;p6"/>
          <p:cNvCxnSpPr>
            <a:stCxn id="2713" idx="3"/>
            <a:endCxn id="2700" idx="1"/>
          </p:cNvCxnSpPr>
          <p:nvPr/>
        </p:nvCxnSpPr>
        <p:spPr>
          <a:xfrm>
            <a:off x="4420940" y="1825900"/>
            <a:ext cx="616800" cy="4200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dot"/>
            <a:round/>
            <a:headEnd len="sm" w="sm" type="none"/>
            <a:tailEnd len="med" w="med" type="stealth"/>
          </a:ln>
        </p:spPr>
      </p:cxnSp>
      <p:sp>
        <p:nvSpPr>
          <p:cNvPr id="2707" name="Google Shape;2707;p6"/>
          <p:cNvSpPr/>
          <p:nvPr/>
        </p:nvSpPr>
        <p:spPr>
          <a:xfrm>
            <a:off x="216325" y="4267987"/>
            <a:ext cx="4442400" cy="1505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3D85C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-Neurons of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mantle layer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(future grey matter) differentiate into 2 areas separated by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sulcus limitans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100" u="none" cap="none" strike="noStrike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rPr>
              <a:t>(a longitudinal groove)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into: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1-</a:t>
            </a:r>
            <a:r>
              <a:rPr b="0" i="0" lang="en" sz="1100" u="none" cap="none" strike="noStrike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Dorsal alar plate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(future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dorsal horn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): containing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sensory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neurons.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D966"/>
                </a:solidFill>
                <a:latin typeface="Red Hat Text"/>
                <a:ea typeface="Red Hat Text"/>
                <a:cs typeface="Red Hat Text"/>
                <a:sym typeface="Red Hat Text"/>
              </a:rPr>
              <a:t>2- Ventral basal plate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(future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ventral horn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): containing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motor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neurons.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6"/>
          <p:cNvSpPr/>
          <p:nvPr/>
        </p:nvSpPr>
        <p:spPr>
          <a:xfrm>
            <a:off x="262650" y="2681350"/>
            <a:ext cx="4396200" cy="1344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3D85C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-Neural tube cells </a:t>
            </a:r>
            <a:r>
              <a:rPr b="0" i="0" lang="en" sz="1100" u="none" cap="none" strike="noStrike">
                <a:solidFill>
                  <a:srgbClr val="999999"/>
                </a:solidFill>
                <a:latin typeface="Red Hat Text"/>
                <a:ea typeface="Red Hat Text"/>
                <a:cs typeface="Red Hat Text"/>
                <a:sym typeface="Red Hat Text"/>
              </a:rPr>
              <a:t>”</a:t>
            </a:r>
            <a:r>
              <a:rPr b="0" i="0" lang="en" sz="1100" u="sng" cap="none" strike="noStrike">
                <a:solidFill>
                  <a:srgbClr val="999999"/>
                </a:solidFill>
                <a:latin typeface="Red Hat Text"/>
                <a:ea typeface="Red Hat Text"/>
                <a:cs typeface="Red Hat Text"/>
                <a:sym typeface="Red Hat Text"/>
              </a:rPr>
              <a:t>neuroepithelial</a:t>
            </a:r>
            <a:r>
              <a:rPr b="0" i="0" lang="en" sz="1100" u="none" cap="none" strike="noStrike">
                <a:solidFill>
                  <a:srgbClr val="999999"/>
                </a:solidFill>
                <a:latin typeface="Red Hat Text"/>
                <a:ea typeface="Red Hat Text"/>
                <a:cs typeface="Red Hat Text"/>
                <a:sym typeface="Red Hat Text"/>
              </a:rPr>
              <a:t>”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arranged in 3 layers: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1- Inner ventricular zone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undifferentiated cells.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2-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Middle mantle zone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cell bodies of neurons (future grey matter).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3-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Outer marginal zone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nerve fibers (axons) of neurons (future white matter).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6"/>
          <p:cNvSpPr/>
          <p:nvPr/>
        </p:nvSpPr>
        <p:spPr>
          <a:xfrm>
            <a:off x="1213040" y="1289200"/>
            <a:ext cx="3207900" cy="1073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3D85C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-Neural tube differentiates into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2 regions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: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1- Upper (c</a:t>
            </a:r>
            <a:r>
              <a:rPr b="1" lang="en" sz="1100">
                <a:latin typeface="Red Hat Text"/>
                <a:ea typeface="Red Hat Text"/>
                <a:cs typeface="Red Hat Text"/>
                <a:sym typeface="Red Hat Text"/>
              </a:rPr>
              <a:t>ranial) </a:t>
            </a:r>
            <a:r>
              <a:rPr b="1" i="0" lang="en" sz="11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 ⅓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➔</a:t>
            </a:r>
            <a:r>
              <a:rPr b="1" i="0" lang="en" sz="11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 Brain Region</a:t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2- Lower( caudal ) </a:t>
            </a:r>
            <a:r>
              <a:rPr b="1" i="0" lang="en" sz="1100" u="none" cap="none" strike="noStrike">
                <a:solidFill>
                  <a:srgbClr val="6AA84F"/>
                </a:solidFill>
                <a:latin typeface="Red Hat Text"/>
                <a:ea typeface="Red Hat Text"/>
                <a:cs typeface="Red Hat Text"/>
                <a:sym typeface="Red Hat Text"/>
              </a:rPr>
              <a:t>⅔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➔ </a:t>
            </a:r>
            <a:r>
              <a:rPr b="1" i="0" lang="en" sz="1100" u="none" cap="none" strike="noStrike">
                <a:solidFill>
                  <a:srgbClr val="6AA84F"/>
                </a:solidFill>
                <a:latin typeface="Red Hat Text"/>
                <a:ea typeface="Red Hat Text"/>
                <a:cs typeface="Red Hat Text"/>
                <a:sym typeface="Red Hat Text"/>
              </a:rPr>
              <a:t>Spinal Cord Region</a:t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6"/>
          <p:cNvSpPr/>
          <p:nvPr/>
        </p:nvSpPr>
        <p:spPr>
          <a:xfrm>
            <a:off x="262650" y="5999800"/>
            <a:ext cx="4051800" cy="1452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3D85C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-Proliferation and bulging of both </a:t>
            </a:r>
            <a:r>
              <a:rPr b="1" i="0" lang="en" sz="1100" u="none" cap="none" strike="noStrike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alar</a:t>
            </a:r>
            <a:r>
              <a:rPr b="0" i="0" lang="en" sz="1100" u="none" cap="none" strike="noStrike">
                <a:solidFill>
                  <a:srgbClr val="9FC5E8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&amp; </a:t>
            </a:r>
            <a:r>
              <a:rPr b="1" i="0" lang="en" sz="1100" u="none" cap="none" strike="noStrike">
                <a:solidFill>
                  <a:srgbClr val="FFD966"/>
                </a:solidFill>
                <a:latin typeface="Red Hat Text"/>
                <a:ea typeface="Red Hat Text"/>
                <a:cs typeface="Red Hat Text"/>
                <a:sym typeface="Red Hat Text"/>
              </a:rPr>
              <a:t>basal</a:t>
            </a:r>
            <a:r>
              <a:rPr b="0" i="0" lang="en" sz="1100" u="none" cap="none" strike="noStrike">
                <a:solidFill>
                  <a:srgbClr val="EA9999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plates result in formation of: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1-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Longitudinal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Dorsal median septum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2-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lang="en" sz="11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Longitudinal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Ventral median fissure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3-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Narrowing of the lumen of the neural tube to form small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central canal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4" name="Google Shape;2714;p6"/>
          <p:cNvSpPr/>
          <p:nvPr/>
        </p:nvSpPr>
        <p:spPr>
          <a:xfrm>
            <a:off x="309925" y="7678450"/>
            <a:ext cx="4396200" cy="2919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3D85C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Marginal layer (future white matter)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increases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in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size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due to addition of ascending, descending and intersegmental nerve fibers.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It divides into: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dorsal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,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ventral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and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lateral funiculi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(</a:t>
            </a:r>
            <a:r>
              <a:rPr b="0" i="0" lang="en" sz="1100" u="sng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White columns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).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Myelination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nerve fibers starts at the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4th month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and continues during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1st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(2 years of)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postnatal period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Motor fibers gets myelinated </a:t>
            </a:r>
            <a:r>
              <a:rPr b="1" i="0" lang="en" sz="11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before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sensory fibers.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 </a:t>
            </a:r>
            <a:r>
              <a:rPr b="0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Myelination starts in the </a:t>
            </a:r>
            <a:r>
              <a:rPr b="1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PNS</a:t>
            </a:r>
            <a:r>
              <a:rPr b="0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, then the </a:t>
            </a:r>
            <a:r>
              <a:rPr b="1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spinal cord</a:t>
            </a:r>
            <a:r>
              <a:rPr b="0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, the </a:t>
            </a:r>
            <a:r>
              <a:rPr b="1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brain stem</a:t>
            </a:r>
            <a:r>
              <a:rPr b="0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, and the </a:t>
            </a:r>
            <a:r>
              <a:rPr b="1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brain last</a:t>
            </a:r>
            <a:r>
              <a:rPr b="0" i="0" lang="en" sz="11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100" u="none" cap="none" strike="noStrike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0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So after nerve injury, both motor and sensory axons have the ability to regenerate and are given a proper pathway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5" name="Google Shape;2715;p6"/>
          <p:cNvCxnSpPr>
            <a:stCxn id="2714" idx="3"/>
            <a:endCxn id="2704" idx="1"/>
          </p:cNvCxnSpPr>
          <p:nvPr/>
        </p:nvCxnSpPr>
        <p:spPr>
          <a:xfrm flipH="1" rot="10800000">
            <a:off x="4706125" y="9124900"/>
            <a:ext cx="331500" cy="1320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dot"/>
            <a:round/>
            <a:headEnd len="sm" w="sm" type="none"/>
            <a:tailEnd len="med" w="med" type="stealth"/>
          </a:ln>
        </p:spPr>
      </p:cxnSp>
      <p:grpSp>
        <p:nvGrpSpPr>
          <p:cNvPr id="2716" name="Google Shape;2716;p6"/>
          <p:cNvGrpSpPr/>
          <p:nvPr/>
        </p:nvGrpSpPr>
        <p:grpSpPr>
          <a:xfrm>
            <a:off x="6039586" y="114247"/>
            <a:ext cx="681868" cy="741215"/>
            <a:chOff x="5557286" y="3817357"/>
            <a:chExt cx="362947" cy="356576"/>
          </a:xfrm>
        </p:grpSpPr>
        <p:sp>
          <p:nvSpPr>
            <p:cNvPr id="2717" name="Google Shape;2717;p6"/>
            <p:cNvSpPr/>
            <p:nvPr/>
          </p:nvSpPr>
          <p:spPr>
            <a:xfrm>
              <a:off x="5557286" y="3817357"/>
              <a:ext cx="356891" cy="356498"/>
            </a:xfrm>
            <a:custGeom>
              <a:rect b="b" l="l" r="r" t="t"/>
              <a:pathLst>
                <a:path extrusionOk="0" h="13599" w="13614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68" y="13598"/>
                    <a:pt x="13613" y="10552"/>
                    <a:pt x="13613" y="6799"/>
                  </a:cubicBezTo>
                  <a:cubicBezTo>
                    <a:pt x="13613" y="3046"/>
                    <a:pt x="10568" y="0"/>
                    <a:pt x="680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6"/>
            <p:cNvSpPr/>
            <p:nvPr/>
          </p:nvSpPr>
          <p:spPr>
            <a:xfrm>
              <a:off x="5712453" y="3817357"/>
              <a:ext cx="207780" cy="356576"/>
            </a:xfrm>
            <a:custGeom>
              <a:rect b="b" l="l" r="r" t="t"/>
              <a:pathLst>
                <a:path extrusionOk="0" h="13602" w="7926">
                  <a:moveTo>
                    <a:pt x="895" y="0"/>
                  </a:moveTo>
                  <a:cubicBezTo>
                    <a:pt x="592" y="0"/>
                    <a:pt x="289" y="15"/>
                    <a:pt x="0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0" y="13541"/>
                  </a:cubicBezTo>
                  <a:cubicBezTo>
                    <a:pt x="306" y="13581"/>
                    <a:pt x="609" y="13601"/>
                    <a:pt x="909" y="13601"/>
                  </a:cubicBezTo>
                  <a:cubicBezTo>
                    <a:pt x="4430" y="13601"/>
                    <a:pt x="7441" y="10865"/>
                    <a:pt x="7680" y="7247"/>
                  </a:cubicBezTo>
                  <a:cubicBezTo>
                    <a:pt x="7925" y="3320"/>
                    <a:pt x="4822" y="0"/>
                    <a:pt x="89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6"/>
            <p:cNvSpPr/>
            <p:nvPr/>
          </p:nvSpPr>
          <p:spPr>
            <a:xfrm>
              <a:off x="5696567" y="3944343"/>
              <a:ext cx="98411" cy="102527"/>
            </a:xfrm>
            <a:custGeom>
              <a:rect b="b" l="l" r="r" t="t"/>
              <a:pathLst>
                <a:path extrusionOk="0" h="3911" w="3754">
                  <a:moveTo>
                    <a:pt x="129" y="0"/>
                  </a:moveTo>
                  <a:cubicBezTo>
                    <a:pt x="58" y="0"/>
                    <a:pt x="0" y="60"/>
                    <a:pt x="0" y="136"/>
                  </a:cubicBezTo>
                  <a:lnTo>
                    <a:pt x="0" y="3774"/>
                  </a:lnTo>
                  <a:cubicBezTo>
                    <a:pt x="0" y="3850"/>
                    <a:pt x="58" y="3910"/>
                    <a:pt x="123" y="3910"/>
                  </a:cubicBezTo>
                  <a:cubicBezTo>
                    <a:pt x="144" y="3910"/>
                    <a:pt x="166" y="3904"/>
                    <a:pt x="188" y="3890"/>
                  </a:cubicBezTo>
                  <a:lnTo>
                    <a:pt x="3667" y="2071"/>
                  </a:lnTo>
                  <a:cubicBezTo>
                    <a:pt x="3753" y="2027"/>
                    <a:pt x="3753" y="1883"/>
                    <a:pt x="3667" y="1840"/>
                  </a:cubicBezTo>
                  <a:lnTo>
                    <a:pt x="202" y="21"/>
                  </a:lnTo>
                  <a:cubicBezTo>
                    <a:pt x="177" y="7"/>
                    <a:pt x="153" y="0"/>
                    <a:pt x="129" y="0"/>
                  </a:cubicBezTo>
                  <a:close/>
                </a:path>
              </a:pathLst>
            </a:custGeom>
            <a:solidFill>
              <a:srgbClr val="8CA4B5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0" name="Google Shape;2720;p6"/>
          <p:cNvSpPr txBox="1"/>
          <p:nvPr/>
        </p:nvSpPr>
        <p:spPr>
          <a:xfrm>
            <a:off x="6039569" y="819683"/>
            <a:ext cx="30000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Highly Recommend</a:t>
            </a:r>
            <a:endParaRPr b="1" i="0" sz="6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1" name="Google Shape;2721;p6">
            <a:hlinkClick r:id="rId9"/>
          </p:cNvPr>
          <p:cNvSpPr/>
          <p:nvPr/>
        </p:nvSpPr>
        <p:spPr>
          <a:xfrm>
            <a:off x="6160553" y="315267"/>
            <a:ext cx="439918" cy="339199"/>
          </a:xfrm>
          <a:custGeom>
            <a:rect b="b" l="l" r="r" t="t"/>
            <a:pathLst>
              <a:path extrusionOk="0" h="8740" w="12544">
                <a:moveTo>
                  <a:pt x="1469" y="8373"/>
                </a:moveTo>
                <a:cubicBezTo>
                  <a:pt x="1002" y="8240"/>
                  <a:pt x="701" y="7940"/>
                  <a:pt x="535" y="7473"/>
                </a:cubicBezTo>
                <a:cubicBezTo>
                  <a:pt x="134" y="6338"/>
                  <a:pt x="1" y="1702"/>
                  <a:pt x="768" y="768"/>
                </a:cubicBezTo>
                <a:cubicBezTo>
                  <a:pt x="1035" y="468"/>
                  <a:pt x="1402" y="267"/>
                  <a:pt x="1802" y="234"/>
                </a:cubicBezTo>
                <a:cubicBezTo>
                  <a:pt x="3904" y="1"/>
                  <a:pt x="10408" y="34"/>
                  <a:pt x="11175" y="301"/>
                </a:cubicBezTo>
                <a:cubicBezTo>
                  <a:pt x="11609" y="468"/>
                  <a:pt x="11909" y="734"/>
                  <a:pt x="12076" y="1168"/>
                </a:cubicBezTo>
                <a:cubicBezTo>
                  <a:pt x="12510" y="2336"/>
                  <a:pt x="12543" y="6539"/>
                  <a:pt x="12009" y="7639"/>
                </a:cubicBezTo>
                <a:cubicBezTo>
                  <a:pt x="11876" y="7940"/>
                  <a:pt x="11643" y="8140"/>
                  <a:pt x="11376" y="8306"/>
                </a:cubicBezTo>
                <a:cubicBezTo>
                  <a:pt x="10575" y="8740"/>
                  <a:pt x="2503" y="8707"/>
                  <a:pt x="1469" y="8373"/>
                </a:cubicBezTo>
                <a:close/>
                <a:moveTo>
                  <a:pt x="4804" y="6205"/>
                </a:moveTo>
                <a:cubicBezTo>
                  <a:pt x="6072" y="5538"/>
                  <a:pt x="7339" y="4871"/>
                  <a:pt x="8607" y="4237"/>
                </a:cubicBezTo>
                <a:cubicBezTo>
                  <a:pt x="7339" y="3570"/>
                  <a:pt x="6072" y="2903"/>
                  <a:pt x="4804" y="2235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725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p7"/>
          <p:cNvSpPr/>
          <p:nvPr/>
        </p:nvSpPr>
        <p:spPr>
          <a:xfrm>
            <a:off x="1656721" y="4877001"/>
            <a:ext cx="1026" cy="82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7" name="Google Shape;2727;p7"/>
          <p:cNvGrpSpPr/>
          <p:nvPr/>
        </p:nvGrpSpPr>
        <p:grpSpPr>
          <a:xfrm>
            <a:off x="-12" y="9009622"/>
            <a:ext cx="959680" cy="1667196"/>
            <a:chOff x="7139138" y="1059308"/>
            <a:chExt cx="1589400" cy="3673047"/>
          </a:xfrm>
        </p:grpSpPr>
        <p:sp>
          <p:nvSpPr>
            <p:cNvPr id="2728" name="Google Shape;2728;p7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9" name="Google Shape;2729;p7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2730" name="Google Shape;2730;p7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31" name="Google Shape;2731;p7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2732" name="Google Shape;2732;p7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7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734" name="Google Shape;2734;p7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2735" name="Google Shape;2735;p7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6" name="Google Shape;2736;p7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7" name="Google Shape;2737;p7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8" name="Google Shape;2738;p7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9" name="Google Shape;2739;p7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0" name="Google Shape;2740;p7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1" name="Google Shape;2741;p7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2" name="Google Shape;2742;p7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3" name="Google Shape;2743;p7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4" name="Google Shape;2744;p7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5" name="Google Shape;2745;p7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6" name="Google Shape;2746;p7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7" name="Google Shape;2747;p7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8" name="Google Shape;2748;p7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9" name="Google Shape;2749;p7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0" name="Google Shape;2750;p7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1" name="Google Shape;2751;p7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2" name="Google Shape;2752;p7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3" name="Google Shape;2753;p7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4" name="Google Shape;2754;p7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5" name="Google Shape;2755;p7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2756" name="Google Shape;2756;p7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2757" name="Google Shape;2757;p7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90" name="Google Shape;2790;p7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791" name="Google Shape;2791;p7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8" name="Google Shape;2798;p7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799" name="Google Shape;2799;p7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6" name="Google Shape;2806;p7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807" name="Google Shape;2807;p7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4" name="Google Shape;2814;p7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6" name="Google Shape;2826;p7"/>
          <p:cNvGrpSpPr/>
          <p:nvPr/>
        </p:nvGrpSpPr>
        <p:grpSpPr>
          <a:xfrm flipH="1">
            <a:off x="154996" y="114249"/>
            <a:ext cx="397222" cy="533461"/>
            <a:chOff x="8884746" y="289993"/>
            <a:chExt cx="297924" cy="307435"/>
          </a:xfrm>
        </p:grpSpPr>
        <p:sp>
          <p:nvSpPr>
            <p:cNvPr id="2827" name="Google Shape;2827;p7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9" name="Google Shape;2829;p7"/>
          <p:cNvSpPr txBox="1"/>
          <p:nvPr/>
        </p:nvSpPr>
        <p:spPr>
          <a:xfrm>
            <a:off x="659625" y="114250"/>
            <a:ext cx="6739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Positional Changes of Spinal Cord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830" name="Google Shape;2830;p7"/>
          <p:cNvSpPr/>
          <p:nvPr/>
        </p:nvSpPr>
        <p:spPr>
          <a:xfrm>
            <a:off x="331353" y="1003004"/>
            <a:ext cx="6739200" cy="1235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-Initially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, the spinal cord occupies </a:t>
            </a:r>
            <a:r>
              <a:rPr b="1" i="0" lang="en" sz="14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whole length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the vertebral canal.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-But As a result of the faster growth of vertebral column, the caudal end of the spinal cord (</a:t>
            </a:r>
            <a:r>
              <a:rPr b="1" i="0" lang="en" sz="14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conus medullaris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) </a:t>
            </a:r>
            <a:r>
              <a:rPr b="1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shifts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gradually to a </a:t>
            </a:r>
            <a:r>
              <a:rPr b="1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higher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b="1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level</a:t>
            </a: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831" name="Google Shape;2831;p7"/>
          <p:cNvSpPr/>
          <p:nvPr/>
        </p:nvSpPr>
        <p:spPr>
          <a:xfrm>
            <a:off x="154990" y="2688832"/>
            <a:ext cx="2224500" cy="68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3rd month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/ </a:t>
            </a:r>
            <a:r>
              <a:rPr b="0" i="0" lang="en" sz="1100" u="none" cap="none" strike="noStrike">
                <a:solidFill>
                  <a:srgbClr val="3D85C6"/>
                </a:solidFill>
                <a:latin typeface="Red Hat Text"/>
                <a:ea typeface="Red Hat Text"/>
                <a:cs typeface="Red Hat Text"/>
                <a:sym typeface="Red Hat Text"/>
              </a:rPr>
              <a:t>8th week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➔ </a:t>
            </a:r>
            <a:r>
              <a:rPr lang="en" sz="1100">
                <a:latin typeface="Red Hat Text"/>
                <a:ea typeface="Red Hat Text"/>
                <a:cs typeface="Red Hat Text"/>
                <a:sym typeface="Red Hat Text"/>
              </a:rPr>
              <a:t>same length as vertebral canal(vertebral column)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832" name="Google Shape;2832;p7"/>
          <p:cNvSpPr/>
          <p:nvPr/>
        </p:nvSpPr>
        <p:spPr>
          <a:xfrm>
            <a:off x="147575" y="3557078"/>
            <a:ext cx="2224500" cy="68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24 weeks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➔  </a:t>
            </a:r>
            <a:r>
              <a:rPr b="0" i="0" lang="en" sz="1100" u="none" cap="none" strike="noStrike">
                <a:solidFill>
                  <a:srgbClr val="3D85C6"/>
                </a:solidFill>
                <a:latin typeface="Red Hat Text"/>
                <a:ea typeface="Red Hat Text"/>
                <a:cs typeface="Red Hat Text"/>
                <a:sym typeface="Red Hat Text"/>
              </a:rPr>
              <a:t>Spinal cord </a:t>
            </a:r>
            <a:r>
              <a:rPr lang="en" sz="1100">
                <a:solidFill>
                  <a:srgbClr val="3D85C6"/>
                </a:solidFill>
                <a:latin typeface="Red Hat Text"/>
                <a:ea typeface="Red Hat Text"/>
                <a:cs typeface="Red Hat Text"/>
                <a:sym typeface="Red Hat Text"/>
              </a:rPr>
              <a:t>at level of</a:t>
            </a:r>
            <a:r>
              <a:rPr b="0" i="0" lang="en" sz="1100" u="none" cap="none" strike="noStrike">
                <a:solidFill>
                  <a:srgbClr val="3D85C6"/>
                </a:solidFill>
                <a:latin typeface="Red Hat Text"/>
                <a:ea typeface="Red Hat Text"/>
                <a:cs typeface="Red Hat Text"/>
                <a:sym typeface="Red Hat Text"/>
              </a:rPr>
              <a:t> to S1</a:t>
            </a:r>
            <a:endParaRPr b="0" i="0" sz="1100" u="none" cap="none" strike="noStrike">
              <a:solidFill>
                <a:srgbClr val="3D85C6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833" name="Google Shape;2833;p7"/>
          <p:cNvSpPr/>
          <p:nvPr/>
        </p:nvSpPr>
        <p:spPr>
          <a:xfrm>
            <a:off x="155000" y="4425325"/>
            <a:ext cx="2224500" cy="68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latin typeface="Red Hat Text"/>
                <a:ea typeface="Red Hat Text"/>
                <a:cs typeface="Red Hat Text"/>
                <a:sym typeface="Red Hat Text"/>
              </a:rPr>
              <a:t>Birth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➔ </a:t>
            </a:r>
            <a:r>
              <a:rPr lang="en" sz="1100">
                <a:latin typeface="Red Hat Text"/>
                <a:ea typeface="Red Hat Text"/>
                <a:cs typeface="Red Hat Text"/>
                <a:sym typeface="Red Hat Text"/>
              </a:rPr>
              <a:t>spinal cord    terminates at 3rd  lumbar    vertebra</a:t>
            </a:r>
            <a:endParaRPr b="1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834" name="Google Shape;2834;p7"/>
          <p:cNvSpPr/>
          <p:nvPr/>
        </p:nvSpPr>
        <p:spPr>
          <a:xfrm>
            <a:off x="154999" y="5269262"/>
            <a:ext cx="2224500" cy="68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Adult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➔Spinal cord terminates at L1-</a:t>
            </a:r>
            <a:r>
              <a:rPr b="0" i="0" lang="en" sz="1100" u="none" cap="none" strike="noStrike">
                <a:solidFill>
                  <a:srgbClr val="3D85C6"/>
                </a:solidFill>
                <a:latin typeface="Red Hat Text"/>
                <a:ea typeface="Red Hat Text"/>
                <a:cs typeface="Red Hat Text"/>
                <a:sym typeface="Red Hat Text"/>
              </a:rPr>
              <a:t>L2</a:t>
            </a:r>
            <a:endParaRPr b="0" i="0" sz="1100" u="none" cap="none" strike="noStrike">
              <a:solidFill>
                <a:srgbClr val="3D85C6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2835" name="Google Shape;28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0420" y="3341325"/>
            <a:ext cx="4405500" cy="192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836" name="Google Shape;2836;p7"/>
          <p:cNvSpPr txBox="1"/>
          <p:nvPr/>
        </p:nvSpPr>
        <p:spPr>
          <a:xfrm>
            <a:off x="2635896" y="6294927"/>
            <a:ext cx="30000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Meninges</a:t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7" name="Google Shape;2837;p7"/>
          <p:cNvGrpSpPr/>
          <p:nvPr/>
        </p:nvGrpSpPr>
        <p:grpSpPr>
          <a:xfrm flipH="1">
            <a:off x="2132007" y="6348449"/>
            <a:ext cx="397222" cy="533461"/>
            <a:chOff x="8884746" y="289993"/>
            <a:chExt cx="297924" cy="307435"/>
          </a:xfrm>
        </p:grpSpPr>
        <p:sp>
          <p:nvSpPr>
            <p:cNvPr id="2838" name="Google Shape;2838;p7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0" name="Google Shape;2840;p7"/>
          <p:cNvGrpSpPr/>
          <p:nvPr/>
        </p:nvGrpSpPr>
        <p:grpSpPr>
          <a:xfrm>
            <a:off x="155000" y="6991300"/>
            <a:ext cx="6154925" cy="2833058"/>
            <a:chOff x="725216" y="2619088"/>
            <a:chExt cx="6225900" cy="2415842"/>
          </a:xfrm>
        </p:grpSpPr>
        <p:cxnSp>
          <p:nvCxnSpPr>
            <p:cNvPr id="2841" name="Google Shape;2841;p7"/>
            <p:cNvCxnSpPr/>
            <p:nvPr/>
          </p:nvCxnSpPr>
          <p:spPr>
            <a:xfrm>
              <a:off x="1955680" y="2960998"/>
              <a:ext cx="5100" cy="2073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42" name="Google Shape;2842;p7"/>
            <p:cNvCxnSpPr>
              <a:endCxn id="2843" idx="1"/>
            </p:cNvCxnSpPr>
            <p:nvPr/>
          </p:nvCxnSpPr>
          <p:spPr>
            <a:xfrm flipH="1" rot="10800000">
              <a:off x="1957796" y="3741652"/>
              <a:ext cx="271800" cy="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44" name="Google Shape;2844;p7"/>
            <p:cNvSpPr txBox="1"/>
            <p:nvPr/>
          </p:nvSpPr>
          <p:spPr>
            <a:xfrm>
              <a:off x="2231283" y="4113570"/>
              <a:ext cx="3170400" cy="3489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3500" lIns="133500" spcFirstLastPara="1" rIns="133500" wrap="square" tIns="1335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rgbClr val="0B5394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B5394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Arachnoid Mater </a:t>
              </a:r>
              <a:endParaRPr b="1" i="0" sz="900" u="none" cap="none" strike="noStrike">
                <a:solidFill>
                  <a:srgbClr val="0B5394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The middle layer, </a:t>
              </a:r>
              <a:r>
                <a:rPr b="1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ECTODERMAL</a:t>
              </a: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in origin.</a:t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cxnSp>
          <p:nvCxnSpPr>
            <p:cNvPr id="2845" name="Google Shape;2845;p7"/>
            <p:cNvCxnSpPr/>
            <p:nvPr/>
          </p:nvCxnSpPr>
          <p:spPr>
            <a:xfrm flipH="1" rot="10800000">
              <a:off x="1960763" y="4286344"/>
              <a:ext cx="269100" cy="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43" name="Google Shape;2843;p7"/>
            <p:cNvSpPr txBox="1"/>
            <p:nvPr/>
          </p:nvSpPr>
          <p:spPr>
            <a:xfrm>
              <a:off x="2229596" y="3528352"/>
              <a:ext cx="3170400" cy="4266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3500" lIns="133500" spcFirstLastPara="1" rIns="133500" wrap="square" tIns="1335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rgbClr val="0B5394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B5394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Dura Mater</a:t>
              </a:r>
              <a:endParaRPr b="1" i="0" sz="900" u="none" cap="none" strike="noStrike">
                <a:solidFill>
                  <a:srgbClr val="0B5394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The outer thick layer, </a:t>
              </a:r>
              <a:r>
                <a:rPr b="1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MESODERMAL</a:t>
              </a: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in origin.</a:t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cxnSp>
          <p:nvCxnSpPr>
            <p:cNvPr id="2846" name="Google Shape;2846;p7"/>
            <p:cNvCxnSpPr/>
            <p:nvPr/>
          </p:nvCxnSpPr>
          <p:spPr>
            <a:xfrm flipH="1" rot="10800000">
              <a:off x="1953222" y="5029830"/>
              <a:ext cx="310500" cy="5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47" name="Google Shape;2847;p7"/>
            <p:cNvSpPr txBox="1"/>
            <p:nvPr/>
          </p:nvSpPr>
          <p:spPr>
            <a:xfrm>
              <a:off x="2231283" y="4603244"/>
              <a:ext cx="3170400" cy="4266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3500" lIns="133500" spcFirstLastPara="1" rIns="133500" wrap="square" tIns="1335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B5394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Pia Mater</a:t>
              </a:r>
              <a:endParaRPr b="1" i="0" sz="900" u="none" cap="none" strike="noStrike">
                <a:solidFill>
                  <a:srgbClr val="0B5394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The Inner thin layer, </a:t>
              </a:r>
              <a:r>
                <a:rPr b="1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ECTODERMAL</a:t>
              </a:r>
              <a:r>
                <a:rPr b="0" i="0" lang="en" sz="900" u="none" cap="none" strike="noStrike">
                  <a:solidFill>
                    <a:srgbClr val="434343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in origin.</a:t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434343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sp>
          <p:nvSpPr>
            <p:cNvPr id="2848" name="Google Shape;2848;p7"/>
            <p:cNvSpPr/>
            <p:nvPr/>
          </p:nvSpPr>
          <p:spPr>
            <a:xfrm>
              <a:off x="725216" y="2619088"/>
              <a:ext cx="6225900" cy="627600"/>
            </a:xfrm>
            <a:prstGeom prst="roundRect">
              <a:avLst>
                <a:gd fmla="val 7497" name="adj"/>
              </a:avLst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3500" lIns="133500" spcFirstLastPara="1" rIns="133500" wrap="square" tIns="1335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1" i="0" lang="en" sz="2000" u="none" cap="none" strike="noStrike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There are 3 membranes covering the neural tube:</a:t>
              </a:r>
              <a:endParaRPr b="1" i="0" sz="2000" u="none" cap="none" strike="noStrik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49" name="Google Shape;2849;p7"/>
          <p:cNvSpPr/>
          <p:nvPr/>
        </p:nvSpPr>
        <p:spPr>
          <a:xfrm>
            <a:off x="1098750" y="10018350"/>
            <a:ext cx="5658300" cy="533400"/>
          </a:xfrm>
          <a:prstGeom prst="roundRect">
            <a:avLst>
              <a:gd fmla="val 0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latin typeface="Red Hat Text"/>
                <a:ea typeface="Red Hat Text"/>
                <a:cs typeface="Red Hat Text"/>
                <a:sym typeface="Red Hat Text"/>
              </a:rPr>
              <a:t>A cavity appears between the arachnoid &amp; the pia mater </a:t>
            </a:r>
            <a:r>
              <a:rPr b="1" lang="en" sz="1200">
                <a:latin typeface="Red Hat Text"/>
                <a:ea typeface="Red Hat Text"/>
                <a:cs typeface="Red Hat Text"/>
                <a:sym typeface="Red Hat Text"/>
              </a:rPr>
              <a:t>(Subarachnoid space)</a:t>
            </a:r>
            <a:r>
              <a:rPr lang="en" sz="1200">
                <a:latin typeface="Red Hat Text"/>
                <a:ea typeface="Red Hat Text"/>
                <a:cs typeface="Red Hat Text"/>
                <a:sym typeface="Red Hat Text"/>
              </a:rPr>
              <a:t> &amp; becomes filled with Cerebrospinal fluid (CSF).</a:t>
            </a:r>
            <a:endParaRPr b="0" i="0" sz="1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2850" name="Google Shape;28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3912" y="7929599"/>
            <a:ext cx="2094600" cy="1667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851" name="Google Shape;2851;p7"/>
          <p:cNvSpPr/>
          <p:nvPr/>
        </p:nvSpPr>
        <p:spPr>
          <a:xfrm rot="5400000">
            <a:off x="2093875" y="3135475"/>
            <a:ext cx="920100" cy="3636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2" name="Google Shape;2852;p7"/>
          <p:cNvSpPr/>
          <p:nvPr/>
        </p:nvSpPr>
        <p:spPr>
          <a:xfrm rot="5401171">
            <a:off x="2112650" y="4233425"/>
            <a:ext cx="880500" cy="3408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3" name="Google Shape;2853;p7"/>
          <p:cNvSpPr/>
          <p:nvPr/>
        </p:nvSpPr>
        <p:spPr>
          <a:xfrm rot="5400000">
            <a:off x="2101800" y="5211250"/>
            <a:ext cx="919800" cy="359100"/>
          </a:xfrm>
          <a:prstGeom prst="curvedDownArrow">
            <a:avLst>
              <a:gd fmla="val 25000" name="adj1"/>
              <a:gd fmla="val 50000" name="adj2"/>
              <a:gd fmla="val 21934" name="adj3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857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8"/>
          <p:cNvGrpSpPr/>
          <p:nvPr/>
        </p:nvGrpSpPr>
        <p:grpSpPr>
          <a:xfrm>
            <a:off x="90851" y="8920787"/>
            <a:ext cx="959680" cy="1667196"/>
            <a:chOff x="7139138" y="1059308"/>
            <a:chExt cx="1589400" cy="3673047"/>
          </a:xfrm>
        </p:grpSpPr>
        <p:sp>
          <p:nvSpPr>
            <p:cNvPr id="2859" name="Google Shape;2859;p8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60" name="Google Shape;2860;p8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2861" name="Google Shape;2861;p8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62" name="Google Shape;2862;p8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2863" name="Google Shape;2863;p8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4" name="Google Shape;2864;p8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65" name="Google Shape;2865;p8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2866" name="Google Shape;2866;p8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7" name="Google Shape;2867;p8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8" name="Google Shape;2868;p8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9" name="Google Shape;2869;p8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0" name="Google Shape;2870;p8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1" name="Google Shape;2871;p8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2" name="Google Shape;2872;p8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3" name="Google Shape;2873;p8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4" name="Google Shape;2874;p8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5" name="Google Shape;2875;p8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6" name="Google Shape;2876;p8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7" name="Google Shape;2877;p8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8" name="Google Shape;2878;p8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9" name="Google Shape;2879;p8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0" name="Google Shape;2880;p8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1" name="Google Shape;2881;p8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2" name="Google Shape;2882;p8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3" name="Google Shape;2883;p8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4" name="Google Shape;2884;p8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5" name="Google Shape;2885;p8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6" name="Google Shape;2886;p8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2887" name="Google Shape;2887;p8"/>
          <p:cNvGrpSpPr/>
          <p:nvPr/>
        </p:nvGrpSpPr>
        <p:grpSpPr>
          <a:xfrm>
            <a:off x="7159697" y="114250"/>
            <a:ext cx="316321" cy="2230124"/>
            <a:chOff x="6775725" y="1037324"/>
            <a:chExt cx="1118532" cy="3068838"/>
          </a:xfrm>
        </p:grpSpPr>
        <p:sp>
          <p:nvSpPr>
            <p:cNvPr id="2888" name="Google Shape;2888;p8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8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8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8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8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8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8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8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8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8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8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8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8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8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8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8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8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8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8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8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8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8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8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8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8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8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8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8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8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8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8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8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8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21" name="Google Shape;2921;p8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2922" name="Google Shape;2922;p8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8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8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8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8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8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8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9" name="Google Shape;2929;p8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2930" name="Google Shape;2930;p8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8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8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8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8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8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8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37" name="Google Shape;2937;p8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2938" name="Google Shape;2938;p8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8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8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8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8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8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8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5" name="Google Shape;2945;p8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8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8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8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8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8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8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8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8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8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8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8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7" name="Google Shape;2957;p8"/>
          <p:cNvSpPr txBox="1"/>
          <p:nvPr/>
        </p:nvSpPr>
        <p:spPr>
          <a:xfrm>
            <a:off x="1265750" y="160875"/>
            <a:ext cx="5123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Development of Vertebra</a:t>
            </a:r>
            <a:endParaRPr b="1" i="0" sz="27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2958" name="Google Shape;2958;p8"/>
          <p:cNvGrpSpPr/>
          <p:nvPr/>
        </p:nvGrpSpPr>
        <p:grpSpPr>
          <a:xfrm>
            <a:off x="378281" y="760922"/>
            <a:ext cx="6150325" cy="496055"/>
            <a:chOff x="639485" y="2116945"/>
            <a:chExt cx="5579032" cy="459608"/>
          </a:xfrm>
        </p:grpSpPr>
        <p:sp>
          <p:nvSpPr>
            <p:cNvPr id="2959" name="Google Shape;2959;p8"/>
            <p:cNvSpPr/>
            <p:nvPr/>
          </p:nvSpPr>
          <p:spPr>
            <a:xfrm>
              <a:off x="4159317" y="2121755"/>
              <a:ext cx="2059200" cy="450000"/>
            </a:xfrm>
            <a:prstGeom prst="chevron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1C4587"/>
                  </a:solidFill>
                  <a:latin typeface="Exo"/>
                  <a:ea typeface="Exo"/>
                  <a:cs typeface="Exo"/>
                  <a:sym typeface="Exo"/>
                </a:rPr>
                <a:t>Ventromedial Part</a:t>
              </a:r>
              <a:endParaRPr b="1" i="0" sz="1400" u="none" cap="none" strike="noStrike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1C4587"/>
                  </a:solidFill>
                  <a:latin typeface="Exo"/>
                  <a:ea typeface="Exo"/>
                  <a:cs typeface="Exo"/>
                  <a:sym typeface="Exo"/>
                </a:rPr>
                <a:t>(Sclerotome)</a:t>
              </a:r>
              <a:endParaRPr b="1" i="0" sz="1400" u="none" cap="none" strike="noStrike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2960" name="Google Shape;2960;p8"/>
            <p:cNvSpPr/>
            <p:nvPr/>
          </p:nvSpPr>
          <p:spPr>
            <a:xfrm>
              <a:off x="639485" y="2116945"/>
              <a:ext cx="1942500" cy="459600"/>
            </a:xfrm>
            <a:prstGeom prst="homePlate">
              <a:avLst>
                <a:gd fmla="val 50000" name="adj"/>
              </a:avLst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1C4587"/>
                  </a:solidFill>
                  <a:latin typeface="Exo"/>
                  <a:ea typeface="Exo"/>
                  <a:cs typeface="Exo"/>
                  <a:sym typeface="Exo"/>
                </a:rPr>
                <a:t>Paraxial mesoderm</a:t>
              </a:r>
              <a:endParaRPr b="1" i="0" sz="1800" u="none" cap="none" strike="noStrik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1" name="Google Shape;2961;p8"/>
            <p:cNvSpPr/>
            <p:nvPr/>
          </p:nvSpPr>
          <p:spPr>
            <a:xfrm>
              <a:off x="2319663" y="2116953"/>
              <a:ext cx="2059200" cy="459600"/>
            </a:xfrm>
            <a:prstGeom prst="chevron">
              <a:avLst>
                <a:gd fmla="val 50000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100075" lIns="100075" spcFirstLastPara="1" rIns="100075" wrap="square" tIns="100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1C4587"/>
                  </a:solidFill>
                  <a:latin typeface="Exo"/>
                  <a:ea typeface="Exo"/>
                  <a:cs typeface="Exo"/>
                  <a:sym typeface="Exo"/>
                </a:rPr>
                <a:t>Somite</a:t>
              </a:r>
              <a:endParaRPr b="1" i="0" sz="1800" u="none" cap="none" strike="noStrik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962" name="Google Shape;2962;p8"/>
          <p:cNvSpPr/>
          <p:nvPr/>
        </p:nvSpPr>
        <p:spPr>
          <a:xfrm>
            <a:off x="378275" y="1410993"/>
            <a:ext cx="4610100" cy="62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Is the ventromedial part that gives vertebrae and ribs.</a:t>
            </a:r>
            <a:endParaRPr b="0" i="0" sz="20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63" name="Google Shape;2963;p8"/>
          <p:cNvSpPr/>
          <p:nvPr/>
        </p:nvSpPr>
        <p:spPr>
          <a:xfrm>
            <a:off x="485598" y="1323613"/>
            <a:ext cx="1502700" cy="188700"/>
          </a:xfrm>
          <a:prstGeom prst="flowChartAlternateProcess">
            <a:avLst/>
          </a:prstGeom>
          <a:solidFill>
            <a:srgbClr val="C9DAF8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</a:t>
            </a:r>
            <a:endParaRPr b="1" i="0" sz="10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2964" name="Google Shape;2964;p8"/>
          <p:cNvPicPr preferRelativeResize="0"/>
          <p:nvPr/>
        </p:nvPicPr>
        <p:blipFill rotWithShape="1">
          <a:blip r:embed="rId3">
            <a:alphaModFix/>
          </a:blip>
          <a:srcRect b="46777" l="34318" r="44252" t="20546"/>
          <a:stretch/>
        </p:blipFill>
        <p:spPr>
          <a:xfrm>
            <a:off x="5500351" y="1413450"/>
            <a:ext cx="1347274" cy="1465157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2965" name="Google Shape;2965;p8"/>
          <p:cNvSpPr txBox="1"/>
          <p:nvPr/>
        </p:nvSpPr>
        <p:spPr>
          <a:xfrm>
            <a:off x="5088646" y="1627200"/>
            <a:ext cx="159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Somite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6" name="Google Shape;296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4850" y="3092576"/>
            <a:ext cx="2596675" cy="1344692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2967" name="Google Shape;2967;p8"/>
          <p:cNvSpPr txBox="1"/>
          <p:nvPr/>
        </p:nvSpPr>
        <p:spPr>
          <a:xfrm>
            <a:off x="782375" y="2273525"/>
            <a:ext cx="418800" cy="5166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1" i="0" sz="20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68" name="Google Shape;2968;p8"/>
          <p:cNvSpPr txBox="1"/>
          <p:nvPr/>
        </p:nvSpPr>
        <p:spPr>
          <a:xfrm>
            <a:off x="1237325" y="2273550"/>
            <a:ext cx="2892000" cy="516600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 around neural tube:</a:t>
            </a:r>
            <a:endParaRPr b="1" i="0" sz="1200" u="none" cap="none" strike="noStrike">
              <a:solidFill>
                <a:srgbClr val="8E7CC3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forms the vertebral (neural) arch.</a:t>
            </a:r>
            <a:r>
              <a:rPr b="1" i="0" lang="en" sz="12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endParaRPr b="1" i="0" sz="1200" u="none" cap="none" strike="noStrike">
              <a:solidFill>
                <a:srgbClr val="99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69" name="Google Shape;2969;p8"/>
          <p:cNvSpPr txBox="1"/>
          <p:nvPr/>
        </p:nvSpPr>
        <p:spPr>
          <a:xfrm>
            <a:off x="782400" y="2869900"/>
            <a:ext cx="418800" cy="5166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958286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70" name="Google Shape;2970;p8"/>
          <p:cNvSpPr txBox="1"/>
          <p:nvPr/>
        </p:nvSpPr>
        <p:spPr>
          <a:xfrm>
            <a:off x="1237350" y="2869925"/>
            <a:ext cx="2892000" cy="516600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1C232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 around notochord:</a:t>
            </a:r>
            <a:endParaRPr b="1" i="0" sz="1200" u="none" cap="none" strike="noStrike">
              <a:solidFill>
                <a:srgbClr val="F1C23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forms the body of vertebra.</a:t>
            </a:r>
            <a:endParaRPr b="1" i="0" sz="1200" u="none" cap="none" strike="noStrike">
              <a:solidFill>
                <a:srgbClr val="99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71" name="Google Shape;2971;p8"/>
          <p:cNvSpPr txBox="1"/>
          <p:nvPr/>
        </p:nvSpPr>
        <p:spPr>
          <a:xfrm>
            <a:off x="782400" y="3466275"/>
            <a:ext cx="418800" cy="8040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958286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958286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72" name="Google Shape;2972;p8"/>
          <p:cNvSpPr txBox="1"/>
          <p:nvPr/>
        </p:nvSpPr>
        <p:spPr>
          <a:xfrm>
            <a:off x="1237350" y="3466300"/>
            <a:ext cx="2892000" cy="804000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 in body wall near to neural tube &amp; notochord:</a:t>
            </a:r>
            <a:endParaRPr b="1" i="0" sz="1200" u="none" cap="none" strike="noStrike">
              <a:solidFill>
                <a:srgbClr val="76A5AF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forms costal process which gives the ribs in the thoracic region.</a:t>
            </a:r>
            <a:endParaRPr b="1" i="0" sz="1200" u="none" cap="none" strike="noStrike">
              <a:solidFill>
                <a:srgbClr val="99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73" name="Google Shape;2973;p8"/>
          <p:cNvSpPr txBox="1"/>
          <p:nvPr/>
        </p:nvSpPr>
        <p:spPr>
          <a:xfrm>
            <a:off x="765300" y="2881888"/>
            <a:ext cx="4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14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74" name="Google Shape;2974;p8"/>
          <p:cNvSpPr txBox="1"/>
          <p:nvPr/>
        </p:nvSpPr>
        <p:spPr>
          <a:xfrm>
            <a:off x="765300" y="3621963"/>
            <a:ext cx="4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14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2975" name="Google Shape;2975;p8"/>
          <p:cNvGrpSpPr/>
          <p:nvPr/>
        </p:nvGrpSpPr>
        <p:grpSpPr>
          <a:xfrm flipH="1">
            <a:off x="868517" y="160824"/>
            <a:ext cx="397222" cy="533461"/>
            <a:chOff x="8884746" y="289993"/>
            <a:chExt cx="297924" cy="307435"/>
          </a:xfrm>
        </p:grpSpPr>
        <p:sp>
          <p:nvSpPr>
            <p:cNvPr id="2976" name="Google Shape;2976;p8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8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78" name="Google Shape;2978;p8"/>
          <p:cNvPicPr preferRelativeResize="0"/>
          <p:nvPr/>
        </p:nvPicPr>
        <p:blipFill rotWithShape="1">
          <a:blip r:embed="rId5">
            <a:alphaModFix/>
          </a:blip>
          <a:srcRect b="1028" l="0" r="1214" t="0"/>
          <a:stretch/>
        </p:blipFill>
        <p:spPr>
          <a:xfrm>
            <a:off x="1110037" y="5533350"/>
            <a:ext cx="5339923" cy="3323775"/>
          </a:xfrm>
          <a:prstGeom prst="rect">
            <a:avLst/>
          </a:prstGeom>
          <a:noFill/>
          <a:ln cap="flat" cmpd="sng" w="9525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2979" name="Google Shape;2979;p8"/>
          <p:cNvSpPr txBox="1"/>
          <p:nvPr/>
        </p:nvSpPr>
        <p:spPr>
          <a:xfrm>
            <a:off x="1413600" y="4834363"/>
            <a:ext cx="4732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Vertebral Development</a:t>
            </a:r>
            <a:endParaRPr b="1" i="0" sz="27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980" name="Google Shape;2980;p8"/>
          <p:cNvCxnSpPr/>
          <p:nvPr/>
        </p:nvCxnSpPr>
        <p:spPr>
          <a:xfrm>
            <a:off x="1473305" y="5363544"/>
            <a:ext cx="4613400" cy="18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81" name="Google Shape;2981;p8"/>
          <p:cNvSpPr txBox="1"/>
          <p:nvPr/>
        </p:nvSpPr>
        <p:spPr>
          <a:xfrm>
            <a:off x="3239303" y="6882526"/>
            <a:ext cx="214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Appear at </a:t>
            </a:r>
            <a:r>
              <a:rPr b="1" i="0" lang="en" sz="1000" u="none" cap="none" strike="noStrike">
                <a:solidFill>
                  <a:srgbClr val="990000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6th week</a:t>
            </a:r>
            <a:endParaRPr b="1" i="0" sz="1000" u="none" cap="none" strike="noStrike">
              <a:solidFill>
                <a:srgbClr val="990000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82" name="Google Shape;2982;p8"/>
          <p:cNvSpPr txBox="1"/>
          <p:nvPr/>
        </p:nvSpPr>
        <p:spPr>
          <a:xfrm>
            <a:off x="4129360" y="6353450"/>
            <a:ext cx="1930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Appear at end</a:t>
            </a:r>
            <a:endParaRPr b="1" i="0" sz="900" u="none" cap="none" strike="noStrike">
              <a:solidFill>
                <a:srgbClr val="000000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 of </a:t>
            </a:r>
            <a:r>
              <a:rPr b="1" i="0" lang="en" sz="900" u="none" cap="none" strike="noStrike">
                <a:solidFill>
                  <a:srgbClr val="990000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8th week</a:t>
            </a:r>
            <a:endParaRPr b="1" i="0" sz="900" u="none" cap="none" strike="noStrike">
              <a:solidFill>
                <a:srgbClr val="990000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83" name="Google Shape;2983;p8"/>
          <p:cNvSpPr/>
          <p:nvPr/>
        </p:nvSpPr>
        <p:spPr>
          <a:xfrm>
            <a:off x="439375" y="4941983"/>
            <a:ext cx="1019400" cy="3387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8"/>
          <p:cNvSpPr txBox="1"/>
          <p:nvPr/>
        </p:nvSpPr>
        <p:spPr>
          <a:xfrm>
            <a:off x="1183362" y="5604975"/>
            <a:ext cx="3000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Mesenchymal Stage</a:t>
            </a:r>
            <a:endParaRPr sz="900"/>
          </a:p>
        </p:txBody>
      </p:sp>
      <p:sp>
        <p:nvSpPr>
          <p:cNvPr id="2985" name="Google Shape;2985;p8"/>
          <p:cNvSpPr txBox="1"/>
          <p:nvPr/>
        </p:nvSpPr>
        <p:spPr>
          <a:xfrm>
            <a:off x="3239306" y="5533350"/>
            <a:ext cx="3000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Chondrification Stage</a:t>
            </a:r>
            <a:endParaRPr sz="900"/>
          </a:p>
        </p:txBody>
      </p:sp>
      <p:sp>
        <p:nvSpPr>
          <p:cNvPr id="2986" name="Google Shape;2986;p8"/>
          <p:cNvSpPr txBox="1"/>
          <p:nvPr/>
        </p:nvSpPr>
        <p:spPr>
          <a:xfrm>
            <a:off x="4988372" y="5500150"/>
            <a:ext cx="3000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Primary Ossification Stage</a:t>
            </a:r>
            <a:endParaRPr sz="900"/>
          </a:p>
        </p:txBody>
      </p:sp>
      <p:sp>
        <p:nvSpPr>
          <p:cNvPr id="2987" name="Google Shape;2987;p8"/>
          <p:cNvSpPr txBox="1"/>
          <p:nvPr/>
        </p:nvSpPr>
        <p:spPr>
          <a:xfrm>
            <a:off x="1413600" y="8857125"/>
            <a:ext cx="3000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Stage of Fusion</a:t>
            </a:r>
            <a:endParaRPr sz="900"/>
          </a:p>
        </p:txBody>
      </p:sp>
      <p:sp>
        <p:nvSpPr>
          <p:cNvPr id="2988" name="Google Shape;2988;p8"/>
          <p:cNvSpPr txBox="1"/>
          <p:nvPr/>
        </p:nvSpPr>
        <p:spPr>
          <a:xfrm>
            <a:off x="3449962" y="8890500"/>
            <a:ext cx="3000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Stage of Secondary Ossification</a:t>
            </a:r>
            <a:endParaRPr sz="900"/>
          </a:p>
        </p:txBody>
      </p:sp>
      <p:sp>
        <p:nvSpPr>
          <p:cNvPr id="2989" name="Google Shape;2989;p8"/>
          <p:cNvSpPr/>
          <p:nvPr/>
        </p:nvSpPr>
        <p:spPr>
          <a:xfrm>
            <a:off x="1218300" y="2141675"/>
            <a:ext cx="1156200" cy="188700"/>
          </a:xfrm>
          <a:prstGeom prst="flowChartAlternateProcess">
            <a:avLst/>
          </a:prstGeom>
          <a:solidFill>
            <a:srgbClr val="6FA8DC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Male</a:t>
            </a:r>
            <a:r>
              <a:rPr b="1"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slides</a:t>
            </a:r>
            <a:endParaRPr b="1" i="0" sz="1100" u="none" cap="none" strike="noStrike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993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p9"/>
          <p:cNvSpPr/>
          <p:nvPr/>
        </p:nvSpPr>
        <p:spPr>
          <a:xfrm>
            <a:off x="1632611" y="5768360"/>
            <a:ext cx="1033" cy="107"/>
          </a:xfrm>
          <a:custGeom>
            <a:rect b="b" l="l" r="r" t="t"/>
            <a:pathLst>
              <a:path extrusionOk="0" h="6" w="78">
                <a:moveTo>
                  <a:pt x="1" y="6"/>
                </a:moveTo>
                <a:lnTo>
                  <a:pt x="77" y="1"/>
                </a:lnTo>
                <a:lnTo>
                  <a:pt x="7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13750" lIns="113750" spcFirstLastPara="1" rIns="113750" wrap="square" tIns="11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5" name="Google Shape;2995;p9"/>
          <p:cNvGrpSpPr/>
          <p:nvPr/>
        </p:nvGrpSpPr>
        <p:grpSpPr>
          <a:xfrm>
            <a:off x="90851" y="8920787"/>
            <a:ext cx="959680" cy="1667196"/>
            <a:chOff x="7139138" y="1059308"/>
            <a:chExt cx="1589400" cy="3673047"/>
          </a:xfrm>
        </p:grpSpPr>
        <p:sp>
          <p:nvSpPr>
            <p:cNvPr id="2996" name="Google Shape;2996;p9"/>
            <p:cNvSpPr/>
            <p:nvPr/>
          </p:nvSpPr>
          <p:spPr>
            <a:xfrm>
              <a:off x="7139138" y="4257455"/>
              <a:ext cx="1589400" cy="474900"/>
            </a:xfrm>
            <a:prstGeom prst="ellipse">
              <a:avLst/>
            </a:prstGeom>
            <a:solidFill>
              <a:srgbClr val="667BBA">
                <a:alpha val="1215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97" name="Google Shape;2997;p9"/>
            <p:cNvGrpSpPr/>
            <p:nvPr/>
          </p:nvGrpSpPr>
          <p:grpSpPr>
            <a:xfrm>
              <a:off x="7239344" y="1059308"/>
              <a:ext cx="1388971" cy="3524138"/>
              <a:chOff x="7239343" y="1059339"/>
              <a:chExt cx="1447448" cy="3672507"/>
            </a:xfrm>
          </p:grpSpPr>
          <p:sp>
            <p:nvSpPr>
              <p:cNvPr id="2998" name="Google Shape;2998;p9"/>
              <p:cNvSpPr/>
              <p:nvPr/>
            </p:nvSpPr>
            <p:spPr>
              <a:xfrm>
                <a:off x="7239343" y="1059339"/>
                <a:ext cx="1447448" cy="3672507"/>
              </a:xfrm>
              <a:custGeom>
                <a:rect b="b" l="l" r="r" t="t"/>
                <a:pathLst>
                  <a:path extrusionOk="0" h="44947" w="17715">
                    <a:moveTo>
                      <a:pt x="8707" y="1"/>
                    </a:moveTo>
                    <a:cubicBezTo>
                      <a:pt x="7995" y="1"/>
                      <a:pt x="6260" y="235"/>
                      <a:pt x="6588" y="2603"/>
                    </a:cubicBezTo>
                    <a:cubicBezTo>
                      <a:pt x="6588" y="2603"/>
                      <a:pt x="6530" y="2587"/>
                      <a:pt x="6458" y="2587"/>
                    </a:cubicBezTo>
                    <a:cubicBezTo>
                      <a:pt x="6328" y="2587"/>
                      <a:pt x="6156" y="2641"/>
                      <a:pt x="6212" y="2946"/>
                    </a:cubicBezTo>
                    <a:cubicBezTo>
                      <a:pt x="6294" y="3415"/>
                      <a:pt x="6457" y="3965"/>
                      <a:pt x="7040" y="3965"/>
                    </a:cubicBezTo>
                    <a:cubicBezTo>
                      <a:pt x="7040" y="3965"/>
                      <a:pt x="7051" y="4690"/>
                      <a:pt x="7585" y="5022"/>
                    </a:cubicBezTo>
                    <a:cubicBezTo>
                      <a:pt x="7585" y="5022"/>
                      <a:pt x="7716" y="5720"/>
                      <a:pt x="7618" y="5851"/>
                    </a:cubicBezTo>
                    <a:cubicBezTo>
                      <a:pt x="7525" y="5982"/>
                      <a:pt x="5749" y="7224"/>
                      <a:pt x="5166" y="7278"/>
                    </a:cubicBezTo>
                    <a:cubicBezTo>
                      <a:pt x="4588" y="7338"/>
                      <a:pt x="2796" y="7758"/>
                      <a:pt x="2774" y="9725"/>
                    </a:cubicBezTo>
                    <a:cubicBezTo>
                      <a:pt x="2752" y="11687"/>
                      <a:pt x="2621" y="12259"/>
                      <a:pt x="2441" y="12542"/>
                    </a:cubicBezTo>
                    <a:cubicBezTo>
                      <a:pt x="2267" y="12825"/>
                      <a:pt x="2147" y="14640"/>
                      <a:pt x="2191" y="15485"/>
                    </a:cubicBezTo>
                    <a:cubicBezTo>
                      <a:pt x="2240" y="16324"/>
                      <a:pt x="1390" y="18422"/>
                      <a:pt x="1542" y="20874"/>
                    </a:cubicBezTo>
                    <a:cubicBezTo>
                      <a:pt x="1542" y="20874"/>
                      <a:pt x="665" y="21691"/>
                      <a:pt x="594" y="22334"/>
                    </a:cubicBezTo>
                    <a:cubicBezTo>
                      <a:pt x="523" y="22971"/>
                      <a:pt x="0" y="23838"/>
                      <a:pt x="60" y="23958"/>
                    </a:cubicBezTo>
                    <a:cubicBezTo>
                      <a:pt x="87" y="24009"/>
                      <a:pt x="166" y="24037"/>
                      <a:pt x="260" y="24037"/>
                    </a:cubicBezTo>
                    <a:cubicBezTo>
                      <a:pt x="376" y="24037"/>
                      <a:pt x="515" y="23994"/>
                      <a:pt x="605" y="23898"/>
                    </a:cubicBezTo>
                    <a:cubicBezTo>
                      <a:pt x="769" y="23718"/>
                      <a:pt x="1030" y="23386"/>
                      <a:pt x="1030" y="23386"/>
                    </a:cubicBezTo>
                    <a:lnTo>
                      <a:pt x="1030" y="23386"/>
                    </a:lnTo>
                    <a:cubicBezTo>
                      <a:pt x="1030" y="23386"/>
                      <a:pt x="474" y="25511"/>
                      <a:pt x="758" y="25603"/>
                    </a:cubicBezTo>
                    <a:cubicBezTo>
                      <a:pt x="769" y="25607"/>
                      <a:pt x="781" y="25609"/>
                      <a:pt x="792" y="25609"/>
                    </a:cubicBezTo>
                    <a:cubicBezTo>
                      <a:pt x="1101" y="25609"/>
                      <a:pt x="1317" y="24295"/>
                      <a:pt x="1422" y="24143"/>
                    </a:cubicBezTo>
                    <a:cubicBezTo>
                      <a:pt x="1441" y="24117"/>
                      <a:pt x="1456" y="24106"/>
                      <a:pt x="1468" y="24106"/>
                    </a:cubicBezTo>
                    <a:cubicBezTo>
                      <a:pt x="1530" y="24106"/>
                      <a:pt x="1525" y="24383"/>
                      <a:pt x="1493" y="24546"/>
                    </a:cubicBezTo>
                    <a:cubicBezTo>
                      <a:pt x="1451" y="24741"/>
                      <a:pt x="1378" y="25771"/>
                      <a:pt x="1600" y="25771"/>
                    </a:cubicBezTo>
                    <a:cubicBezTo>
                      <a:pt x="1608" y="25771"/>
                      <a:pt x="1616" y="25769"/>
                      <a:pt x="1624" y="25767"/>
                    </a:cubicBezTo>
                    <a:cubicBezTo>
                      <a:pt x="1851" y="25701"/>
                      <a:pt x="1928" y="24271"/>
                      <a:pt x="2034" y="24271"/>
                    </a:cubicBezTo>
                    <a:cubicBezTo>
                      <a:pt x="2042" y="24271"/>
                      <a:pt x="2051" y="24280"/>
                      <a:pt x="2060" y="24301"/>
                    </a:cubicBezTo>
                    <a:cubicBezTo>
                      <a:pt x="2180" y="24573"/>
                      <a:pt x="2000" y="25592"/>
                      <a:pt x="2169" y="25625"/>
                    </a:cubicBezTo>
                    <a:cubicBezTo>
                      <a:pt x="2183" y="25628"/>
                      <a:pt x="2195" y="25629"/>
                      <a:pt x="2207" y="25629"/>
                    </a:cubicBezTo>
                    <a:cubicBezTo>
                      <a:pt x="2334" y="25629"/>
                      <a:pt x="2346" y="25475"/>
                      <a:pt x="2371" y="25380"/>
                    </a:cubicBezTo>
                    <a:cubicBezTo>
                      <a:pt x="2396" y="25279"/>
                      <a:pt x="2346" y="24133"/>
                      <a:pt x="2444" y="24133"/>
                    </a:cubicBezTo>
                    <a:cubicBezTo>
                      <a:pt x="2451" y="24133"/>
                      <a:pt x="2459" y="24140"/>
                      <a:pt x="2469" y="24154"/>
                    </a:cubicBezTo>
                    <a:cubicBezTo>
                      <a:pt x="2599" y="24350"/>
                      <a:pt x="2523" y="25353"/>
                      <a:pt x="2632" y="25385"/>
                    </a:cubicBezTo>
                    <a:cubicBezTo>
                      <a:pt x="2632" y="25385"/>
                      <a:pt x="2671" y="25404"/>
                      <a:pt x="2719" y="25404"/>
                    </a:cubicBezTo>
                    <a:cubicBezTo>
                      <a:pt x="2796" y="25404"/>
                      <a:pt x="2895" y="25356"/>
                      <a:pt x="2888" y="25107"/>
                    </a:cubicBezTo>
                    <a:cubicBezTo>
                      <a:pt x="2877" y="24704"/>
                      <a:pt x="3024" y="22966"/>
                      <a:pt x="3030" y="22563"/>
                    </a:cubicBezTo>
                    <a:cubicBezTo>
                      <a:pt x="3041" y="22007"/>
                      <a:pt x="2725" y="21228"/>
                      <a:pt x="2812" y="21097"/>
                    </a:cubicBezTo>
                    <a:cubicBezTo>
                      <a:pt x="2894" y="20966"/>
                      <a:pt x="3509" y="18950"/>
                      <a:pt x="3782" y="18133"/>
                    </a:cubicBezTo>
                    <a:cubicBezTo>
                      <a:pt x="4054" y="17315"/>
                      <a:pt x="4054" y="15185"/>
                      <a:pt x="4218" y="14912"/>
                    </a:cubicBezTo>
                    <a:cubicBezTo>
                      <a:pt x="4351" y="14693"/>
                      <a:pt x="4644" y="13388"/>
                      <a:pt x="4850" y="13388"/>
                    </a:cubicBezTo>
                    <a:cubicBezTo>
                      <a:pt x="4905" y="13388"/>
                      <a:pt x="4954" y="13481"/>
                      <a:pt x="4992" y="13714"/>
                    </a:cubicBezTo>
                    <a:cubicBezTo>
                      <a:pt x="5166" y="14814"/>
                      <a:pt x="5438" y="17517"/>
                      <a:pt x="5357" y="18111"/>
                    </a:cubicBezTo>
                    <a:cubicBezTo>
                      <a:pt x="5275" y="18705"/>
                      <a:pt x="5035" y="19724"/>
                      <a:pt x="5095" y="20301"/>
                    </a:cubicBezTo>
                    <a:cubicBezTo>
                      <a:pt x="5155" y="20884"/>
                      <a:pt x="4534" y="22067"/>
                      <a:pt x="4425" y="23418"/>
                    </a:cubicBezTo>
                    <a:cubicBezTo>
                      <a:pt x="4316" y="24770"/>
                      <a:pt x="4550" y="28311"/>
                      <a:pt x="4752" y="29227"/>
                    </a:cubicBezTo>
                    <a:cubicBezTo>
                      <a:pt x="4953" y="30137"/>
                      <a:pt x="4316" y="32060"/>
                      <a:pt x="4245" y="32447"/>
                    </a:cubicBezTo>
                    <a:cubicBezTo>
                      <a:pt x="4174" y="32840"/>
                      <a:pt x="4185" y="33929"/>
                      <a:pt x="4103" y="35330"/>
                    </a:cubicBezTo>
                    <a:cubicBezTo>
                      <a:pt x="4016" y="36730"/>
                      <a:pt x="4458" y="39760"/>
                      <a:pt x="4289" y="40283"/>
                    </a:cubicBezTo>
                    <a:cubicBezTo>
                      <a:pt x="4125" y="40806"/>
                      <a:pt x="1259" y="44032"/>
                      <a:pt x="1613" y="44538"/>
                    </a:cubicBezTo>
                    <a:cubicBezTo>
                      <a:pt x="1802" y="44809"/>
                      <a:pt x="2158" y="44946"/>
                      <a:pt x="2522" y="44946"/>
                    </a:cubicBezTo>
                    <a:cubicBezTo>
                      <a:pt x="2839" y="44946"/>
                      <a:pt x="3164" y="44842"/>
                      <a:pt x="3390" y="44631"/>
                    </a:cubicBezTo>
                    <a:cubicBezTo>
                      <a:pt x="3874" y="44184"/>
                      <a:pt x="4599" y="43520"/>
                      <a:pt x="4964" y="43236"/>
                    </a:cubicBezTo>
                    <a:cubicBezTo>
                      <a:pt x="5335" y="42947"/>
                      <a:pt x="6185" y="42795"/>
                      <a:pt x="6054" y="41089"/>
                    </a:cubicBezTo>
                    <a:cubicBezTo>
                      <a:pt x="6054" y="41089"/>
                      <a:pt x="5831" y="38550"/>
                      <a:pt x="6615" y="36872"/>
                    </a:cubicBezTo>
                    <a:cubicBezTo>
                      <a:pt x="7395" y="35188"/>
                      <a:pt x="7040" y="32840"/>
                      <a:pt x="7122" y="32082"/>
                    </a:cubicBezTo>
                    <a:cubicBezTo>
                      <a:pt x="7204" y="31325"/>
                      <a:pt x="7280" y="30093"/>
                      <a:pt x="7738" y="29216"/>
                    </a:cubicBezTo>
                    <a:cubicBezTo>
                      <a:pt x="8119" y="28491"/>
                      <a:pt x="8582" y="25936"/>
                      <a:pt x="8855" y="25058"/>
                    </a:cubicBezTo>
                    <a:cubicBezTo>
                      <a:pt x="9127" y="25936"/>
                      <a:pt x="9585" y="28491"/>
                      <a:pt x="9966" y="29216"/>
                    </a:cubicBezTo>
                    <a:cubicBezTo>
                      <a:pt x="10430" y="30093"/>
                      <a:pt x="10500" y="31325"/>
                      <a:pt x="10588" y="32082"/>
                    </a:cubicBezTo>
                    <a:cubicBezTo>
                      <a:pt x="10669" y="32840"/>
                      <a:pt x="10315" y="35188"/>
                      <a:pt x="11094" y="36872"/>
                    </a:cubicBezTo>
                    <a:cubicBezTo>
                      <a:pt x="11879" y="38556"/>
                      <a:pt x="11650" y="41089"/>
                      <a:pt x="11650" y="41089"/>
                    </a:cubicBezTo>
                    <a:cubicBezTo>
                      <a:pt x="11519" y="42789"/>
                      <a:pt x="12375" y="42947"/>
                      <a:pt x="12740" y="43236"/>
                    </a:cubicBezTo>
                    <a:cubicBezTo>
                      <a:pt x="13111" y="43520"/>
                      <a:pt x="13830" y="44184"/>
                      <a:pt x="14320" y="44631"/>
                    </a:cubicBezTo>
                    <a:cubicBezTo>
                      <a:pt x="14546" y="44842"/>
                      <a:pt x="14870" y="44946"/>
                      <a:pt x="15188" y="44946"/>
                    </a:cubicBezTo>
                    <a:cubicBezTo>
                      <a:pt x="15552" y="44946"/>
                      <a:pt x="15907" y="44809"/>
                      <a:pt x="16097" y="44538"/>
                    </a:cubicBezTo>
                    <a:cubicBezTo>
                      <a:pt x="16451" y="44026"/>
                      <a:pt x="13585" y="40806"/>
                      <a:pt x="13416" y="40283"/>
                    </a:cubicBezTo>
                    <a:cubicBezTo>
                      <a:pt x="13252" y="39760"/>
                      <a:pt x="13688" y="36730"/>
                      <a:pt x="13606" y="35330"/>
                    </a:cubicBezTo>
                    <a:cubicBezTo>
                      <a:pt x="13525" y="33929"/>
                      <a:pt x="13541" y="32840"/>
                      <a:pt x="13465" y="32447"/>
                    </a:cubicBezTo>
                    <a:cubicBezTo>
                      <a:pt x="13394" y="32060"/>
                      <a:pt x="12756" y="30137"/>
                      <a:pt x="12958" y="29227"/>
                    </a:cubicBezTo>
                    <a:cubicBezTo>
                      <a:pt x="13160" y="28311"/>
                      <a:pt x="13394" y="24770"/>
                      <a:pt x="13285" y="23418"/>
                    </a:cubicBezTo>
                    <a:cubicBezTo>
                      <a:pt x="13176" y="22067"/>
                      <a:pt x="12555" y="20884"/>
                      <a:pt x="12615" y="20301"/>
                    </a:cubicBezTo>
                    <a:cubicBezTo>
                      <a:pt x="12669" y="19724"/>
                      <a:pt x="12435" y="18705"/>
                      <a:pt x="12353" y="18111"/>
                    </a:cubicBezTo>
                    <a:cubicBezTo>
                      <a:pt x="12266" y="17517"/>
                      <a:pt x="12544" y="14814"/>
                      <a:pt x="12718" y="13714"/>
                    </a:cubicBezTo>
                    <a:cubicBezTo>
                      <a:pt x="12756" y="13482"/>
                      <a:pt x="12805" y="13389"/>
                      <a:pt x="12860" y="13389"/>
                    </a:cubicBezTo>
                    <a:cubicBezTo>
                      <a:pt x="13066" y="13389"/>
                      <a:pt x="13359" y="14697"/>
                      <a:pt x="13492" y="14912"/>
                    </a:cubicBezTo>
                    <a:cubicBezTo>
                      <a:pt x="13655" y="15185"/>
                      <a:pt x="13655" y="17315"/>
                      <a:pt x="13928" y="18133"/>
                    </a:cubicBezTo>
                    <a:cubicBezTo>
                      <a:pt x="14200" y="18950"/>
                      <a:pt x="14811" y="20966"/>
                      <a:pt x="14898" y="21097"/>
                    </a:cubicBezTo>
                    <a:cubicBezTo>
                      <a:pt x="14985" y="21228"/>
                      <a:pt x="14527" y="21893"/>
                      <a:pt x="14783" y="23342"/>
                    </a:cubicBezTo>
                    <a:cubicBezTo>
                      <a:pt x="14865" y="23925"/>
                      <a:pt x="14903" y="24513"/>
                      <a:pt x="14898" y="25102"/>
                    </a:cubicBezTo>
                    <a:cubicBezTo>
                      <a:pt x="14891" y="25359"/>
                      <a:pt x="14966" y="25406"/>
                      <a:pt x="15021" y="25406"/>
                    </a:cubicBezTo>
                    <a:cubicBezTo>
                      <a:pt x="15053" y="25406"/>
                      <a:pt x="15078" y="25391"/>
                      <a:pt x="15078" y="25391"/>
                    </a:cubicBezTo>
                    <a:cubicBezTo>
                      <a:pt x="15187" y="25353"/>
                      <a:pt x="15143" y="24230"/>
                      <a:pt x="15279" y="24029"/>
                    </a:cubicBezTo>
                    <a:cubicBezTo>
                      <a:pt x="15288" y="24015"/>
                      <a:pt x="15296" y="24008"/>
                      <a:pt x="15303" y="24008"/>
                    </a:cubicBezTo>
                    <a:cubicBezTo>
                      <a:pt x="15403" y="24008"/>
                      <a:pt x="15319" y="25278"/>
                      <a:pt x="15339" y="25374"/>
                    </a:cubicBezTo>
                    <a:cubicBezTo>
                      <a:pt x="15364" y="25474"/>
                      <a:pt x="15375" y="25629"/>
                      <a:pt x="15507" y="25629"/>
                    </a:cubicBezTo>
                    <a:cubicBezTo>
                      <a:pt x="15519" y="25629"/>
                      <a:pt x="15532" y="25628"/>
                      <a:pt x="15546" y="25625"/>
                    </a:cubicBezTo>
                    <a:cubicBezTo>
                      <a:pt x="15715" y="25587"/>
                      <a:pt x="15552" y="24383"/>
                      <a:pt x="15672" y="24110"/>
                    </a:cubicBezTo>
                    <a:cubicBezTo>
                      <a:pt x="15680" y="24092"/>
                      <a:pt x="15688" y="24083"/>
                      <a:pt x="15695" y="24083"/>
                    </a:cubicBezTo>
                    <a:cubicBezTo>
                      <a:pt x="15799" y="24083"/>
                      <a:pt x="15858" y="25701"/>
                      <a:pt x="16091" y="25767"/>
                    </a:cubicBezTo>
                    <a:cubicBezTo>
                      <a:pt x="16099" y="25769"/>
                      <a:pt x="16106" y="25770"/>
                      <a:pt x="16113" y="25770"/>
                    </a:cubicBezTo>
                    <a:cubicBezTo>
                      <a:pt x="16331" y="25770"/>
                      <a:pt x="16254" y="24741"/>
                      <a:pt x="16222" y="24546"/>
                    </a:cubicBezTo>
                    <a:cubicBezTo>
                      <a:pt x="16189" y="24377"/>
                      <a:pt x="16225" y="23997"/>
                      <a:pt x="16305" y="23997"/>
                    </a:cubicBezTo>
                    <a:cubicBezTo>
                      <a:pt x="16318" y="23997"/>
                      <a:pt x="16332" y="24007"/>
                      <a:pt x="16347" y="24029"/>
                    </a:cubicBezTo>
                    <a:cubicBezTo>
                      <a:pt x="16448" y="24178"/>
                      <a:pt x="16752" y="25600"/>
                      <a:pt x="16944" y="25600"/>
                    </a:cubicBezTo>
                    <a:cubicBezTo>
                      <a:pt x="16949" y="25600"/>
                      <a:pt x="16953" y="25599"/>
                      <a:pt x="16957" y="25598"/>
                    </a:cubicBezTo>
                    <a:cubicBezTo>
                      <a:pt x="17246" y="25494"/>
                      <a:pt x="16685" y="23386"/>
                      <a:pt x="16685" y="23386"/>
                    </a:cubicBezTo>
                    <a:lnTo>
                      <a:pt x="16685" y="23386"/>
                    </a:lnTo>
                    <a:cubicBezTo>
                      <a:pt x="16685" y="23386"/>
                      <a:pt x="16941" y="23718"/>
                      <a:pt x="17110" y="23892"/>
                    </a:cubicBezTo>
                    <a:cubicBezTo>
                      <a:pt x="17200" y="23991"/>
                      <a:pt x="17338" y="24036"/>
                      <a:pt x="17454" y="24036"/>
                    </a:cubicBezTo>
                    <a:cubicBezTo>
                      <a:pt x="17548" y="24036"/>
                      <a:pt x="17628" y="24006"/>
                      <a:pt x="17655" y="23952"/>
                    </a:cubicBezTo>
                    <a:cubicBezTo>
                      <a:pt x="17715" y="23832"/>
                      <a:pt x="17186" y="22971"/>
                      <a:pt x="17116" y="22334"/>
                    </a:cubicBezTo>
                    <a:cubicBezTo>
                      <a:pt x="17045" y="21691"/>
                      <a:pt x="16167" y="20874"/>
                      <a:pt x="16167" y="20874"/>
                    </a:cubicBezTo>
                    <a:cubicBezTo>
                      <a:pt x="16320" y="18422"/>
                      <a:pt x="15464" y="16324"/>
                      <a:pt x="15514" y="15485"/>
                    </a:cubicBezTo>
                    <a:cubicBezTo>
                      <a:pt x="15563" y="14640"/>
                      <a:pt x="15448" y="12825"/>
                      <a:pt x="15268" y="12542"/>
                    </a:cubicBezTo>
                    <a:cubicBezTo>
                      <a:pt x="15083" y="12259"/>
                      <a:pt x="14958" y="11692"/>
                      <a:pt x="14930" y="9725"/>
                    </a:cubicBezTo>
                    <a:cubicBezTo>
                      <a:pt x="14909" y="7758"/>
                      <a:pt x="13121" y="7338"/>
                      <a:pt x="12538" y="7278"/>
                    </a:cubicBezTo>
                    <a:cubicBezTo>
                      <a:pt x="11961" y="7224"/>
                      <a:pt x="10179" y="5976"/>
                      <a:pt x="10086" y="5851"/>
                    </a:cubicBezTo>
                    <a:cubicBezTo>
                      <a:pt x="9994" y="5725"/>
                      <a:pt x="10124" y="5022"/>
                      <a:pt x="10124" y="5022"/>
                    </a:cubicBezTo>
                    <a:cubicBezTo>
                      <a:pt x="10658" y="4690"/>
                      <a:pt x="10669" y="3965"/>
                      <a:pt x="10669" y="3965"/>
                    </a:cubicBezTo>
                    <a:cubicBezTo>
                      <a:pt x="11247" y="3965"/>
                      <a:pt x="11416" y="3420"/>
                      <a:pt x="11498" y="2946"/>
                    </a:cubicBezTo>
                    <a:cubicBezTo>
                      <a:pt x="11546" y="2641"/>
                      <a:pt x="11378" y="2585"/>
                      <a:pt x="11249" y="2585"/>
                    </a:cubicBezTo>
                    <a:cubicBezTo>
                      <a:pt x="11176" y="2585"/>
                      <a:pt x="11116" y="2603"/>
                      <a:pt x="11116" y="2603"/>
                    </a:cubicBezTo>
                    <a:cubicBezTo>
                      <a:pt x="11449" y="235"/>
                      <a:pt x="9710" y="1"/>
                      <a:pt x="9002" y="1"/>
                    </a:cubicBezTo>
                    <a:cubicBezTo>
                      <a:pt x="8946" y="1"/>
                      <a:pt x="8896" y="2"/>
                      <a:pt x="8855" y="4"/>
                    </a:cubicBezTo>
                    <a:cubicBezTo>
                      <a:pt x="8813" y="2"/>
                      <a:pt x="8763" y="1"/>
                      <a:pt x="8707" y="1"/>
                    </a:cubicBezTo>
                    <a:close/>
                  </a:path>
                </a:pathLst>
              </a:custGeom>
              <a:solidFill>
                <a:srgbClr val="60B7D6">
                  <a:alpha val="2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99" name="Google Shape;2999;p9"/>
              <p:cNvGrpSpPr/>
              <p:nvPr/>
            </p:nvGrpSpPr>
            <p:grpSpPr>
              <a:xfrm>
                <a:off x="7281178" y="1074945"/>
                <a:ext cx="1379975" cy="3598198"/>
                <a:chOff x="3539512" y="3261380"/>
                <a:chExt cx="426827" cy="1112925"/>
              </a:xfrm>
            </p:grpSpPr>
            <p:sp>
              <p:nvSpPr>
                <p:cNvPr id="3000" name="Google Shape;3000;p9"/>
                <p:cNvSpPr/>
                <p:nvPr/>
              </p:nvSpPr>
              <p:spPr>
                <a:xfrm>
                  <a:off x="3539512" y="3319229"/>
                  <a:ext cx="211809" cy="1054874"/>
                </a:xfrm>
                <a:custGeom>
                  <a:rect b="b" l="l" r="r" t="t"/>
                  <a:pathLst>
                    <a:path extrusionOk="0" h="41740" w="8381">
                      <a:moveTo>
                        <a:pt x="8125" y="3066"/>
                      </a:moveTo>
                      <a:lnTo>
                        <a:pt x="8125" y="3605"/>
                      </a:lnTo>
                      <a:cubicBezTo>
                        <a:pt x="7881" y="3629"/>
                        <a:pt x="7650" y="3720"/>
                        <a:pt x="7406" y="3720"/>
                      </a:cubicBezTo>
                      <a:cubicBezTo>
                        <a:pt x="7372" y="3720"/>
                        <a:pt x="7337" y="3718"/>
                        <a:pt x="7302" y="3714"/>
                      </a:cubicBezTo>
                      <a:lnTo>
                        <a:pt x="7308" y="3714"/>
                      </a:lnTo>
                      <a:cubicBezTo>
                        <a:pt x="7373" y="3654"/>
                        <a:pt x="7433" y="3589"/>
                        <a:pt x="7493" y="3523"/>
                      </a:cubicBezTo>
                      <a:cubicBezTo>
                        <a:pt x="7667" y="3333"/>
                        <a:pt x="7885" y="3175"/>
                        <a:pt x="8125" y="3066"/>
                      </a:cubicBezTo>
                      <a:close/>
                      <a:moveTo>
                        <a:pt x="3308" y="11130"/>
                      </a:moveTo>
                      <a:cubicBezTo>
                        <a:pt x="3226" y="11408"/>
                        <a:pt x="3117" y="11675"/>
                        <a:pt x="2981" y="11926"/>
                      </a:cubicBezTo>
                      <a:cubicBezTo>
                        <a:pt x="2856" y="12171"/>
                        <a:pt x="2741" y="12449"/>
                        <a:pt x="2545" y="12645"/>
                      </a:cubicBezTo>
                      <a:cubicBezTo>
                        <a:pt x="2536" y="12654"/>
                        <a:pt x="2546" y="12663"/>
                        <a:pt x="2552" y="12663"/>
                      </a:cubicBezTo>
                      <a:cubicBezTo>
                        <a:pt x="2554" y="12663"/>
                        <a:pt x="2555" y="12662"/>
                        <a:pt x="2556" y="12661"/>
                      </a:cubicBezTo>
                      <a:cubicBezTo>
                        <a:pt x="2676" y="12574"/>
                        <a:pt x="2779" y="12471"/>
                        <a:pt x="2861" y="12351"/>
                      </a:cubicBezTo>
                      <a:cubicBezTo>
                        <a:pt x="2861" y="12356"/>
                        <a:pt x="2861" y="12362"/>
                        <a:pt x="2861" y="12362"/>
                      </a:cubicBezTo>
                      <a:cubicBezTo>
                        <a:pt x="2883" y="12487"/>
                        <a:pt x="2894" y="12612"/>
                        <a:pt x="2894" y="12738"/>
                      </a:cubicBezTo>
                      <a:cubicBezTo>
                        <a:pt x="2769" y="12847"/>
                        <a:pt x="2676" y="12950"/>
                        <a:pt x="2512" y="13010"/>
                      </a:cubicBezTo>
                      <a:cubicBezTo>
                        <a:pt x="2414" y="13043"/>
                        <a:pt x="2322" y="13092"/>
                        <a:pt x="2240" y="13157"/>
                      </a:cubicBezTo>
                      <a:cubicBezTo>
                        <a:pt x="2186" y="13201"/>
                        <a:pt x="2136" y="13255"/>
                        <a:pt x="2093" y="13310"/>
                      </a:cubicBezTo>
                      <a:cubicBezTo>
                        <a:pt x="2169" y="12912"/>
                        <a:pt x="2305" y="12525"/>
                        <a:pt x="2491" y="12165"/>
                      </a:cubicBezTo>
                      <a:cubicBezTo>
                        <a:pt x="2692" y="11779"/>
                        <a:pt x="3003" y="11452"/>
                        <a:pt x="3308" y="11130"/>
                      </a:cubicBezTo>
                      <a:close/>
                      <a:moveTo>
                        <a:pt x="8147" y="13277"/>
                      </a:moveTo>
                      <a:lnTo>
                        <a:pt x="8147" y="14143"/>
                      </a:lnTo>
                      <a:cubicBezTo>
                        <a:pt x="8140" y="14142"/>
                        <a:pt x="8133" y="14141"/>
                        <a:pt x="8127" y="14141"/>
                      </a:cubicBezTo>
                      <a:cubicBezTo>
                        <a:pt x="8109" y="14141"/>
                        <a:pt x="8094" y="14147"/>
                        <a:pt x="8081" y="14160"/>
                      </a:cubicBezTo>
                      <a:cubicBezTo>
                        <a:pt x="8010" y="14231"/>
                        <a:pt x="7929" y="14296"/>
                        <a:pt x="7842" y="14350"/>
                      </a:cubicBezTo>
                      <a:cubicBezTo>
                        <a:pt x="7591" y="14192"/>
                        <a:pt x="7444" y="14023"/>
                        <a:pt x="7122" y="14018"/>
                      </a:cubicBezTo>
                      <a:cubicBezTo>
                        <a:pt x="7111" y="14017"/>
                        <a:pt x="7099" y="14016"/>
                        <a:pt x="7087" y="14016"/>
                      </a:cubicBezTo>
                      <a:cubicBezTo>
                        <a:pt x="7055" y="14016"/>
                        <a:pt x="7023" y="14021"/>
                        <a:pt x="6992" y="14029"/>
                      </a:cubicBezTo>
                      <a:cubicBezTo>
                        <a:pt x="7117" y="13882"/>
                        <a:pt x="7237" y="13735"/>
                        <a:pt x="7411" y="13626"/>
                      </a:cubicBezTo>
                      <a:cubicBezTo>
                        <a:pt x="7645" y="13484"/>
                        <a:pt x="7918" y="13430"/>
                        <a:pt x="8147" y="13277"/>
                      </a:cubicBezTo>
                      <a:close/>
                      <a:moveTo>
                        <a:pt x="3172" y="11817"/>
                      </a:moveTo>
                      <a:cubicBezTo>
                        <a:pt x="3166" y="12040"/>
                        <a:pt x="3183" y="12263"/>
                        <a:pt x="3210" y="12487"/>
                      </a:cubicBezTo>
                      <a:cubicBezTo>
                        <a:pt x="3243" y="12825"/>
                        <a:pt x="3172" y="13184"/>
                        <a:pt x="3134" y="13522"/>
                      </a:cubicBezTo>
                      <a:cubicBezTo>
                        <a:pt x="3068" y="14171"/>
                        <a:pt x="2976" y="14835"/>
                        <a:pt x="2774" y="15457"/>
                      </a:cubicBezTo>
                      <a:cubicBezTo>
                        <a:pt x="2741" y="15560"/>
                        <a:pt x="2703" y="15664"/>
                        <a:pt x="2670" y="15767"/>
                      </a:cubicBezTo>
                      <a:cubicBezTo>
                        <a:pt x="2616" y="15566"/>
                        <a:pt x="2507" y="15375"/>
                        <a:pt x="2469" y="15173"/>
                      </a:cubicBezTo>
                      <a:cubicBezTo>
                        <a:pt x="2403" y="14765"/>
                        <a:pt x="2540" y="14350"/>
                        <a:pt x="2681" y="13974"/>
                      </a:cubicBezTo>
                      <a:cubicBezTo>
                        <a:pt x="2888" y="13440"/>
                        <a:pt x="3079" y="12928"/>
                        <a:pt x="2948" y="12345"/>
                      </a:cubicBezTo>
                      <a:cubicBezTo>
                        <a:pt x="2941" y="12327"/>
                        <a:pt x="2926" y="12316"/>
                        <a:pt x="2910" y="12316"/>
                      </a:cubicBezTo>
                      <a:cubicBezTo>
                        <a:pt x="2903" y="12316"/>
                        <a:pt x="2895" y="12318"/>
                        <a:pt x="2888" y="12323"/>
                      </a:cubicBezTo>
                      <a:cubicBezTo>
                        <a:pt x="2997" y="12165"/>
                        <a:pt x="3090" y="11996"/>
                        <a:pt x="3172" y="11817"/>
                      </a:cubicBezTo>
                      <a:close/>
                      <a:moveTo>
                        <a:pt x="8141" y="15010"/>
                      </a:moveTo>
                      <a:cubicBezTo>
                        <a:pt x="8141" y="15315"/>
                        <a:pt x="8136" y="15620"/>
                        <a:pt x="8136" y="15925"/>
                      </a:cubicBezTo>
                      <a:lnTo>
                        <a:pt x="8141" y="15925"/>
                      </a:lnTo>
                      <a:cubicBezTo>
                        <a:pt x="7624" y="16268"/>
                        <a:pt x="7144" y="16644"/>
                        <a:pt x="6877" y="17227"/>
                      </a:cubicBezTo>
                      <a:cubicBezTo>
                        <a:pt x="6741" y="17538"/>
                        <a:pt x="6725" y="17892"/>
                        <a:pt x="6725" y="18230"/>
                      </a:cubicBezTo>
                      <a:cubicBezTo>
                        <a:pt x="6550" y="18257"/>
                        <a:pt x="6392" y="18257"/>
                        <a:pt x="6212" y="18328"/>
                      </a:cubicBezTo>
                      <a:cubicBezTo>
                        <a:pt x="6136" y="18355"/>
                        <a:pt x="6065" y="18394"/>
                        <a:pt x="6000" y="18443"/>
                      </a:cubicBezTo>
                      <a:cubicBezTo>
                        <a:pt x="6191" y="17026"/>
                        <a:pt x="7275" y="16056"/>
                        <a:pt x="8141" y="15010"/>
                      </a:cubicBezTo>
                      <a:close/>
                      <a:moveTo>
                        <a:pt x="2883" y="12912"/>
                      </a:moveTo>
                      <a:cubicBezTo>
                        <a:pt x="2839" y="13397"/>
                        <a:pt x="2649" y="13827"/>
                        <a:pt x="2496" y="14323"/>
                      </a:cubicBezTo>
                      <a:cubicBezTo>
                        <a:pt x="2403" y="14596"/>
                        <a:pt x="2376" y="14890"/>
                        <a:pt x="2398" y="15179"/>
                      </a:cubicBezTo>
                      <a:cubicBezTo>
                        <a:pt x="2425" y="15424"/>
                        <a:pt x="2583" y="15636"/>
                        <a:pt x="2632" y="15865"/>
                      </a:cubicBezTo>
                      <a:cubicBezTo>
                        <a:pt x="2485" y="16279"/>
                        <a:pt x="2322" y="16672"/>
                        <a:pt x="2202" y="17091"/>
                      </a:cubicBezTo>
                      <a:lnTo>
                        <a:pt x="2207" y="17091"/>
                      </a:lnTo>
                      <a:cubicBezTo>
                        <a:pt x="2049" y="17636"/>
                        <a:pt x="1968" y="18203"/>
                        <a:pt x="1962" y="18770"/>
                      </a:cubicBezTo>
                      <a:cubicBezTo>
                        <a:pt x="1946" y="18873"/>
                        <a:pt x="1919" y="18971"/>
                        <a:pt x="1891" y="19069"/>
                      </a:cubicBezTo>
                      <a:cubicBezTo>
                        <a:pt x="1820" y="19140"/>
                        <a:pt x="1744" y="19205"/>
                        <a:pt x="1657" y="19249"/>
                      </a:cubicBezTo>
                      <a:cubicBezTo>
                        <a:pt x="1722" y="18682"/>
                        <a:pt x="1641" y="18088"/>
                        <a:pt x="1673" y="17516"/>
                      </a:cubicBezTo>
                      <a:cubicBezTo>
                        <a:pt x="1711" y="16808"/>
                        <a:pt x="1733" y="16100"/>
                        <a:pt x="1766" y="15391"/>
                      </a:cubicBezTo>
                      <a:cubicBezTo>
                        <a:pt x="1788" y="14868"/>
                        <a:pt x="1799" y="14334"/>
                        <a:pt x="1962" y="13827"/>
                      </a:cubicBezTo>
                      <a:cubicBezTo>
                        <a:pt x="2033" y="13582"/>
                        <a:pt x="2180" y="13364"/>
                        <a:pt x="2382" y="13201"/>
                      </a:cubicBezTo>
                      <a:cubicBezTo>
                        <a:pt x="2485" y="13119"/>
                        <a:pt x="2643" y="13097"/>
                        <a:pt x="2758" y="13026"/>
                      </a:cubicBezTo>
                      <a:cubicBezTo>
                        <a:pt x="2801" y="12994"/>
                        <a:pt x="2845" y="12955"/>
                        <a:pt x="2883" y="12912"/>
                      </a:cubicBezTo>
                      <a:close/>
                      <a:moveTo>
                        <a:pt x="4202" y="37274"/>
                      </a:moveTo>
                      <a:lnTo>
                        <a:pt x="4202" y="37274"/>
                      </a:lnTo>
                      <a:cubicBezTo>
                        <a:pt x="4240" y="37351"/>
                        <a:pt x="4289" y="37421"/>
                        <a:pt x="4349" y="37481"/>
                      </a:cubicBezTo>
                      <a:cubicBezTo>
                        <a:pt x="4469" y="37628"/>
                        <a:pt x="4561" y="37792"/>
                        <a:pt x="4616" y="37972"/>
                      </a:cubicBezTo>
                      <a:cubicBezTo>
                        <a:pt x="4262" y="38500"/>
                        <a:pt x="4463" y="39111"/>
                        <a:pt x="4420" y="39699"/>
                      </a:cubicBezTo>
                      <a:cubicBezTo>
                        <a:pt x="4398" y="40037"/>
                        <a:pt x="4332" y="40364"/>
                        <a:pt x="4109" y="40625"/>
                      </a:cubicBezTo>
                      <a:cubicBezTo>
                        <a:pt x="3880" y="40881"/>
                        <a:pt x="3379" y="41050"/>
                        <a:pt x="3014" y="41078"/>
                      </a:cubicBezTo>
                      <a:cubicBezTo>
                        <a:pt x="3090" y="40936"/>
                        <a:pt x="3155" y="40789"/>
                        <a:pt x="3215" y="40642"/>
                      </a:cubicBezTo>
                      <a:cubicBezTo>
                        <a:pt x="3313" y="40380"/>
                        <a:pt x="3308" y="40091"/>
                        <a:pt x="3297" y="39813"/>
                      </a:cubicBezTo>
                      <a:cubicBezTo>
                        <a:pt x="3493" y="39525"/>
                        <a:pt x="3662" y="39225"/>
                        <a:pt x="3809" y="38914"/>
                      </a:cubicBezTo>
                      <a:cubicBezTo>
                        <a:pt x="3831" y="39394"/>
                        <a:pt x="3896" y="39868"/>
                        <a:pt x="3847" y="40353"/>
                      </a:cubicBezTo>
                      <a:cubicBezTo>
                        <a:pt x="3847" y="40361"/>
                        <a:pt x="3854" y="40365"/>
                        <a:pt x="3862" y="40365"/>
                      </a:cubicBezTo>
                      <a:cubicBezTo>
                        <a:pt x="3869" y="40365"/>
                        <a:pt x="3877" y="40361"/>
                        <a:pt x="3880" y="40353"/>
                      </a:cubicBezTo>
                      <a:cubicBezTo>
                        <a:pt x="3956" y="39824"/>
                        <a:pt x="3896" y="39290"/>
                        <a:pt x="3880" y="38756"/>
                      </a:cubicBezTo>
                      <a:cubicBezTo>
                        <a:pt x="3956" y="38582"/>
                        <a:pt x="4022" y="38408"/>
                        <a:pt x="4076" y="38228"/>
                      </a:cubicBezTo>
                      <a:cubicBezTo>
                        <a:pt x="4169" y="37917"/>
                        <a:pt x="4207" y="37596"/>
                        <a:pt x="4202" y="37274"/>
                      </a:cubicBezTo>
                      <a:close/>
                      <a:moveTo>
                        <a:pt x="8201" y="1"/>
                      </a:moveTo>
                      <a:cubicBezTo>
                        <a:pt x="8194" y="1"/>
                        <a:pt x="8188" y="3"/>
                        <a:pt x="8185" y="9"/>
                      </a:cubicBezTo>
                      <a:cubicBezTo>
                        <a:pt x="8174" y="194"/>
                        <a:pt x="8163" y="1534"/>
                        <a:pt x="8152" y="1720"/>
                      </a:cubicBezTo>
                      <a:cubicBezTo>
                        <a:pt x="8045" y="1623"/>
                        <a:pt x="7903" y="1583"/>
                        <a:pt x="7752" y="1583"/>
                      </a:cubicBezTo>
                      <a:cubicBezTo>
                        <a:pt x="7444" y="1583"/>
                        <a:pt x="7098" y="1749"/>
                        <a:pt x="6926" y="1943"/>
                      </a:cubicBezTo>
                      <a:cubicBezTo>
                        <a:pt x="6922" y="1948"/>
                        <a:pt x="6928" y="1955"/>
                        <a:pt x="6933" y="1955"/>
                      </a:cubicBezTo>
                      <a:cubicBezTo>
                        <a:pt x="6935" y="1955"/>
                        <a:pt x="6936" y="1955"/>
                        <a:pt x="6937" y="1954"/>
                      </a:cubicBezTo>
                      <a:cubicBezTo>
                        <a:pt x="7148" y="1771"/>
                        <a:pt x="7424" y="1656"/>
                        <a:pt x="7697" y="1656"/>
                      </a:cubicBezTo>
                      <a:cubicBezTo>
                        <a:pt x="7855" y="1656"/>
                        <a:pt x="8011" y="1694"/>
                        <a:pt x="8152" y="1780"/>
                      </a:cubicBezTo>
                      <a:cubicBezTo>
                        <a:pt x="8147" y="1894"/>
                        <a:pt x="8141" y="2003"/>
                        <a:pt x="8136" y="2117"/>
                      </a:cubicBezTo>
                      <a:cubicBezTo>
                        <a:pt x="8004" y="2045"/>
                        <a:pt x="7845" y="2007"/>
                        <a:pt x="7688" y="2007"/>
                      </a:cubicBezTo>
                      <a:cubicBezTo>
                        <a:pt x="7501" y="2007"/>
                        <a:pt x="7316" y="2062"/>
                        <a:pt x="7182" y="2177"/>
                      </a:cubicBezTo>
                      <a:cubicBezTo>
                        <a:pt x="7182" y="2183"/>
                        <a:pt x="7182" y="2188"/>
                        <a:pt x="7188" y="2188"/>
                      </a:cubicBezTo>
                      <a:cubicBezTo>
                        <a:pt x="7325" y="2100"/>
                        <a:pt x="7481" y="2053"/>
                        <a:pt x="7640" y="2053"/>
                      </a:cubicBezTo>
                      <a:cubicBezTo>
                        <a:pt x="7715" y="2053"/>
                        <a:pt x="7790" y="2064"/>
                        <a:pt x="7863" y="2085"/>
                      </a:cubicBezTo>
                      <a:cubicBezTo>
                        <a:pt x="7809" y="2128"/>
                        <a:pt x="7765" y="2199"/>
                        <a:pt x="7716" y="2248"/>
                      </a:cubicBezTo>
                      <a:cubicBezTo>
                        <a:pt x="7629" y="2335"/>
                        <a:pt x="7520" y="2390"/>
                        <a:pt x="7400" y="2401"/>
                      </a:cubicBezTo>
                      <a:cubicBezTo>
                        <a:pt x="7395" y="2401"/>
                        <a:pt x="7395" y="2406"/>
                        <a:pt x="7400" y="2406"/>
                      </a:cubicBezTo>
                      <a:cubicBezTo>
                        <a:pt x="7408" y="2407"/>
                        <a:pt x="7417" y="2407"/>
                        <a:pt x="7425" y="2407"/>
                      </a:cubicBezTo>
                      <a:cubicBezTo>
                        <a:pt x="7515" y="2407"/>
                        <a:pt x="7603" y="2380"/>
                        <a:pt x="7678" y="2330"/>
                      </a:cubicBezTo>
                      <a:cubicBezTo>
                        <a:pt x="7771" y="2270"/>
                        <a:pt x="7852" y="2188"/>
                        <a:pt x="7918" y="2096"/>
                      </a:cubicBezTo>
                      <a:cubicBezTo>
                        <a:pt x="7994" y="2117"/>
                        <a:pt x="8070" y="2139"/>
                        <a:pt x="8147" y="2172"/>
                      </a:cubicBezTo>
                      <a:cubicBezTo>
                        <a:pt x="8141" y="2297"/>
                        <a:pt x="8136" y="2423"/>
                        <a:pt x="8136" y="2542"/>
                      </a:cubicBezTo>
                      <a:cubicBezTo>
                        <a:pt x="7901" y="2553"/>
                        <a:pt x="7689" y="2662"/>
                        <a:pt x="7476" y="2750"/>
                      </a:cubicBezTo>
                      <a:cubicBezTo>
                        <a:pt x="7452" y="2754"/>
                        <a:pt x="7458" y="2789"/>
                        <a:pt x="7479" y="2789"/>
                      </a:cubicBezTo>
                      <a:cubicBezTo>
                        <a:pt x="7482" y="2789"/>
                        <a:pt x="7484" y="2789"/>
                        <a:pt x="7487" y="2788"/>
                      </a:cubicBezTo>
                      <a:cubicBezTo>
                        <a:pt x="7694" y="2706"/>
                        <a:pt x="7912" y="2641"/>
                        <a:pt x="8130" y="2597"/>
                      </a:cubicBezTo>
                      <a:lnTo>
                        <a:pt x="8130" y="2597"/>
                      </a:lnTo>
                      <a:cubicBezTo>
                        <a:pt x="8130" y="2722"/>
                        <a:pt x="8130" y="2842"/>
                        <a:pt x="8125" y="2962"/>
                      </a:cubicBezTo>
                      <a:cubicBezTo>
                        <a:pt x="7357" y="3322"/>
                        <a:pt x="6953" y="4188"/>
                        <a:pt x="6027" y="4237"/>
                      </a:cubicBezTo>
                      <a:cubicBezTo>
                        <a:pt x="6005" y="4237"/>
                        <a:pt x="6005" y="4270"/>
                        <a:pt x="6027" y="4270"/>
                      </a:cubicBezTo>
                      <a:cubicBezTo>
                        <a:pt x="6403" y="4221"/>
                        <a:pt x="6768" y="4090"/>
                        <a:pt x="7084" y="3883"/>
                      </a:cubicBezTo>
                      <a:cubicBezTo>
                        <a:pt x="7139" y="3845"/>
                        <a:pt x="7188" y="3812"/>
                        <a:pt x="7237" y="3769"/>
                      </a:cubicBezTo>
                      <a:cubicBezTo>
                        <a:pt x="7303" y="3785"/>
                        <a:pt x="7368" y="3791"/>
                        <a:pt x="7431" y="3791"/>
                      </a:cubicBezTo>
                      <a:cubicBezTo>
                        <a:pt x="7665" y="3791"/>
                        <a:pt x="7885" y="3702"/>
                        <a:pt x="8125" y="3676"/>
                      </a:cubicBezTo>
                      <a:lnTo>
                        <a:pt x="8125" y="3807"/>
                      </a:lnTo>
                      <a:lnTo>
                        <a:pt x="8114" y="3807"/>
                      </a:lnTo>
                      <a:cubicBezTo>
                        <a:pt x="7994" y="3910"/>
                        <a:pt x="7874" y="4019"/>
                        <a:pt x="7765" y="4139"/>
                      </a:cubicBezTo>
                      <a:cubicBezTo>
                        <a:pt x="7771" y="4128"/>
                        <a:pt x="7765" y="4123"/>
                        <a:pt x="7760" y="4117"/>
                      </a:cubicBezTo>
                      <a:cubicBezTo>
                        <a:pt x="7685" y="4083"/>
                        <a:pt x="7608" y="4070"/>
                        <a:pt x="7531" y="4070"/>
                      </a:cubicBezTo>
                      <a:cubicBezTo>
                        <a:pt x="7172" y="4070"/>
                        <a:pt x="6796" y="4371"/>
                        <a:pt x="6447" y="4384"/>
                      </a:cubicBezTo>
                      <a:cubicBezTo>
                        <a:pt x="6419" y="4384"/>
                        <a:pt x="6425" y="4428"/>
                        <a:pt x="6447" y="4428"/>
                      </a:cubicBezTo>
                      <a:cubicBezTo>
                        <a:pt x="6878" y="4423"/>
                        <a:pt x="7232" y="4147"/>
                        <a:pt x="7663" y="4147"/>
                      </a:cubicBezTo>
                      <a:cubicBezTo>
                        <a:pt x="7690" y="4147"/>
                        <a:pt x="7716" y="4148"/>
                        <a:pt x="7743" y="4150"/>
                      </a:cubicBezTo>
                      <a:lnTo>
                        <a:pt x="7749" y="4150"/>
                      </a:lnTo>
                      <a:cubicBezTo>
                        <a:pt x="7515" y="4390"/>
                        <a:pt x="7286" y="4619"/>
                        <a:pt x="6926" y="4689"/>
                      </a:cubicBezTo>
                      <a:cubicBezTo>
                        <a:pt x="6800" y="4714"/>
                        <a:pt x="6672" y="4723"/>
                        <a:pt x="6543" y="4723"/>
                      </a:cubicBezTo>
                      <a:cubicBezTo>
                        <a:pt x="6190" y="4723"/>
                        <a:pt x="5829" y="4655"/>
                        <a:pt x="5482" y="4651"/>
                      </a:cubicBezTo>
                      <a:cubicBezTo>
                        <a:pt x="5455" y="4651"/>
                        <a:pt x="5460" y="4695"/>
                        <a:pt x="5488" y="4695"/>
                      </a:cubicBezTo>
                      <a:cubicBezTo>
                        <a:pt x="5832" y="4702"/>
                        <a:pt x="6204" y="4777"/>
                        <a:pt x="6564" y="4777"/>
                      </a:cubicBezTo>
                      <a:cubicBezTo>
                        <a:pt x="6729" y="4777"/>
                        <a:pt x="6891" y="4761"/>
                        <a:pt x="7046" y="4717"/>
                      </a:cubicBezTo>
                      <a:cubicBezTo>
                        <a:pt x="7509" y="4591"/>
                        <a:pt x="7787" y="4204"/>
                        <a:pt x="8119" y="3883"/>
                      </a:cubicBezTo>
                      <a:cubicBezTo>
                        <a:pt x="8119" y="4101"/>
                        <a:pt x="8125" y="4319"/>
                        <a:pt x="8130" y="4537"/>
                      </a:cubicBezTo>
                      <a:lnTo>
                        <a:pt x="8125" y="4537"/>
                      </a:lnTo>
                      <a:cubicBezTo>
                        <a:pt x="7891" y="4668"/>
                        <a:pt x="7667" y="4722"/>
                        <a:pt x="7466" y="4902"/>
                      </a:cubicBezTo>
                      <a:cubicBezTo>
                        <a:pt x="7313" y="5044"/>
                        <a:pt x="7166" y="5174"/>
                        <a:pt x="6970" y="5229"/>
                      </a:cubicBezTo>
                      <a:cubicBezTo>
                        <a:pt x="6463" y="4973"/>
                        <a:pt x="5782" y="4984"/>
                        <a:pt x="5237" y="4935"/>
                      </a:cubicBezTo>
                      <a:cubicBezTo>
                        <a:pt x="5215" y="4935"/>
                        <a:pt x="5210" y="4967"/>
                        <a:pt x="5231" y="4967"/>
                      </a:cubicBezTo>
                      <a:cubicBezTo>
                        <a:pt x="5482" y="5005"/>
                        <a:pt x="5733" y="5044"/>
                        <a:pt x="5978" y="5076"/>
                      </a:cubicBezTo>
                      <a:cubicBezTo>
                        <a:pt x="6272" y="5120"/>
                        <a:pt x="6577" y="5131"/>
                        <a:pt x="6850" y="5251"/>
                      </a:cubicBezTo>
                      <a:lnTo>
                        <a:pt x="6833" y="5251"/>
                      </a:lnTo>
                      <a:cubicBezTo>
                        <a:pt x="6777" y="5258"/>
                        <a:pt x="6720" y="5260"/>
                        <a:pt x="6663" y="5260"/>
                      </a:cubicBezTo>
                      <a:cubicBezTo>
                        <a:pt x="6549" y="5260"/>
                        <a:pt x="6434" y="5251"/>
                        <a:pt x="6321" y="5251"/>
                      </a:cubicBezTo>
                      <a:cubicBezTo>
                        <a:pt x="6141" y="5262"/>
                        <a:pt x="5967" y="5300"/>
                        <a:pt x="5793" y="5360"/>
                      </a:cubicBezTo>
                      <a:cubicBezTo>
                        <a:pt x="5548" y="5218"/>
                        <a:pt x="5231" y="5283"/>
                        <a:pt x="4964" y="5180"/>
                      </a:cubicBezTo>
                      <a:cubicBezTo>
                        <a:pt x="4961" y="5178"/>
                        <a:pt x="4958" y="5178"/>
                        <a:pt x="4955" y="5178"/>
                      </a:cubicBezTo>
                      <a:cubicBezTo>
                        <a:pt x="4933" y="5178"/>
                        <a:pt x="4919" y="5209"/>
                        <a:pt x="4948" y="5223"/>
                      </a:cubicBezTo>
                      <a:cubicBezTo>
                        <a:pt x="5182" y="5321"/>
                        <a:pt x="5449" y="5300"/>
                        <a:pt x="5684" y="5398"/>
                      </a:cubicBezTo>
                      <a:lnTo>
                        <a:pt x="5673" y="5398"/>
                      </a:lnTo>
                      <a:cubicBezTo>
                        <a:pt x="5668" y="5396"/>
                        <a:pt x="5664" y="5396"/>
                        <a:pt x="5660" y="5396"/>
                      </a:cubicBezTo>
                      <a:cubicBezTo>
                        <a:pt x="5648" y="5396"/>
                        <a:pt x="5637" y="5401"/>
                        <a:pt x="5629" y="5409"/>
                      </a:cubicBezTo>
                      <a:lnTo>
                        <a:pt x="5618" y="5414"/>
                      </a:lnTo>
                      <a:cubicBezTo>
                        <a:pt x="5520" y="5452"/>
                        <a:pt x="5417" y="5485"/>
                        <a:pt x="5313" y="5518"/>
                      </a:cubicBezTo>
                      <a:cubicBezTo>
                        <a:pt x="5202" y="5539"/>
                        <a:pt x="5087" y="5546"/>
                        <a:pt x="4971" y="5546"/>
                      </a:cubicBezTo>
                      <a:cubicBezTo>
                        <a:pt x="4729" y="5546"/>
                        <a:pt x="4481" y="5514"/>
                        <a:pt x="4245" y="5507"/>
                      </a:cubicBezTo>
                      <a:cubicBezTo>
                        <a:pt x="4234" y="5507"/>
                        <a:pt x="4234" y="5523"/>
                        <a:pt x="4245" y="5523"/>
                      </a:cubicBezTo>
                      <a:cubicBezTo>
                        <a:pt x="4503" y="5578"/>
                        <a:pt x="4763" y="5605"/>
                        <a:pt x="5024" y="5605"/>
                      </a:cubicBezTo>
                      <a:cubicBezTo>
                        <a:pt x="5122" y="5605"/>
                        <a:pt x="5220" y="5601"/>
                        <a:pt x="5319" y="5594"/>
                      </a:cubicBezTo>
                      <a:cubicBezTo>
                        <a:pt x="5368" y="5594"/>
                        <a:pt x="5417" y="5583"/>
                        <a:pt x="5460" y="5578"/>
                      </a:cubicBezTo>
                      <a:lnTo>
                        <a:pt x="5460" y="5578"/>
                      </a:lnTo>
                      <a:cubicBezTo>
                        <a:pt x="5302" y="5746"/>
                        <a:pt x="5182" y="5954"/>
                        <a:pt x="4997" y="6106"/>
                      </a:cubicBezTo>
                      <a:cubicBezTo>
                        <a:pt x="4864" y="6216"/>
                        <a:pt x="4710" y="6265"/>
                        <a:pt x="4557" y="6265"/>
                      </a:cubicBezTo>
                      <a:cubicBezTo>
                        <a:pt x="4160" y="6265"/>
                        <a:pt x="3777" y="5934"/>
                        <a:pt x="3820" y="5501"/>
                      </a:cubicBezTo>
                      <a:cubicBezTo>
                        <a:pt x="3820" y="5483"/>
                        <a:pt x="3806" y="5473"/>
                        <a:pt x="3793" y="5473"/>
                      </a:cubicBezTo>
                      <a:cubicBezTo>
                        <a:pt x="3783" y="5473"/>
                        <a:pt x="3774" y="5479"/>
                        <a:pt x="3771" y="5490"/>
                      </a:cubicBezTo>
                      <a:cubicBezTo>
                        <a:pt x="3706" y="5970"/>
                        <a:pt x="4033" y="6259"/>
                        <a:pt x="4490" y="6297"/>
                      </a:cubicBezTo>
                      <a:cubicBezTo>
                        <a:pt x="4515" y="6299"/>
                        <a:pt x="4540" y="6300"/>
                        <a:pt x="4564" y="6300"/>
                      </a:cubicBezTo>
                      <a:cubicBezTo>
                        <a:pt x="4718" y="6300"/>
                        <a:pt x="4865" y="6256"/>
                        <a:pt x="4992" y="6172"/>
                      </a:cubicBezTo>
                      <a:lnTo>
                        <a:pt x="4992" y="6172"/>
                      </a:lnTo>
                      <a:cubicBezTo>
                        <a:pt x="4866" y="6297"/>
                        <a:pt x="4752" y="6439"/>
                        <a:pt x="4643" y="6580"/>
                      </a:cubicBezTo>
                      <a:lnTo>
                        <a:pt x="4627" y="6580"/>
                      </a:lnTo>
                      <a:cubicBezTo>
                        <a:pt x="4229" y="6558"/>
                        <a:pt x="3902" y="6362"/>
                        <a:pt x="3629" y="6073"/>
                      </a:cubicBezTo>
                      <a:cubicBezTo>
                        <a:pt x="3627" y="6071"/>
                        <a:pt x="3624" y="6070"/>
                        <a:pt x="3622" y="6070"/>
                      </a:cubicBezTo>
                      <a:cubicBezTo>
                        <a:pt x="3613" y="6070"/>
                        <a:pt x="3605" y="6083"/>
                        <a:pt x="3613" y="6095"/>
                      </a:cubicBezTo>
                      <a:cubicBezTo>
                        <a:pt x="3782" y="6297"/>
                        <a:pt x="3995" y="6455"/>
                        <a:pt x="4240" y="6553"/>
                      </a:cubicBezTo>
                      <a:cubicBezTo>
                        <a:pt x="4191" y="6575"/>
                        <a:pt x="4136" y="6586"/>
                        <a:pt x="4082" y="6597"/>
                      </a:cubicBezTo>
                      <a:cubicBezTo>
                        <a:pt x="4049" y="6602"/>
                        <a:pt x="4015" y="6605"/>
                        <a:pt x="3981" y="6605"/>
                      </a:cubicBezTo>
                      <a:cubicBezTo>
                        <a:pt x="3947" y="6605"/>
                        <a:pt x="3913" y="6602"/>
                        <a:pt x="3880" y="6597"/>
                      </a:cubicBezTo>
                      <a:cubicBezTo>
                        <a:pt x="3864" y="6597"/>
                        <a:pt x="3858" y="6618"/>
                        <a:pt x="3875" y="6624"/>
                      </a:cubicBezTo>
                      <a:cubicBezTo>
                        <a:pt x="3941" y="6638"/>
                        <a:pt x="4029" y="6657"/>
                        <a:pt x="4114" y="6657"/>
                      </a:cubicBezTo>
                      <a:cubicBezTo>
                        <a:pt x="4188" y="6657"/>
                        <a:pt x="4260" y="6642"/>
                        <a:pt x="4311" y="6597"/>
                      </a:cubicBezTo>
                      <a:cubicBezTo>
                        <a:pt x="4311" y="6591"/>
                        <a:pt x="4316" y="6591"/>
                        <a:pt x="4316" y="6586"/>
                      </a:cubicBezTo>
                      <a:cubicBezTo>
                        <a:pt x="4403" y="6613"/>
                        <a:pt x="4496" y="6640"/>
                        <a:pt x="4589" y="6656"/>
                      </a:cubicBezTo>
                      <a:cubicBezTo>
                        <a:pt x="4534" y="6722"/>
                        <a:pt x="4480" y="6793"/>
                        <a:pt x="4425" y="6858"/>
                      </a:cubicBezTo>
                      <a:cubicBezTo>
                        <a:pt x="4345" y="6867"/>
                        <a:pt x="4266" y="6871"/>
                        <a:pt x="4187" y="6871"/>
                      </a:cubicBezTo>
                      <a:cubicBezTo>
                        <a:pt x="4019" y="6871"/>
                        <a:pt x="3853" y="6852"/>
                        <a:pt x="3689" y="6814"/>
                      </a:cubicBezTo>
                      <a:cubicBezTo>
                        <a:pt x="3700" y="6804"/>
                        <a:pt x="3706" y="6787"/>
                        <a:pt x="3700" y="6771"/>
                      </a:cubicBezTo>
                      <a:cubicBezTo>
                        <a:pt x="3608" y="6553"/>
                        <a:pt x="3537" y="6237"/>
                        <a:pt x="3308" y="6117"/>
                      </a:cubicBezTo>
                      <a:cubicBezTo>
                        <a:pt x="3306" y="6115"/>
                        <a:pt x="3303" y="6113"/>
                        <a:pt x="3300" y="6113"/>
                      </a:cubicBezTo>
                      <a:cubicBezTo>
                        <a:pt x="3291" y="6113"/>
                        <a:pt x="3283" y="6126"/>
                        <a:pt x="3292" y="6139"/>
                      </a:cubicBezTo>
                      <a:cubicBezTo>
                        <a:pt x="3373" y="6237"/>
                        <a:pt x="3439" y="6346"/>
                        <a:pt x="3493" y="6466"/>
                      </a:cubicBezTo>
                      <a:cubicBezTo>
                        <a:pt x="3542" y="6575"/>
                        <a:pt x="3575" y="6689"/>
                        <a:pt x="3629" y="6798"/>
                      </a:cubicBezTo>
                      <a:cubicBezTo>
                        <a:pt x="3428" y="6744"/>
                        <a:pt x="3254" y="6607"/>
                        <a:pt x="3166" y="6417"/>
                      </a:cubicBezTo>
                      <a:cubicBezTo>
                        <a:pt x="3162" y="6408"/>
                        <a:pt x="3156" y="6405"/>
                        <a:pt x="3149" y="6405"/>
                      </a:cubicBezTo>
                      <a:cubicBezTo>
                        <a:pt x="3139" y="6405"/>
                        <a:pt x="3130" y="6414"/>
                        <a:pt x="3134" y="6428"/>
                      </a:cubicBezTo>
                      <a:cubicBezTo>
                        <a:pt x="3270" y="6799"/>
                        <a:pt x="3730" y="6934"/>
                        <a:pt x="4135" y="6934"/>
                      </a:cubicBezTo>
                      <a:cubicBezTo>
                        <a:pt x="4217" y="6934"/>
                        <a:pt x="4296" y="6928"/>
                        <a:pt x="4371" y="6918"/>
                      </a:cubicBezTo>
                      <a:lnTo>
                        <a:pt x="4371" y="6918"/>
                      </a:lnTo>
                      <a:cubicBezTo>
                        <a:pt x="4343" y="6956"/>
                        <a:pt x="4316" y="6989"/>
                        <a:pt x="4283" y="7022"/>
                      </a:cubicBezTo>
                      <a:cubicBezTo>
                        <a:pt x="4158" y="7158"/>
                        <a:pt x="4022" y="7289"/>
                        <a:pt x="3875" y="7398"/>
                      </a:cubicBezTo>
                      <a:cubicBezTo>
                        <a:pt x="3788" y="7398"/>
                        <a:pt x="3706" y="7387"/>
                        <a:pt x="3619" y="7365"/>
                      </a:cubicBezTo>
                      <a:cubicBezTo>
                        <a:pt x="3629" y="7354"/>
                        <a:pt x="3629" y="7338"/>
                        <a:pt x="3624" y="7327"/>
                      </a:cubicBezTo>
                      <a:cubicBezTo>
                        <a:pt x="3575" y="7158"/>
                        <a:pt x="3471" y="7016"/>
                        <a:pt x="3324" y="6913"/>
                      </a:cubicBezTo>
                      <a:cubicBezTo>
                        <a:pt x="3321" y="6909"/>
                        <a:pt x="3317" y="6908"/>
                        <a:pt x="3313" y="6908"/>
                      </a:cubicBezTo>
                      <a:cubicBezTo>
                        <a:pt x="3299" y="6908"/>
                        <a:pt x="3285" y="6928"/>
                        <a:pt x="3303" y="6945"/>
                      </a:cubicBezTo>
                      <a:cubicBezTo>
                        <a:pt x="3428" y="7060"/>
                        <a:pt x="3471" y="7196"/>
                        <a:pt x="3542" y="7343"/>
                      </a:cubicBezTo>
                      <a:cubicBezTo>
                        <a:pt x="3243" y="7256"/>
                        <a:pt x="2943" y="7060"/>
                        <a:pt x="2883" y="6765"/>
                      </a:cubicBezTo>
                      <a:cubicBezTo>
                        <a:pt x="2880" y="6750"/>
                        <a:pt x="2869" y="6743"/>
                        <a:pt x="2857" y="6743"/>
                      </a:cubicBezTo>
                      <a:cubicBezTo>
                        <a:pt x="2844" y="6743"/>
                        <a:pt x="2831" y="6753"/>
                        <a:pt x="2834" y="6771"/>
                      </a:cubicBezTo>
                      <a:cubicBezTo>
                        <a:pt x="2899" y="7190"/>
                        <a:pt x="3401" y="7419"/>
                        <a:pt x="3798" y="7457"/>
                      </a:cubicBezTo>
                      <a:cubicBezTo>
                        <a:pt x="3584" y="7606"/>
                        <a:pt x="3344" y="7701"/>
                        <a:pt x="3083" y="7701"/>
                      </a:cubicBezTo>
                      <a:cubicBezTo>
                        <a:pt x="2979" y="7701"/>
                        <a:pt x="2873" y="7686"/>
                        <a:pt x="2763" y="7654"/>
                      </a:cubicBezTo>
                      <a:cubicBezTo>
                        <a:pt x="2747" y="7654"/>
                        <a:pt x="2747" y="7670"/>
                        <a:pt x="2752" y="7675"/>
                      </a:cubicBezTo>
                      <a:cubicBezTo>
                        <a:pt x="2895" y="7734"/>
                        <a:pt x="3031" y="7760"/>
                        <a:pt x="3163" y="7760"/>
                      </a:cubicBezTo>
                      <a:cubicBezTo>
                        <a:pt x="3473" y="7760"/>
                        <a:pt x="3754" y="7614"/>
                        <a:pt x="4011" y="7403"/>
                      </a:cubicBezTo>
                      <a:lnTo>
                        <a:pt x="4011" y="7403"/>
                      </a:lnTo>
                      <a:cubicBezTo>
                        <a:pt x="3989" y="7463"/>
                        <a:pt x="3978" y="7528"/>
                        <a:pt x="3962" y="7594"/>
                      </a:cubicBezTo>
                      <a:cubicBezTo>
                        <a:pt x="3918" y="7757"/>
                        <a:pt x="3837" y="7910"/>
                        <a:pt x="3722" y="8030"/>
                      </a:cubicBezTo>
                      <a:cubicBezTo>
                        <a:pt x="3711" y="8035"/>
                        <a:pt x="3706" y="8041"/>
                        <a:pt x="3700" y="8051"/>
                      </a:cubicBezTo>
                      <a:cubicBezTo>
                        <a:pt x="3493" y="8280"/>
                        <a:pt x="3182" y="8488"/>
                        <a:pt x="2869" y="8488"/>
                      </a:cubicBezTo>
                      <a:cubicBezTo>
                        <a:pt x="2861" y="8488"/>
                        <a:pt x="2853" y="8488"/>
                        <a:pt x="2845" y="8487"/>
                      </a:cubicBezTo>
                      <a:cubicBezTo>
                        <a:pt x="2818" y="8487"/>
                        <a:pt x="2812" y="8520"/>
                        <a:pt x="2834" y="8525"/>
                      </a:cubicBezTo>
                      <a:cubicBezTo>
                        <a:pt x="2876" y="8531"/>
                        <a:pt x="2918" y="8534"/>
                        <a:pt x="2959" y="8534"/>
                      </a:cubicBezTo>
                      <a:cubicBezTo>
                        <a:pt x="3252" y="8534"/>
                        <a:pt x="3517" y="8386"/>
                        <a:pt x="3722" y="8171"/>
                      </a:cubicBezTo>
                      <a:lnTo>
                        <a:pt x="3722" y="8171"/>
                      </a:lnTo>
                      <a:cubicBezTo>
                        <a:pt x="3804" y="8520"/>
                        <a:pt x="3679" y="8787"/>
                        <a:pt x="3482" y="9027"/>
                      </a:cubicBezTo>
                      <a:cubicBezTo>
                        <a:pt x="3466" y="9032"/>
                        <a:pt x="3450" y="9049"/>
                        <a:pt x="3450" y="9065"/>
                      </a:cubicBezTo>
                      <a:cubicBezTo>
                        <a:pt x="3297" y="9228"/>
                        <a:pt x="3139" y="9381"/>
                        <a:pt x="2970" y="9523"/>
                      </a:cubicBezTo>
                      <a:cubicBezTo>
                        <a:pt x="2611" y="9850"/>
                        <a:pt x="2300" y="10209"/>
                        <a:pt x="2109" y="10661"/>
                      </a:cubicBezTo>
                      <a:cubicBezTo>
                        <a:pt x="2102" y="10672"/>
                        <a:pt x="2111" y="10683"/>
                        <a:pt x="2122" y="10683"/>
                      </a:cubicBezTo>
                      <a:cubicBezTo>
                        <a:pt x="2127" y="10683"/>
                        <a:pt x="2133" y="10680"/>
                        <a:pt x="2136" y="10672"/>
                      </a:cubicBezTo>
                      <a:cubicBezTo>
                        <a:pt x="2360" y="10204"/>
                        <a:pt x="2714" y="9882"/>
                        <a:pt x="3079" y="9550"/>
                      </a:cubicBezTo>
                      <a:lnTo>
                        <a:pt x="3079" y="9550"/>
                      </a:lnTo>
                      <a:cubicBezTo>
                        <a:pt x="2921" y="10160"/>
                        <a:pt x="2670" y="10651"/>
                        <a:pt x="2349" y="11190"/>
                      </a:cubicBezTo>
                      <a:cubicBezTo>
                        <a:pt x="2169" y="11490"/>
                        <a:pt x="1924" y="11893"/>
                        <a:pt x="1989" y="12253"/>
                      </a:cubicBezTo>
                      <a:cubicBezTo>
                        <a:pt x="1994" y="12270"/>
                        <a:pt x="2010" y="12279"/>
                        <a:pt x="2024" y="12279"/>
                      </a:cubicBezTo>
                      <a:cubicBezTo>
                        <a:pt x="2041" y="12279"/>
                        <a:pt x="2055" y="12268"/>
                        <a:pt x="2049" y="12247"/>
                      </a:cubicBezTo>
                      <a:cubicBezTo>
                        <a:pt x="1968" y="11811"/>
                        <a:pt x="2398" y="11261"/>
                        <a:pt x="2616" y="10912"/>
                      </a:cubicBezTo>
                      <a:cubicBezTo>
                        <a:pt x="2883" y="10482"/>
                        <a:pt x="3079" y="10013"/>
                        <a:pt x="3194" y="9523"/>
                      </a:cubicBezTo>
                      <a:cubicBezTo>
                        <a:pt x="3199" y="9501"/>
                        <a:pt x="3188" y="9479"/>
                        <a:pt x="3166" y="9474"/>
                      </a:cubicBezTo>
                      <a:cubicBezTo>
                        <a:pt x="3237" y="9414"/>
                        <a:pt x="3303" y="9348"/>
                        <a:pt x="3373" y="9288"/>
                      </a:cubicBezTo>
                      <a:cubicBezTo>
                        <a:pt x="3401" y="9256"/>
                        <a:pt x="3433" y="9228"/>
                        <a:pt x="3461" y="9196"/>
                      </a:cubicBezTo>
                      <a:lnTo>
                        <a:pt x="3461" y="9196"/>
                      </a:lnTo>
                      <a:cubicBezTo>
                        <a:pt x="3548" y="9801"/>
                        <a:pt x="3477" y="10411"/>
                        <a:pt x="3341" y="11005"/>
                      </a:cubicBezTo>
                      <a:cubicBezTo>
                        <a:pt x="2632" y="11642"/>
                        <a:pt x="2164" y="12498"/>
                        <a:pt x="2017" y="13440"/>
                      </a:cubicBezTo>
                      <a:cubicBezTo>
                        <a:pt x="1984" y="13500"/>
                        <a:pt x="1946" y="13560"/>
                        <a:pt x="1919" y="13620"/>
                      </a:cubicBezTo>
                      <a:cubicBezTo>
                        <a:pt x="1701" y="14073"/>
                        <a:pt x="1690" y="14612"/>
                        <a:pt x="1662" y="15102"/>
                      </a:cubicBezTo>
                      <a:cubicBezTo>
                        <a:pt x="1624" y="15860"/>
                        <a:pt x="1608" y="16623"/>
                        <a:pt x="1575" y="17386"/>
                      </a:cubicBezTo>
                      <a:cubicBezTo>
                        <a:pt x="1559" y="17691"/>
                        <a:pt x="1548" y="17996"/>
                        <a:pt x="1553" y="18301"/>
                      </a:cubicBezTo>
                      <a:cubicBezTo>
                        <a:pt x="1553" y="18633"/>
                        <a:pt x="1624" y="18955"/>
                        <a:pt x="1619" y="19282"/>
                      </a:cubicBezTo>
                      <a:cubicBezTo>
                        <a:pt x="1483" y="19353"/>
                        <a:pt x="1330" y="19396"/>
                        <a:pt x="1188" y="19467"/>
                      </a:cubicBezTo>
                      <a:cubicBezTo>
                        <a:pt x="959" y="19581"/>
                        <a:pt x="780" y="19772"/>
                        <a:pt x="622" y="19968"/>
                      </a:cubicBezTo>
                      <a:cubicBezTo>
                        <a:pt x="605" y="19989"/>
                        <a:pt x="624" y="20014"/>
                        <a:pt x="643" y="20014"/>
                      </a:cubicBezTo>
                      <a:cubicBezTo>
                        <a:pt x="649" y="20014"/>
                        <a:pt x="655" y="20011"/>
                        <a:pt x="660" y="20006"/>
                      </a:cubicBezTo>
                      <a:cubicBezTo>
                        <a:pt x="872" y="19739"/>
                        <a:pt x="1161" y="19543"/>
                        <a:pt x="1493" y="19451"/>
                      </a:cubicBezTo>
                      <a:cubicBezTo>
                        <a:pt x="1597" y="19418"/>
                        <a:pt x="1701" y="19380"/>
                        <a:pt x="1793" y="19325"/>
                      </a:cubicBezTo>
                      <a:lnTo>
                        <a:pt x="1793" y="19325"/>
                      </a:lnTo>
                      <a:cubicBezTo>
                        <a:pt x="1766" y="19385"/>
                        <a:pt x="1739" y="19440"/>
                        <a:pt x="1701" y="19489"/>
                      </a:cubicBezTo>
                      <a:cubicBezTo>
                        <a:pt x="1526" y="19756"/>
                        <a:pt x="1265" y="19957"/>
                        <a:pt x="1009" y="20143"/>
                      </a:cubicBezTo>
                      <a:cubicBezTo>
                        <a:pt x="600" y="20448"/>
                        <a:pt x="186" y="20742"/>
                        <a:pt x="11" y="21243"/>
                      </a:cubicBezTo>
                      <a:cubicBezTo>
                        <a:pt x="0" y="21272"/>
                        <a:pt x="26" y="21294"/>
                        <a:pt x="49" y="21294"/>
                      </a:cubicBezTo>
                      <a:cubicBezTo>
                        <a:pt x="60" y="21294"/>
                        <a:pt x="71" y="21289"/>
                        <a:pt x="77" y="21276"/>
                      </a:cubicBezTo>
                      <a:cubicBezTo>
                        <a:pt x="240" y="20840"/>
                        <a:pt x="589" y="20579"/>
                        <a:pt x="949" y="20323"/>
                      </a:cubicBezTo>
                      <a:lnTo>
                        <a:pt x="949" y="20323"/>
                      </a:lnTo>
                      <a:cubicBezTo>
                        <a:pt x="812" y="20758"/>
                        <a:pt x="812" y="21282"/>
                        <a:pt x="812" y="21728"/>
                      </a:cubicBezTo>
                      <a:cubicBezTo>
                        <a:pt x="812" y="21743"/>
                        <a:pt x="823" y="21750"/>
                        <a:pt x="834" y="21750"/>
                      </a:cubicBezTo>
                      <a:cubicBezTo>
                        <a:pt x="848" y="21750"/>
                        <a:pt x="864" y="21741"/>
                        <a:pt x="867" y="21723"/>
                      </a:cubicBezTo>
                      <a:cubicBezTo>
                        <a:pt x="878" y="21260"/>
                        <a:pt x="889" y="20677"/>
                        <a:pt x="1058" y="20241"/>
                      </a:cubicBezTo>
                      <a:cubicBezTo>
                        <a:pt x="1188" y="20148"/>
                        <a:pt x="1319" y="20050"/>
                        <a:pt x="1439" y="19952"/>
                      </a:cubicBezTo>
                      <a:lnTo>
                        <a:pt x="1488" y="19903"/>
                      </a:lnTo>
                      <a:lnTo>
                        <a:pt x="1488" y="19903"/>
                      </a:lnTo>
                      <a:cubicBezTo>
                        <a:pt x="1483" y="20246"/>
                        <a:pt x="1510" y="20584"/>
                        <a:pt x="1477" y="20927"/>
                      </a:cubicBezTo>
                      <a:cubicBezTo>
                        <a:pt x="1434" y="21309"/>
                        <a:pt x="1341" y="21674"/>
                        <a:pt x="1346" y="22061"/>
                      </a:cubicBezTo>
                      <a:cubicBezTo>
                        <a:pt x="1346" y="22075"/>
                        <a:pt x="1361" y="22083"/>
                        <a:pt x="1375" y="22083"/>
                      </a:cubicBezTo>
                      <a:cubicBezTo>
                        <a:pt x="1388" y="22083"/>
                        <a:pt x="1401" y="22076"/>
                        <a:pt x="1401" y="22061"/>
                      </a:cubicBezTo>
                      <a:cubicBezTo>
                        <a:pt x="1417" y="21679"/>
                        <a:pt x="1510" y="21314"/>
                        <a:pt x="1570" y="20938"/>
                      </a:cubicBezTo>
                      <a:cubicBezTo>
                        <a:pt x="1630" y="20568"/>
                        <a:pt x="1602" y="20175"/>
                        <a:pt x="1581" y="19805"/>
                      </a:cubicBezTo>
                      <a:cubicBezTo>
                        <a:pt x="1722" y="19658"/>
                        <a:pt x="1842" y="19489"/>
                        <a:pt x="1935" y="19309"/>
                      </a:cubicBezTo>
                      <a:cubicBezTo>
                        <a:pt x="2000" y="19701"/>
                        <a:pt x="2044" y="20099"/>
                        <a:pt x="2060" y="20497"/>
                      </a:cubicBezTo>
                      <a:cubicBezTo>
                        <a:pt x="2082" y="20971"/>
                        <a:pt x="2033" y="21434"/>
                        <a:pt x="2126" y="21903"/>
                      </a:cubicBezTo>
                      <a:cubicBezTo>
                        <a:pt x="2128" y="21919"/>
                        <a:pt x="2142" y="21927"/>
                        <a:pt x="2154" y="21927"/>
                      </a:cubicBezTo>
                      <a:cubicBezTo>
                        <a:pt x="2166" y="21927"/>
                        <a:pt x="2177" y="21919"/>
                        <a:pt x="2175" y="21903"/>
                      </a:cubicBezTo>
                      <a:cubicBezTo>
                        <a:pt x="2109" y="21429"/>
                        <a:pt x="2164" y="20960"/>
                        <a:pt x="2164" y="20486"/>
                      </a:cubicBezTo>
                      <a:cubicBezTo>
                        <a:pt x="2164" y="20028"/>
                        <a:pt x="2115" y="19576"/>
                        <a:pt x="2011" y="19129"/>
                      </a:cubicBezTo>
                      <a:cubicBezTo>
                        <a:pt x="2098" y="18911"/>
                        <a:pt x="2126" y="18677"/>
                        <a:pt x="2098" y="18448"/>
                      </a:cubicBezTo>
                      <a:cubicBezTo>
                        <a:pt x="2094" y="18429"/>
                        <a:pt x="2077" y="18414"/>
                        <a:pt x="2058" y="18414"/>
                      </a:cubicBezTo>
                      <a:cubicBezTo>
                        <a:pt x="2055" y="18414"/>
                        <a:pt x="2052" y="18415"/>
                        <a:pt x="2049" y="18415"/>
                      </a:cubicBezTo>
                      <a:cubicBezTo>
                        <a:pt x="2109" y="17936"/>
                        <a:pt x="2207" y="17462"/>
                        <a:pt x="2344" y="16999"/>
                      </a:cubicBezTo>
                      <a:cubicBezTo>
                        <a:pt x="2442" y="16666"/>
                        <a:pt x="2567" y="16345"/>
                        <a:pt x="2687" y="16018"/>
                      </a:cubicBezTo>
                      <a:cubicBezTo>
                        <a:pt x="2698" y="16012"/>
                        <a:pt x="2703" y="16007"/>
                        <a:pt x="2703" y="15996"/>
                      </a:cubicBezTo>
                      <a:lnTo>
                        <a:pt x="2703" y="15985"/>
                      </a:lnTo>
                      <a:cubicBezTo>
                        <a:pt x="2796" y="15745"/>
                        <a:pt x="2883" y="15500"/>
                        <a:pt x="2959" y="15255"/>
                      </a:cubicBezTo>
                      <a:cubicBezTo>
                        <a:pt x="3286" y="14127"/>
                        <a:pt x="3390" y="12945"/>
                        <a:pt x="3264" y="11779"/>
                      </a:cubicBezTo>
                      <a:cubicBezTo>
                        <a:pt x="3264" y="11755"/>
                        <a:pt x="3244" y="11739"/>
                        <a:pt x="3220" y="11739"/>
                      </a:cubicBezTo>
                      <a:cubicBezTo>
                        <a:pt x="3217" y="11739"/>
                        <a:pt x="3213" y="11740"/>
                        <a:pt x="3210" y="11740"/>
                      </a:cubicBezTo>
                      <a:cubicBezTo>
                        <a:pt x="3270" y="11599"/>
                        <a:pt x="3324" y="11452"/>
                        <a:pt x="3368" y="11304"/>
                      </a:cubicBezTo>
                      <a:cubicBezTo>
                        <a:pt x="3586" y="10602"/>
                        <a:pt x="3700" y="9806"/>
                        <a:pt x="3564" y="9076"/>
                      </a:cubicBezTo>
                      <a:cubicBezTo>
                        <a:pt x="3804" y="8787"/>
                        <a:pt x="3929" y="8466"/>
                        <a:pt x="3804" y="8068"/>
                      </a:cubicBezTo>
                      <a:cubicBezTo>
                        <a:pt x="3978" y="7855"/>
                        <a:pt x="4082" y="7588"/>
                        <a:pt x="4104" y="7310"/>
                      </a:cubicBezTo>
                      <a:cubicBezTo>
                        <a:pt x="4240" y="7185"/>
                        <a:pt x="4371" y="7049"/>
                        <a:pt x="4490" y="6902"/>
                      </a:cubicBezTo>
                      <a:lnTo>
                        <a:pt x="4512" y="6902"/>
                      </a:lnTo>
                      <a:cubicBezTo>
                        <a:pt x="4518" y="6896"/>
                        <a:pt x="4529" y="6880"/>
                        <a:pt x="4518" y="6869"/>
                      </a:cubicBezTo>
                      <a:cubicBezTo>
                        <a:pt x="4757" y="6580"/>
                        <a:pt x="4970" y="6286"/>
                        <a:pt x="5166" y="6079"/>
                      </a:cubicBezTo>
                      <a:cubicBezTo>
                        <a:pt x="5177" y="6068"/>
                        <a:pt x="5177" y="6057"/>
                        <a:pt x="5166" y="6046"/>
                      </a:cubicBezTo>
                      <a:cubicBezTo>
                        <a:pt x="5340" y="5883"/>
                        <a:pt x="5498" y="5681"/>
                        <a:pt x="5711" y="5539"/>
                      </a:cubicBezTo>
                      <a:lnTo>
                        <a:pt x="5716" y="5534"/>
                      </a:lnTo>
                      <a:cubicBezTo>
                        <a:pt x="5967" y="5469"/>
                        <a:pt x="6212" y="5387"/>
                        <a:pt x="6474" y="5381"/>
                      </a:cubicBezTo>
                      <a:cubicBezTo>
                        <a:pt x="6577" y="5381"/>
                        <a:pt x="6670" y="5381"/>
                        <a:pt x="6763" y="5371"/>
                      </a:cubicBezTo>
                      <a:lnTo>
                        <a:pt x="6763" y="5371"/>
                      </a:lnTo>
                      <a:cubicBezTo>
                        <a:pt x="6490" y="5752"/>
                        <a:pt x="6060" y="5964"/>
                        <a:pt x="5689" y="6242"/>
                      </a:cubicBezTo>
                      <a:cubicBezTo>
                        <a:pt x="5346" y="6493"/>
                        <a:pt x="5101" y="6847"/>
                        <a:pt x="4899" y="7212"/>
                      </a:cubicBezTo>
                      <a:cubicBezTo>
                        <a:pt x="4398" y="8100"/>
                        <a:pt x="4294" y="9228"/>
                        <a:pt x="3646" y="10029"/>
                      </a:cubicBezTo>
                      <a:cubicBezTo>
                        <a:pt x="4327" y="9365"/>
                        <a:pt x="4485" y="8297"/>
                        <a:pt x="4883" y="7463"/>
                      </a:cubicBezTo>
                      <a:cubicBezTo>
                        <a:pt x="5112" y="6962"/>
                        <a:pt x="5466" y="6531"/>
                        <a:pt x="5918" y="6215"/>
                      </a:cubicBezTo>
                      <a:cubicBezTo>
                        <a:pt x="6283" y="5964"/>
                        <a:pt x="6665" y="5752"/>
                        <a:pt x="6921" y="5376"/>
                      </a:cubicBezTo>
                      <a:cubicBezTo>
                        <a:pt x="6926" y="5365"/>
                        <a:pt x="6926" y="5360"/>
                        <a:pt x="6932" y="5349"/>
                      </a:cubicBezTo>
                      <a:cubicBezTo>
                        <a:pt x="6953" y="5343"/>
                        <a:pt x="6970" y="5343"/>
                        <a:pt x="6992" y="5338"/>
                      </a:cubicBezTo>
                      <a:lnTo>
                        <a:pt x="7013" y="5349"/>
                      </a:lnTo>
                      <a:cubicBezTo>
                        <a:pt x="7021" y="5355"/>
                        <a:pt x="7029" y="5357"/>
                        <a:pt x="7038" y="5357"/>
                      </a:cubicBezTo>
                      <a:cubicBezTo>
                        <a:pt x="7059" y="5357"/>
                        <a:pt x="7079" y="5340"/>
                        <a:pt x="7079" y="5316"/>
                      </a:cubicBezTo>
                      <a:cubicBezTo>
                        <a:pt x="7150" y="5289"/>
                        <a:pt x="7226" y="5251"/>
                        <a:pt x="7291" y="5207"/>
                      </a:cubicBezTo>
                      <a:cubicBezTo>
                        <a:pt x="7444" y="5109"/>
                        <a:pt x="7564" y="4956"/>
                        <a:pt x="7716" y="4853"/>
                      </a:cubicBezTo>
                      <a:cubicBezTo>
                        <a:pt x="7836" y="4766"/>
                        <a:pt x="8000" y="4722"/>
                        <a:pt x="8141" y="4657"/>
                      </a:cubicBezTo>
                      <a:cubicBezTo>
                        <a:pt x="8141" y="4918"/>
                        <a:pt x="8147" y="5174"/>
                        <a:pt x="8147" y="5430"/>
                      </a:cubicBezTo>
                      <a:cubicBezTo>
                        <a:pt x="7765" y="5828"/>
                        <a:pt x="7166" y="5997"/>
                        <a:pt x="6692" y="6270"/>
                      </a:cubicBezTo>
                      <a:cubicBezTo>
                        <a:pt x="6141" y="6586"/>
                        <a:pt x="5706" y="7081"/>
                        <a:pt x="5297" y="7561"/>
                      </a:cubicBezTo>
                      <a:cubicBezTo>
                        <a:pt x="5285" y="7577"/>
                        <a:pt x="5297" y="7594"/>
                        <a:pt x="5313" y="7594"/>
                      </a:cubicBezTo>
                      <a:cubicBezTo>
                        <a:pt x="5319" y="7594"/>
                        <a:pt x="5324" y="7592"/>
                        <a:pt x="5330" y="7588"/>
                      </a:cubicBezTo>
                      <a:cubicBezTo>
                        <a:pt x="5847" y="7022"/>
                        <a:pt x="6376" y="6515"/>
                        <a:pt x="7079" y="6182"/>
                      </a:cubicBezTo>
                      <a:cubicBezTo>
                        <a:pt x="7444" y="6008"/>
                        <a:pt x="7842" y="5872"/>
                        <a:pt x="8147" y="5610"/>
                      </a:cubicBezTo>
                      <a:lnTo>
                        <a:pt x="8147" y="5741"/>
                      </a:lnTo>
                      <a:lnTo>
                        <a:pt x="8147" y="6090"/>
                      </a:lnTo>
                      <a:cubicBezTo>
                        <a:pt x="8032" y="6242"/>
                        <a:pt x="7858" y="6340"/>
                        <a:pt x="7716" y="6466"/>
                      </a:cubicBezTo>
                      <a:cubicBezTo>
                        <a:pt x="7531" y="6624"/>
                        <a:pt x="7340" y="6776"/>
                        <a:pt x="7144" y="6923"/>
                      </a:cubicBezTo>
                      <a:cubicBezTo>
                        <a:pt x="6779" y="7190"/>
                        <a:pt x="6392" y="7419"/>
                        <a:pt x="6032" y="7692"/>
                      </a:cubicBezTo>
                      <a:cubicBezTo>
                        <a:pt x="5335" y="8220"/>
                        <a:pt x="4856" y="8842"/>
                        <a:pt x="4463" y="9610"/>
                      </a:cubicBezTo>
                      <a:cubicBezTo>
                        <a:pt x="4448" y="9636"/>
                        <a:pt x="4472" y="9660"/>
                        <a:pt x="4495" y="9660"/>
                      </a:cubicBezTo>
                      <a:cubicBezTo>
                        <a:pt x="4506" y="9660"/>
                        <a:pt x="4516" y="9655"/>
                        <a:pt x="4523" y="9643"/>
                      </a:cubicBezTo>
                      <a:cubicBezTo>
                        <a:pt x="4943" y="8842"/>
                        <a:pt x="5548" y="8149"/>
                        <a:pt x="6283" y="7626"/>
                      </a:cubicBezTo>
                      <a:cubicBezTo>
                        <a:pt x="6648" y="7359"/>
                        <a:pt x="7035" y="7131"/>
                        <a:pt x="7400" y="6864"/>
                      </a:cubicBezTo>
                      <a:cubicBezTo>
                        <a:pt x="7634" y="6695"/>
                        <a:pt x="7934" y="6509"/>
                        <a:pt x="8147" y="6291"/>
                      </a:cubicBezTo>
                      <a:lnTo>
                        <a:pt x="8147" y="7294"/>
                      </a:lnTo>
                      <a:cubicBezTo>
                        <a:pt x="8130" y="7294"/>
                        <a:pt x="8114" y="7305"/>
                        <a:pt x="8103" y="7316"/>
                      </a:cubicBezTo>
                      <a:cubicBezTo>
                        <a:pt x="7929" y="7517"/>
                        <a:pt x="7645" y="7566"/>
                        <a:pt x="7406" y="7643"/>
                      </a:cubicBezTo>
                      <a:cubicBezTo>
                        <a:pt x="7090" y="7752"/>
                        <a:pt x="6768" y="7833"/>
                        <a:pt x="6468" y="7975"/>
                      </a:cubicBezTo>
                      <a:cubicBezTo>
                        <a:pt x="6022" y="8188"/>
                        <a:pt x="5733" y="8602"/>
                        <a:pt x="5488" y="9016"/>
                      </a:cubicBezTo>
                      <a:cubicBezTo>
                        <a:pt x="5480" y="9027"/>
                        <a:pt x="5490" y="9035"/>
                        <a:pt x="5500" y="9035"/>
                      </a:cubicBezTo>
                      <a:cubicBezTo>
                        <a:pt x="5505" y="9035"/>
                        <a:pt x="5511" y="9032"/>
                        <a:pt x="5515" y="9027"/>
                      </a:cubicBezTo>
                      <a:cubicBezTo>
                        <a:pt x="5880" y="8444"/>
                        <a:pt x="6283" y="8068"/>
                        <a:pt x="6953" y="7866"/>
                      </a:cubicBezTo>
                      <a:cubicBezTo>
                        <a:pt x="7318" y="7757"/>
                        <a:pt x="7847" y="7730"/>
                        <a:pt x="8147" y="7468"/>
                      </a:cubicBezTo>
                      <a:lnTo>
                        <a:pt x="8147" y="7833"/>
                      </a:lnTo>
                      <a:cubicBezTo>
                        <a:pt x="7934" y="8084"/>
                        <a:pt x="7596" y="8220"/>
                        <a:pt x="7308" y="8373"/>
                      </a:cubicBezTo>
                      <a:cubicBezTo>
                        <a:pt x="6926" y="8564"/>
                        <a:pt x="6556" y="8776"/>
                        <a:pt x="6201" y="9010"/>
                      </a:cubicBezTo>
                      <a:cubicBezTo>
                        <a:pt x="5716" y="9348"/>
                        <a:pt x="5172" y="9822"/>
                        <a:pt x="4970" y="10394"/>
                      </a:cubicBezTo>
                      <a:cubicBezTo>
                        <a:pt x="4963" y="10413"/>
                        <a:pt x="4983" y="10429"/>
                        <a:pt x="5000" y="10429"/>
                      </a:cubicBezTo>
                      <a:cubicBezTo>
                        <a:pt x="5008" y="10429"/>
                        <a:pt x="5015" y="10425"/>
                        <a:pt x="5019" y="10416"/>
                      </a:cubicBezTo>
                      <a:cubicBezTo>
                        <a:pt x="5275" y="9746"/>
                        <a:pt x="5983" y="9239"/>
                        <a:pt x="6572" y="8880"/>
                      </a:cubicBezTo>
                      <a:cubicBezTo>
                        <a:pt x="7057" y="8580"/>
                        <a:pt x="7716" y="8389"/>
                        <a:pt x="8152" y="7991"/>
                      </a:cubicBezTo>
                      <a:lnTo>
                        <a:pt x="8152" y="8874"/>
                      </a:lnTo>
                      <a:cubicBezTo>
                        <a:pt x="8016" y="8956"/>
                        <a:pt x="7945" y="9065"/>
                        <a:pt x="7852" y="9196"/>
                      </a:cubicBezTo>
                      <a:cubicBezTo>
                        <a:pt x="7700" y="9408"/>
                        <a:pt x="7515" y="9593"/>
                        <a:pt x="7297" y="9735"/>
                      </a:cubicBezTo>
                      <a:cubicBezTo>
                        <a:pt x="7008" y="9920"/>
                        <a:pt x="6681" y="10040"/>
                        <a:pt x="6370" y="10182"/>
                      </a:cubicBezTo>
                      <a:cubicBezTo>
                        <a:pt x="5853" y="10416"/>
                        <a:pt x="5368" y="10721"/>
                        <a:pt x="5155" y="11266"/>
                      </a:cubicBezTo>
                      <a:cubicBezTo>
                        <a:pt x="5144" y="11291"/>
                        <a:pt x="5167" y="11312"/>
                        <a:pt x="5187" y="11312"/>
                      </a:cubicBezTo>
                      <a:cubicBezTo>
                        <a:pt x="5197" y="11312"/>
                        <a:pt x="5206" y="11307"/>
                        <a:pt x="5210" y="11294"/>
                      </a:cubicBezTo>
                      <a:cubicBezTo>
                        <a:pt x="5460" y="10640"/>
                        <a:pt x="6136" y="10389"/>
                        <a:pt x="6730" y="10138"/>
                      </a:cubicBezTo>
                      <a:cubicBezTo>
                        <a:pt x="6970" y="10035"/>
                        <a:pt x="7204" y="9920"/>
                        <a:pt x="7427" y="9784"/>
                      </a:cubicBezTo>
                      <a:cubicBezTo>
                        <a:pt x="7733" y="9588"/>
                        <a:pt x="7907" y="9277"/>
                        <a:pt x="8152" y="9027"/>
                      </a:cubicBezTo>
                      <a:lnTo>
                        <a:pt x="8152" y="10275"/>
                      </a:lnTo>
                      <a:lnTo>
                        <a:pt x="8147" y="10275"/>
                      </a:lnTo>
                      <a:cubicBezTo>
                        <a:pt x="7585" y="10743"/>
                        <a:pt x="6921" y="10879"/>
                        <a:pt x="6278" y="11195"/>
                      </a:cubicBezTo>
                      <a:cubicBezTo>
                        <a:pt x="5874" y="11397"/>
                        <a:pt x="5439" y="11691"/>
                        <a:pt x="5248" y="12111"/>
                      </a:cubicBezTo>
                      <a:cubicBezTo>
                        <a:pt x="5241" y="12125"/>
                        <a:pt x="5253" y="12138"/>
                        <a:pt x="5265" y="12138"/>
                      </a:cubicBezTo>
                      <a:cubicBezTo>
                        <a:pt x="5271" y="12138"/>
                        <a:pt x="5277" y="12135"/>
                        <a:pt x="5281" y="12127"/>
                      </a:cubicBezTo>
                      <a:cubicBezTo>
                        <a:pt x="5526" y="11604"/>
                        <a:pt x="6158" y="11310"/>
                        <a:pt x="6665" y="11103"/>
                      </a:cubicBezTo>
                      <a:cubicBezTo>
                        <a:pt x="7209" y="10890"/>
                        <a:pt x="7689" y="10743"/>
                        <a:pt x="8152" y="10384"/>
                      </a:cubicBezTo>
                      <a:lnTo>
                        <a:pt x="8152" y="10438"/>
                      </a:lnTo>
                      <a:lnTo>
                        <a:pt x="8152" y="11119"/>
                      </a:lnTo>
                      <a:cubicBezTo>
                        <a:pt x="8081" y="11163"/>
                        <a:pt x="8027" y="11223"/>
                        <a:pt x="7983" y="11288"/>
                      </a:cubicBezTo>
                      <a:cubicBezTo>
                        <a:pt x="7858" y="11468"/>
                        <a:pt x="7694" y="11615"/>
                        <a:pt x="7498" y="11713"/>
                      </a:cubicBezTo>
                      <a:cubicBezTo>
                        <a:pt x="7128" y="11904"/>
                        <a:pt x="6708" y="11986"/>
                        <a:pt x="6327" y="12160"/>
                      </a:cubicBezTo>
                      <a:cubicBezTo>
                        <a:pt x="6043" y="12291"/>
                        <a:pt x="5787" y="12465"/>
                        <a:pt x="5553" y="12678"/>
                      </a:cubicBezTo>
                      <a:cubicBezTo>
                        <a:pt x="5291" y="12912"/>
                        <a:pt x="5166" y="13201"/>
                        <a:pt x="4954" y="13473"/>
                      </a:cubicBezTo>
                      <a:cubicBezTo>
                        <a:pt x="4933" y="13498"/>
                        <a:pt x="4956" y="13528"/>
                        <a:pt x="4982" y="13528"/>
                      </a:cubicBezTo>
                      <a:cubicBezTo>
                        <a:pt x="4991" y="13528"/>
                        <a:pt x="5000" y="13525"/>
                        <a:pt x="5008" y="13517"/>
                      </a:cubicBezTo>
                      <a:cubicBezTo>
                        <a:pt x="5242" y="13228"/>
                        <a:pt x="5400" y="12923"/>
                        <a:pt x="5695" y="12678"/>
                      </a:cubicBezTo>
                      <a:cubicBezTo>
                        <a:pt x="5994" y="12427"/>
                        <a:pt x="6343" y="12236"/>
                        <a:pt x="6714" y="12111"/>
                      </a:cubicBezTo>
                      <a:cubicBezTo>
                        <a:pt x="7013" y="11996"/>
                        <a:pt x="7373" y="11937"/>
                        <a:pt x="7645" y="11762"/>
                      </a:cubicBezTo>
                      <a:cubicBezTo>
                        <a:pt x="7738" y="11702"/>
                        <a:pt x="7825" y="11637"/>
                        <a:pt x="7912" y="11561"/>
                      </a:cubicBezTo>
                      <a:cubicBezTo>
                        <a:pt x="8005" y="11473"/>
                        <a:pt x="8065" y="11353"/>
                        <a:pt x="8152" y="11261"/>
                      </a:cubicBezTo>
                      <a:lnTo>
                        <a:pt x="8152" y="11261"/>
                      </a:lnTo>
                      <a:cubicBezTo>
                        <a:pt x="8152" y="11719"/>
                        <a:pt x="8152" y="12171"/>
                        <a:pt x="8147" y="12623"/>
                      </a:cubicBezTo>
                      <a:cubicBezTo>
                        <a:pt x="8136" y="12623"/>
                        <a:pt x="8125" y="12629"/>
                        <a:pt x="8114" y="12634"/>
                      </a:cubicBezTo>
                      <a:cubicBezTo>
                        <a:pt x="8016" y="12694"/>
                        <a:pt x="7912" y="12748"/>
                        <a:pt x="7809" y="12797"/>
                      </a:cubicBezTo>
                      <a:cubicBezTo>
                        <a:pt x="7496" y="12760"/>
                        <a:pt x="7194" y="12712"/>
                        <a:pt x="6906" y="12712"/>
                      </a:cubicBezTo>
                      <a:cubicBezTo>
                        <a:pt x="6490" y="12712"/>
                        <a:pt x="6104" y="12811"/>
                        <a:pt x="5760" y="13184"/>
                      </a:cubicBezTo>
                      <a:cubicBezTo>
                        <a:pt x="5748" y="13197"/>
                        <a:pt x="5760" y="13212"/>
                        <a:pt x="5772" y="13212"/>
                      </a:cubicBezTo>
                      <a:cubicBezTo>
                        <a:pt x="5775" y="13212"/>
                        <a:pt x="5779" y="13210"/>
                        <a:pt x="5782" y="13206"/>
                      </a:cubicBezTo>
                      <a:cubicBezTo>
                        <a:pt x="6071" y="12923"/>
                        <a:pt x="6408" y="12792"/>
                        <a:pt x="6806" y="12765"/>
                      </a:cubicBezTo>
                      <a:cubicBezTo>
                        <a:pt x="6835" y="12763"/>
                        <a:pt x="6864" y="12762"/>
                        <a:pt x="6893" y="12762"/>
                      </a:cubicBezTo>
                      <a:cubicBezTo>
                        <a:pt x="7153" y="12762"/>
                        <a:pt x="7395" y="12844"/>
                        <a:pt x="7651" y="12868"/>
                      </a:cubicBezTo>
                      <a:cubicBezTo>
                        <a:pt x="7057" y="13119"/>
                        <a:pt x="6419" y="13255"/>
                        <a:pt x="5847" y="13566"/>
                      </a:cubicBezTo>
                      <a:cubicBezTo>
                        <a:pt x="5417" y="13800"/>
                        <a:pt x="5106" y="14340"/>
                        <a:pt x="5237" y="14824"/>
                      </a:cubicBezTo>
                      <a:cubicBezTo>
                        <a:pt x="5241" y="14843"/>
                        <a:pt x="5254" y="14850"/>
                        <a:pt x="5268" y="14850"/>
                      </a:cubicBezTo>
                      <a:cubicBezTo>
                        <a:pt x="5292" y="14850"/>
                        <a:pt x="5318" y="14828"/>
                        <a:pt x="5308" y="14797"/>
                      </a:cubicBezTo>
                      <a:cubicBezTo>
                        <a:pt x="5024" y="14023"/>
                        <a:pt x="5978" y="13555"/>
                        <a:pt x="6539" y="13364"/>
                      </a:cubicBezTo>
                      <a:cubicBezTo>
                        <a:pt x="7090" y="13179"/>
                        <a:pt x="7629" y="13048"/>
                        <a:pt x="8147" y="12770"/>
                      </a:cubicBezTo>
                      <a:lnTo>
                        <a:pt x="8147" y="13173"/>
                      </a:lnTo>
                      <a:lnTo>
                        <a:pt x="8136" y="13173"/>
                      </a:lnTo>
                      <a:cubicBezTo>
                        <a:pt x="7863" y="13321"/>
                        <a:pt x="7569" y="13451"/>
                        <a:pt x="7308" y="13620"/>
                      </a:cubicBezTo>
                      <a:cubicBezTo>
                        <a:pt x="7155" y="13735"/>
                        <a:pt x="7024" y="13882"/>
                        <a:pt x="6926" y="14051"/>
                      </a:cubicBezTo>
                      <a:cubicBezTo>
                        <a:pt x="6752" y="14116"/>
                        <a:pt x="6599" y="14225"/>
                        <a:pt x="6474" y="14367"/>
                      </a:cubicBezTo>
                      <a:cubicBezTo>
                        <a:pt x="6237" y="14614"/>
                        <a:pt x="5756" y="15679"/>
                        <a:pt x="5275" y="15679"/>
                      </a:cubicBezTo>
                      <a:cubicBezTo>
                        <a:pt x="5237" y="15679"/>
                        <a:pt x="5199" y="15673"/>
                        <a:pt x="5161" y="15658"/>
                      </a:cubicBezTo>
                      <a:cubicBezTo>
                        <a:pt x="5158" y="15657"/>
                        <a:pt x="5156" y="15657"/>
                        <a:pt x="5154" y="15657"/>
                      </a:cubicBezTo>
                      <a:cubicBezTo>
                        <a:pt x="5142" y="15657"/>
                        <a:pt x="5135" y="15671"/>
                        <a:pt x="5144" y="15680"/>
                      </a:cubicBezTo>
                      <a:cubicBezTo>
                        <a:pt x="5193" y="15713"/>
                        <a:pt x="5244" y="15727"/>
                        <a:pt x="5297" y="15727"/>
                      </a:cubicBezTo>
                      <a:cubicBezTo>
                        <a:pt x="5554" y="15727"/>
                        <a:pt x="5837" y="15382"/>
                        <a:pt x="5973" y="15228"/>
                      </a:cubicBezTo>
                      <a:cubicBezTo>
                        <a:pt x="6169" y="15004"/>
                        <a:pt x="6310" y="14743"/>
                        <a:pt x="6490" y="14508"/>
                      </a:cubicBezTo>
                      <a:cubicBezTo>
                        <a:pt x="6637" y="14296"/>
                        <a:pt x="6866" y="14154"/>
                        <a:pt x="7128" y="14127"/>
                      </a:cubicBezTo>
                      <a:cubicBezTo>
                        <a:pt x="7148" y="14124"/>
                        <a:pt x="7168" y="14123"/>
                        <a:pt x="7187" y="14123"/>
                      </a:cubicBezTo>
                      <a:cubicBezTo>
                        <a:pt x="7411" y="14123"/>
                        <a:pt x="7568" y="14290"/>
                        <a:pt x="7743" y="14416"/>
                      </a:cubicBezTo>
                      <a:cubicBezTo>
                        <a:pt x="7526" y="14536"/>
                        <a:pt x="7286" y="14612"/>
                        <a:pt x="7046" y="14726"/>
                      </a:cubicBezTo>
                      <a:cubicBezTo>
                        <a:pt x="6708" y="14890"/>
                        <a:pt x="6430" y="15206"/>
                        <a:pt x="6201" y="15495"/>
                      </a:cubicBezTo>
                      <a:cubicBezTo>
                        <a:pt x="5727" y="16089"/>
                        <a:pt x="5253" y="16939"/>
                        <a:pt x="5281" y="17718"/>
                      </a:cubicBezTo>
                      <a:cubicBezTo>
                        <a:pt x="5281" y="17729"/>
                        <a:pt x="5287" y="17734"/>
                        <a:pt x="5295" y="17734"/>
                      </a:cubicBezTo>
                      <a:cubicBezTo>
                        <a:pt x="5302" y="17734"/>
                        <a:pt x="5311" y="17729"/>
                        <a:pt x="5313" y="17718"/>
                      </a:cubicBezTo>
                      <a:cubicBezTo>
                        <a:pt x="5466" y="16813"/>
                        <a:pt x="5885" y="15974"/>
                        <a:pt x="6507" y="15299"/>
                      </a:cubicBezTo>
                      <a:cubicBezTo>
                        <a:pt x="6806" y="14983"/>
                        <a:pt x="7133" y="14824"/>
                        <a:pt x="7531" y="14677"/>
                      </a:cubicBezTo>
                      <a:cubicBezTo>
                        <a:pt x="7760" y="14596"/>
                        <a:pt x="8000" y="14487"/>
                        <a:pt x="8136" y="14285"/>
                      </a:cubicBezTo>
                      <a:lnTo>
                        <a:pt x="8136" y="14868"/>
                      </a:lnTo>
                      <a:cubicBezTo>
                        <a:pt x="8130" y="14868"/>
                        <a:pt x="8130" y="14874"/>
                        <a:pt x="8125" y="14879"/>
                      </a:cubicBezTo>
                      <a:cubicBezTo>
                        <a:pt x="7231" y="15996"/>
                        <a:pt x="6109" y="16988"/>
                        <a:pt x="5929" y="18486"/>
                      </a:cubicBezTo>
                      <a:cubicBezTo>
                        <a:pt x="5858" y="18541"/>
                        <a:pt x="5787" y="18601"/>
                        <a:pt x="5722" y="18661"/>
                      </a:cubicBezTo>
                      <a:cubicBezTo>
                        <a:pt x="5373" y="18960"/>
                        <a:pt x="5084" y="19320"/>
                        <a:pt x="4687" y="19565"/>
                      </a:cubicBezTo>
                      <a:cubicBezTo>
                        <a:pt x="4668" y="19579"/>
                        <a:pt x="4681" y="19600"/>
                        <a:pt x="4698" y="19600"/>
                      </a:cubicBezTo>
                      <a:cubicBezTo>
                        <a:pt x="4701" y="19600"/>
                        <a:pt x="4705" y="19600"/>
                        <a:pt x="4708" y="19598"/>
                      </a:cubicBezTo>
                      <a:cubicBezTo>
                        <a:pt x="5019" y="19429"/>
                        <a:pt x="5270" y="19200"/>
                        <a:pt x="5526" y="18955"/>
                      </a:cubicBezTo>
                      <a:cubicBezTo>
                        <a:pt x="5662" y="18824"/>
                        <a:pt x="5798" y="18704"/>
                        <a:pt x="5945" y="18590"/>
                      </a:cubicBezTo>
                      <a:cubicBezTo>
                        <a:pt x="5948" y="18591"/>
                        <a:pt x="5951" y="18591"/>
                        <a:pt x="5954" y="18591"/>
                      </a:cubicBezTo>
                      <a:cubicBezTo>
                        <a:pt x="5967" y="18591"/>
                        <a:pt x="5979" y="18581"/>
                        <a:pt x="5983" y="18568"/>
                      </a:cubicBezTo>
                      <a:lnTo>
                        <a:pt x="5983" y="18562"/>
                      </a:lnTo>
                      <a:cubicBezTo>
                        <a:pt x="6000" y="18546"/>
                        <a:pt x="6022" y="18530"/>
                        <a:pt x="6038" y="18519"/>
                      </a:cubicBezTo>
                      <a:cubicBezTo>
                        <a:pt x="6250" y="18361"/>
                        <a:pt x="6485" y="18372"/>
                        <a:pt x="6725" y="18334"/>
                      </a:cubicBezTo>
                      <a:lnTo>
                        <a:pt x="6725" y="18372"/>
                      </a:lnTo>
                      <a:cubicBezTo>
                        <a:pt x="6725" y="18546"/>
                        <a:pt x="6725" y="18721"/>
                        <a:pt x="6719" y="18900"/>
                      </a:cubicBezTo>
                      <a:cubicBezTo>
                        <a:pt x="6534" y="18928"/>
                        <a:pt x="6365" y="19020"/>
                        <a:pt x="6245" y="19162"/>
                      </a:cubicBezTo>
                      <a:cubicBezTo>
                        <a:pt x="6005" y="19402"/>
                        <a:pt x="5874" y="19614"/>
                        <a:pt x="5542" y="19750"/>
                      </a:cubicBezTo>
                      <a:cubicBezTo>
                        <a:pt x="5106" y="19930"/>
                        <a:pt x="4638" y="19974"/>
                        <a:pt x="4371" y="20404"/>
                      </a:cubicBezTo>
                      <a:cubicBezTo>
                        <a:pt x="4363" y="20416"/>
                        <a:pt x="4374" y="20427"/>
                        <a:pt x="4385" y="20427"/>
                      </a:cubicBezTo>
                      <a:cubicBezTo>
                        <a:pt x="4390" y="20427"/>
                        <a:pt x="4395" y="20425"/>
                        <a:pt x="4398" y="20421"/>
                      </a:cubicBezTo>
                      <a:cubicBezTo>
                        <a:pt x="4687" y="20001"/>
                        <a:pt x="5210" y="19963"/>
                        <a:pt x="5651" y="19799"/>
                      </a:cubicBezTo>
                      <a:lnTo>
                        <a:pt x="5662" y="19799"/>
                      </a:lnTo>
                      <a:cubicBezTo>
                        <a:pt x="5569" y="20083"/>
                        <a:pt x="5526" y="20339"/>
                        <a:pt x="5357" y="20595"/>
                      </a:cubicBezTo>
                      <a:cubicBezTo>
                        <a:pt x="5275" y="20726"/>
                        <a:pt x="5177" y="20846"/>
                        <a:pt x="5084" y="20971"/>
                      </a:cubicBezTo>
                      <a:cubicBezTo>
                        <a:pt x="5080" y="20962"/>
                        <a:pt x="5068" y="20953"/>
                        <a:pt x="5055" y="20953"/>
                      </a:cubicBezTo>
                      <a:cubicBezTo>
                        <a:pt x="5052" y="20953"/>
                        <a:pt x="5049" y="20954"/>
                        <a:pt x="5046" y="20955"/>
                      </a:cubicBezTo>
                      <a:cubicBezTo>
                        <a:pt x="4747" y="21015"/>
                        <a:pt x="4496" y="21222"/>
                        <a:pt x="4381" y="21510"/>
                      </a:cubicBezTo>
                      <a:cubicBezTo>
                        <a:pt x="4374" y="21521"/>
                        <a:pt x="4383" y="21529"/>
                        <a:pt x="4394" y="21529"/>
                      </a:cubicBezTo>
                      <a:cubicBezTo>
                        <a:pt x="4399" y="21529"/>
                        <a:pt x="4405" y="21527"/>
                        <a:pt x="4409" y="21521"/>
                      </a:cubicBezTo>
                      <a:cubicBezTo>
                        <a:pt x="4480" y="21391"/>
                        <a:pt x="4578" y="21282"/>
                        <a:pt x="4703" y="21200"/>
                      </a:cubicBezTo>
                      <a:cubicBezTo>
                        <a:pt x="4806" y="21145"/>
                        <a:pt x="4910" y="21096"/>
                        <a:pt x="5024" y="21058"/>
                      </a:cubicBezTo>
                      <a:lnTo>
                        <a:pt x="5024" y="21058"/>
                      </a:lnTo>
                      <a:cubicBezTo>
                        <a:pt x="4997" y="21102"/>
                        <a:pt x="4970" y="21140"/>
                        <a:pt x="4943" y="21183"/>
                      </a:cubicBezTo>
                      <a:cubicBezTo>
                        <a:pt x="4812" y="21396"/>
                        <a:pt x="4725" y="21641"/>
                        <a:pt x="4697" y="21892"/>
                      </a:cubicBezTo>
                      <a:cubicBezTo>
                        <a:pt x="4262" y="22388"/>
                        <a:pt x="4262" y="23025"/>
                        <a:pt x="4278" y="23652"/>
                      </a:cubicBezTo>
                      <a:cubicBezTo>
                        <a:pt x="4289" y="23979"/>
                        <a:pt x="4278" y="24338"/>
                        <a:pt x="4371" y="24654"/>
                      </a:cubicBezTo>
                      <a:cubicBezTo>
                        <a:pt x="4474" y="25052"/>
                        <a:pt x="4697" y="25396"/>
                        <a:pt x="4850" y="25771"/>
                      </a:cubicBezTo>
                      <a:cubicBezTo>
                        <a:pt x="4854" y="25779"/>
                        <a:pt x="4862" y="25783"/>
                        <a:pt x="4869" y="25783"/>
                      </a:cubicBezTo>
                      <a:cubicBezTo>
                        <a:pt x="4882" y="25783"/>
                        <a:pt x="4895" y="25772"/>
                        <a:pt x="4888" y="25755"/>
                      </a:cubicBezTo>
                      <a:cubicBezTo>
                        <a:pt x="4790" y="25494"/>
                        <a:pt x="4659" y="25243"/>
                        <a:pt x="4550" y="24981"/>
                      </a:cubicBezTo>
                      <a:cubicBezTo>
                        <a:pt x="4409" y="24644"/>
                        <a:pt x="4392" y="24262"/>
                        <a:pt x="4381" y="23892"/>
                      </a:cubicBezTo>
                      <a:cubicBezTo>
                        <a:pt x="4360" y="23254"/>
                        <a:pt x="4316" y="22595"/>
                        <a:pt x="4681" y="22044"/>
                      </a:cubicBezTo>
                      <a:lnTo>
                        <a:pt x="4681" y="22044"/>
                      </a:lnTo>
                      <a:cubicBezTo>
                        <a:pt x="4670" y="22224"/>
                        <a:pt x="4665" y="22409"/>
                        <a:pt x="4659" y="22600"/>
                      </a:cubicBezTo>
                      <a:cubicBezTo>
                        <a:pt x="4659" y="22606"/>
                        <a:pt x="4664" y="22610"/>
                        <a:pt x="4669" y="22610"/>
                      </a:cubicBezTo>
                      <a:cubicBezTo>
                        <a:pt x="4672" y="22610"/>
                        <a:pt x="4676" y="22608"/>
                        <a:pt x="4676" y="22600"/>
                      </a:cubicBezTo>
                      <a:cubicBezTo>
                        <a:pt x="4714" y="22388"/>
                        <a:pt x="4719" y="22170"/>
                        <a:pt x="4741" y="21957"/>
                      </a:cubicBezTo>
                      <a:lnTo>
                        <a:pt x="4757" y="21941"/>
                      </a:lnTo>
                      <a:cubicBezTo>
                        <a:pt x="4768" y="21925"/>
                        <a:pt x="4768" y="21903"/>
                        <a:pt x="4757" y="21886"/>
                      </a:cubicBezTo>
                      <a:cubicBezTo>
                        <a:pt x="4757" y="21870"/>
                        <a:pt x="4763" y="21848"/>
                        <a:pt x="4763" y="21826"/>
                      </a:cubicBezTo>
                      <a:cubicBezTo>
                        <a:pt x="4817" y="21543"/>
                        <a:pt x="4981" y="21276"/>
                        <a:pt x="5139" y="21036"/>
                      </a:cubicBezTo>
                      <a:cubicBezTo>
                        <a:pt x="5210" y="20933"/>
                        <a:pt x="5286" y="20835"/>
                        <a:pt x="5362" y="20731"/>
                      </a:cubicBezTo>
                      <a:cubicBezTo>
                        <a:pt x="5684" y="21031"/>
                        <a:pt x="5706" y="21472"/>
                        <a:pt x="5738" y="21903"/>
                      </a:cubicBezTo>
                      <a:cubicBezTo>
                        <a:pt x="5569" y="22202"/>
                        <a:pt x="5362" y="22453"/>
                        <a:pt x="5248" y="22791"/>
                      </a:cubicBezTo>
                      <a:cubicBezTo>
                        <a:pt x="5123" y="23161"/>
                        <a:pt x="5095" y="23565"/>
                        <a:pt x="5101" y="23957"/>
                      </a:cubicBezTo>
                      <a:cubicBezTo>
                        <a:pt x="5117" y="24889"/>
                        <a:pt x="5411" y="25788"/>
                        <a:pt x="5449" y="26720"/>
                      </a:cubicBezTo>
                      <a:cubicBezTo>
                        <a:pt x="5068" y="27145"/>
                        <a:pt x="4888" y="27690"/>
                        <a:pt x="4763" y="28251"/>
                      </a:cubicBezTo>
                      <a:cubicBezTo>
                        <a:pt x="4756" y="28275"/>
                        <a:pt x="4780" y="28292"/>
                        <a:pt x="4801" y="28292"/>
                      </a:cubicBezTo>
                      <a:cubicBezTo>
                        <a:pt x="4813" y="28292"/>
                        <a:pt x="4824" y="28287"/>
                        <a:pt x="4828" y="28273"/>
                      </a:cubicBezTo>
                      <a:cubicBezTo>
                        <a:pt x="4932" y="27929"/>
                        <a:pt x="5057" y="27591"/>
                        <a:pt x="5204" y="27270"/>
                      </a:cubicBezTo>
                      <a:cubicBezTo>
                        <a:pt x="5270" y="27128"/>
                        <a:pt x="5357" y="26998"/>
                        <a:pt x="5460" y="26883"/>
                      </a:cubicBezTo>
                      <a:cubicBezTo>
                        <a:pt x="5591" y="27237"/>
                        <a:pt x="5646" y="27624"/>
                        <a:pt x="5624" y="28006"/>
                      </a:cubicBezTo>
                      <a:lnTo>
                        <a:pt x="5618" y="28006"/>
                      </a:lnTo>
                      <a:cubicBezTo>
                        <a:pt x="5019" y="28534"/>
                        <a:pt x="4425" y="29084"/>
                        <a:pt x="4185" y="29880"/>
                      </a:cubicBezTo>
                      <a:cubicBezTo>
                        <a:pt x="3907" y="30817"/>
                        <a:pt x="4114" y="31695"/>
                        <a:pt x="4174" y="32648"/>
                      </a:cubicBezTo>
                      <a:cubicBezTo>
                        <a:pt x="4174" y="32654"/>
                        <a:pt x="4178" y="32656"/>
                        <a:pt x="4183" y="32656"/>
                      </a:cubicBezTo>
                      <a:cubicBezTo>
                        <a:pt x="4187" y="32656"/>
                        <a:pt x="4191" y="32654"/>
                        <a:pt x="4191" y="32648"/>
                      </a:cubicBezTo>
                      <a:cubicBezTo>
                        <a:pt x="4196" y="31787"/>
                        <a:pt x="4033" y="30964"/>
                        <a:pt x="4229" y="30114"/>
                      </a:cubicBezTo>
                      <a:cubicBezTo>
                        <a:pt x="4414" y="29281"/>
                        <a:pt x="5003" y="28665"/>
                        <a:pt x="5618" y="28125"/>
                      </a:cubicBezTo>
                      <a:lnTo>
                        <a:pt x="5618" y="28125"/>
                      </a:lnTo>
                      <a:cubicBezTo>
                        <a:pt x="5613" y="28240"/>
                        <a:pt x="5602" y="28349"/>
                        <a:pt x="5591" y="28463"/>
                      </a:cubicBezTo>
                      <a:cubicBezTo>
                        <a:pt x="5586" y="28469"/>
                        <a:pt x="5580" y="28469"/>
                        <a:pt x="5580" y="28474"/>
                      </a:cubicBezTo>
                      <a:cubicBezTo>
                        <a:pt x="5264" y="28872"/>
                        <a:pt x="4899" y="29242"/>
                        <a:pt x="4648" y="29689"/>
                      </a:cubicBezTo>
                      <a:cubicBezTo>
                        <a:pt x="4550" y="29869"/>
                        <a:pt x="4485" y="30065"/>
                        <a:pt x="4452" y="30267"/>
                      </a:cubicBezTo>
                      <a:cubicBezTo>
                        <a:pt x="4398" y="30561"/>
                        <a:pt x="4501" y="30844"/>
                        <a:pt x="4480" y="31139"/>
                      </a:cubicBezTo>
                      <a:cubicBezTo>
                        <a:pt x="4480" y="31157"/>
                        <a:pt x="4495" y="31168"/>
                        <a:pt x="4508" y="31168"/>
                      </a:cubicBezTo>
                      <a:cubicBezTo>
                        <a:pt x="4519" y="31168"/>
                        <a:pt x="4529" y="31161"/>
                        <a:pt x="4529" y="31144"/>
                      </a:cubicBezTo>
                      <a:cubicBezTo>
                        <a:pt x="4545" y="30975"/>
                        <a:pt x="4539" y="30806"/>
                        <a:pt x="4518" y="30637"/>
                      </a:cubicBezTo>
                      <a:cubicBezTo>
                        <a:pt x="4485" y="30310"/>
                        <a:pt x="4578" y="30005"/>
                        <a:pt x="4719" y="29722"/>
                      </a:cubicBezTo>
                      <a:cubicBezTo>
                        <a:pt x="4926" y="29302"/>
                        <a:pt x="5302" y="28975"/>
                        <a:pt x="5580" y="28600"/>
                      </a:cubicBezTo>
                      <a:lnTo>
                        <a:pt x="5580" y="28600"/>
                      </a:lnTo>
                      <a:cubicBezTo>
                        <a:pt x="5564" y="28725"/>
                        <a:pt x="5542" y="28856"/>
                        <a:pt x="5526" y="28975"/>
                      </a:cubicBezTo>
                      <a:cubicBezTo>
                        <a:pt x="5422" y="29668"/>
                        <a:pt x="5177" y="30365"/>
                        <a:pt x="5177" y="31062"/>
                      </a:cubicBezTo>
                      <a:cubicBezTo>
                        <a:pt x="5177" y="31075"/>
                        <a:pt x="5186" y="31081"/>
                        <a:pt x="5195" y="31081"/>
                      </a:cubicBezTo>
                      <a:cubicBezTo>
                        <a:pt x="5205" y="31081"/>
                        <a:pt x="5215" y="31074"/>
                        <a:pt x="5215" y="31062"/>
                      </a:cubicBezTo>
                      <a:cubicBezTo>
                        <a:pt x="5237" y="30654"/>
                        <a:pt x="5297" y="30251"/>
                        <a:pt x="5406" y="29853"/>
                      </a:cubicBezTo>
                      <a:cubicBezTo>
                        <a:pt x="5444" y="30065"/>
                        <a:pt x="5558" y="30256"/>
                        <a:pt x="5662" y="30458"/>
                      </a:cubicBezTo>
                      <a:cubicBezTo>
                        <a:pt x="5657" y="30463"/>
                        <a:pt x="5651" y="30474"/>
                        <a:pt x="5646" y="30479"/>
                      </a:cubicBezTo>
                      <a:cubicBezTo>
                        <a:pt x="5564" y="30964"/>
                        <a:pt x="5417" y="31428"/>
                        <a:pt x="5204" y="31869"/>
                      </a:cubicBezTo>
                      <a:cubicBezTo>
                        <a:pt x="4981" y="32305"/>
                        <a:pt x="4736" y="32708"/>
                        <a:pt x="4583" y="33182"/>
                      </a:cubicBezTo>
                      <a:cubicBezTo>
                        <a:pt x="4485" y="33498"/>
                        <a:pt x="4425" y="33825"/>
                        <a:pt x="4409" y="34157"/>
                      </a:cubicBezTo>
                      <a:cubicBezTo>
                        <a:pt x="4076" y="34599"/>
                        <a:pt x="3896" y="35013"/>
                        <a:pt x="3924" y="35569"/>
                      </a:cubicBezTo>
                      <a:cubicBezTo>
                        <a:pt x="3962" y="36288"/>
                        <a:pt x="4158" y="37007"/>
                        <a:pt x="4071" y="37727"/>
                      </a:cubicBezTo>
                      <a:cubicBezTo>
                        <a:pt x="3995" y="38386"/>
                        <a:pt x="3662" y="39007"/>
                        <a:pt x="3324" y="39563"/>
                      </a:cubicBezTo>
                      <a:lnTo>
                        <a:pt x="3270" y="39655"/>
                      </a:lnTo>
                      <a:cubicBezTo>
                        <a:pt x="3265" y="39654"/>
                        <a:pt x="3260" y="39653"/>
                        <a:pt x="3255" y="39653"/>
                      </a:cubicBezTo>
                      <a:cubicBezTo>
                        <a:pt x="3234" y="39653"/>
                        <a:pt x="3215" y="39671"/>
                        <a:pt x="3215" y="39694"/>
                      </a:cubicBezTo>
                      <a:lnTo>
                        <a:pt x="3215" y="39732"/>
                      </a:lnTo>
                      <a:cubicBezTo>
                        <a:pt x="3090" y="39939"/>
                        <a:pt x="2959" y="40135"/>
                        <a:pt x="2823" y="40326"/>
                      </a:cubicBezTo>
                      <a:cubicBezTo>
                        <a:pt x="2818" y="40326"/>
                        <a:pt x="2807" y="40326"/>
                        <a:pt x="2801" y="40331"/>
                      </a:cubicBezTo>
                      <a:cubicBezTo>
                        <a:pt x="2714" y="40407"/>
                        <a:pt x="2638" y="40495"/>
                        <a:pt x="2545" y="40565"/>
                      </a:cubicBezTo>
                      <a:cubicBezTo>
                        <a:pt x="2436" y="40647"/>
                        <a:pt x="2316" y="40718"/>
                        <a:pt x="2202" y="40794"/>
                      </a:cubicBezTo>
                      <a:cubicBezTo>
                        <a:pt x="2006" y="40909"/>
                        <a:pt x="1853" y="41089"/>
                        <a:pt x="1766" y="41301"/>
                      </a:cubicBezTo>
                      <a:cubicBezTo>
                        <a:pt x="1762" y="41312"/>
                        <a:pt x="1770" y="41320"/>
                        <a:pt x="1779" y="41320"/>
                      </a:cubicBezTo>
                      <a:cubicBezTo>
                        <a:pt x="1784" y="41320"/>
                        <a:pt x="1789" y="41318"/>
                        <a:pt x="1793" y="41312"/>
                      </a:cubicBezTo>
                      <a:cubicBezTo>
                        <a:pt x="1902" y="41045"/>
                        <a:pt x="2131" y="40903"/>
                        <a:pt x="2365" y="40756"/>
                      </a:cubicBezTo>
                      <a:cubicBezTo>
                        <a:pt x="2447" y="40713"/>
                        <a:pt x="2540" y="40658"/>
                        <a:pt x="2621" y="40604"/>
                      </a:cubicBezTo>
                      <a:lnTo>
                        <a:pt x="2621" y="40604"/>
                      </a:lnTo>
                      <a:cubicBezTo>
                        <a:pt x="2469" y="40805"/>
                        <a:pt x="2305" y="41001"/>
                        <a:pt x="2136" y="41192"/>
                      </a:cubicBezTo>
                      <a:cubicBezTo>
                        <a:pt x="2124" y="41205"/>
                        <a:pt x="2138" y="41224"/>
                        <a:pt x="2155" y="41224"/>
                      </a:cubicBezTo>
                      <a:cubicBezTo>
                        <a:pt x="2159" y="41224"/>
                        <a:pt x="2164" y="41223"/>
                        <a:pt x="2169" y="41219"/>
                      </a:cubicBezTo>
                      <a:cubicBezTo>
                        <a:pt x="2551" y="40816"/>
                        <a:pt x="2905" y="40380"/>
                        <a:pt x="3221" y="39922"/>
                      </a:cubicBezTo>
                      <a:lnTo>
                        <a:pt x="3221" y="39922"/>
                      </a:lnTo>
                      <a:cubicBezTo>
                        <a:pt x="3232" y="40233"/>
                        <a:pt x="3183" y="40549"/>
                        <a:pt x="3068" y="40838"/>
                      </a:cubicBezTo>
                      <a:cubicBezTo>
                        <a:pt x="3030" y="40920"/>
                        <a:pt x="2992" y="41001"/>
                        <a:pt x="2954" y="41083"/>
                      </a:cubicBezTo>
                      <a:lnTo>
                        <a:pt x="2910" y="41083"/>
                      </a:lnTo>
                      <a:cubicBezTo>
                        <a:pt x="2883" y="41083"/>
                        <a:pt x="2888" y="41116"/>
                        <a:pt x="2910" y="41116"/>
                      </a:cubicBezTo>
                      <a:lnTo>
                        <a:pt x="2932" y="41116"/>
                      </a:lnTo>
                      <a:cubicBezTo>
                        <a:pt x="2828" y="41317"/>
                        <a:pt x="2720" y="41514"/>
                        <a:pt x="2627" y="41721"/>
                      </a:cubicBezTo>
                      <a:cubicBezTo>
                        <a:pt x="2623" y="41731"/>
                        <a:pt x="2634" y="41740"/>
                        <a:pt x="2644" y="41740"/>
                      </a:cubicBezTo>
                      <a:cubicBezTo>
                        <a:pt x="2650" y="41740"/>
                        <a:pt x="2656" y="41737"/>
                        <a:pt x="2660" y="41732"/>
                      </a:cubicBezTo>
                      <a:cubicBezTo>
                        <a:pt x="2758" y="41524"/>
                        <a:pt x="2872" y="41323"/>
                        <a:pt x="2981" y="41116"/>
                      </a:cubicBezTo>
                      <a:cubicBezTo>
                        <a:pt x="3542" y="41099"/>
                        <a:pt x="4142" y="40805"/>
                        <a:pt x="4360" y="40271"/>
                      </a:cubicBezTo>
                      <a:cubicBezTo>
                        <a:pt x="4643" y="39579"/>
                        <a:pt x="4251" y="38724"/>
                        <a:pt x="4648" y="38086"/>
                      </a:cubicBezTo>
                      <a:cubicBezTo>
                        <a:pt x="4648" y="38092"/>
                        <a:pt x="4654" y="38103"/>
                        <a:pt x="4654" y="38113"/>
                      </a:cubicBezTo>
                      <a:cubicBezTo>
                        <a:pt x="4796" y="38555"/>
                        <a:pt x="4845" y="39018"/>
                        <a:pt x="4790" y="39481"/>
                      </a:cubicBezTo>
                      <a:cubicBezTo>
                        <a:pt x="4790" y="39489"/>
                        <a:pt x="4796" y="39493"/>
                        <a:pt x="4801" y="39493"/>
                      </a:cubicBezTo>
                      <a:cubicBezTo>
                        <a:pt x="4806" y="39493"/>
                        <a:pt x="4812" y="39489"/>
                        <a:pt x="4812" y="39481"/>
                      </a:cubicBezTo>
                      <a:cubicBezTo>
                        <a:pt x="4888" y="39094"/>
                        <a:pt x="4883" y="38696"/>
                        <a:pt x="4796" y="38310"/>
                      </a:cubicBezTo>
                      <a:cubicBezTo>
                        <a:pt x="4757" y="38119"/>
                        <a:pt x="4697" y="37928"/>
                        <a:pt x="4616" y="37743"/>
                      </a:cubicBezTo>
                      <a:cubicBezTo>
                        <a:pt x="4518" y="37525"/>
                        <a:pt x="4338" y="37367"/>
                        <a:pt x="4229" y="37154"/>
                      </a:cubicBezTo>
                      <a:cubicBezTo>
                        <a:pt x="4223" y="37138"/>
                        <a:pt x="4207" y="37133"/>
                        <a:pt x="4191" y="37133"/>
                      </a:cubicBezTo>
                      <a:cubicBezTo>
                        <a:pt x="4180" y="36882"/>
                        <a:pt x="4147" y="36631"/>
                        <a:pt x="4114" y="36375"/>
                      </a:cubicBezTo>
                      <a:lnTo>
                        <a:pt x="4104" y="36293"/>
                      </a:lnTo>
                      <a:lnTo>
                        <a:pt x="4104" y="36293"/>
                      </a:lnTo>
                      <a:cubicBezTo>
                        <a:pt x="4174" y="36375"/>
                        <a:pt x="4251" y="36451"/>
                        <a:pt x="4332" y="36522"/>
                      </a:cubicBezTo>
                      <a:cubicBezTo>
                        <a:pt x="4599" y="36762"/>
                        <a:pt x="4850" y="36985"/>
                        <a:pt x="5035" y="37291"/>
                      </a:cubicBezTo>
                      <a:cubicBezTo>
                        <a:pt x="5406" y="37928"/>
                        <a:pt x="5362" y="38587"/>
                        <a:pt x="5270" y="39285"/>
                      </a:cubicBezTo>
                      <a:cubicBezTo>
                        <a:pt x="5270" y="39290"/>
                        <a:pt x="5274" y="39293"/>
                        <a:pt x="5278" y="39293"/>
                      </a:cubicBezTo>
                      <a:cubicBezTo>
                        <a:pt x="5282" y="39293"/>
                        <a:pt x="5286" y="39290"/>
                        <a:pt x="5286" y="39285"/>
                      </a:cubicBezTo>
                      <a:cubicBezTo>
                        <a:pt x="5411" y="38675"/>
                        <a:pt x="5488" y="38146"/>
                        <a:pt x="5275" y="37541"/>
                      </a:cubicBezTo>
                      <a:cubicBezTo>
                        <a:pt x="5052" y="36893"/>
                        <a:pt x="4490" y="36577"/>
                        <a:pt x="4098" y="36054"/>
                      </a:cubicBezTo>
                      <a:cubicBezTo>
                        <a:pt x="4093" y="36048"/>
                        <a:pt x="4082" y="36037"/>
                        <a:pt x="4071" y="36037"/>
                      </a:cubicBezTo>
                      <a:cubicBezTo>
                        <a:pt x="4033" y="35749"/>
                        <a:pt x="4022" y="35454"/>
                        <a:pt x="4038" y="35160"/>
                      </a:cubicBezTo>
                      <a:cubicBezTo>
                        <a:pt x="4060" y="34860"/>
                        <a:pt x="4229" y="34588"/>
                        <a:pt x="4392" y="34332"/>
                      </a:cubicBezTo>
                      <a:lnTo>
                        <a:pt x="4392" y="34386"/>
                      </a:lnTo>
                      <a:cubicBezTo>
                        <a:pt x="4392" y="34860"/>
                        <a:pt x="4376" y="35340"/>
                        <a:pt x="4556" y="35792"/>
                      </a:cubicBezTo>
                      <a:cubicBezTo>
                        <a:pt x="4562" y="35802"/>
                        <a:pt x="4571" y="35806"/>
                        <a:pt x="4580" y="35806"/>
                      </a:cubicBezTo>
                      <a:cubicBezTo>
                        <a:pt x="4596" y="35806"/>
                        <a:pt x="4612" y="35792"/>
                        <a:pt x="4605" y="35770"/>
                      </a:cubicBezTo>
                      <a:cubicBezTo>
                        <a:pt x="4430" y="35324"/>
                        <a:pt x="4469" y="34849"/>
                        <a:pt x="4485" y="34375"/>
                      </a:cubicBezTo>
                      <a:cubicBezTo>
                        <a:pt x="4496" y="33858"/>
                        <a:pt x="4599" y="33346"/>
                        <a:pt x="4790" y="32866"/>
                      </a:cubicBezTo>
                      <a:cubicBezTo>
                        <a:pt x="4850" y="32713"/>
                        <a:pt x="4915" y="32566"/>
                        <a:pt x="4986" y="32425"/>
                      </a:cubicBezTo>
                      <a:cubicBezTo>
                        <a:pt x="5057" y="32795"/>
                        <a:pt x="5182" y="33149"/>
                        <a:pt x="5199" y="33525"/>
                      </a:cubicBezTo>
                      <a:cubicBezTo>
                        <a:pt x="5215" y="33978"/>
                        <a:pt x="5068" y="34424"/>
                        <a:pt x="4992" y="34860"/>
                      </a:cubicBezTo>
                      <a:cubicBezTo>
                        <a:pt x="4926" y="35258"/>
                        <a:pt x="4856" y="35868"/>
                        <a:pt x="5128" y="36195"/>
                      </a:cubicBezTo>
                      <a:cubicBezTo>
                        <a:pt x="5133" y="36202"/>
                        <a:pt x="5139" y="36204"/>
                        <a:pt x="5145" y="36204"/>
                      </a:cubicBezTo>
                      <a:cubicBezTo>
                        <a:pt x="5159" y="36204"/>
                        <a:pt x="5172" y="36189"/>
                        <a:pt x="5161" y="36174"/>
                      </a:cubicBezTo>
                      <a:cubicBezTo>
                        <a:pt x="4812" y="35732"/>
                        <a:pt x="5063" y="34877"/>
                        <a:pt x="5166" y="34392"/>
                      </a:cubicBezTo>
                      <a:cubicBezTo>
                        <a:pt x="5248" y="34065"/>
                        <a:pt x="5286" y="33727"/>
                        <a:pt x="5281" y="33395"/>
                      </a:cubicBezTo>
                      <a:cubicBezTo>
                        <a:pt x="5270" y="33051"/>
                        <a:pt x="5155" y="32703"/>
                        <a:pt x="5068" y="32370"/>
                      </a:cubicBezTo>
                      <a:cubicBezTo>
                        <a:pt x="5063" y="32356"/>
                        <a:pt x="5050" y="32342"/>
                        <a:pt x="5033" y="32342"/>
                      </a:cubicBezTo>
                      <a:cubicBezTo>
                        <a:pt x="5030" y="32342"/>
                        <a:pt x="5027" y="32342"/>
                        <a:pt x="5024" y="32343"/>
                      </a:cubicBezTo>
                      <a:cubicBezTo>
                        <a:pt x="5308" y="31771"/>
                        <a:pt x="5635" y="31231"/>
                        <a:pt x="5716" y="30572"/>
                      </a:cubicBezTo>
                      <a:cubicBezTo>
                        <a:pt x="5755" y="30648"/>
                        <a:pt x="5787" y="30736"/>
                        <a:pt x="5815" y="30817"/>
                      </a:cubicBezTo>
                      <a:cubicBezTo>
                        <a:pt x="5831" y="30866"/>
                        <a:pt x="5842" y="30910"/>
                        <a:pt x="5853" y="30953"/>
                      </a:cubicBezTo>
                      <a:cubicBezTo>
                        <a:pt x="5853" y="30959"/>
                        <a:pt x="5853" y="30970"/>
                        <a:pt x="5858" y="30975"/>
                      </a:cubicBezTo>
                      <a:cubicBezTo>
                        <a:pt x="5973" y="31504"/>
                        <a:pt x="5847" y="32054"/>
                        <a:pt x="5662" y="32555"/>
                      </a:cubicBezTo>
                      <a:cubicBezTo>
                        <a:pt x="5659" y="32562"/>
                        <a:pt x="5664" y="32567"/>
                        <a:pt x="5669" y="32567"/>
                      </a:cubicBezTo>
                      <a:cubicBezTo>
                        <a:pt x="5673" y="32567"/>
                        <a:pt x="5676" y="32565"/>
                        <a:pt x="5678" y="32561"/>
                      </a:cubicBezTo>
                      <a:cubicBezTo>
                        <a:pt x="5891" y="32147"/>
                        <a:pt x="5994" y="31684"/>
                        <a:pt x="5983" y="31215"/>
                      </a:cubicBezTo>
                      <a:lnTo>
                        <a:pt x="5983" y="31215"/>
                      </a:lnTo>
                      <a:cubicBezTo>
                        <a:pt x="6092" y="31428"/>
                        <a:pt x="6169" y="31662"/>
                        <a:pt x="6207" y="31902"/>
                      </a:cubicBezTo>
                      <a:cubicBezTo>
                        <a:pt x="6245" y="32261"/>
                        <a:pt x="6109" y="32632"/>
                        <a:pt x="6092" y="32991"/>
                      </a:cubicBezTo>
                      <a:cubicBezTo>
                        <a:pt x="6092" y="33001"/>
                        <a:pt x="6100" y="33007"/>
                        <a:pt x="6106" y="33007"/>
                      </a:cubicBezTo>
                      <a:cubicBezTo>
                        <a:pt x="6110" y="33007"/>
                        <a:pt x="6114" y="33004"/>
                        <a:pt x="6114" y="32997"/>
                      </a:cubicBezTo>
                      <a:cubicBezTo>
                        <a:pt x="6174" y="32626"/>
                        <a:pt x="6278" y="32272"/>
                        <a:pt x="6272" y="31896"/>
                      </a:cubicBezTo>
                      <a:cubicBezTo>
                        <a:pt x="6267" y="31586"/>
                        <a:pt x="6120" y="31297"/>
                        <a:pt x="5962" y="31035"/>
                      </a:cubicBezTo>
                      <a:cubicBezTo>
                        <a:pt x="5891" y="30567"/>
                        <a:pt x="5597" y="30207"/>
                        <a:pt x="5466" y="29755"/>
                      </a:cubicBezTo>
                      <a:cubicBezTo>
                        <a:pt x="5461" y="29741"/>
                        <a:pt x="5446" y="29731"/>
                        <a:pt x="5431" y="29731"/>
                      </a:cubicBezTo>
                      <a:cubicBezTo>
                        <a:pt x="5428" y="29731"/>
                        <a:pt x="5425" y="29732"/>
                        <a:pt x="5422" y="29733"/>
                      </a:cubicBezTo>
                      <a:cubicBezTo>
                        <a:pt x="5504" y="29390"/>
                        <a:pt x="5586" y="29057"/>
                        <a:pt x="5635" y="28719"/>
                      </a:cubicBezTo>
                      <a:cubicBezTo>
                        <a:pt x="5733" y="28093"/>
                        <a:pt x="5782" y="27390"/>
                        <a:pt x="5531" y="26790"/>
                      </a:cubicBezTo>
                      <a:cubicBezTo>
                        <a:pt x="5738" y="26567"/>
                        <a:pt x="5989" y="26387"/>
                        <a:pt x="6229" y="26191"/>
                      </a:cubicBezTo>
                      <a:cubicBezTo>
                        <a:pt x="6741" y="25782"/>
                        <a:pt x="7095" y="25259"/>
                        <a:pt x="7128" y="24595"/>
                      </a:cubicBezTo>
                      <a:cubicBezTo>
                        <a:pt x="7128" y="24576"/>
                        <a:pt x="7113" y="24564"/>
                        <a:pt x="7100" y="24564"/>
                      </a:cubicBezTo>
                      <a:cubicBezTo>
                        <a:pt x="7090" y="24564"/>
                        <a:pt x="7081" y="24570"/>
                        <a:pt x="7079" y="24584"/>
                      </a:cubicBezTo>
                      <a:cubicBezTo>
                        <a:pt x="6986" y="25276"/>
                        <a:pt x="6599" y="25712"/>
                        <a:pt x="6125" y="26120"/>
                      </a:cubicBezTo>
                      <a:cubicBezTo>
                        <a:pt x="6071" y="25663"/>
                        <a:pt x="5951" y="25248"/>
                        <a:pt x="5994" y="24774"/>
                      </a:cubicBezTo>
                      <a:cubicBezTo>
                        <a:pt x="6027" y="24366"/>
                        <a:pt x="6234" y="24001"/>
                        <a:pt x="6223" y="23586"/>
                      </a:cubicBezTo>
                      <a:cubicBezTo>
                        <a:pt x="6223" y="23578"/>
                        <a:pt x="6212" y="23572"/>
                        <a:pt x="6202" y="23572"/>
                      </a:cubicBezTo>
                      <a:cubicBezTo>
                        <a:pt x="6193" y="23572"/>
                        <a:pt x="6185" y="23576"/>
                        <a:pt x="6185" y="23586"/>
                      </a:cubicBezTo>
                      <a:cubicBezTo>
                        <a:pt x="6152" y="24071"/>
                        <a:pt x="5896" y="24502"/>
                        <a:pt x="5864" y="24998"/>
                      </a:cubicBezTo>
                      <a:cubicBezTo>
                        <a:pt x="5836" y="25379"/>
                        <a:pt x="5880" y="25837"/>
                        <a:pt x="6043" y="26191"/>
                      </a:cubicBezTo>
                      <a:cubicBezTo>
                        <a:pt x="5924" y="26289"/>
                        <a:pt x="5798" y="26387"/>
                        <a:pt x="5673" y="26485"/>
                      </a:cubicBezTo>
                      <a:cubicBezTo>
                        <a:pt x="5607" y="26545"/>
                        <a:pt x="5542" y="26600"/>
                        <a:pt x="5482" y="26665"/>
                      </a:cubicBezTo>
                      <a:cubicBezTo>
                        <a:pt x="5460" y="25880"/>
                        <a:pt x="5275" y="25112"/>
                        <a:pt x="5199" y="24328"/>
                      </a:cubicBezTo>
                      <a:cubicBezTo>
                        <a:pt x="5155" y="23859"/>
                        <a:pt x="5188" y="23385"/>
                        <a:pt x="5302" y="22927"/>
                      </a:cubicBezTo>
                      <a:cubicBezTo>
                        <a:pt x="5384" y="22600"/>
                        <a:pt x="5591" y="22360"/>
                        <a:pt x="5749" y="22093"/>
                      </a:cubicBezTo>
                      <a:cubicBezTo>
                        <a:pt x="5787" y="22426"/>
                        <a:pt x="5864" y="22742"/>
                        <a:pt x="6131" y="22960"/>
                      </a:cubicBezTo>
                      <a:cubicBezTo>
                        <a:pt x="6138" y="22966"/>
                        <a:pt x="6147" y="22969"/>
                        <a:pt x="6154" y="22969"/>
                      </a:cubicBezTo>
                      <a:cubicBezTo>
                        <a:pt x="6178" y="22969"/>
                        <a:pt x="6196" y="22941"/>
                        <a:pt x="6180" y="22916"/>
                      </a:cubicBezTo>
                      <a:cubicBezTo>
                        <a:pt x="5722" y="22273"/>
                        <a:pt x="6049" y="21200"/>
                        <a:pt x="5384" y="20688"/>
                      </a:cubicBezTo>
                      <a:cubicBezTo>
                        <a:pt x="5422" y="20639"/>
                        <a:pt x="5455" y="20584"/>
                        <a:pt x="5488" y="20530"/>
                      </a:cubicBezTo>
                      <a:cubicBezTo>
                        <a:pt x="5629" y="20279"/>
                        <a:pt x="5673" y="20066"/>
                        <a:pt x="5722" y="19789"/>
                      </a:cubicBezTo>
                      <a:cubicBezTo>
                        <a:pt x="5727" y="19778"/>
                        <a:pt x="5722" y="19767"/>
                        <a:pt x="5716" y="19761"/>
                      </a:cubicBezTo>
                      <a:cubicBezTo>
                        <a:pt x="5847" y="19690"/>
                        <a:pt x="5973" y="19598"/>
                        <a:pt x="6076" y="19489"/>
                      </a:cubicBezTo>
                      <a:lnTo>
                        <a:pt x="6076" y="19489"/>
                      </a:lnTo>
                      <a:cubicBezTo>
                        <a:pt x="5989" y="19729"/>
                        <a:pt x="6038" y="19963"/>
                        <a:pt x="6120" y="20208"/>
                      </a:cubicBezTo>
                      <a:cubicBezTo>
                        <a:pt x="6261" y="20590"/>
                        <a:pt x="6425" y="20965"/>
                        <a:pt x="6621" y="21331"/>
                      </a:cubicBezTo>
                      <a:cubicBezTo>
                        <a:pt x="6599" y="21843"/>
                        <a:pt x="6414" y="22322"/>
                        <a:pt x="6398" y="22834"/>
                      </a:cubicBezTo>
                      <a:cubicBezTo>
                        <a:pt x="6398" y="22851"/>
                        <a:pt x="6412" y="22861"/>
                        <a:pt x="6426" y="22861"/>
                      </a:cubicBezTo>
                      <a:cubicBezTo>
                        <a:pt x="6439" y="22861"/>
                        <a:pt x="6452" y="22853"/>
                        <a:pt x="6452" y="22834"/>
                      </a:cubicBezTo>
                      <a:cubicBezTo>
                        <a:pt x="6485" y="22393"/>
                        <a:pt x="6697" y="21963"/>
                        <a:pt x="6719" y="21521"/>
                      </a:cubicBezTo>
                      <a:cubicBezTo>
                        <a:pt x="6855" y="21794"/>
                        <a:pt x="6992" y="22066"/>
                        <a:pt x="7106" y="22339"/>
                      </a:cubicBezTo>
                      <a:cubicBezTo>
                        <a:pt x="7090" y="22344"/>
                        <a:pt x="7079" y="22355"/>
                        <a:pt x="7073" y="22371"/>
                      </a:cubicBezTo>
                      <a:cubicBezTo>
                        <a:pt x="6975" y="22796"/>
                        <a:pt x="6768" y="23183"/>
                        <a:pt x="6659" y="23608"/>
                      </a:cubicBezTo>
                      <a:cubicBezTo>
                        <a:pt x="6566" y="23990"/>
                        <a:pt x="6659" y="24426"/>
                        <a:pt x="6741" y="24802"/>
                      </a:cubicBezTo>
                      <a:cubicBezTo>
                        <a:pt x="6745" y="24814"/>
                        <a:pt x="6755" y="24820"/>
                        <a:pt x="6766" y="24820"/>
                      </a:cubicBezTo>
                      <a:cubicBezTo>
                        <a:pt x="6782" y="24820"/>
                        <a:pt x="6799" y="24807"/>
                        <a:pt x="6795" y="24791"/>
                      </a:cubicBezTo>
                      <a:cubicBezTo>
                        <a:pt x="6697" y="24328"/>
                        <a:pt x="6654" y="23870"/>
                        <a:pt x="6801" y="23412"/>
                      </a:cubicBezTo>
                      <a:cubicBezTo>
                        <a:pt x="6915" y="23080"/>
                        <a:pt x="7079" y="22775"/>
                        <a:pt x="7144" y="22426"/>
                      </a:cubicBezTo>
                      <a:cubicBezTo>
                        <a:pt x="7367" y="22976"/>
                        <a:pt x="7515" y="23543"/>
                        <a:pt x="7482" y="24169"/>
                      </a:cubicBezTo>
                      <a:cubicBezTo>
                        <a:pt x="7482" y="24188"/>
                        <a:pt x="7496" y="24198"/>
                        <a:pt x="7509" y="24198"/>
                      </a:cubicBezTo>
                      <a:cubicBezTo>
                        <a:pt x="7519" y="24198"/>
                        <a:pt x="7529" y="24192"/>
                        <a:pt x="7531" y="24180"/>
                      </a:cubicBezTo>
                      <a:cubicBezTo>
                        <a:pt x="7624" y="23412"/>
                        <a:pt x="7422" y="22693"/>
                        <a:pt x="7095" y="22006"/>
                      </a:cubicBezTo>
                      <a:cubicBezTo>
                        <a:pt x="6904" y="21598"/>
                        <a:pt x="6697" y="21194"/>
                        <a:pt x="6507" y="20786"/>
                      </a:cubicBezTo>
                      <a:cubicBezTo>
                        <a:pt x="6321" y="20399"/>
                        <a:pt x="6038" y="19930"/>
                        <a:pt x="6163" y="19489"/>
                      </a:cubicBezTo>
                      <a:cubicBezTo>
                        <a:pt x="6169" y="19462"/>
                        <a:pt x="6152" y="19440"/>
                        <a:pt x="6125" y="19440"/>
                      </a:cubicBezTo>
                      <a:cubicBezTo>
                        <a:pt x="6299" y="19265"/>
                        <a:pt x="6463" y="19080"/>
                        <a:pt x="6708" y="18993"/>
                      </a:cubicBezTo>
                      <a:lnTo>
                        <a:pt x="6708" y="18993"/>
                      </a:lnTo>
                      <a:cubicBezTo>
                        <a:pt x="6708" y="19047"/>
                        <a:pt x="6703" y="19102"/>
                        <a:pt x="6697" y="19162"/>
                      </a:cubicBezTo>
                      <a:cubicBezTo>
                        <a:pt x="6686" y="19320"/>
                        <a:pt x="6708" y="19718"/>
                        <a:pt x="6616" y="19859"/>
                      </a:cubicBezTo>
                      <a:cubicBezTo>
                        <a:pt x="6603" y="19875"/>
                        <a:pt x="6615" y="19895"/>
                        <a:pt x="6629" y="19895"/>
                      </a:cubicBezTo>
                      <a:cubicBezTo>
                        <a:pt x="6634" y="19895"/>
                        <a:pt x="6639" y="19892"/>
                        <a:pt x="6643" y="19887"/>
                      </a:cubicBezTo>
                      <a:cubicBezTo>
                        <a:pt x="6801" y="19680"/>
                        <a:pt x="6757" y="19282"/>
                        <a:pt x="6779" y="19031"/>
                      </a:cubicBezTo>
                      <a:cubicBezTo>
                        <a:pt x="6801" y="18786"/>
                        <a:pt x="6795" y="18546"/>
                        <a:pt x="6795" y="18306"/>
                      </a:cubicBezTo>
                      <a:cubicBezTo>
                        <a:pt x="6844" y="18295"/>
                        <a:pt x="6833" y="18219"/>
                        <a:pt x="6795" y="18208"/>
                      </a:cubicBezTo>
                      <a:cubicBezTo>
                        <a:pt x="6795" y="18045"/>
                        <a:pt x="6801" y="17881"/>
                        <a:pt x="6817" y="17718"/>
                      </a:cubicBezTo>
                      <a:cubicBezTo>
                        <a:pt x="6899" y="16922"/>
                        <a:pt x="7509" y="16421"/>
                        <a:pt x="8125" y="15996"/>
                      </a:cubicBezTo>
                      <a:lnTo>
                        <a:pt x="8125" y="16574"/>
                      </a:lnTo>
                      <a:cubicBezTo>
                        <a:pt x="7504" y="17304"/>
                        <a:pt x="7373" y="18399"/>
                        <a:pt x="7749" y="19276"/>
                      </a:cubicBezTo>
                      <a:cubicBezTo>
                        <a:pt x="7753" y="19286"/>
                        <a:pt x="7761" y="19290"/>
                        <a:pt x="7769" y="19290"/>
                      </a:cubicBezTo>
                      <a:cubicBezTo>
                        <a:pt x="7784" y="19290"/>
                        <a:pt x="7799" y="19277"/>
                        <a:pt x="7793" y="19260"/>
                      </a:cubicBezTo>
                      <a:cubicBezTo>
                        <a:pt x="7607" y="18802"/>
                        <a:pt x="7591" y="18339"/>
                        <a:pt x="7656" y="17854"/>
                      </a:cubicBezTo>
                      <a:cubicBezTo>
                        <a:pt x="7711" y="17407"/>
                        <a:pt x="7896" y="17075"/>
                        <a:pt x="8125" y="16721"/>
                      </a:cubicBezTo>
                      <a:cubicBezTo>
                        <a:pt x="8130" y="17761"/>
                        <a:pt x="8147" y="18808"/>
                        <a:pt x="8179" y="19848"/>
                      </a:cubicBezTo>
                      <a:cubicBezTo>
                        <a:pt x="8179" y="19856"/>
                        <a:pt x="8183" y="19859"/>
                        <a:pt x="8186" y="19859"/>
                      </a:cubicBezTo>
                      <a:cubicBezTo>
                        <a:pt x="8191" y="19859"/>
                        <a:pt x="8196" y="19854"/>
                        <a:pt x="8196" y="19848"/>
                      </a:cubicBezTo>
                      <a:cubicBezTo>
                        <a:pt x="8239" y="18541"/>
                        <a:pt x="8250" y="17227"/>
                        <a:pt x="8250" y="15914"/>
                      </a:cubicBezTo>
                      <a:lnTo>
                        <a:pt x="8283" y="15892"/>
                      </a:lnTo>
                      <a:cubicBezTo>
                        <a:pt x="8312" y="15873"/>
                        <a:pt x="8289" y="15831"/>
                        <a:pt x="8260" y="15831"/>
                      </a:cubicBezTo>
                      <a:cubicBezTo>
                        <a:pt x="8257" y="15831"/>
                        <a:pt x="8253" y="15831"/>
                        <a:pt x="8250" y="15833"/>
                      </a:cubicBezTo>
                      <a:cubicBezTo>
                        <a:pt x="8250" y="14274"/>
                        <a:pt x="8234" y="12716"/>
                        <a:pt x="8234" y="11157"/>
                      </a:cubicBezTo>
                      <a:cubicBezTo>
                        <a:pt x="8239" y="11146"/>
                        <a:pt x="8239" y="11136"/>
                        <a:pt x="8234" y="11125"/>
                      </a:cubicBezTo>
                      <a:lnTo>
                        <a:pt x="8234" y="10558"/>
                      </a:lnTo>
                      <a:lnTo>
                        <a:pt x="8239" y="8891"/>
                      </a:lnTo>
                      <a:lnTo>
                        <a:pt x="8239" y="8885"/>
                      </a:lnTo>
                      <a:lnTo>
                        <a:pt x="8239" y="7861"/>
                      </a:lnTo>
                      <a:cubicBezTo>
                        <a:pt x="8239" y="7855"/>
                        <a:pt x="8239" y="7844"/>
                        <a:pt x="8239" y="7839"/>
                      </a:cubicBezTo>
                      <a:lnTo>
                        <a:pt x="8239" y="6144"/>
                      </a:lnTo>
                      <a:lnTo>
                        <a:pt x="8250" y="6133"/>
                      </a:lnTo>
                      <a:cubicBezTo>
                        <a:pt x="8272" y="6106"/>
                        <a:pt x="8272" y="6068"/>
                        <a:pt x="8245" y="6041"/>
                      </a:cubicBezTo>
                      <a:lnTo>
                        <a:pt x="8245" y="5855"/>
                      </a:lnTo>
                      <a:cubicBezTo>
                        <a:pt x="8256" y="5736"/>
                        <a:pt x="8261" y="5610"/>
                        <a:pt x="8261" y="5485"/>
                      </a:cubicBezTo>
                      <a:cubicBezTo>
                        <a:pt x="8288" y="5452"/>
                        <a:pt x="8321" y="5414"/>
                        <a:pt x="8348" y="5381"/>
                      </a:cubicBezTo>
                      <a:cubicBezTo>
                        <a:pt x="8381" y="5335"/>
                        <a:pt x="8339" y="5277"/>
                        <a:pt x="8289" y="5277"/>
                      </a:cubicBezTo>
                      <a:cubicBezTo>
                        <a:pt x="8280" y="5277"/>
                        <a:pt x="8270" y="5279"/>
                        <a:pt x="8261" y="5283"/>
                      </a:cubicBezTo>
                      <a:cubicBezTo>
                        <a:pt x="8277" y="3910"/>
                        <a:pt x="8321" y="1376"/>
                        <a:pt x="8212" y="9"/>
                      </a:cubicBezTo>
                      <a:cubicBezTo>
                        <a:pt x="8212" y="3"/>
                        <a:pt x="8207" y="1"/>
                        <a:pt x="8201" y="1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1" name="Google Shape;3001;p9"/>
                <p:cNvSpPr/>
                <p:nvPr/>
              </p:nvSpPr>
              <p:spPr>
                <a:xfrm>
                  <a:off x="3743006" y="3319684"/>
                  <a:ext cx="223333" cy="1054621"/>
                </a:xfrm>
                <a:custGeom>
                  <a:rect b="b" l="l" r="r" t="t"/>
                  <a:pathLst>
                    <a:path extrusionOk="0" h="41730" w="8837">
                      <a:moveTo>
                        <a:pt x="285" y="3048"/>
                      </a:moveTo>
                      <a:cubicBezTo>
                        <a:pt x="536" y="3151"/>
                        <a:pt x="759" y="3309"/>
                        <a:pt x="950" y="3505"/>
                      </a:cubicBezTo>
                      <a:cubicBezTo>
                        <a:pt x="1010" y="3571"/>
                        <a:pt x="1076" y="3636"/>
                        <a:pt x="1146" y="3691"/>
                      </a:cubicBezTo>
                      <a:cubicBezTo>
                        <a:pt x="1105" y="3696"/>
                        <a:pt x="1064" y="3698"/>
                        <a:pt x="1023" y="3698"/>
                      </a:cubicBezTo>
                      <a:cubicBezTo>
                        <a:pt x="774" y="3698"/>
                        <a:pt x="534" y="3610"/>
                        <a:pt x="285" y="3587"/>
                      </a:cubicBezTo>
                      <a:lnTo>
                        <a:pt x="285" y="3582"/>
                      </a:lnTo>
                      <a:lnTo>
                        <a:pt x="285" y="3048"/>
                      </a:lnTo>
                      <a:close/>
                      <a:moveTo>
                        <a:pt x="5358" y="11107"/>
                      </a:moveTo>
                      <a:lnTo>
                        <a:pt x="5358" y="11107"/>
                      </a:lnTo>
                      <a:cubicBezTo>
                        <a:pt x="5674" y="11428"/>
                        <a:pt x="5996" y="11755"/>
                        <a:pt x="6214" y="12142"/>
                      </a:cubicBezTo>
                      <a:cubicBezTo>
                        <a:pt x="6410" y="12502"/>
                        <a:pt x="6552" y="12888"/>
                        <a:pt x="6633" y="13286"/>
                      </a:cubicBezTo>
                      <a:cubicBezTo>
                        <a:pt x="6584" y="13232"/>
                        <a:pt x="6535" y="13177"/>
                        <a:pt x="6475" y="13134"/>
                      </a:cubicBezTo>
                      <a:cubicBezTo>
                        <a:pt x="6388" y="13074"/>
                        <a:pt x="6296" y="13025"/>
                        <a:pt x="6192" y="12987"/>
                      </a:cubicBezTo>
                      <a:cubicBezTo>
                        <a:pt x="6023" y="12932"/>
                        <a:pt x="5920" y="12829"/>
                        <a:pt x="5789" y="12714"/>
                      </a:cubicBezTo>
                      <a:cubicBezTo>
                        <a:pt x="5789" y="12589"/>
                        <a:pt x="5800" y="12463"/>
                        <a:pt x="5822" y="12344"/>
                      </a:cubicBezTo>
                      <a:cubicBezTo>
                        <a:pt x="5822" y="12338"/>
                        <a:pt x="5822" y="12333"/>
                        <a:pt x="5822" y="12333"/>
                      </a:cubicBezTo>
                      <a:cubicBezTo>
                        <a:pt x="5914" y="12447"/>
                        <a:pt x="6023" y="12556"/>
                        <a:pt x="6143" y="12638"/>
                      </a:cubicBezTo>
                      <a:cubicBezTo>
                        <a:pt x="6145" y="12639"/>
                        <a:pt x="6147" y="12639"/>
                        <a:pt x="6149" y="12639"/>
                      </a:cubicBezTo>
                      <a:cubicBezTo>
                        <a:pt x="6157" y="12639"/>
                        <a:pt x="6164" y="12630"/>
                        <a:pt x="6159" y="12621"/>
                      </a:cubicBezTo>
                      <a:cubicBezTo>
                        <a:pt x="5947" y="12425"/>
                        <a:pt x="5832" y="12147"/>
                        <a:pt x="5696" y="11902"/>
                      </a:cubicBezTo>
                      <a:cubicBezTo>
                        <a:pt x="5549" y="11652"/>
                        <a:pt x="5435" y="11385"/>
                        <a:pt x="5358" y="11107"/>
                      </a:cubicBezTo>
                      <a:close/>
                      <a:moveTo>
                        <a:pt x="258" y="13264"/>
                      </a:moveTo>
                      <a:cubicBezTo>
                        <a:pt x="503" y="13412"/>
                        <a:pt x="792" y="13466"/>
                        <a:pt x="1037" y="13608"/>
                      </a:cubicBezTo>
                      <a:cubicBezTo>
                        <a:pt x="1217" y="13717"/>
                        <a:pt x="1343" y="13864"/>
                        <a:pt x="1479" y="14011"/>
                      </a:cubicBezTo>
                      <a:cubicBezTo>
                        <a:pt x="1435" y="14000"/>
                        <a:pt x="1386" y="14000"/>
                        <a:pt x="1343" y="14000"/>
                      </a:cubicBezTo>
                      <a:cubicBezTo>
                        <a:pt x="999" y="14005"/>
                        <a:pt x="847" y="14174"/>
                        <a:pt x="580" y="14332"/>
                      </a:cubicBezTo>
                      <a:cubicBezTo>
                        <a:pt x="492" y="14278"/>
                        <a:pt x="405" y="14213"/>
                        <a:pt x="329" y="14142"/>
                      </a:cubicBezTo>
                      <a:cubicBezTo>
                        <a:pt x="317" y="14129"/>
                        <a:pt x="298" y="14123"/>
                        <a:pt x="281" y="14123"/>
                      </a:cubicBezTo>
                      <a:cubicBezTo>
                        <a:pt x="275" y="14123"/>
                        <a:pt x="269" y="14124"/>
                        <a:pt x="264" y="14125"/>
                      </a:cubicBezTo>
                      <a:cubicBezTo>
                        <a:pt x="264" y="13837"/>
                        <a:pt x="258" y="13548"/>
                        <a:pt x="258" y="13264"/>
                      </a:cubicBezTo>
                      <a:close/>
                      <a:moveTo>
                        <a:pt x="5495" y="11799"/>
                      </a:moveTo>
                      <a:lnTo>
                        <a:pt x="5495" y="11799"/>
                      </a:lnTo>
                      <a:cubicBezTo>
                        <a:pt x="5582" y="11978"/>
                        <a:pt x="5680" y="12147"/>
                        <a:pt x="5800" y="12305"/>
                      </a:cubicBezTo>
                      <a:cubicBezTo>
                        <a:pt x="5791" y="12300"/>
                        <a:pt x="5782" y="12298"/>
                        <a:pt x="5774" y="12298"/>
                      </a:cubicBezTo>
                      <a:cubicBezTo>
                        <a:pt x="5757" y="12298"/>
                        <a:pt x="5742" y="12309"/>
                        <a:pt x="5734" y="12327"/>
                      </a:cubicBezTo>
                      <a:cubicBezTo>
                        <a:pt x="5593" y="12905"/>
                        <a:pt x="5800" y="13417"/>
                        <a:pt x="6012" y="13956"/>
                      </a:cubicBezTo>
                      <a:cubicBezTo>
                        <a:pt x="6159" y="14332"/>
                        <a:pt x="6312" y="14747"/>
                        <a:pt x="6236" y="15155"/>
                      </a:cubicBezTo>
                      <a:cubicBezTo>
                        <a:pt x="6198" y="15357"/>
                        <a:pt x="6083" y="15548"/>
                        <a:pt x="6023" y="15749"/>
                      </a:cubicBezTo>
                      <a:cubicBezTo>
                        <a:pt x="5985" y="15646"/>
                        <a:pt x="5952" y="15542"/>
                        <a:pt x="5914" y="15439"/>
                      </a:cubicBezTo>
                      <a:cubicBezTo>
                        <a:pt x="5707" y="14817"/>
                        <a:pt x="5604" y="14153"/>
                        <a:pt x="5533" y="13504"/>
                      </a:cubicBezTo>
                      <a:cubicBezTo>
                        <a:pt x="5500" y="13166"/>
                        <a:pt x="5424" y="12801"/>
                        <a:pt x="5456" y="12469"/>
                      </a:cubicBezTo>
                      <a:cubicBezTo>
                        <a:pt x="5484" y="12245"/>
                        <a:pt x="5500" y="12022"/>
                        <a:pt x="5495" y="11799"/>
                      </a:cubicBezTo>
                      <a:close/>
                      <a:moveTo>
                        <a:pt x="269" y="14998"/>
                      </a:moveTo>
                      <a:cubicBezTo>
                        <a:pt x="1178" y="16042"/>
                        <a:pt x="2313" y="17011"/>
                        <a:pt x="2519" y="18419"/>
                      </a:cubicBezTo>
                      <a:cubicBezTo>
                        <a:pt x="2449" y="18376"/>
                        <a:pt x="2372" y="18337"/>
                        <a:pt x="2296" y="18310"/>
                      </a:cubicBezTo>
                      <a:cubicBezTo>
                        <a:pt x="2105" y="18239"/>
                        <a:pt x="1942" y="18239"/>
                        <a:pt x="1757" y="18207"/>
                      </a:cubicBezTo>
                      <a:cubicBezTo>
                        <a:pt x="1757" y="17869"/>
                        <a:pt x="1740" y="17520"/>
                        <a:pt x="1593" y="17209"/>
                      </a:cubicBezTo>
                      <a:cubicBezTo>
                        <a:pt x="1315" y="16626"/>
                        <a:pt x="814" y="16250"/>
                        <a:pt x="269" y="15902"/>
                      </a:cubicBezTo>
                      <a:cubicBezTo>
                        <a:pt x="269" y="15604"/>
                        <a:pt x="269" y="15301"/>
                        <a:pt x="269" y="14998"/>
                      </a:cubicBezTo>
                      <a:close/>
                      <a:moveTo>
                        <a:pt x="5800" y="12899"/>
                      </a:moveTo>
                      <a:lnTo>
                        <a:pt x="5800" y="12899"/>
                      </a:lnTo>
                      <a:cubicBezTo>
                        <a:pt x="5838" y="12937"/>
                        <a:pt x="5887" y="12976"/>
                        <a:pt x="5936" y="13008"/>
                      </a:cubicBezTo>
                      <a:cubicBezTo>
                        <a:pt x="6056" y="13079"/>
                        <a:pt x="6219" y="13106"/>
                        <a:pt x="6328" y="13183"/>
                      </a:cubicBezTo>
                      <a:cubicBezTo>
                        <a:pt x="6541" y="13341"/>
                        <a:pt x="6693" y="13559"/>
                        <a:pt x="6775" y="13809"/>
                      </a:cubicBezTo>
                      <a:cubicBezTo>
                        <a:pt x="6944" y="14316"/>
                        <a:pt x="6955" y="14850"/>
                        <a:pt x="6977" y="15379"/>
                      </a:cubicBezTo>
                      <a:cubicBezTo>
                        <a:pt x="7009" y="16087"/>
                        <a:pt x="7031" y="16795"/>
                        <a:pt x="7075" y="17504"/>
                      </a:cubicBezTo>
                      <a:cubicBezTo>
                        <a:pt x="7113" y="18070"/>
                        <a:pt x="7020" y="18664"/>
                        <a:pt x="7097" y="19231"/>
                      </a:cubicBezTo>
                      <a:cubicBezTo>
                        <a:pt x="7004" y="19187"/>
                        <a:pt x="6917" y="19122"/>
                        <a:pt x="6846" y="19051"/>
                      </a:cubicBezTo>
                      <a:cubicBezTo>
                        <a:pt x="6813" y="18953"/>
                        <a:pt x="6791" y="18855"/>
                        <a:pt x="6770" y="18752"/>
                      </a:cubicBezTo>
                      <a:cubicBezTo>
                        <a:pt x="6764" y="18185"/>
                        <a:pt x="6677" y="17618"/>
                        <a:pt x="6514" y="17073"/>
                      </a:cubicBezTo>
                      <a:cubicBezTo>
                        <a:pt x="6388" y="16654"/>
                        <a:pt x="6219" y="16261"/>
                        <a:pt x="6067" y="15853"/>
                      </a:cubicBezTo>
                      <a:cubicBezTo>
                        <a:pt x="6116" y="15618"/>
                        <a:pt x="6285" y="15406"/>
                        <a:pt x="6307" y="15161"/>
                      </a:cubicBezTo>
                      <a:cubicBezTo>
                        <a:pt x="6334" y="14872"/>
                        <a:pt x="6301" y="14578"/>
                        <a:pt x="6208" y="14305"/>
                      </a:cubicBezTo>
                      <a:cubicBezTo>
                        <a:pt x="6045" y="13809"/>
                        <a:pt x="5843" y="13379"/>
                        <a:pt x="5800" y="12899"/>
                      </a:cubicBezTo>
                      <a:close/>
                      <a:moveTo>
                        <a:pt x="4410" y="37251"/>
                      </a:moveTo>
                      <a:lnTo>
                        <a:pt x="4410" y="37251"/>
                      </a:lnTo>
                      <a:cubicBezTo>
                        <a:pt x="4399" y="37578"/>
                        <a:pt x="4448" y="37899"/>
                        <a:pt x="4541" y="38210"/>
                      </a:cubicBezTo>
                      <a:lnTo>
                        <a:pt x="4541" y="38204"/>
                      </a:lnTo>
                      <a:cubicBezTo>
                        <a:pt x="4596" y="38390"/>
                        <a:pt x="4666" y="38564"/>
                        <a:pt x="4743" y="38738"/>
                      </a:cubicBezTo>
                      <a:cubicBezTo>
                        <a:pt x="4726" y="39272"/>
                        <a:pt x="4666" y="39801"/>
                        <a:pt x="4748" y="40335"/>
                      </a:cubicBezTo>
                      <a:cubicBezTo>
                        <a:pt x="4748" y="40345"/>
                        <a:pt x="4754" y="40349"/>
                        <a:pt x="4761" y="40349"/>
                      </a:cubicBezTo>
                      <a:cubicBezTo>
                        <a:pt x="4769" y="40349"/>
                        <a:pt x="4778" y="40342"/>
                        <a:pt x="4775" y="40329"/>
                      </a:cubicBezTo>
                      <a:cubicBezTo>
                        <a:pt x="4726" y="39850"/>
                        <a:pt x="4797" y="39376"/>
                        <a:pt x="4819" y="38896"/>
                      </a:cubicBezTo>
                      <a:cubicBezTo>
                        <a:pt x="4972" y="39207"/>
                        <a:pt x="5157" y="39507"/>
                        <a:pt x="5358" y="39795"/>
                      </a:cubicBezTo>
                      <a:cubicBezTo>
                        <a:pt x="5348" y="40068"/>
                        <a:pt x="5342" y="40362"/>
                        <a:pt x="5446" y="40618"/>
                      </a:cubicBezTo>
                      <a:cubicBezTo>
                        <a:pt x="5506" y="40771"/>
                        <a:pt x="5582" y="40918"/>
                        <a:pt x="5658" y="41060"/>
                      </a:cubicBezTo>
                      <a:cubicBezTo>
                        <a:pt x="5277" y="41032"/>
                        <a:pt x="4754" y="40869"/>
                        <a:pt x="4508" y="40602"/>
                      </a:cubicBezTo>
                      <a:cubicBezTo>
                        <a:pt x="4263" y="40340"/>
                        <a:pt x="4203" y="40013"/>
                        <a:pt x="4176" y="39681"/>
                      </a:cubicBezTo>
                      <a:cubicBezTo>
                        <a:pt x="4132" y="39087"/>
                        <a:pt x="4345" y="38477"/>
                        <a:pt x="3974" y="37954"/>
                      </a:cubicBezTo>
                      <a:cubicBezTo>
                        <a:pt x="4034" y="37774"/>
                        <a:pt x="4132" y="37605"/>
                        <a:pt x="4258" y="37463"/>
                      </a:cubicBezTo>
                      <a:cubicBezTo>
                        <a:pt x="4318" y="37403"/>
                        <a:pt x="4372" y="37333"/>
                        <a:pt x="4410" y="37251"/>
                      </a:cubicBezTo>
                      <a:close/>
                      <a:moveTo>
                        <a:pt x="195" y="0"/>
                      </a:moveTo>
                      <a:cubicBezTo>
                        <a:pt x="187" y="0"/>
                        <a:pt x="179" y="4"/>
                        <a:pt x="176" y="13"/>
                      </a:cubicBezTo>
                      <a:cubicBezTo>
                        <a:pt x="67" y="1375"/>
                        <a:pt x="111" y="3914"/>
                        <a:pt x="127" y="5287"/>
                      </a:cubicBezTo>
                      <a:cubicBezTo>
                        <a:pt x="117" y="5280"/>
                        <a:pt x="106" y="5277"/>
                        <a:pt x="95" y="5277"/>
                      </a:cubicBezTo>
                      <a:cubicBezTo>
                        <a:pt x="47" y="5277"/>
                        <a:pt x="0" y="5336"/>
                        <a:pt x="40" y="5385"/>
                      </a:cubicBezTo>
                      <a:cubicBezTo>
                        <a:pt x="67" y="5418"/>
                        <a:pt x="100" y="5451"/>
                        <a:pt x="133" y="5483"/>
                      </a:cubicBezTo>
                      <a:cubicBezTo>
                        <a:pt x="144" y="5592"/>
                        <a:pt x="144" y="5718"/>
                        <a:pt x="144" y="5837"/>
                      </a:cubicBezTo>
                      <a:lnTo>
                        <a:pt x="144" y="6028"/>
                      </a:lnTo>
                      <a:cubicBezTo>
                        <a:pt x="116" y="6055"/>
                        <a:pt x="111" y="6094"/>
                        <a:pt x="133" y="6121"/>
                      </a:cubicBezTo>
                      <a:lnTo>
                        <a:pt x="144" y="6132"/>
                      </a:lnTo>
                      <a:lnTo>
                        <a:pt x="149" y="7826"/>
                      </a:lnTo>
                      <a:cubicBezTo>
                        <a:pt x="144" y="7832"/>
                        <a:pt x="144" y="7843"/>
                        <a:pt x="149" y="7848"/>
                      </a:cubicBezTo>
                      <a:lnTo>
                        <a:pt x="149" y="8873"/>
                      </a:lnTo>
                      <a:lnTo>
                        <a:pt x="149" y="8878"/>
                      </a:lnTo>
                      <a:cubicBezTo>
                        <a:pt x="149" y="9434"/>
                        <a:pt x="149" y="9990"/>
                        <a:pt x="155" y="10545"/>
                      </a:cubicBezTo>
                      <a:lnTo>
                        <a:pt x="155" y="11112"/>
                      </a:lnTo>
                      <a:cubicBezTo>
                        <a:pt x="149" y="11123"/>
                        <a:pt x="149" y="11134"/>
                        <a:pt x="155" y="11145"/>
                      </a:cubicBezTo>
                      <a:cubicBezTo>
                        <a:pt x="155" y="12703"/>
                        <a:pt x="133" y="14262"/>
                        <a:pt x="133" y="15820"/>
                      </a:cubicBezTo>
                      <a:cubicBezTo>
                        <a:pt x="130" y="15819"/>
                        <a:pt x="126" y="15818"/>
                        <a:pt x="123" y="15818"/>
                      </a:cubicBezTo>
                      <a:cubicBezTo>
                        <a:pt x="94" y="15818"/>
                        <a:pt x="71" y="15860"/>
                        <a:pt x="100" y="15880"/>
                      </a:cubicBezTo>
                      <a:lnTo>
                        <a:pt x="133" y="15902"/>
                      </a:lnTo>
                      <a:cubicBezTo>
                        <a:pt x="133" y="17215"/>
                        <a:pt x="149" y="18528"/>
                        <a:pt x="187" y="19836"/>
                      </a:cubicBezTo>
                      <a:cubicBezTo>
                        <a:pt x="187" y="19842"/>
                        <a:pt x="194" y="19846"/>
                        <a:pt x="200" y="19846"/>
                      </a:cubicBezTo>
                      <a:cubicBezTo>
                        <a:pt x="205" y="19846"/>
                        <a:pt x="209" y="19843"/>
                        <a:pt x="209" y="19836"/>
                      </a:cubicBezTo>
                      <a:cubicBezTo>
                        <a:pt x="247" y="18795"/>
                        <a:pt x="258" y="17749"/>
                        <a:pt x="264" y="16708"/>
                      </a:cubicBezTo>
                      <a:cubicBezTo>
                        <a:pt x="509" y="17062"/>
                        <a:pt x="705" y="17395"/>
                        <a:pt x="759" y="17842"/>
                      </a:cubicBezTo>
                      <a:cubicBezTo>
                        <a:pt x="830" y="18321"/>
                        <a:pt x="814" y="18790"/>
                        <a:pt x="618" y="19247"/>
                      </a:cubicBezTo>
                      <a:cubicBezTo>
                        <a:pt x="611" y="19265"/>
                        <a:pt x="626" y="19278"/>
                        <a:pt x="642" y="19278"/>
                      </a:cubicBezTo>
                      <a:cubicBezTo>
                        <a:pt x="651" y="19278"/>
                        <a:pt x="661" y="19274"/>
                        <a:pt x="667" y="19264"/>
                      </a:cubicBezTo>
                      <a:cubicBezTo>
                        <a:pt x="1059" y="18386"/>
                        <a:pt x="923" y="17286"/>
                        <a:pt x="269" y="16561"/>
                      </a:cubicBezTo>
                      <a:lnTo>
                        <a:pt x="269" y="15983"/>
                      </a:lnTo>
                      <a:cubicBezTo>
                        <a:pt x="917" y="16403"/>
                        <a:pt x="1560" y="16910"/>
                        <a:pt x="1648" y="17705"/>
                      </a:cubicBezTo>
                      <a:cubicBezTo>
                        <a:pt x="1664" y="17869"/>
                        <a:pt x="1669" y="18032"/>
                        <a:pt x="1664" y="18196"/>
                      </a:cubicBezTo>
                      <a:cubicBezTo>
                        <a:pt x="1626" y="18207"/>
                        <a:pt x="1615" y="18283"/>
                        <a:pt x="1664" y="18294"/>
                      </a:cubicBezTo>
                      <a:cubicBezTo>
                        <a:pt x="1659" y="18534"/>
                        <a:pt x="1664" y="18779"/>
                        <a:pt x="1680" y="19019"/>
                      </a:cubicBezTo>
                      <a:cubicBezTo>
                        <a:pt x="1708" y="19269"/>
                        <a:pt x="1664" y="19667"/>
                        <a:pt x="1827" y="19874"/>
                      </a:cubicBezTo>
                      <a:cubicBezTo>
                        <a:pt x="1832" y="19880"/>
                        <a:pt x="1837" y="19882"/>
                        <a:pt x="1842" y="19882"/>
                      </a:cubicBezTo>
                      <a:cubicBezTo>
                        <a:pt x="1857" y="19882"/>
                        <a:pt x="1872" y="19863"/>
                        <a:pt x="1860" y="19847"/>
                      </a:cubicBezTo>
                      <a:cubicBezTo>
                        <a:pt x="1757" y="19700"/>
                        <a:pt x="1784" y="19307"/>
                        <a:pt x="1773" y="19144"/>
                      </a:cubicBezTo>
                      <a:cubicBezTo>
                        <a:pt x="1768" y="19089"/>
                        <a:pt x="1768" y="19035"/>
                        <a:pt x="1762" y="18980"/>
                      </a:cubicBezTo>
                      <a:lnTo>
                        <a:pt x="1762" y="18980"/>
                      </a:lnTo>
                      <a:cubicBezTo>
                        <a:pt x="2018" y="19068"/>
                        <a:pt x="2193" y="19253"/>
                        <a:pt x="2378" y="19427"/>
                      </a:cubicBezTo>
                      <a:cubicBezTo>
                        <a:pt x="2351" y="19427"/>
                        <a:pt x="2329" y="19449"/>
                        <a:pt x="2334" y="19471"/>
                      </a:cubicBezTo>
                      <a:cubicBezTo>
                        <a:pt x="2465" y="19918"/>
                        <a:pt x="2171" y="20386"/>
                        <a:pt x="1975" y="20773"/>
                      </a:cubicBezTo>
                      <a:cubicBezTo>
                        <a:pt x="1773" y="21182"/>
                        <a:pt x="1555" y="21585"/>
                        <a:pt x="1353" y="21994"/>
                      </a:cubicBezTo>
                      <a:cubicBezTo>
                        <a:pt x="1010" y="22680"/>
                        <a:pt x="798" y="23400"/>
                        <a:pt x="896" y="24168"/>
                      </a:cubicBezTo>
                      <a:cubicBezTo>
                        <a:pt x="896" y="24180"/>
                        <a:pt x="905" y="24185"/>
                        <a:pt x="915" y="24185"/>
                      </a:cubicBezTo>
                      <a:cubicBezTo>
                        <a:pt x="929" y="24185"/>
                        <a:pt x="945" y="24175"/>
                        <a:pt x="945" y="24157"/>
                      </a:cubicBezTo>
                      <a:cubicBezTo>
                        <a:pt x="912" y="23530"/>
                        <a:pt x="1070" y="22964"/>
                        <a:pt x="1304" y="22413"/>
                      </a:cubicBezTo>
                      <a:cubicBezTo>
                        <a:pt x="1370" y="22762"/>
                        <a:pt x="1544" y="23067"/>
                        <a:pt x="1659" y="23400"/>
                      </a:cubicBezTo>
                      <a:cubicBezTo>
                        <a:pt x="1822" y="23857"/>
                        <a:pt x="1773" y="24310"/>
                        <a:pt x="1669" y="24778"/>
                      </a:cubicBezTo>
                      <a:cubicBezTo>
                        <a:pt x="1663" y="24794"/>
                        <a:pt x="1682" y="24805"/>
                        <a:pt x="1699" y="24805"/>
                      </a:cubicBezTo>
                      <a:cubicBezTo>
                        <a:pt x="1711" y="24805"/>
                        <a:pt x="1722" y="24800"/>
                        <a:pt x="1724" y="24789"/>
                      </a:cubicBezTo>
                      <a:cubicBezTo>
                        <a:pt x="1817" y="24413"/>
                        <a:pt x="1909" y="23977"/>
                        <a:pt x="1811" y="23596"/>
                      </a:cubicBezTo>
                      <a:cubicBezTo>
                        <a:pt x="1697" y="23171"/>
                        <a:pt x="1479" y="22784"/>
                        <a:pt x="1375" y="22359"/>
                      </a:cubicBezTo>
                      <a:cubicBezTo>
                        <a:pt x="1370" y="22342"/>
                        <a:pt x="1359" y="22332"/>
                        <a:pt x="1343" y="22326"/>
                      </a:cubicBezTo>
                      <a:cubicBezTo>
                        <a:pt x="1462" y="22054"/>
                        <a:pt x="1604" y="21781"/>
                        <a:pt x="1746" y="21509"/>
                      </a:cubicBezTo>
                      <a:cubicBezTo>
                        <a:pt x="1773" y="21950"/>
                        <a:pt x="1996" y="22381"/>
                        <a:pt x="2029" y="22822"/>
                      </a:cubicBezTo>
                      <a:cubicBezTo>
                        <a:pt x="2029" y="22838"/>
                        <a:pt x="2044" y="22846"/>
                        <a:pt x="2059" y="22846"/>
                      </a:cubicBezTo>
                      <a:cubicBezTo>
                        <a:pt x="2074" y="22846"/>
                        <a:pt x="2089" y="22838"/>
                        <a:pt x="2089" y="22822"/>
                      </a:cubicBezTo>
                      <a:cubicBezTo>
                        <a:pt x="2073" y="22310"/>
                        <a:pt x="1877" y="21830"/>
                        <a:pt x="1855" y="21318"/>
                      </a:cubicBezTo>
                      <a:cubicBezTo>
                        <a:pt x="2056" y="20953"/>
                        <a:pt x="2231" y="20582"/>
                        <a:pt x="2378" y="20196"/>
                      </a:cubicBezTo>
                      <a:cubicBezTo>
                        <a:pt x="2465" y="19950"/>
                        <a:pt x="2519" y="19716"/>
                        <a:pt x="2421" y="19476"/>
                      </a:cubicBezTo>
                      <a:lnTo>
                        <a:pt x="2421" y="19476"/>
                      </a:lnTo>
                      <a:cubicBezTo>
                        <a:pt x="2536" y="19585"/>
                        <a:pt x="2667" y="19678"/>
                        <a:pt x="2808" y="19749"/>
                      </a:cubicBezTo>
                      <a:cubicBezTo>
                        <a:pt x="2797" y="19754"/>
                        <a:pt x="2792" y="19765"/>
                        <a:pt x="2797" y="19776"/>
                      </a:cubicBezTo>
                      <a:cubicBezTo>
                        <a:pt x="2852" y="20054"/>
                        <a:pt x="2895" y="20266"/>
                        <a:pt x="3043" y="20517"/>
                      </a:cubicBezTo>
                      <a:cubicBezTo>
                        <a:pt x="3075" y="20572"/>
                        <a:pt x="3113" y="20626"/>
                        <a:pt x="3157" y="20675"/>
                      </a:cubicBezTo>
                      <a:cubicBezTo>
                        <a:pt x="2454" y="21187"/>
                        <a:pt x="2797" y="22261"/>
                        <a:pt x="2318" y="22904"/>
                      </a:cubicBezTo>
                      <a:cubicBezTo>
                        <a:pt x="2301" y="22929"/>
                        <a:pt x="2323" y="22957"/>
                        <a:pt x="2346" y="22957"/>
                      </a:cubicBezTo>
                      <a:cubicBezTo>
                        <a:pt x="2353" y="22957"/>
                        <a:pt x="2360" y="22954"/>
                        <a:pt x="2367" y="22947"/>
                      </a:cubicBezTo>
                      <a:cubicBezTo>
                        <a:pt x="2650" y="22729"/>
                        <a:pt x="2732" y="22413"/>
                        <a:pt x="2770" y="22081"/>
                      </a:cubicBezTo>
                      <a:cubicBezTo>
                        <a:pt x="2939" y="22353"/>
                        <a:pt x="3157" y="22588"/>
                        <a:pt x="3244" y="22915"/>
                      </a:cubicBezTo>
                      <a:cubicBezTo>
                        <a:pt x="3359" y="23372"/>
                        <a:pt x="3397" y="23846"/>
                        <a:pt x="3348" y="24315"/>
                      </a:cubicBezTo>
                      <a:cubicBezTo>
                        <a:pt x="3271" y="25100"/>
                        <a:pt x="3075" y="25868"/>
                        <a:pt x="3048" y="26653"/>
                      </a:cubicBezTo>
                      <a:cubicBezTo>
                        <a:pt x="2983" y="26587"/>
                        <a:pt x="2917" y="26527"/>
                        <a:pt x="2846" y="26473"/>
                      </a:cubicBezTo>
                      <a:cubicBezTo>
                        <a:pt x="2716" y="26375"/>
                        <a:pt x="2585" y="26277"/>
                        <a:pt x="2460" y="26179"/>
                      </a:cubicBezTo>
                      <a:cubicBezTo>
                        <a:pt x="2628" y="25824"/>
                        <a:pt x="2678" y="25367"/>
                        <a:pt x="2650" y="24985"/>
                      </a:cubicBezTo>
                      <a:cubicBezTo>
                        <a:pt x="2612" y="24489"/>
                        <a:pt x="2345" y="24059"/>
                        <a:pt x="2307" y="23574"/>
                      </a:cubicBezTo>
                      <a:cubicBezTo>
                        <a:pt x="2307" y="23566"/>
                        <a:pt x="2297" y="23562"/>
                        <a:pt x="2288" y="23562"/>
                      </a:cubicBezTo>
                      <a:cubicBezTo>
                        <a:pt x="2278" y="23562"/>
                        <a:pt x="2269" y="23566"/>
                        <a:pt x="2269" y="23574"/>
                      </a:cubicBezTo>
                      <a:cubicBezTo>
                        <a:pt x="2258" y="23983"/>
                        <a:pt x="2470" y="24359"/>
                        <a:pt x="2509" y="24762"/>
                      </a:cubicBezTo>
                      <a:cubicBezTo>
                        <a:pt x="2552" y="25241"/>
                        <a:pt x="2427" y="25650"/>
                        <a:pt x="2372" y="26108"/>
                      </a:cubicBezTo>
                      <a:cubicBezTo>
                        <a:pt x="1871" y="25699"/>
                        <a:pt x="1462" y="25263"/>
                        <a:pt x="1370" y="24571"/>
                      </a:cubicBezTo>
                      <a:cubicBezTo>
                        <a:pt x="1367" y="24557"/>
                        <a:pt x="1358" y="24551"/>
                        <a:pt x="1347" y="24551"/>
                      </a:cubicBezTo>
                      <a:cubicBezTo>
                        <a:pt x="1332" y="24551"/>
                        <a:pt x="1315" y="24563"/>
                        <a:pt x="1315" y="24582"/>
                      </a:cubicBezTo>
                      <a:cubicBezTo>
                        <a:pt x="1353" y="25247"/>
                        <a:pt x="1724" y="25770"/>
                        <a:pt x="2258" y="26179"/>
                      </a:cubicBezTo>
                      <a:cubicBezTo>
                        <a:pt x="2514" y="26375"/>
                        <a:pt x="2776" y="26554"/>
                        <a:pt x="2999" y="26778"/>
                      </a:cubicBezTo>
                      <a:cubicBezTo>
                        <a:pt x="2732" y="27377"/>
                        <a:pt x="2786" y="28080"/>
                        <a:pt x="2885" y="28707"/>
                      </a:cubicBezTo>
                      <a:cubicBezTo>
                        <a:pt x="2939" y="29045"/>
                        <a:pt x="3026" y="29377"/>
                        <a:pt x="3113" y="29715"/>
                      </a:cubicBezTo>
                      <a:cubicBezTo>
                        <a:pt x="3111" y="29714"/>
                        <a:pt x="3108" y="29714"/>
                        <a:pt x="3105" y="29714"/>
                      </a:cubicBezTo>
                      <a:cubicBezTo>
                        <a:pt x="3086" y="29714"/>
                        <a:pt x="3069" y="29728"/>
                        <a:pt x="3064" y="29742"/>
                      </a:cubicBezTo>
                      <a:cubicBezTo>
                        <a:pt x="2928" y="30189"/>
                        <a:pt x="2618" y="30554"/>
                        <a:pt x="2541" y="31017"/>
                      </a:cubicBezTo>
                      <a:cubicBezTo>
                        <a:pt x="2378" y="31284"/>
                        <a:pt x="2220" y="31573"/>
                        <a:pt x="2214" y="31884"/>
                      </a:cubicBezTo>
                      <a:cubicBezTo>
                        <a:pt x="2209" y="32260"/>
                        <a:pt x="2318" y="32614"/>
                        <a:pt x="2383" y="32984"/>
                      </a:cubicBezTo>
                      <a:cubicBezTo>
                        <a:pt x="2383" y="32991"/>
                        <a:pt x="2387" y="32994"/>
                        <a:pt x="2392" y="32994"/>
                      </a:cubicBezTo>
                      <a:cubicBezTo>
                        <a:pt x="2398" y="32994"/>
                        <a:pt x="2405" y="32988"/>
                        <a:pt x="2405" y="32979"/>
                      </a:cubicBezTo>
                      <a:cubicBezTo>
                        <a:pt x="2389" y="32619"/>
                        <a:pt x="2242" y="32249"/>
                        <a:pt x="2285" y="31889"/>
                      </a:cubicBezTo>
                      <a:cubicBezTo>
                        <a:pt x="2323" y="31649"/>
                        <a:pt x="2405" y="31415"/>
                        <a:pt x="2525" y="31202"/>
                      </a:cubicBezTo>
                      <a:lnTo>
                        <a:pt x="2525" y="31202"/>
                      </a:lnTo>
                      <a:cubicBezTo>
                        <a:pt x="2503" y="31682"/>
                        <a:pt x="2623" y="32118"/>
                        <a:pt x="2841" y="32548"/>
                      </a:cubicBezTo>
                      <a:cubicBezTo>
                        <a:pt x="2843" y="32552"/>
                        <a:pt x="2845" y="32553"/>
                        <a:pt x="2848" y="32553"/>
                      </a:cubicBezTo>
                      <a:cubicBezTo>
                        <a:pt x="2854" y="32553"/>
                        <a:pt x="2861" y="32547"/>
                        <a:pt x="2857" y="32543"/>
                      </a:cubicBezTo>
                      <a:cubicBezTo>
                        <a:pt x="2661" y="32042"/>
                        <a:pt x="2530" y="31491"/>
                        <a:pt x="2656" y="30963"/>
                      </a:cubicBezTo>
                      <a:cubicBezTo>
                        <a:pt x="2656" y="30952"/>
                        <a:pt x="2656" y="30946"/>
                        <a:pt x="2656" y="30941"/>
                      </a:cubicBezTo>
                      <a:cubicBezTo>
                        <a:pt x="2667" y="30897"/>
                        <a:pt x="2678" y="30848"/>
                        <a:pt x="2694" y="30805"/>
                      </a:cubicBezTo>
                      <a:cubicBezTo>
                        <a:pt x="2721" y="30723"/>
                        <a:pt x="2759" y="30636"/>
                        <a:pt x="2803" y="30559"/>
                      </a:cubicBezTo>
                      <a:cubicBezTo>
                        <a:pt x="2879" y="31224"/>
                        <a:pt x="3228" y="31758"/>
                        <a:pt x="3528" y="32330"/>
                      </a:cubicBezTo>
                      <a:cubicBezTo>
                        <a:pt x="3524" y="32329"/>
                        <a:pt x="3520" y="32329"/>
                        <a:pt x="3516" y="32329"/>
                      </a:cubicBezTo>
                      <a:cubicBezTo>
                        <a:pt x="3499" y="32329"/>
                        <a:pt x="3483" y="32340"/>
                        <a:pt x="3479" y="32358"/>
                      </a:cubicBezTo>
                      <a:cubicBezTo>
                        <a:pt x="3391" y="32690"/>
                        <a:pt x="3266" y="33039"/>
                        <a:pt x="3255" y="33382"/>
                      </a:cubicBezTo>
                      <a:cubicBezTo>
                        <a:pt x="3250" y="33714"/>
                        <a:pt x="3288" y="34052"/>
                        <a:pt x="3375" y="34379"/>
                      </a:cubicBezTo>
                      <a:cubicBezTo>
                        <a:pt x="3484" y="34864"/>
                        <a:pt x="3751" y="35720"/>
                        <a:pt x="3380" y="36161"/>
                      </a:cubicBezTo>
                      <a:cubicBezTo>
                        <a:pt x="3369" y="36176"/>
                        <a:pt x="3382" y="36192"/>
                        <a:pt x="3398" y="36192"/>
                      </a:cubicBezTo>
                      <a:cubicBezTo>
                        <a:pt x="3405" y="36192"/>
                        <a:pt x="3412" y="36189"/>
                        <a:pt x="3419" y="36183"/>
                      </a:cubicBezTo>
                      <a:cubicBezTo>
                        <a:pt x="3707" y="35856"/>
                        <a:pt x="3637" y="35246"/>
                        <a:pt x="3566" y="34848"/>
                      </a:cubicBezTo>
                      <a:cubicBezTo>
                        <a:pt x="3484" y="34412"/>
                        <a:pt x="3326" y="33965"/>
                        <a:pt x="3348" y="33513"/>
                      </a:cubicBezTo>
                      <a:cubicBezTo>
                        <a:pt x="3364" y="33137"/>
                        <a:pt x="3489" y="32783"/>
                        <a:pt x="3571" y="32412"/>
                      </a:cubicBezTo>
                      <a:cubicBezTo>
                        <a:pt x="3642" y="32554"/>
                        <a:pt x="3713" y="32701"/>
                        <a:pt x="3773" y="32854"/>
                      </a:cubicBezTo>
                      <a:cubicBezTo>
                        <a:pt x="3974" y="33333"/>
                        <a:pt x="4083" y="33845"/>
                        <a:pt x="4094" y="34363"/>
                      </a:cubicBezTo>
                      <a:cubicBezTo>
                        <a:pt x="4111" y="34837"/>
                        <a:pt x="4149" y="35311"/>
                        <a:pt x="3969" y="35758"/>
                      </a:cubicBezTo>
                      <a:cubicBezTo>
                        <a:pt x="3962" y="35779"/>
                        <a:pt x="3980" y="35793"/>
                        <a:pt x="3997" y="35793"/>
                      </a:cubicBezTo>
                      <a:cubicBezTo>
                        <a:pt x="4006" y="35793"/>
                        <a:pt x="4014" y="35789"/>
                        <a:pt x="4018" y="35780"/>
                      </a:cubicBezTo>
                      <a:cubicBezTo>
                        <a:pt x="4214" y="35327"/>
                        <a:pt x="4192" y="34853"/>
                        <a:pt x="4192" y="34374"/>
                      </a:cubicBezTo>
                      <a:lnTo>
                        <a:pt x="4192" y="34319"/>
                      </a:lnTo>
                      <a:cubicBezTo>
                        <a:pt x="4361" y="34575"/>
                        <a:pt x="4541" y="34848"/>
                        <a:pt x="4563" y="35148"/>
                      </a:cubicBezTo>
                      <a:cubicBezTo>
                        <a:pt x="4579" y="35442"/>
                        <a:pt x="4568" y="35736"/>
                        <a:pt x="4530" y="36025"/>
                      </a:cubicBezTo>
                      <a:cubicBezTo>
                        <a:pt x="4519" y="36025"/>
                        <a:pt x="4508" y="36036"/>
                        <a:pt x="4503" y="36041"/>
                      </a:cubicBezTo>
                      <a:cubicBezTo>
                        <a:pt x="4089" y="36564"/>
                        <a:pt x="3500" y="36880"/>
                        <a:pt x="3261" y="37529"/>
                      </a:cubicBezTo>
                      <a:cubicBezTo>
                        <a:pt x="3037" y="38134"/>
                        <a:pt x="3124" y="38657"/>
                        <a:pt x="3255" y="39272"/>
                      </a:cubicBezTo>
                      <a:cubicBezTo>
                        <a:pt x="3255" y="39278"/>
                        <a:pt x="3259" y="39281"/>
                        <a:pt x="3263" y="39281"/>
                      </a:cubicBezTo>
                      <a:cubicBezTo>
                        <a:pt x="3266" y="39281"/>
                        <a:pt x="3269" y="39278"/>
                        <a:pt x="3266" y="39272"/>
                      </a:cubicBezTo>
                      <a:cubicBezTo>
                        <a:pt x="3173" y="38575"/>
                        <a:pt x="3124" y="37910"/>
                        <a:pt x="3517" y="37278"/>
                      </a:cubicBezTo>
                      <a:cubicBezTo>
                        <a:pt x="3707" y="36973"/>
                        <a:pt x="3974" y="36750"/>
                        <a:pt x="4252" y="36510"/>
                      </a:cubicBezTo>
                      <a:cubicBezTo>
                        <a:pt x="4339" y="36439"/>
                        <a:pt x="4421" y="36363"/>
                        <a:pt x="4497" y="36281"/>
                      </a:cubicBezTo>
                      <a:lnTo>
                        <a:pt x="4497" y="36281"/>
                      </a:lnTo>
                      <a:cubicBezTo>
                        <a:pt x="4497" y="36308"/>
                        <a:pt x="4487" y="36335"/>
                        <a:pt x="4487" y="36363"/>
                      </a:cubicBezTo>
                      <a:cubicBezTo>
                        <a:pt x="4448" y="36619"/>
                        <a:pt x="4416" y="36869"/>
                        <a:pt x="4405" y="37120"/>
                      </a:cubicBezTo>
                      <a:cubicBezTo>
                        <a:pt x="4388" y="37120"/>
                        <a:pt x="4372" y="37125"/>
                        <a:pt x="4361" y="37142"/>
                      </a:cubicBezTo>
                      <a:cubicBezTo>
                        <a:pt x="4247" y="37354"/>
                        <a:pt x="4062" y="37512"/>
                        <a:pt x="3958" y="37730"/>
                      </a:cubicBezTo>
                      <a:cubicBezTo>
                        <a:pt x="3871" y="37916"/>
                        <a:pt x="3811" y="38101"/>
                        <a:pt x="3767" y="38297"/>
                      </a:cubicBezTo>
                      <a:cubicBezTo>
                        <a:pt x="3675" y="38684"/>
                        <a:pt x="3669" y="39082"/>
                        <a:pt x="3751" y="39469"/>
                      </a:cubicBezTo>
                      <a:cubicBezTo>
                        <a:pt x="3751" y="39477"/>
                        <a:pt x="3756" y="39481"/>
                        <a:pt x="3762" y="39481"/>
                      </a:cubicBezTo>
                      <a:cubicBezTo>
                        <a:pt x="3767" y="39481"/>
                        <a:pt x="3773" y="39477"/>
                        <a:pt x="3773" y="39469"/>
                      </a:cubicBezTo>
                      <a:cubicBezTo>
                        <a:pt x="3718" y="39005"/>
                        <a:pt x="3773" y="38537"/>
                        <a:pt x="3920" y="38101"/>
                      </a:cubicBezTo>
                      <a:cubicBezTo>
                        <a:pt x="3920" y="38090"/>
                        <a:pt x="3925" y="38079"/>
                        <a:pt x="3931" y="38074"/>
                      </a:cubicBezTo>
                      <a:cubicBezTo>
                        <a:pt x="4345" y="38711"/>
                        <a:pt x="3931" y="39567"/>
                        <a:pt x="4230" y="40259"/>
                      </a:cubicBezTo>
                      <a:cubicBezTo>
                        <a:pt x="4459" y="40793"/>
                        <a:pt x="5091" y="41087"/>
                        <a:pt x="5680" y="41103"/>
                      </a:cubicBezTo>
                      <a:cubicBezTo>
                        <a:pt x="5794" y="41310"/>
                        <a:pt x="5914" y="41512"/>
                        <a:pt x="6018" y="41719"/>
                      </a:cubicBezTo>
                      <a:cubicBezTo>
                        <a:pt x="6022" y="41727"/>
                        <a:pt x="6028" y="41729"/>
                        <a:pt x="6034" y="41729"/>
                      </a:cubicBezTo>
                      <a:cubicBezTo>
                        <a:pt x="6046" y="41729"/>
                        <a:pt x="6058" y="41719"/>
                        <a:pt x="6050" y="41708"/>
                      </a:cubicBezTo>
                      <a:cubicBezTo>
                        <a:pt x="5958" y="41501"/>
                        <a:pt x="5843" y="41305"/>
                        <a:pt x="5734" y="41103"/>
                      </a:cubicBezTo>
                      <a:lnTo>
                        <a:pt x="5756" y="41103"/>
                      </a:lnTo>
                      <a:cubicBezTo>
                        <a:pt x="5783" y="41103"/>
                        <a:pt x="5783" y="41071"/>
                        <a:pt x="5762" y="41071"/>
                      </a:cubicBezTo>
                      <a:lnTo>
                        <a:pt x="5713" y="41071"/>
                      </a:lnTo>
                      <a:cubicBezTo>
                        <a:pt x="5674" y="40989"/>
                        <a:pt x="5631" y="40907"/>
                        <a:pt x="5598" y="40825"/>
                      </a:cubicBezTo>
                      <a:cubicBezTo>
                        <a:pt x="5473" y="40537"/>
                        <a:pt x="5418" y="40226"/>
                        <a:pt x="5435" y="39910"/>
                      </a:cubicBezTo>
                      <a:lnTo>
                        <a:pt x="5435" y="39910"/>
                      </a:lnTo>
                      <a:cubicBezTo>
                        <a:pt x="5767" y="40368"/>
                        <a:pt x="6138" y="40804"/>
                        <a:pt x="6541" y="41207"/>
                      </a:cubicBezTo>
                      <a:cubicBezTo>
                        <a:pt x="6544" y="41210"/>
                        <a:pt x="6549" y="41212"/>
                        <a:pt x="6553" y="41212"/>
                      </a:cubicBezTo>
                      <a:cubicBezTo>
                        <a:pt x="6569" y="41212"/>
                        <a:pt x="6586" y="41192"/>
                        <a:pt x="6574" y="41180"/>
                      </a:cubicBezTo>
                      <a:cubicBezTo>
                        <a:pt x="6394" y="40989"/>
                        <a:pt x="6225" y="40793"/>
                        <a:pt x="6061" y="40591"/>
                      </a:cubicBezTo>
                      <a:lnTo>
                        <a:pt x="6061" y="40591"/>
                      </a:lnTo>
                      <a:cubicBezTo>
                        <a:pt x="6149" y="40646"/>
                        <a:pt x="6247" y="40700"/>
                        <a:pt x="6334" y="40744"/>
                      </a:cubicBezTo>
                      <a:cubicBezTo>
                        <a:pt x="6584" y="40885"/>
                        <a:pt x="6819" y="41032"/>
                        <a:pt x="6939" y="41299"/>
                      </a:cubicBezTo>
                      <a:cubicBezTo>
                        <a:pt x="6941" y="41305"/>
                        <a:pt x="6945" y="41308"/>
                        <a:pt x="6950" y="41308"/>
                      </a:cubicBezTo>
                      <a:cubicBezTo>
                        <a:pt x="6959" y="41308"/>
                        <a:pt x="6969" y="41299"/>
                        <a:pt x="6966" y="41289"/>
                      </a:cubicBezTo>
                      <a:cubicBezTo>
                        <a:pt x="6879" y="41065"/>
                        <a:pt x="6710" y="40913"/>
                        <a:pt x="6508" y="40782"/>
                      </a:cubicBezTo>
                      <a:cubicBezTo>
                        <a:pt x="6383" y="40705"/>
                        <a:pt x="6257" y="40635"/>
                        <a:pt x="6143" y="40553"/>
                      </a:cubicBezTo>
                      <a:cubicBezTo>
                        <a:pt x="6045" y="40482"/>
                        <a:pt x="5969" y="40395"/>
                        <a:pt x="5871" y="40319"/>
                      </a:cubicBezTo>
                      <a:cubicBezTo>
                        <a:pt x="5865" y="40313"/>
                        <a:pt x="5860" y="40313"/>
                        <a:pt x="5849" y="40313"/>
                      </a:cubicBezTo>
                      <a:cubicBezTo>
                        <a:pt x="5707" y="40122"/>
                        <a:pt x="5565" y="39921"/>
                        <a:pt x="5435" y="39719"/>
                      </a:cubicBezTo>
                      <a:lnTo>
                        <a:pt x="5435" y="39681"/>
                      </a:lnTo>
                      <a:cubicBezTo>
                        <a:pt x="5435" y="39659"/>
                        <a:pt x="5416" y="39640"/>
                        <a:pt x="5395" y="39640"/>
                      </a:cubicBezTo>
                      <a:cubicBezTo>
                        <a:pt x="5390" y="39640"/>
                        <a:pt x="5385" y="39641"/>
                        <a:pt x="5380" y="39643"/>
                      </a:cubicBezTo>
                      <a:cubicBezTo>
                        <a:pt x="5364" y="39610"/>
                        <a:pt x="5342" y="39578"/>
                        <a:pt x="5320" y="39550"/>
                      </a:cubicBezTo>
                      <a:cubicBezTo>
                        <a:pt x="4972" y="38994"/>
                        <a:pt x="4617" y="38373"/>
                        <a:pt x="4536" y="37714"/>
                      </a:cubicBezTo>
                      <a:cubicBezTo>
                        <a:pt x="4448" y="36995"/>
                        <a:pt x="4650" y="36275"/>
                        <a:pt x="4694" y="35556"/>
                      </a:cubicBezTo>
                      <a:cubicBezTo>
                        <a:pt x="4721" y="35000"/>
                        <a:pt x="4530" y="34586"/>
                        <a:pt x="4181" y="34145"/>
                      </a:cubicBezTo>
                      <a:cubicBezTo>
                        <a:pt x="4165" y="33813"/>
                        <a:pt x="4105" y="33486"/>
                        <a:pt x="4002" y="33170"/>
                      </a:cubicBezTo>
                      <a:cubicBezTo>
                        <a:pt x="3838" y="32695"/>
                        <a:pt x="3582" y="32292"/>
                        <a:pt x="3348" y="31856"/>
                      </a:cubicBezTo>
                      <a:cubicBezTo>
                        <a:pt x="3113" y="31415"/>
                        <a:pt x="2983" y="30957"/>
                        <a:pt x="2879" y="30467"/>
                      </a:cubicBezTo>
                      <a:cubicBezTo>
                        <a:pt x="2879" y="30456"/>
                        <a:pt x="2874" y="30451"/>
                        <a:pt x="2863" y="30445"/>
                      </a:cubicBezTo>
                      <a:cubicBezTo>
                        <a:pt x="2972" y="30243"/>
                        <a:pt x="3092" y="30053"/>
                        <a:pt x="3135" y="29840"/>
                      </a:cubicBezTo>
                      <a:cubicBezTo>
                        <a:pt x="3239" y="30243"/>
                        <a:pt x="3326" y="30647"/>
                        <a:pt x="3342" y="31050"/>
                      </a:cubicBezTo>
                      <a:cubicBezTo>
                        <a:pt x="3342" y="31061"/>
                        <a:pt x="3353" y="31068"/>
                        <a:pt x="3363" y="31068"/>
                      </a:cubicBezTo>
                      <a:cubicBezTo>
                        <a:pt x="3372" y="31068"/>
                        <a:pt x="3380" y="31063"/>
                        <a:pt x="3380" y="31050"/>
                      </a:cubicBezTo>
                      <a:cubicBezTo>
                        <a:pt x="3380" y="30352"/>
                        <a:pt x="3124" y="29655"/>
                        <a:pt x="3015" y="28963"/>
                      </a:cubicBezTo>
                      <a:cubicBezTo>
                        <a:pt x="2994" y="28843"/>
                        <a:pt x="2972" y="28712"/>
                        <a:pt x="2955" y="28587"/>
                      </a:cubicBezTo>
                      <a:lnTo>
                        <a:pt x="2955" y="28587"/>
                      </a:lnTo>
                      <a:cubicBezTo>
                        <a:pt x="3250" y="28963"/>
                        <a:pt x="3642" y="29290"/>
                        <a:pt x="3860" y="29709"/>
                      </a:cubicBezTo>
                      <a:cubicBezTo>
                        <a:pt x="4007" y="29993"/>
                        <a:pt x="4105" y="30298"/>
                        <a:pt x="4067" y="30625"/>
                      </a:cubicBezTo>
                      <a:cubicBezTo>
                        <a:pt x="4045" y="30794"/>
                        <a:pt x="4040" y="30963"/>
                        <a:pt x="4056" y="31132"/>
                      </a:cubicBezTo>
                      <a:cubicBezTo>
                        <a:pt x="4059" y="31149"/>
                        <a:pt x="4070" y="31156"/>
                        <a:pt x="4081" y="31156"/>
                      </a:cubicBezTo>
                      <a:cubicBezTo>
                        <a:pt x="4095" y="31156"/>
                        <a:pt x="4111" y="31144"/>
                        <a:pt x="4111" y="31126"/>
                      </a:cubicBezTo>
                      <a:cubicBezTo>
                        <a:pt x="4083" y="30832"/>
                        <a:pt x="4192" y="30549"/>
                        <a:pt x="4138" y="30254"/>
                      </a:cubicBezTo>
                      <a:cubicBezTo>
                        <a:pt x="4100" y="30053"/>
                        <a:pt x="4034" y="29857"/>
                        <a:pt x="3931" y="29677"/>
                      </a:cubicBezTo>
                      <a:cubicBezTo>
                        <a:pt x="3669" y="29230"/>
                        <a:pt x="3282" y="28859"/>
                        <a:pt x="2955" y="28462"/>
                      </a:cubicBezTo>
                      <a:cubicBezTo>
                        <a:pt x="2950" y="28456"/>
                        <a:pt x="2945" y="28456"/>
                        <a:pt x="2939" y="28451"/>
                      </a:cubicBezTo>
                      <a:cubicBezTo>
                        <a:pt x="2928" y="28336"/>
                        <a:pt x="2917" y="28227"/>
                        <a:pt x="2912" y="28113"/>
                      </a:cubicBezTo>
                      <a:lnTo>
                        <a:pt x="2912" y="28113"/>
                      </a:lnTo>
                      <a:cubicBezTo>
                        <a:pt x="3560" y="28658"/>
                        <a:pt x="4176" y="29268"/>
                        <a:pt x="4378" y="30102"/>
                      </a:cubicBezTo>
                      <a:cubicBezTo>
                        <a:pt x="4579" y="30952"/>
                        <a:pt x="4405" y="31775"/>
                        <a:pt x="4416" y="32636"/>
                      </a:cubicBezTo>
                      <a:cubicBezTo>
                        <a:pt x="4416" y="32641"/>
                        <a:pt x="4420" y="32644"/>
                        <a:pt x="4424" y="32644"/>
                      </a:cubicBezTo>
                      <a:cubicBezTo>
                        <a:pt x="4428" y="32644"/>
                        <a:pt x="4432" y="32641"/>
                        <a:pt x="4432" y="32636"/>
                      </a:cubicBezTo>
                      <a:cubicBezTo>
                        <a:pt x="4497" y="31682"/>
                        <a:pt x="4715" y="30805"/>
                        <a:pt x="4416" y="29867"/>
                      </a:cubicBezTo>
                      <a:cubicBezTo>
                        <a:pt x="4165" y="29072"/>
                        <a:pt x="3544" y="28522"/>
                        <a:pt x="2912" y="27993"/>
                      </a:cubicBezTo>
                      <a:lnTo>
                        <a:pt x="2906" y="27993"/>
                      </a:lnTo>
                      <a:cubicBezTo>
                        <a:pt x="2879" y="27606"/>
                        <a:pt x="2939" y="27225"/>
                        <a:pt x="3081" y="26871"/>
                      </a:cubicBezTo>
                      <a:cubicBezTo>
                        <a:pt x="3190" y="26985"/>
                        <a:pt x="3277" y="27116"/>
                        <a:pt x="3353" y="27257"/>
                      </a:cubicBezTo>
                      <a:cubicBezTo>
                        <a:pt x="3506" y="27579"/>
                        <a:pt x="3637" y="27917"/>
                        <a:pt x="3746" y="28260"/>
                      </a:cubicBezTo>
                      <a:cubicBezTo>
                        <a:pt x="3750" y="28274"/>
                        <a:pt x="3762" y="28280"/>
                        <a:pt x="3775" y="28280"/>
                      </a:cubicBezTo>
                      <a:cubicBezTo>
                        <a:pt x="3797" y="28280"/>
                        <a:pt x="3823" y="28262"/>
                        <a:pt x="3816" y="28238"/>
                      </a:cubicBezTo>
                      <a:cubicBezTo>
                        <a:pt x="3680" y="27677"/>
                        <a:pt x="3495" y="27132"/>
                        <a:pt x="3092" y="26707"/>
                      </a:cubicBezTo>
                      <a:cubicBezTo>
                        <a:pt x="3135" y="25775"/>
                        <a:pt x="3446" y="24876"/>
                        <a:pt x="3457" y="23944"/>
                      </a:cubicBezTo>
                      <a:cubicBezTo>
                        <a:pt x="3462" y="23552"/>
                        <a:pt x="3440" y="23149"/>
                        <a:pt x="3304" y="22778"/>
                      </a:cubicBezTo>
                      <a:cubicBezTo>
                        <a:pt x="3184" y="22441"/>
                        <a:pt x="2966" y="22190"/>
                        <a:pt x="2786" y="21890"/>
                      </a:cubicBezTo>
                      <a:cubicBezTo>
                        <a:pt x="2825" y="21460"/>
                        <a:pt x="2841" y="21018"/>
                        <a:pt x="3184" y="20719"/>
                      </a:cubicBezTo>
                      <a:cubicBezTo>
                        <a:pt x="3261" y="20822"/>
                        <a:pt x="3348" y="20920"/>
                        <a:pt x="3419" y="21024"/>
                      </a:cubicBezTo>
                      <a:cubicBezTo>
                        <a:pt x="3587" y="21264"/>
                        <a:pt x="3756" y="21531"/>
                        <a:pt x="3811" y="21814"/>
                      </a:cubicBezTo>
                      <a:cubicBezTo>
                        <a:pt x="3816" y="21836"/>
                        <a:pt x="3822" y="21857"/>
                        <a:pt x="3822" y="21874"/>
                      </a:cubicBezTo>
                      <a:cubicBezTo>
                        <a:pt x="3811" y="21890"/>
                        <a:pt x="3811" y="21912"/>
                        <a:pt x="3822" y="21928"/>
                      </a:cubicBezTo>
                      <a:lnTo>
                        <a:pt x="3833" y="21945"/>
                      </a:lnTo>
                      <a:cubicBezTo>
                        <a:pt x="3865" y="22157"/>
                        <a:pt x="3865" y="22375"/>
                        <a:pt x="3909" y="22588"/>
                      </a:cubicBezTo>
                      <a:cubicBezTo>
                        <a:pt x="3909" y="22593"/>
                        <a:pt x="3913" y="22596"/>
                        <a:pt x="3917" y="22596"/>
                      </a:cubicBezTo>
                      <a:cubicBezTo>
                        <a:pt x="3921" y="22596"/>
                        <a:pt x="3925" y="22593"/>
                        <a:pt x="3925" y="22588"/>
                      </a:cubicBezTo>
                      <a:cubicBezTo>
                        <a:pt x="3920" y="22397"/>
                        <a:pt x="3920" y="22212"/>
                        <a:pt x="3904" y="22032"/>
                      </a:cubicBezTo>
                      <a:lnTo>
                        <a:pt x="3904" y="22032"/>
                      </a:lnTo>
                      <a:cubicBezTo>
                        <a:pt x="4285" y="22577"/>
                        <a:pt x="4241" y="23242"/>
                        <a:pt x="4220" y="23879"/>
                      </a:cubicBezTo>
                      <a:cubicBezTo>
                        <a:pt x="4209" y="24250"/>
                        <a:pt x="4192" y="24631"/>
                        <a:pt x="4040" y="24969"/>
                      </a:cubicBezTo>
                      <a:cubicBezTo>
                        <a:pt x="3925" y="25230"/>
                        <a:pt x="3789" y="25481"/>
                        <a:pt x="3686" y="25743"/>
                      </a:cubicBezTo>
                      <a:cubicBezTo>
                        <a:pt x="3679" y="25760"/>
                        <a:pt x="3694" y="25773"/>
                        <a:pt x="3709" y="25773"/>
                      </a:cubicBezTo>
                      <a:cubicBezTo>
                        <a:pt x="3717" y="25773"/>
                        <a:pt x="3725" y="25769"/>
                        <a:pt x="3729" y="25759"/>
                      </a:cubicBezTo>
                      <a:cubicBezTo>
                        <a:pt x="3893" y="25383"/>
                        <a:pt x="4121" y="25040"/>
                        <a:pt x="4236" y="24642"/>
                      </a:cubicBezTo>
                      <a:cubicBezTo>
                        <a:pt x="4329" y="24326"/>
                        <a:pt x="4318" y="23966"/>
                        <a:pt x="4329" y="23639"/>
                      </a:cubicBezTo>
                      <a:cubicBezTo>
                        <a:pt x="4345" y="23013"/>
                        <a:pt x="4350" y="22375"/>
                        <a:pt x="3887" y="21879"/>
                      </a:cubicBezTo>
                      <a:cubicBezTo>
                        <a:pt x="3854" y="21623"/>
                        <a:pt x="3767" y="21383"/>
                        <a:pt x="3631" y="21171"/>
                      </a:cubicBezTo>
                      <a:cubicBezTo>
                        <a:pt x="3604" y="21127"/>
                        <a:pt x="3577" y="21089"/>
                        <a:pt x="3544" y="21046"/>
                      </a:cubicBezTo>
                      <a:lnTo>
                        <a:pt x="3544" y="21046"/>
                      </a:lnTo>
                      <a:cubicBezTo>
                        <a:pt x="3664" y="21084"/>
                        <a:pt x="3778" y="21133"/>
                        <a:pt x="3887" y="21187"/>
                      </a:cubicBezTo>
                      <a:cubicBezTo>
                        <a:pt x="4013" y="21269"/>
                        <a:pt x="4121" y="21378"/>
                        <a:pt x="4198" y="21509"/>
                      </a:cubicBezTo>
                      <a:cubicBezTo>
                        <a:pt x="4202" y="21514"/>
                        <a:pt x="4207" y="21517"/>
                        <a:pt x="4212" y="21517"/>
                      </a:cubicBezTo>
                      <a:cubicBezTo>
                        <a:pt x="4221" y="21517"/>
                        <a:pt x="4229" y="21508"/>
                        <a:pt x="4225" y="21498"/>
                      </a:cubicBezTo>
                      <a:cubicBezTo>
                        <a:pt x="4100" y="21204"/>
                        <a:pt x="3838" y="20997"/>
                        <a:pt x="3522" y="20942"/>
                      </a:cubicBezTo>
                      <a:cubicBezTo>
                        <a:pt x="3519" y="20941"/>
                        <a:pt x="3516" y="20941"/>
                        <a:pt x="3513" y="20941"/>
                      </a:cubicBezTo>
                      <a:cubicBezTo>
                        <a:pt x="3500" y="20941"/>
                        <a:pt x="3488" y="20949"/>
                        <a:pt x="3484" y="20958"/>
                      </a:cubicBezTo>
                      <a:cubicBezTo>
                        <a:pt x="3386" y="20833"/>
                        <a:pt x="3288" y="20713"/>
                        <a:pt x="3201" y="20582"/>
                      </a:cubicBezTo>
                      <a:cubicBezTo>
                        <a:pt x="3021" y="20326"/>
                        <a:pt x="2977" y="20070"/>
                        <a:pt x="2879" y="19787"/>
                      </a:cubicBezTo>
                      <a:lnTo>
                        <a:pt x="2890" y="19787"/>
                      </a:lnTo>
                      <a:cubicBezTo>
                        <a:pt x="3353" y="19950"/>
                        <a:pt x="3904" y="19994"/>
                        <a:pt x="4209" y="20408"/>
                      </a:cubicBezTo>
                      <a:cubicBezTo>
                        <a:pt x="4212" y="20413"/>
                        <a:pt x="4216" y="20415"/>
                        <a:pt x="4221" y="20415"/>
                      </a:cubicBezTo>
                      <a:cubicBezTo>
                        <a:pt x="4232" y="20415"/>
                        <a:pt x="4244" y="20403"/>
                        <a:pt x="4236" y="20392"/>
                      </a:cubicBezTo>
                      <a:cubicBezTo>
                        <a:pt x="3958" y="19961"/>
                        <a:pt x="3462" y="19912"/>
                        <a:pt x="3004" y="19738"/>
                      </a:cubicBezTo>
                      <a:cubicBezTo>
                        <a:pt x="2656" y="19602"/>
                        <a:pt x="2514" y="19389"/>
                        <a:pt x="2269" y="19149"/>
                      </a:cubicBezTo>
                      <a:cubicBezTo>
                        <a:pt x="2138" y="19002"/>
                        <a:pt x="1958" y="18910"/>
                        <a:pt x="1768" y="18888"/>
                      </a:cubicBezTo>
                      <a:cubicBezTo>
                        <a:pt x="1762" y="18708"/>
                        <a:pt x="1762" y="18534"/>
                        <a:pt x="1762" y="18359"/>
                      </a:cubicBezTo>
                      <a:lnTo>
                        <a:pt x="1762" y="18321"/>
                      </a:lnTo>
                      <a:cubicBezTo>
                        <a:pt x="2013" y="18359"/>
                        <a:pt x="2258" y="18348"/>
                        <a:pt x="2481" y="18506"/>
                      </a:cubicBezTo>
                      <a:cubicBezTo>
                        <a:pt x="2503" y="18517"/>
                        <a:pt x="2525" y="18534"/>
                        <a:pt x="2541" y="18550"/>
                      </a:cubicBezTo>
                      <a:cubicBezTo>
                        <a:pt x="2541" y="18550"/>
                        <a:pt x="2541" y="18550"/>
                        <a:pt x="2541" y="18555"/>
                      </a:cubicBezTo>
                      <a:cubicBezTo>
                        <a:pt x="2546" y="18569"/>
                        <a:pt x="2558" y="18579"/>
                        <a:pt x="2571" y="18579"/>
                      </a:cubicBezTo>
                      <a:cubicBezTo>
                        <a:pt x="2574" y="18579"/>
                        <a:pt x="2577" y="18578"/>
                        <a:pt x="2579" y="18577"/>
                      </a:cubicBezTo>
                      <a:cubicBezTo>
                        <a:pt x="2732" y="18692"/>
                        <a:pt x="2879" y="18811"/>
                        <a:pt x="3021" y="18942"/>
                      </a:cubicBezTo>
                      <a:cubicBezTo>
                        <a:pt x="3288" y="19187"/>
                        <a:pt x="3549" y="19422"/>
                        <a:pt x="3882" y="19585"/>
                      </a:cubicBezTo>
                      <a:cubicBezTo>
                        <a:pt x="3884" y="19587"/>
                        <a:pt x="3887" y="19588"/>
                        <a:pt x="3890" y="19588"/>
                      </a:cubicBezTo>
                      <a:cubicBezTo>
                        <a:pt x="3906" y="19588"/>
                        <a:pt x="3922" y="19566"/>
                        <a:pt x="3904" y="19553"/>
                      </a:cubicBezTo>
                      <a:cubicBezTo>
                        <a:pt x="3484" y="19307"/>
                        <a:pt x="3179" y="18948"/>
                        <a:pt x="2814" y="18648"/>
                      </a:cubicBezTo>
                      <a:cubicBezTo>
                        <a:pt x="2743" y="18588"/>
                        <a:pt x="2667" y="18528"/>
                        <a:pt x="2590" y="18474"/>
                      </a:cubicBezTo>
                      <a:cubicBezTo>
                        <a:pt x="2400" y="16970"/>
                        <a:pt x="1223" y="15978"/>
                        <a:pt x="280" y="14866"/>
                      </a:cubicBezTo>
                      <a:cubicBezTo>
                        <a:pt x="280" y="14861"/>
                        <a:pt x="275" y="14856"/>
                        <a:pt x="269" y="14856"/>
                      </a:cubicBezTo>
                      <a:lnTo>
                        <a:pt x="269" y="14272"/>
                      </a:lnTo>
                      <a:cubicBezTo>
                        <a:pt x="416" y="14480"/>
                        <a:pt x="667" y="14583"/>
                        <a:pt x="907" y="14665"/>
                      </a:cubicBezTo>
                      <a:cubicBezTo>
                        <a:pt x="1326" y="14812"/>
                        <a:pt x="1675" y="14970"/>
                        <a:pt x="1985" y="15286"/>
                      </a:cubicBezTo>
                      <a:cubicBezTo>
                        <a:pt x="2634" y="15951"/>
                        <a:pt x="3075" y="16795"/>
                        <a:pt x="3244" y="17705"/>
                      </a:cubicBezTo>
                      <a:cubicBezTo>
                        <a:pt x="3244" y="17716"/>
                        <a:pt x="3252" y="17722"/>
                        <a:pt x="3261" y="17722"/>
                      </a:cubicBezTo>
                      <a:cubicBezTo>
                        <a:pt x="3269" y="17722"/>
                        <a:pt x="3277" y="17716"/>
                        <a:pt x="3277" y="17705"/>
                      </a:cubicBezTo>
                      <a:cubicBezTo>
                        <a:pt x="3304" y="16926"/>
                        <a:pt x="2803" y="16076"/>
                        <a:pt x="2312" y="15482"/>
                      </a:cubicBezTo>
                      <a:cubicBezTo>
                        <a:pt x="2067" y="15188"/>
                        <a:pt x="1778" y="14877"/>
                        <a:pt x="1419" y="14714"/>
                      </a:cubicBezTo>
                      <a:cubicBezTo>
                        <a:pt x="1168" y="14599"/>
                        <a:pt x="917" y="14523"/>
                        <a:pt x="683" y="14403"/>
                      </a:cubicBezTo>
                      <a:cubicBezTo>
                        <a:pt x="874" y="14278"/>
                        <a:pt x="1032" y="14111"/>
                        <a:pt x="1273" y="14111"/>
                      </a:cubicBezTo>
                      <a:cubicBezTo>
                        <a:pt x="1294" y="14111"/>
                        <a:pt x="1315" y="14112"/>
                        <a:pt x="1337" y="14114"/>
                      </a:cubicBezTo>
                      <a:cubicBezTo>
                        <a:pt x="1604" y="14142"/>
                        <a:pt x="1844" y="14278"/>
                        <a:pt x="2007" y="14496"/>
                      </a:cubicBezTo>
                      <a:cubicBezTo>
                        <a:pt x="2193" y="14730"/>
                        <a:pt x="2340" y="14992"/>
                        <a:pt x="2547" y="15215"/>
                      </a:cubicBezTo>
                      <a:cubicBezTo>
                        <a:pt x="2692" y="15369"/>
                        <a:pt x="2991" y="15715"/>
                        <a:pt x="3260" y="15715"/>
                      </a:cubicBezTo>
                      <a:cubicBezTo>
                        <a:pt x="3314" y="15715"/>
                        <a:pt x="3368" y="15701"/>
                        <a:pt x="3419" y="15667"/>
                      </a:cubicBezTo>
                      <a:cubicBezTo>
                        <a:pt x="3433" y="15658"/>
                        <a:pt x="3422" y="15645"/>
                        <a:pt x="3409" y="15645"/>
                      </a:cubicBezTo>
                      <a:cubicBezTo>
                        <a:pt x="3407" y="15645"/>
                        <a:pt x="3404" y="15645"/>
                        <a:pt x="3402" y="15646"/>
                      </a:cubicBezTo>
                      <a:cubicBezTo>
                        <a:pt x="3362" y="15660"/>
                        <a:pt x="3322" y="15667"/>
                        <a:pt x="3281" y="15667"/>
                      </a:cubicBezTo>
                      <a:cubicBezTo>
                        <a:pt x="2775" y="15667"/>
                        <a:pt x="2271" y="14602"/>
                        <a:pt x="2018" y="14354"/>
                      </a:cubicBezTo>
                      <a:cubicBezTo>
                        <a:pt x="1887" y="14213"/>
                        <a:pt x="1724" y="14104"/>
                        <a:pt x="1544" y="14038"/>
                      </a:cubicBezTo>
                      <a:cubicBezTo>
                        <a:pt x="1441" y="13869"/>
                        <a:pt x="1304" y="13722"/>
                        <a:pt x="1135" y="13608"/>
                      </a:cubicBezTo>
                      <a:cubicBezTo>
                        <a:pt x="863" y="13439"/>
                        <a:pt x="558" y="13308"/>
                        <a:pt x="269" y="13161"/>
                      </a:cubicBezTo>
                      <a:lnTo>
                        <a:pt x="258" y="13161"/>
                      </a:lnTo>
                      <a:lnTo>
                        <a:pt x="258" y="12758"/>
                      </a:lnTo>
                      <a:cubicBezTo>
                        <a:pt x="798" y="13030"/>
                        <a:pt x="1370" y="13166"/>
                        <a:pt x="1947" y="13352"/>
                      </a:cubicBezTo>
                      <a:cubicBezTo>
                        <a:pt x="2541" y="13542"/>
                        <a:pt x="3538" y="14011"/>
                        <a:pt x="3239" y="14785"/>
                      </a:cubicBezTo>
                      <a:cubicBezTo>
                        <a:pt x="3228" y="14816"/>
                        <a:pt x="3257" y="14838"/>
                        <a:pt x="3284" y="14838"/>
                      </a:cubicBezTo>
                      <a:cubicBezTo>
                        <a:pt x="3299" y="14838"/>
                        <a:pt x="3314" y="14830"/>
                        <a:pt x="3320" y="14812"/>
                      </a:cubicBezTo>
                      <a:cubicBezTo>
                        <a:pt x="3457" y="14327"/>
                        <a:pt x="3124" y="13788"/>
                        <a:pt x="2678" y="13553"/>
                      </a:cubicBezTo>
                      <a:cubicBezTo>
                        <a:pt x="2073" y="13243"/>
                        <a:pt x="1402" y="13106"/>
                        <a:pt x="776" y="12856"/>
                      </a:cubicBezTo>
                      <a:cubicBezTo>
                        <a:pt x="1046" y="12831"/>
                        <a:pt x="1303" y="12749"/>
                        <a:pt x="1578" y="12749"/>
                      </a:cubicBezTo>
                      <a:cubicBezTo>
                        <a:pt x="1608" y="12749"/>
                        <a:pt x="1639" y="12750"/>
                        <a:pt x="1669" y="12752"/>
                      </a:cubicBezTo>
                      <a:cubicBezTo>
                        <a:pt x="2089" y="12779"/>
                        <a:pt x="2443" y="12910"/>
                        <a:pt x="2743" y="13194"/>
                      </a:cubicBezTo>
                      <a:cubicBezTo>
                        <a:pt x="2747" y="13198"/>
                        <a:pt x="2752" y="13199"/>
                        <a:pt x="2756" y="13199"/>
                      </a:cubicBezTo>
                      <a:cubicBezTo>
                        <a:pt x="2770" y="13199"/>
                        <a:pt x="2782" y="13184"/>
                        <a:pt x="2770" y="13172"/>
                      </a:cubicBezTo>
                      <a:cubicBezTo>
                        <a:pt x="2410" y="12799"/>
                        <a:pt x="2004" y="12699"/>
                        <a:pt x="1567" y="12699"/>
                      </a:cubicBezTo>
                      <a:cubicBezTo>
                        <a:pt x="1264" y="12699"/>
                        <a:pt x="946" y="12747"/>
                        <a:pt x="618" y="12785"/>
                      </a:cubicBezTo>
                      <a:lnTo>
                        <a:pt x="612" y="12785"/>
                      </a:lnTo>
                      <a:cubicBezTo>
                        <a:pt x="503" y="12736"/>
                        <a:pt x="394" y="12681"/>
                        <a:pt x="291" y="12621"/>
                      </a:cubicBezTo>
                      <a:cubicBezTo>
                        <a:pt x="280" y="12616"/>
                        <a:pt x="269" y="12611"/>
                        <a:pt x="258" y="12611"/>
                      </a:cubicBezTo>
                      <a:cubicBezTo>
                        <a:pt x="253" y="12158"/>
                        <a:pt x="253" y="11706"/>
                        <a:pt x="253" y="11248"/>
                      </a:cubicBezTo>
                      <a:lnTo>
                        <a:pt x="253" y="11248"/>
                      </a:lnTo>
                      <a:cubicBezTo>
                        <a:pt x="345" y="11341"/>
                        <a:pt x="411" y="11455"/>
                        <a:pt x="509" y="11548"/>
                      </a:cubicBezTo>
                      <a:cubicBezTo>
                        <a:pt x="596" y="11624"/>
                        <a:pt x="689" y="11690"/>
                        <a:pt x="787" y="11750"/>
                      </a:cubicBezTo>
                      <a:cubicBezTo>
                        <a:pt x="1076" y="11924"/>
                        <a:pt x="1451" y="11984"/>
                        <a:pt x="1768" y="12098"/>
                      </a:cubicBezTo>
                      <a:cubicBezTo>
                        <a:pt x="2154" y="12224"/>
                        <a:pt x="2514" y="12414"/>
                        <a:pt x="2836" y="12665"/>
                      </a:cubicBezTo>
                      <a:cubicBezTo>
                        <a:pt x="3141" y="12910"/>
                        <a:pt x="3310" y="13215"/>
                        <a:pt x="3560" y="13504"/>
                      </a:cubicBezTo>
                      <a:cubicBezTo>
                        <a:pt x="3568" y="13512"/>
                        <a:pt x="3578" y="13516"/>
                        <a:pt x="3587" y="13516"/>
                      </a:cubicBezTo>
                      <a:cubicBezTo>
                        <a:pt x="3615" y="13516"/>
                        <a:pt x="3639" y="13485"/>
                        <a:pt x="3615" y="13461"/>
                      </a:cubicBezTo>
                      <a:cubicBezTo>
                        <a:pt x="3391" y="13188"/>
                        <a:pt x="3255" y="12899"/>
                        <a:pt x="2983" y="12665"/>
                      </a:cubicBezTo>
                      <a:cubicBezTo>
                        <a:pt x="2737" y="12453"/>
                        <a:pt x="2460" y="12278"/>
                        <a:pt x="2165" y="12147"/>
                      </a:cubicBezTo>
                      <a:cubicBezTo>
                        <a:pt x="1768" y="11973"/>
                        <a:pt x="1326" y="11891"/>
                        <a:pt x="939" y="11701"/>
                      </a:cubicBezTo>
                      <a:cubicBezTo>
                        <a:pt x="732" y="11608"/>
                        <a:pt x="558" y="11461"/>
                        <a:pt x="427" y="11276"/>
                      </a:cubicBezTo>
                      <a:cubicBezTo>
                        <a:pt x="378" y="11205"/>
                        <a:pt x="318" y="11150"/>
                        <a:pt x="247" y="11107"/>
                      </a:cubicBezTo>
                      <a:lnTo>
                        <a:pt x="247" y="10426"/>
                      </a:lnTo>
                      <a:lnTo>
                        <a:pt x="247" y="10371"/>
                      </a:lnTo>
                      <a:cubicBezTo>
                        <a:pt x="732" y="10731"/>
                        <a:pt x="1239" y="10878"/>
                        <a:pt x="1811" y="11090"/>
                      </a:cubicBezTo>
                      <a:cubicBezTo>
                        <a:pt x="2351" y="11297"/>
                        <a:pt x="3010" y="11592"/>
                        <a:pt x="3271" y="12115"/>
                      </a:cubicBezTo>
                      <a:cubicBezTo>
                        <a:pt x="3275" y="12120"/>
                        <a:pt x="3281" y="12123"/>
                        <a:pt x="3287" y="12123"/>
                      </a:cubicBezTo>
                      <a:cubicBezTo>
                        <a:pt x="3299" y="12123"/>
                        <a:pt x="3311" y="12113"/>
                        <a:pt x="3304" y="12098"/>
                      </a:cubicBezTo>
                      <a:cubicBezTo>
                        <a:pt x="3103" y="11679"/>
                        <a:pt x="2645" y="11385"/>
                        <a:pt x="2214" y="11183"/>
                      </a:cubicBezTo>
                      <a:cubicBezTo>
                        <a:pt x="1539" y="10867"/>
                        <a:pt x="847" y="10731"/>
                        <a:pt x="253" y="10262"/>
                      </a:cubicBezTo>
                      <a:lnTo>
                        <a:pt x="247" y="10262"/>
                      </a:lnTo>
                      <a:lnTo>
                        <a:pt x="247" y="9014"/>
                      </a:lnTo>
                      <a:cubicBezTo>
                        <a:pt x="503" y="9265"/>
                        <a:pt x="689" y="9575"/>
                        <a:pt x="1010" y="9772"/>
                      </a:cubicBezTo>
                      <a:cubicBezTo>
                        <a:pt x="1244" y="9908"/>
                        <a:pt x="1490" y="10022"/>
                        <a:pt x="1740" y="10126"/>
                      </a:cubicBezTo>
                      <a:cubicBezTo>
                        <a:pt x="2367" y="10382"/>
                        <a:pt x="3081" y="10633"/>
                        <a:pt x="3342" y="11281"/>
                      </a:cubicBezTo>
                      <a:cubicBezTo>
                        <a:pt x="3346" y="11294"/>
                        <a:pt x="3355" y="11299"/>
                        <a:pt x="3366" y="11299"/>
                      </a:cubicBezTo>
                      <a:cubicBezTo>
                        <a:pt x="3386" y="11299"/>
                        <a:pt x="3409" y="11279"/>
                        <a:pt x="3402" y="11254"/>
                      </a:cubicBezTo>
                      <a:cubicBezTo>
                        <a:pt x="3173" y="10709"/>
                        <a:pt x="2667" y="10404"/>
                        <a:pt x="2122" y="10169"/>
                      </a:cubicBezTo>
                      <a:cubicBezTo>
                        <a:pt x="1795" y="10028"/>
                        <a:pt x="1446" y="9908"/>
                        <a:pt x="1146" y="9723"/>
                      </a:cubicBezTo>
                      <a:cubicBezTo>
                        <a:pt x="917" y="9581"/>
                        <a:pt x="721" y="9396"/>
                        <a:pt x="563" y="9183"/>
                      </a:cubicBezTo>
                      <a:cubicBezTo>
                        <a:pt x="465" y="9052"/>
                        <a:pt x="394" y="8943"/>
                        <a:pt x="247" y="8862"/>
                      </a:cubicBezTo>
                      <a:lnTo>
                        <a:pt x="247" y="7979"/>
                      </a:lnTo>
                      <a:cubicBezTo>
                        <a:pt x="705" y="8377"/>
                        <a:pt x="1397" y="8567"/>
                        <a:pt x="1909" y="8867"/>
                      </a:cubicBezTo>
                      <a:cubicBezTo>
                        <a:pt x="2530" y="9227"/>
                        <a:pt x="3277" y="9733"/>
                        <a:pt x="3544" y="10404"/>
                      </a:cubicBezTo>
                      <a:cubicBezTo>
                        <a:pt x="3547" y="10413"/>
                        <a:pt x="3555" y="10416"/>
                        <a:pt x="3563" y="10416"/>
                      </a:cubicBezTo>
                      <a:cubicBezTo>
                        <a:pt x="3580" y="10416"/>
                        <a:pt x="3600" y="10400"/>
                        <a:pt x="3593" y="10382"/>
                      </a:cubicBezTo>
                      <a:cubicBezTo>
                        <a:pt x="3380" y="9810"/>
                        <a:pt x="2808" y="9336"/>
                        <a:pt x="2296" y="8998"/>
                      </a:cubicBezTo>
                      <a:cubicBezTo>
                        <a:pt x="1926" y="8764"/>
                        <a:pt x="1533" y="8546"/>
                        <a:pt x="1135" y="8360"/>
                      </a:cubicBezTo>
                      <a:cubicBezTo>
                        <a:pt x="830" y="8208"/>
                        <a:pt x="476" y="8072"/>
                        <a:pt x="247" y="7821"/>
                      </a:cubicBezTo>
                      <a:lnTo>
                        <a:pt x="247" y="7456"/>
                      </a:lnTo>
                      <a:cubicBezTo>
                        <a:pt x="569" y="7717"/>
                        <a:pt x="1125" y="7745"/>
                        <a:pt x="1506" y="7854"/>
                      </a:cubicBezTo>
                      <a:cubicBezTo>
                        <a:pt x="2214" y="8055"/>
                        <a:pt x="2634" y="8431"/>
                        <a:pt x="3021" y="9014"/>
                      </a:cubicBezTo>
                      <a:cubicBezTo>
                        <a:pt x="3025" y="9020"/>
                        <a:pt x="3031" y="9022"/>
                        <a:pt x="3037" y="9022"/>
                      </a:cubicBezTo>
                      <a:cubicBezTo>
                        <a:pt x="3049" y="9022"/>
                        <a:pt x="3061" y="9014"/>
                        <a:pt x="3053" y="9003"/>
                      </a:cubicBezTo>
                      <a:cubicBezTo>
                        <a:pt x="2786" y="8595"/>
                        <a:pt x="2487" y="8175"/>
                        <a:pt x="2018" y="7963"/>
                      </a:cubicBezTo>
                      <a:cubicBezTo>
                        <a:pt x="1697" y="7821"/>
                        <a:pt x="1364" y="7739"/>
                        <a:pt x="1032" y="7630"/>
                      </a:cubicBezTo>
                      <a:cubicBezTo>
                        <a:pt x="781" y="7554"/>
                        <a:pt x="482" y="7505"/>
                        <a:pt x="296" y="7303"/>
                      </a:cubicBezTo>
                      <a:cubicBezTo>
                        <a:pt x="285" y="7292"/>
                        <a:pt x="269" y="7281"/>
                        <a:pt x="247" y="7281"/>
                      </a:cubicBezTo>
                      <a:lnTo>
                        <a:pt x="247" y="6279"/>
                      </a:lnTo>
                      <a:cubicBezTo>
                        <a:pt x="476" y="6497"/>
                        <a:pt x="792" y="6682"/>
                        <a:pt x="1037" y="6851"/>
                      </a:cubicBezTo>
                      <a:cubicBezTo>
                        <a:pt x="1419" y="7118"/>
                        <a:pt x="1827" y="7347"/>
                        <a:pt x="2209" y="7614"/>
                      </a:cubicBezTo>
                      <a:cubicBezTo>
                        <a:pt x="2983" y="8126"/>
                        <a:pt x="3615" y="8818"/>
                        <a:pt x="4067" y="9630"/>
                      </a:cubicBezTo>
                      <a:cubicBezTo>
                        <a:pt x="4072" y="9642"/>
                        <a:pt x="4082" y="9647"/>
                        <a:pt x="4093" y="9647"/>
                      </a:cubicBezTo>
                      <a:cubicBezTo>
                        <a:pt x="4116" y="9647"/>
                        <a:pt x="4142" y="9623"/>
                        <a:pt x="4127" y="9597"/>
                      </a:cubicBezTo>
                      <a:cubicBezTo>
                        <a:pt x="3713" y="8829"/>
                        <a:pt x="3206" y="8208"/>
                        <a:pt x="2476" y="7679"/>
                      </a:cubicBezTo>
                      <a:cubicBezTo>
                        <a:pt x="2100" y="7407"/>
                        <a:pt x="1691" y="7178"/>
                        <a:pt x="1310" y="6911"/>
                      </a:cubicBezTo>
                      <a:cubicBezTo>
                        <a:pt x="1103" y="6764"/>
                        <a:pt x="901" y="6611"/>
                        <a:pt x="705" y="6453"/>
                      </a:cubicBezTo>
                      <a:cubicBezTo>
                        <a:pt x="552" y="6328"/>
                        <a:pt x="373" y="6230"/>
                        <a:pt x="247" y="6077"/>
                      </a:cubicBezTo>
                      <a:lnTo>
                        <a:pt x="247" y="5728"/>
                      </a:lnTo>
                      <a:lnTo>
                        <a:pt x="247" y="5598"/>
                      </a:lnTo>
                      <a:cubicBezTo>
                        <a:pt x="574" y="5859"/>
                        <a:pt x="994" y="5995"/>
                        <a:pt x="1375" y="6170"/>
                      </a:cubicBezTo>
                      <a:cubicBezTo>
                        <a:pt x="2111" y="6502"/>
                        <a:pt x="2667" y="7009"/>
                        <a:pt x="3217" y="7576"/>
                      </a:cubicBezTo>
                      <a:cubicBezTo>
                        <a:pt x="3223" y="7581"/>
                        <a:pt x="3229" y="7584"/>
                        <a:pt x="3235" y="7584"/>
                      </a:cubicBezTo>
                      <a:cubicBezTo>
                        <a:pt x="3252" y="7584"/>
                        <a:pt x="3266" y="7565"/>
                        <a:pt x="3250" y="7548"/>
                      </a:cubicBezTo>
                      <a:cubicBezTo>
                        <a:pt x="2819" y="7074"/>
                        <a:pt x="2367" y="6573"/>
                        <a:pt x="1778" y="6257"/>
                      </a:cubicBezTo>
                      <a:cubicBezTo>
                        <a:pt x="1283" y="5985"/>
                        <a:pt x="656" y="5816"/>
                        <a:pt x="253" y="5418"/>
                      </a:cubicBezTo>
                      <a:cubicBezTo>
                        <a:pt x="253" y="5162"/>
                        <a:pt x="258" y="4906"/>
                        <a:pt x="258" y="4644"/>
                      </a:cubicBezTo>
                      <a:cubicBezTo>
                        <a:pt x="405" y="4715"/>
                        <a:pt x="580" y="4753"/>
                        <a:pt x="705" y="4840"/>
                      </a:cubicBezTo>
                      <a:cubicBezTo>
                        <a:pt x="863" y="4944"/>
                        <a:pt x="988" y="5096"/>
                        <a:pt x="1152" y="5194"/>
                      </a:cubicBezTo>
                      <a:cubicBezTo>
                        <a:pt x="1223" y="5238"/>
                        <a:pt x="1299" y="5276"/>
                        <a:pt x="1375" y="5303"/>
                      </a:cubicBezTo>
                      <a:cubicBezTo>
                        <a:pt x="1371" y="5330"/>
                        <a:pt x="1394" y="5348"/>
                        <a:pt x="1417" y="5348"/>
                      </a:cubicBezTo>
                      <a:cubicBezTo>
                        <a:pt x="1427" y="5348"/>
                        <a:pt x="1438" y="5345"/>
                        <a:pt x="1446" y="5336"/>
                      </a:cubicBezTo>
                      <a:lnTo>
                        <a:pt x="1468" y="5325"/>
                      </a:lnTo>
                      <a:cubicBezTo>
                        <a:pt x="1490" y="5331"/>
                        <a:pt x="1511" y="5331"/>
                        <a:pt x="1539" y="5336"/>
                      </a:cubicBezTo>
                      <a:cubicBezTo>
                        <a:pt x="1539" y="5347"/>
                        <a:pt x="1544" y="5353"/>
                        <a:pt x="1550" y="5363"/>
                      </a:cubicBezTo>
                      <a:cubicBezTo>
                        <a:pt x="1817" y="5739"/>
                        <a:pt x="2220" y="5952"/>
                        <a:pt x="2601" y="6203"/>
                      </a:cubicBezTo>
                      <a:cubicBezTo>
                        <a:pt x="3070" y="6513"/>
                        <a:pt x="3446" y="6944"/>
                        <a:pt x="3691" y="7450"/>
                      </a:cubicBezTo>
                      <a:cubicBezTo>
                        <a:pt x="4105" y="8284"/>
                        <a:pt x="4274" y="9352"/>
                        <a:pt x="4988" y="10017"/>
                      </a:cubicBezTo>
                      <a:lnTo>
                        <a:pt x="4993" y="10017"/>
                      </a:lnTo>
                      <a:cubicBezTo>
                        <a:pt x="4312" y="9216"/>
                        <a:pt x="4203" y="8088"/>
                        <a:pt x="3675" y="7200"/>
                      </a:cubicBezTo>
                      <a:cubicBezTo>
                        <a:pt x="3462" y="6835"/>
                        <a:pt x="3201" y="6480"/>
                        <a:pt x="2841" y="6230"/>
                      </a:cubicBezTo>
                      <a:cubicBezTo>
                        <a:pt x="2454" y="5957"/>
                        <a:pt x="2002" y="5739"/>
                        <a:pt x="1713" y="5358"/>
                      </a:cubicBezTo>
                      <a:lnTo>
                        <a:pt x="1713" y="5358"/>
                      </a:lnTo>
                      <a:cubicBezTo>
                        <a:pt x="1806" y="5363"/>
                        <a:pt x="1909" y="5363"/>
                        <a:pt x="2018" y="5369"/>
                      </a:cubicBezTo>
                      <a:cubicBezTo>
                        <a:pt x="2296" y="5374"/>
                        <a:pt x="2552" y="5456"/>
                        <a:pt x="2814" y="5521"/>
                      </a:cubicBezTo>
                      <a:cubicBezTo>
                        <a:pt x="2814" y="5521"/>
                        <a:pt x="2814" y="5521"/>
                        <a:pt x="2819" y="5527"/>
                      </a:cubicBezTo>
                      <a:cubicBezTo>
                        <a:pt x="3043" y="5669"/>
                        <a:pt x="3206" y="5870"/>
                        <a:pt x="3391" y="6034"/>
                      </a:cubicBezTo>
                      <a:cubicBezTo>
                        <a:pt x="3386" y="6039"/>
                        <a:pt x="3386" y="6055"/>
                        <a:pt x="3391" y="6066"/>
                      </a:cubicBezTo>
                      <a:cubicBezTo>
                        <a:pt x="3598" y="6273"/>
                        <a:pt x="3822" y="6568"/>
                        <a:pt x="4072" y="6856"/>
                      </a:cubicBezTo>
                      <a:cubicBezTo>
                        <a:pt x="4067" y="6867"/>
                        <a:pt x="4067" y="6884"/>
                        <a:pt x="4083" y="6889"/>
                      </a:cubicBezTo>
                      <a:lnTo>
                        <a:pt x="4105" y="6889"/>
                      </a:lnTo>
                      <a:cubicBezTo>
                        <a:pt x="4230" y="7036"/>
                        <a:pt x="4367" y="7172"/>
                        <a:pt x="4514" y="7298"/>
                      </a:cubicBezTo>
                      <a:cubicBezTo>
                        <a:pt x="4536" y="7581"/>
                        <a:pt x="4650" y="7843"/>
                        <a:pt x="4830" y="8055"/>
                      </a:cubicBezTo>
                      <a:cubicBezTo>
                        <a:pt x="4694" y="8453"/>
                        <a:pt x="4830" y="8774"/>
                        <a:pt x="5081" y="9063"/>
                      </a:cubicBezTo>
                      <a:cubicBezTo>
                        <a:pt x="4933" y="9793"/>
                        <a:pt x="5059" y="10589"/>
                        <a:pt x="5282" y="11292"/>
                      </a:cubicBezTo>
                      <a:cubicBezTo>
                        <a:pt x="5331" y="11439"/>
                        <a:pt x="5386" y="11586"/>
                        <a:pt x="5451" y="11728"/>
                      </a:cubicBezTo>
                      <a:cubicBezTo>
                        <a:pt x="5448" y="11727"/>
                        <a:pt x="5444" y="11727"/>
                        <a:pt x="5441" y="11727"/>
                      </a:cubicBezTo>
                      <a:cubicBezTo>
                        <a:pt x="5417" y="11727"/>
                        <a:pt x="5396" y="11742"/>
                        <a:pt x="5391" y="11766"/>
                      </a:cubicBezTo>
                      <a:cubicBezTo>
                        <a:pt x="5260" y="12932"/>
                        <a:pt x="5369" y="14114"/>
                        <a:pt x="5718" y="15242"/>
                      </a:cubicBezTo>
                      <a:cubicBezTo>
                        <a:pt x="5794" y="15488"/>
                        <a:pt x="5887" y="15733"/>
                        <a:pt x="5990" y="15973"/>
                      </a:cubicBezTo>
                      <a:lnTo>
                        <a:pt x="5990" y="15983"/>
                      </a:lnTo>
                      <a:cubicBezTo>
                        <a:pt x="5990" y="15994"/>
                        <a:pt x="5996" y="16000"/>
                        <a:pt x="6001" y="16005"/>
                      </a:cubicBezTo>
                      <a:cubicBezTo>
                        <a:pt x="6132" y="16332"/>
                        <a:pt x="6263" y="16654"/>
                        <a:pt x="6366" y="16986"/>
                      </a:cubicBezTo>
                      <a:cubicBezTo>
                        <a:pt x="6514" y="17449"/>
                        <a:pt x="6612" y="17923"/>
                        <a:pt x="6672" y="18403"/>
                      </a:cubicBezTo>
                      <a:cubicBezTo>
                        <a:pt x="6669" y="18402"/>
                        <a:pt x="6666" y="18402"/>
                        <a:pt x="6663" y="18402"/>
                      </a:cubicBezTo>
                      <a:cubicBezTo>
                        <a:pt x="6644" y="18402"/>
                        <a:pt x="6627" y="18417"/>
                        <a:pt x="6623" y="18436"/>
                      </a:cubicBezTo>
                      <a:cubicBezTo>
                        <a:pt x="6595" y="18664"/>
                        <a:pt x="6623" y="18904"/>
                        <a:pt x="6715" y="19117"/>
                      </a:cubicBezTo>
                      <a:cubicBezTo>
                        <a:pt x="6612" y="19563"/>
                        <a:pt x="6557" y="20016"/>
                        <a:pt x="6552" y="20473"/>
                      </a:cubicBezTo>
                      <a:cubicBezTo>
                        <a:pt x="6552" y="20947"/>
                        <a:pt x="6617" y="21416"/>
                        <a:pt x="6541" y="21885"/>
                      </a:cubicBezTo>
                      <a:cubicBezTo>
                        <a:pt x="6538" y="21905"/>
                        <a:pt x="6551" y="21914"/>
                        <a:pt x="6566" y="21914"/>
                      </a:cubicBezTo>
                      <a:cubicBezTo>
                        <a:pt x="6579" y="21914"/>
                        <a:pt x="6593" y="21906"/>
                        <a:pt x="6595" y="21890"/>
                      </a:cubicBezTo>
                      <a:cubicBezTo>
                        <a:pt x="6693" y="21422"/>
                        <a:pt x="6639" y="20958"/>
                        <a:pt x="6666" y="20484"/>
                      </a:cubicBezTo>
                      <a:cubicBezTo>
                        <a:pt x="6683" y="20087"/>
                        <a:pt x="6732" y="19689"/>
                        <a:pt x="6802" y="19296"/>
                      </a:cubicBezTo>
                      <a:cubicBezTo>
                        <a:pt x="6900" y="19476"/>
                        <a:pt x="7026" y="19645"/>
                        <a:pt x="7173" y="19792"/>
                      </a:cubicBezTo>
                      <a:cubicBezTo>
                        <a:pt x="7151" y="20163"/>
                        <a:pt x="7124" y="20561"/>
                        <a:pt x="7184" y="20926"/>
                      </a:cubicBezTo>
                      <a:cubicBezTo>
                        <a:pt x="7249" y="21296"/>
                        <a:pt x="7347" y="21667"/>
                        <a:pt x="7364" y="22048"/>
                      </a:cubicBezTo>
                      <a:cubicBezTo>
                        <a:pt x="7364" y="22062"/>
                        <a:pt x="7377" y="22069"/>
                        <a:pt x="7392" y="22069"/>
                      </a:cubicBezTo>
                      <a:cubicBezTo>
                        <a:pt x="7406" y="22069"/>
                        <a:pt x="7421" y="22062"/>
                        <a:pt x="7424" y="22048"/>
                      </a:cubicBezTo>
                      <a:cubicBezTo>
                        <a:pt x="7429" y="21661"/>
                        <a:pt x="7325" y="21296"/>
                        <a:pt x="7287" y="20915"/>
                      </a:cubicBezTo>
                      <a:cubicBezTo>
                        <a:pt x="7249" y="20572"/>
                        <a:pt x="7276" y="20234"/>
                        <a:pt x="7271" y="19890"/>
                      </a:cubicBezTo>
                      <a:lnTo>
                        <a:pt x="7271" y="19890"/>
                      </a:lnTo>
                      <a:cubicBezTo>
                        <a:pt x="7287" y="19907"/>
                        <a:pt x="7309" y="19923"/>
                        <a:pt x="7325" y="19939"/>
                      </a:cubicBezTo>
                      <a:cubicBezTo>
                        <a:pt x="7451" y="20038"/>
                        <a:pt x="7587" y="20136"/>
                        <a:pt x="7723" y="20228"/>
                      </a:cubicBezTo>
                      <a:cubicBezTo>
                        <a:pt x="7903" y="20664"/>
                        <a:pt x="7914" y="21247"/>
                        <a:pt x="7925" y="21710"/>
                      </a:cubicBezTo>
                      <a:cubicBezTo>
                        <a:pt x="7925" y="21728"/>
                        <a:pt x="7941" y="21738"/>
                        <a:pt x="7956" y="21738"/>
                      </a:cubicBezTo>
                      <a:cubicBezTo>
                        <a:pt x="7968" y="21738"/>
                        <a:pt x="7979" y="21731"/>
                        <a:pt x="7979" y="21716"/>
                      </a:cubicBezTo>
                      <a:cubicBezTo>
                        <a:pt x="7979" y="21269"/>
                        <a:pt x="7979" y="20746"/>
                        <a:pt x="7838" y="20310"/>
                      </a:cubicBezTo>
                      <a:lnTo>
                        <a:pt x="7838" y="20310"/>
                      </a:lnTo>
                      <a:cubicBezTo>
                        <a:pt x="8219" y="20566"/>
                        <a:pt x="8584" y="20833"/>
                        <a:pt x="8759" y="21264"/>
                      </a:cubicBezTo>
                      <a:cubicBezTo>
                        <a:pt x="8764" y="21276"/>
                        <a:pt x="8775" y="21282"/>
                        <a:pt x="8787" y="21282"/>
                      </a:cubicBezTo>
                      <a:cubicBezTo>
                        <a:pt x="8810" y="21282"/>
                        <a:pt x="8837" y="21260"/>
                        <a:pt x="8829" y="21231"/>
                      </a:cubicBezTo>
                      <a:cubicBezTo>
                        <a:pt x="8644" y="20730"/>
                        <a:pt x="8214" y="20435"/>
                        <a:pt x="7778" y="20130"/>
                      </a:cubicBezTo>
                      <a:cubicBezTo>
                        <a:pt x="7511" y="19945"/>
                        <a:pt x="7233" y="19743"/>
                        <a:pt x="7048" y="19476"/>
                      </a:cubicBezTo>
                      <a:cubicBezTo>
                        <a:pt x="7015" y="19427"/>
                        <a:pt x="6982" y="19373"/>
                        <a:pt x="6950" y="19313"/>
                      </a:cubicBezTo>
                      <a:lnTo>
                        <a:pt x="6950" y="19313"/>
                      </a:lnTo>
                      <a:cubicBezTo>
                        <a:pt x="7053" y="19367"/>
                        <a:pt x="7162" y="19405"/>
                        <a:pt x="7271" y="19438"/>
                      </a:cubicBezTo>
                      <a:cubicBezTo>
                        <a:pt x="7614" y="19531"/>
                        <a:pt x="7914" y="19727"/>
                        <a:pt x="8148" y="19994"/>
                      </a:cubicBezTo>
                      <a:cubicBezTo>
                        <a:pt x="8153" y="19999"/>
                        <a:pt x="8159" y="20001"/>
                        <a:pt x="8165" y="20001"/>
                      </a:cubicBezTo>
                      <a:cubicBezTo>
                        <a:pt x="8184" y="20001"/>
                        <a:pt x="8203" y="19977"/>
                        <a:pt x="8186" y="19956"/>
                      </a:cubicBezTo>
                      <a:cubicBezTo>
                        <a:pt x="8023" y="19760"/>
                        <a:pt x="7832" y="19569"/>
                        <a:pt x="7592" y="19454"/>
                      </a:cubicBezTo>
                      <a:cubicBezTo>
                        <a:pt x="7440" y="19389"/>
                        <a:pt x="7282" y="19340"/>
                        <a:pt x="7135" y="19269"/>
                      </a:cubicBezTo>
                      <a:cubicBezTo>
                        <a:pt x="7129" y="18942"/>
                        <a:pt x="7206" y="18621"/>
                        <a:pt x="7206" y="18288"/>
                      </a:cubicBezTo>
                      <a:cubicBezTo>
                        <a:pt x="7206" y="17983"/>
                        <a:pt x="7195" y="17678"/>
                        <a:pt x="7184" y="17373"/>
                      </a:cubicBezTo>
                      <a:cubicBezTo>
                        <a:pt x="7146" y="16610"/>
                        <a:pt x="7129" y="15847"/>
                        <a:pt x="7086" y="15090"/>
                      </a:cubicBezTo>
                      <a:cubicBezTo>
                        <a:pt x="7058" y="14599"/>
                        <a:pt x="7048" y="14060"/>
                        <a:pt x="6813" y="13608"/>
                      </a:cubicBezTo>
                      <a:cubicBezTo>
                        <a:pt x="6781" y="13548"/>
                        <a:pt x="6748" y="13488"/>
                        <a:pt x="6715" y="13428"/>
                      </a:cubicBezTo>
                      <a:cubicBezTo>
                        <a:pt x="6530" y="12453"/>
                        <a:pt x="6089" y="11668"/>
                        <a:pt x="5315" y="10992"/>
                      </a:cubicBezTo>
                      <a:cubicBezTo>
                        <a:pt x="5179" y="10398"/>
                        <a:pt x="5102" y="9788"/>
                        <a:pt x="5189" y="9183"/>
                      </a:cubicBezTo>
                      <a:lnTo>
                        <a:pt x="5189" y="9183"/>
                      </a:lnTo>
                      <a:cubicBezTo>
                        <a:pt x="5222" y="9216"/>
                        <a:pt x="5255" y="9243"/>
                        <a:pt x="5288" y="9276"/>
                      </a:cubicBezTo>
                      <a:cubicBezTo>
                        <a:pt x="5353" y="9336"/>
                        <a:pt x="5429" y="9401"/>
                        <a:pt x="5500" y="9461"/>
                      </a:cubicBezTo>
                      <a:cubicBezTo>
                        <a:pt x="5478" y="9466"/>
                        <a:pt x="5467" y="9488"/>
                        <a:pt x="5473" y="9510"/>
                      </a:cubicBezTo>
                      <a:cubicBezTo>
                        <a:pt x="5598" y="10006"/>
                        <a:pt x="5800" y="10475"/>
                        <a:pt x="6078" y="10900"/>
                      </a:cubicBezTo>
                      <a:cubicBezTo>
                        <a:pt x="6312" y="11248"/>
                        <a:pt x="6759" y="11799"/>
                        <a:pt x="6677" y="12235"/>
                      </a:cubicBezTo>
                      <a:cubicBezTo>
                        <a:pt x="6674" y="12255"/>
                        <a:pt x="6690" y="12266"/>
                        <a:pt x="6706" y="12266"/>
                      </a:cubicBezTo>
                      <a:cubicBezTo>
                        <a:pt x="6720" y="12266"/>
                        <a:pt x="6734" y="12258"/>
                        <a:pt x="6737" y="12240"/>
                      </a:cubicBezTo>
                      <a:cubicBezTo>
                        <a:pt x="6808" y="11880"/>
                        <a:pt x="6552" y="11477"/>
                        <a:pt x="6366" y="11177"/>
                      </a:cubicBezTo>
                      <a:cubicBezTo>
                        <a:pt x="6023" y="10638"/>
                        <a:pt x="5762" y="10148"/>
                        <a:pt x="5593" y="9537"/>
                      </a:cubicBezTo>
                      <a:lnTo>
                        <a:pt x="5593" y="9537"/>
                      </a:lnTo>
                      <a:cubicBezTo>
                        <a:pt x="5980" y="9870"/>
                        <a:pt x="6350" y="10191"/>
                        <a:pt x="6584" y="10660"/>
                      </a:cubicBezTo>
                      <a:cubicBezTo>
                        <a:pt x="6588" y="10667"/>
                        <a:pt x="6594" y="10670"/>
                        <a:pt x="6600" y="10670"/>
                      </a:cubicBezTo>
                      <a:cubicBezTo>
                        <a:pt x="6610" y="10670"/>
                        <a:pt x="6621" y="10660"/>
                        <a:pt x="6617" y="10649"/>
                      </a:cubicBezTo>
                      <a:cubicBezTo>
                        <a:pt x="6410" y="10197"/>
                        <a:pt x="6089" y="9837"/>
                        <a:pt x="5707" y="9510"/>
                      </a:cubicBezTo>
                      <a:cubicBezTo>
                        <a:pt x="5533" y="9368"/>
                        <a:pt x="5369" y="9216"/>
                        <a:pt x="5206" y="9052"/>
                      </a:cubicBezTo>
                      <a:cubicBezTo>
                        <a:pt x="5206" y="9036"/>
                        <a:pt x="5189" y="9020"/>
                        <a:pt x="5173" y="9014"/>
                      </a:cubicBezTo>
                      <a:cubicBezTo>
                        <a:pt x="4966" y="8774"/>
                        <a:pt x="4830" y="8507"/>
                        <a:pt x="4917" y="8159"/>
                      </a:cubicBezTo>
                      <a:lnTo>
                        <a:pt x="4917" y="8159"/>
                      </a:lnTo>
                      <a:cubicBezTo>
                        <a:pt x="5132" y="8374"/>
                        <a:pt x="5414" y="8522"/>
                        <a:pt x="5719" y="8522"/>
                      </a:cubicBezTo>
                      <a:cubicBezTo>
                        <a:pt x="5762" y="8522"/>
                        <a:pt x="5805" y="8519"/>
                        <a:pt x="5849" y="8513"/>
                      </a:cubicBezTo>
                      <a:cubicBezTo>
                        <a:pt x="5874" y="8513"/>
                        <a:pt x="5871" y="8474"/>
                        <a:pt x="5848" y="8474"/>
                      </a:cubicBezTo>
                      <a:cubicBezTo>
                        <a:pt x="5847" y="8474"/>
                        <a:pt x="5845" y="8474"/>
                        <a:pt x="5843" y="8475"/>
                      </a:cubicBezTo>
                      <a:cubicBezTo>
                        <a:pt x="5835" y="8475"/>
                        <a:pt x="5827" y="8475"/>
                        <a:pt x="5819" y="8475"/>
                      </a:cubicBezTo>
                      <a:cubicBezTo>
                        <a:pt x="5484" y="8475"/>
                        <a:pt x="5157" y="8262"/>
                        <a:pt x="4939" y="8039"/>
                      </a:cubicBezTo>
                      <a:cubicBezTo>
                        <a:pt x="4933" y="8028"/>
                        <a:pt x="4928" y="8023"/>
                        <a:pt x="4917" y="8017"/>
                      </a:cubicBezTo>
                      <a:cubicBezTo>
                        <a:pt x="4797" y="7897"/>
                        <a:pt x="4710" y="7745"/>
                        <a:pt x="4666" y="7581"/>
                      </a:cubicBezTo>
                      <a:cubicBezTo>
                        <a:pt x="4650" y="7516"/>
                        <a:pt x="4634" y="7450"/>
                        <a:pt x="4617" y="7390"/>
                      </a:cubicBezTo>
                      <a:lnTo>
                        <a:pt x="4617" y="7390"/>
                      </a:lnTo>
                      <a:cubicBezTo>
                        <a:pt x="4884" y="7604"/>
                        <a:pt x="5178" y="7751"/>
                        <a:pt x="5501" y="7751"/>
                      </a:cubicBezTo>
                      <a:cubicBezTo>
                        <a:pt x="5640" y="7751"/>
                        <a:pt x="5785" y="7723"/>
                        <a:pt x="5936" y="7663"/>
                      </a:cubicBezTo>
                      <a:cubicBezTo>
                        <a:pt x="5947" y="7657"/>
                        <a:pt x="5941" y="7641"/>
                        <a:pt x="5931" y="7641"/>
                      </a:cubicBezTo>
                      <a:cubicBezTo>
                        <a:pt x="5817" y="7673"/>
                        <a:pt x="5706" y="7688"/>
                        <a:pt x="5599" y="7688"/>
                      </a:cubicBezTo>
                      <a:cubicBezTo>
                        <a:pt x="5322" y="7688"/>
                        <a:pt x="5069" y="7590"/>
                        <a:pt x="4841" y="7445"/>
                      </a:cubicBezTo>
                      <a:cubicBezTo>
                        <a:pt x="5260" y="7407"/>
                        <a:pt x="5783" y="7178"/>
                        <a:pt x="5854" y="6753"/>
                      </a:cubicBezTo>
                      <a:cubicBezTo>
                        <a:pt x="5857" y="6737"/>
                        <a:pt x="5845" y="6728"/>
                        <a:pt x="5831" y="6728"/>
                      </a:cubicBezTo>
                      <a:cubicBezTo>
                        <a:pt x="5817" y="6728"/>
                        <a:pt x="5803" y="6737"/>
                        <a:pt x="5800" y="6753"/>
                      </a:cubicBezTo>
                      <a:cubicBezTo>
                        <a:pt x="5740" y="7047"/>
                        <a:pt x="5424" y="7243"/>
                        <a:pt x="5108" y="7330"/>
                      </a:cubicBezTo>
                      <a:cubicBezTo>
                        <a:pt x="5184" y="7183"/>
                        <a:pt x="5233" y="7042"/>
                        <a:pt x="5364" y="6927"/>
                      </a:cubicBezTo>
                      <a:cubicBezTo>
                        <a:pt x="5377" y="6914"/>
                        <a:pt x="5366" y="6895"/>
                        <a:pt x="5350" y="6895"/>
                      </a:cubicBezTo>
                      <a:cubicBezTo>
                        <a:pt x="5346" y="6895"/>
                        <a:pt x="5341" y="6896"/>
                        <a:pt x="5337" y="6900"/>
                      </a:cubicBezTo>
                      <a:cubicBezTo>
                        <a:pt x="5184" y="6998"/>
                        <a:pt x="5075" y="7145"/>
                        <a:pt x="5021" y="7314"/>
                      </a:cubicBezTo>
                      <a:cubicBezTo>
                        <a:pt x="5015" y="7325"/>
                        <a:pt x="5021" y="7341"/>
                        <a:pt x="5026" y="7352"/>
                      </a:cubicBezTo>
                      <a:cubicBezTo>
                        <a:pt x="4939" y="7374"/>
                        <a:pt x="4846" y="7385"/>
                        <a:pt x="4754" y="7385"/>
                      </a:cubicBezTo>
                      <a:cubicBezTo>
                        <a:pt x="4601" y="7276"/>
                        <a:pt x="4459" y="7145"/>
                        <a:pt x="4329" y="7009"/>
                      </a:cubicBezTo>
                      <a:cubicBezTo>
                        <a:pt x="4296" y="6976"/>
                        <a:pt x="4263" y="6938"/>
                        <a:pt x="4236" y="6905"/>
                      </a:cubicBezTo>
                      <a:lnTo>
                        <a:pt x="4236" y="6905"/>
                      </a:lnTo>
                      <a:cubicBezTo>
                        <a:pt x="4315" y="6916"/>
                        <a:pt x="4399" y="6921"/>
                        <a:pt x="4485" y="6921"/>
                      </a:cubicBezTo>
                      <a:cubicBezTo>
                        <a:pt x="4914" y="6921"/>
                        <a:pt x="5398" y="6787"/>
                        <a:pt x="5538" y="6415"/>
                      </a:cubicBezTo>
                      <a:cubicBezTo>
                        <a:pt x="5542" y="6402"/>
                        <a:pt x="5530" y="6392"/>
                        <a:pt x="5520" y="6392"/>
                      </a:cubicBezTo>
                      <a:cubicBezTo>
                        <a:pt x="5514" y="6392"/>
                        <a:pt x="5508" y="6396"/>
                        <a:pt x="5506" y="6404"/>
                      </a:cubicBezTo>
                      <a:cubicBezTo>
                        <a:pt x="5413" y="6606"/>
                        <a:pt x="5233" y="6720"/>
                        <a:pt x="5015" y="6786"/>
                      </a:cubicBezTo>
                      <a:cubicBezTo>
                        <a:pt x="5075" y="6677"/>
                        <a:pt x="5108" y="6562"/>
                        <a:pt x="5157" y="6453"/>
                      </a:cubicBezTo>
                      <a:cubicBezTo>
                        <a:pt x="5217" y="6333"/>
                        <a:pt x="5288" y="6224"/>
                        <a:pt x="5375" y="6126"/>
                      </a:cubicBezTo>
                      <a:cubicBezTo>
                        <a:pt x="5379" y="6113"/>
                        <a:pt x="5373" y="6103"/>
                        <a:pt x="5361" y="6103"/>
                      </a:cubicBezTo>
                      <a:cubicBezTo>
                        <a:pt x="5359" y="6103"/>
                        <a:pt x="5356" y="6104"/>
                        <a:pt x="5353" y="6104"/>
                      </a:cubicBezTo>
                      <a:cubicBezTo>
                        <a:pt x="5113" y="6224"/>
                        <a:pt x="5037" y="6540"/>
                        <a:pt x="4939" y="6758"/>
                      </a:cubicBezTo>
                      <a:cubicBezTo>
                        <a:pt x="4933" y="6775"/>
                        <a:pt x="4939" y="6791"/>
                        <a:pt x="4955" y="6802"/>
                      </a:cubicBezTo>
                      <a:cubicBezTo>
                        <a:pt x="4781" y="6839"/>
                        <a:pt x="4604" y="6858"/>
                        <a:pt x="4428" y="6858"/>
                      </a:cubicBezTo>
                      <a:cubicBezTo>
                        <a:pt x="4345" y="6858"/>
                        <a:pt x="4263" y="6854"/>
                        <a:pt x="4181" y="6846"/>
                      </a:cubicBezTo>
                      <a:cubicBezTo>
                        <a:pt x="4121" y="6780"/>
                        <a:pt x="4067" y="6709"/>
                        <a:pt x="4007" y="6644"/>
                      </a:cubicBezTo>
                      <a:cubicBezTo>
                        <a:pt x="4105" y="6628"/>
                        <a:pt x="4198" y="6600"/>
                        <a:pt x="4290" y="6573"/>
                      </a:cubicBezTo>
                      <a:cubicBezTo>
                        <a:pt x="4296" y="6579"/>
                        <a:pt x="4296" y="6579"/>
                        <a:pt x="4301" y="6584"/>
                      </a:cubicBezTo>
                      <a:cubicBezTo>
                        <a:pt x="4356" y="6628"/>
                        <a:pt x="4432" y="6643"/>
                        <a:pt x="4511" y="6643"/>
                      </a:cubicBezTo>
                      <a:cubicBezTo>
                        <a:pt x="4597" y="6643"/>
                        <a:pt x="4688" y="6625"/>
                        <a:pt x="4759" y="6611"/>
                      </a:cubicBezTo>
                      <a:cubicBezTo>
                        <a:pt x="4774" y="6611"/>
                        <a:pt x="4771" y="6583"/>
                        <a:pt x="4757" y="6583"/>
                      </a:cubicBezTo>
                      <a:cubicBezTo>
                        <a:pt x="4756" y="6583"/>
                        <a:pt x="4755" y="6584"/>
                        <a:pt x="4754" y="6584"/>
                      </a:cubicBezTo>
                      <a:cubicBezTo>
                        <a:pt x="4715" y="6590"/>
                        <a:pt x="4677" y="6593"/>
                        <a:pt x="4639" y="6593"/>
                      </a:cubicBezTo>
                      <a:cubicBezTo>
                        <a:pt x="4547" y="6593"/>
                        <a:pt x="4457" y="6575"/>
                        <a:pt x="4372" y="6540"/>
                      </a:cubicBezTo>
                      <a:cubicBezTo>
                        <a:pt x="4628" y="6442"/>
                        <a:pt x="4852" y="6284"/>
                        <a:pt x="5031" y="6083"/>
                      </a:cubicBezTo>
                      <a:cubicBezTo>
                        <a:pt x="5040" y="6074"/>
                        <a:pt x="5028" y="6058"/>
                        <a:pt x="5017" y="6058"/>
                      </a:cubicBezTo>
                      <a:cubicBezTo>
                        <a:pt x="5014" y="6058"/>
                        <a:pt x="5012" y="6059"/>
                        <a:pt x="5010" y="6061"/>
                      </a:cubicBezTo>
                      <a:cubicBezTo>
                        <a:pt x="4726" y="6350"/>
                        <a:pt x="4383" y="6546"/>
                        <a:pt x="3963" y="6568"/>
                      </a:cubicBezTo>
                      <a:lnTo>
                        <a:pt x="3947" y="6568"/>
                      </a:lnTo>
                      <a:cubicBezTo>
                        <a:pt x="3827" y="6426"/>
                        <a:pt x="3707" y="6284"/>
                        <a:pt x="3582" y="6159"/>
                      </a:cubicBezTo>
                      <a:lnTo>
                        <a:pt x="3582" y="6159"/>
                      </a:lnTo>
                      <a:cubicBezTo>
                        <a:pt x="3714" y="6244"/>
                        <a:pt x="3870" y="6288"/>
                        <a:pt x="4029" y="6288"/>
                      </a:cubicBezTo>
                      <a:cubicBezTo>
                        <a:pt x="4054" y="6288"/>
                        <a:pt x="4080" y="6287"/>
                        <a:pt x="4105" y="6284"/>
                      </a:cubicBezTo>
                      <a:cubicBezTo>
                        <a:pt x="4585" y="6246"/>
                        <a:pt x="4928" y="5957"/>
                        <a:pt x="4863" y="5478"/>
                      </a:cubicBezTo>
                      <a:cubicBezTo>
                        <a:pt x="4863" y="5466"/>
                        <a:pt x="4853" y="5460"/>
                        <a:pt x="4843" y="5460"/>
                      </a:cubicBezTo>
                      <a:cubicBezTo>
                        <a:pt x="4829" y="5460"/>
                        <a:pt x="4814" y="5470"/>
                        <a:pt x="4814" y="5489"/>
                      </a:cubicBezTo>
                      <a:cubicBezTo>
                        <a:pt x="4861" y="5925"/>
                        <a:pt x="4460" y="6254"/>
                        <a:pt x="4043" y="6254"/>
                      </a:cubicBezTo>
                      <a:cubicBezTo>
                        <a:pt x="3882" y="6254"/>
                        <a:pt x="3718" y="6204"/>
                        <a:pt x="3577" y="6094"/>
                      </a:cubicBezTo>
                      <a:cubicBezTo>
                        <a:pt x="3380" y="5941"/>
                        <a:pt x="3255" y="5734"/>
                        <a:pt x="3086" y="5565"/>
                      </a:cubicBezTo>
                      <a:lnTo>
                        <a:pt x="3086" y="5565"/>
                      </a:lnTo>
                      <a:cubicBezTo>
                        <a:pt x="3135" y="5570"/>
                        <a:pt x="3184" y="5576"/>
                        <a:pt x="3233" y="5581"/>
                      </a:cubicBezTo>
                      <a:cubicBezTo>
                        <a:pt x="3338" y="5589"/>
                        <a:pt x="3443" y="5593"/>
                        <a:pt x="3548" y="5593"/>
                      </a:cubicBezTo>
                      <a:cubicBezTo>
                        <a:pt x="3820" y="5593"/>
                        <a:pt x="4094" y="5567"/>
                        <a:pt x="4361" y="5516"/>
                      </a:cubicBezTo>
                      <a:cubicBezTo>
                        <a:pt x="4372" y="5516"/>
                        <a:pt x="4378" y="5494"/>
                        <a:pt x="4361" y="5494"/>
                      </a:cubicBezTo>
                      <a:cubicBezTo>
                        <a:pt x="4115" y="5502"/>
                        <a:pt x="3856" y="5534"/>
                        <a:pt x="3603" y="5534"/>
                      </a:cubicBezTo>
                      <a:cubicBezTo>
                        <a:pt x="3481" y="5534"/>
                        <a:pt x="3361" y="5526"/>
                        <a:pt x="3244" y="5505"/>
                      </a:cubicBezTo>
                      <a:cubicBezTo>
                        <a:pt x="3130" y="5483"/>
                        <a:pt x="3021" y="5451"/>
                        <a:pt x="2912" y="5418"/>
                      </a:cubicBezTo>
                      <a:lnTo>
                        <a:pt x="2901" y="5412"/>
                      </a:lnTo>
                      <a:cubicBezTo>
                        <a:pt x="2890" y="5402"/>
                        <a:pt x="2874" y="5402"/>
                        <a:pt x="2857" y="5402"/>
                      </a:cubicBezTo>
                      <a:lnTo>
                        <a:pt x="2846" y="5402"/>
                      </a:lnTo>
                      <a:cubicBezTo>
                        <a:pt x="3086" y="5303"/>
                        <a:pt x="3375" y="5325"/>
                        <a:pt x="3620" y="5227"/>
                      </a:cubicBezTo>
                      <a:cubicBezTo>
                        <a:pt x="3644" y="5213"/>
                        <a:pt x="3630" y="5182"/>
                        <a:pt x="3608" y="5182"/>
                      </a:cubicBezTo>
                      <a:cubicBezTo>
                        <a:pt x="3605" y="5182"/>
                        <a:pt x="3602" y="5182"/>
                        <a:pt x="3598" y="5184"/>
                      </a:cubicBezTo>
                      <a:cubicBezTo>
                        <a:pt x="3320" y="5287"/>
                        <a:pt x="2983" y="5222"/>
                        <a:pt x="2727" y="5363"/>
                      </a:cubicBezTo>
                      <a:cubicBezTo>
                        <a:pt x="2547" y="5303"/>
                        <a:pt x="2361" y="5271"/>
                        <a:pt x="2171" y="5254"/>
                      </a:cubicBezTo>
                      <a:cubicBezTo>
                        <a:pt x="2151" y="5254"/>
                        <a:pt x="2130" y="5254"/>
                        <a:pt x="2109" y="5254"/>
                      </a:cubicBezTo>
                      <a:cubicBezTo>
                        <a:pt x="2003" y="5254"/>
                        <a:pt x="1891" y="5261"/>
                        <a:pt x="1782" y="5261"/>
                      </a:cubicBezTo>
                      <a:cubicBezTo>
                        <a:pt x="1731" y="5261"/>
                        <a:pt x="1681" y="5259"/>
                        <a:pt x="1631" y="5254"/>
                      </a:cubicBezTo>
                      <a:lnTo>
                        <a:pt x="1615" y="5254"/>
                      </a:lnTo>
                      <a:cubicBezTo>
                        <a:pt x="1904" y="5135"/>
                        <a:pt x="2225" y="5118"/>
                        <a:pt x="2530" y="5086"/>
                      </a:cubicBezTo>
                      <a:cubicBezTo>
                        <a:pt x="2797" y="5047"/>
                        <a:pt x="3059" y="5009"/>
                        <a:pt x="3326" y="4977"/>
                      </a:cubicBezTo>
                      <a:cubicBezTo>
                        <a:pt x="3348" y="4977"/>
                        <a:pt x="3342" y="4938"/>
                        <a:pt x="3320" y="4938"/>
                      </a:cubicBezTo>
                      <a:cubicBezTo>
                        <a:pt x="2743" y="4987"/>
                        <a:pt x="2024" y="4977"/>
                        <a:pt x="1495" y="5233"/>
                      </a:cubicBezTo>
                      <a:cubicBezTo>
                        <a:pt x="1288" y="5178"/>
                        <a:pt x="1135" y="5053"/>
                        <a:pt x="972" y="4906"/>
                      </a:cubicBezTo>
                      <a:cubicBezTo>
                        <a:pt x="759" y="4726"/>
                        <a:pt x="525" y="4671"/>
                        <a:pt x="280" y="4546"/>
                      </a:cubicBezTo>
                      <a:lnTo>
                        <a:pt x="275" y="4546"/>
                      </a:lnTo>
                      <a:lnTo>
                        <a:pt x="280" y="3892"/>
                      </a:lnTo>
                      <a:cubicBezTo>
                        <a:pt x="634" y="4208"/>
                        <a:pt x="923" y="4595"/>
                        <a:pt x="1413" y="4726"/>
                      </a:cubicBezTo>
                      <a:cubicBezTo>
                        <a:pt x="1573" y="4767"/>
                        <a:pt x="1739" y="4782"/>
                        <a:pt x="1907" y="4782"/>
                      </a:cubicBezTo>
                      <a:cubicBezTo>
                        <a:pt x="2290" y="4782"/>
                        <a:pt x="2686" y="4706"/>
                        <a:pt x="3053" y="4699"/>
                      </a:cubicBezTo>
                      <a:cubicBezTo>
                        <a:pt x="3081" y="4699"/>
                        <a:pt x="3086" y="4655"/>
                        <a:pt x="3059" y="4655"/>
                      </a:cubicBezTo>
                      <a:cubicBezTo>
                        <a:pt x="2692" y="4659"/>
                        <a:pt x="2311" y="4727"/>
                        <a:pt x="1940" y="4727"/>
                      </a:cubicBezTo>
                      <a:cubicBezTo>
                        <a:pt x="1805" y="4727"/>
                        <a:pt x="1670" y="4718"/>
                        <a:pt x="1539" y="4693"/>
                      </a:cubicBezTo>
                      <a:cubicBezTo>
                        <a:pt x="1165" y="4623"/>
                        <a:pt x="920" y="4396"/>
                        <a:pt x="676" y="4157"/>
                      </a:cubicBezTo>
                      <a:lnTo>
                        <a:pt x="676" y="4157"/>
                      </a:lnTo>
                      <a:cubicBezTo>
                        <a:pt x="677" y="4157"/>
                        <a:pt x="678" y="4156"/>
                        <a:pt x="678" y="4154"/>
                      </a:cubicBezTo>
                      <a:cubicBezTo>
                        <a:pt x="706" y="4152"/>
                        <a:pt x="735" y="4150"/>
                        <a:pt x="763" y="4150"/>
                      </a:cubicBezTo>
                      <a:cubicBezTo>
                        <a:pt x="1219" y="4150"/>
                        <a:pt x="1593" y="4427"/>
                        <a:pt x="2040" y="4432"/>
                      </a:cubicBezTo>
                      <a:cubicBezTo>
                        <a:pt x="2067" y="4432"/>
                        <a:pt x="2073" y="4393"/>
                        <a:pt x="2045" y="4393"/>
                      </a:cubicBezTo>
                      <a:cubicBezTo>
                        <a:pt x="1678" y="4376"/>
                        <a:pt x="1284" y="4073"/>
                        <a:pt x="907" y="4073"/>
                      </a:cubicBezTo>
                      <a:cubicBezTo>
                        <a:pt x="826" y="4073"/>
                        <a:pt x="746" y="4087"/>
                        <a:pt x="667" y="4121"/>
                      </a:cubicBezTo>
                      <a:cubicBezTo>
                        <a:pt x="656" y="4126"/>
                        <a:pt x="651" y="4137"/>
                        <a:pt x="656" y="4143"/>
                      </a:cubicBezTo>
                      <a:lnTo>
                        <a:pt x="656" y="4143"/>
                      </a:lnTo>
                      <a:cubicBezTo>
                        <a:pt x="541" y="4023"/>
                        <a:pt x="416" y="3914"/>
                        <a:pt x="285" y="3810"/>
                      </a:cubicBezTo>
                      <a:lnTo>
                        <a:pt x="280" y="3810"/>
                      </a:lnTo>
                      <a:lnTo>
                        <a:pt x="280" y="3680"/>
                      </a:lnTo>
                      <a:cubicBezTo>
                        <a:pt x="531" y="3710"/>
                        <a:pt x="768" y="3798"/>
                        <a:pt x="1018" y="3798"/>
                      </a:cubicBezTo>
                      <a:cubicBezTo>
                        <a:pt x="1083" y="3798"/>
                        <a:pt x="1150" y="3792"/>
                        <a:pt x="1217" y="3778"/>
                      </a:cubicBezTo>
                      <a:cubicBezTo>
                        <a:pt x="1266" y="3816"/>
                        <a:pt x="1321" y="3854"/>
                        <a:pt x="1375" y="3887"/>
                      </a:cubicBezTo>
                      <a:cubicBezTo>
                        <a:pt x="1713" y="4094"/>
                        <a:pt x="2089" y="4225"/>
                        <a:pt x="2487" y="4268"/>
                      </a:cubicBezTo>
                      <a:cubicBezTo>
                        <a:pt x="2509" y="4268"/>
                        <a:pt x="2509" y="4235"/>
                        <a:pt x="2487" y="4235"/>
                      </a:cubicBezTo>
                      <a:cubicBezTo>
                        <a:pt x="1506" y="4192"/>
                        <a:pt x="1081" y="3325"/>
                        <a:pt x="275" y="2966"/>
                      </a:cubicBezTo>
                      <a:cubicBezTo>
                        <a:pt x="275" y="2846"/>
                        <a:pt x="275" y="2721"/>
                        <a:pt x="275" y="2601"/>
                      </a:cubicBezTo>
                      <a:cubicBezTo>
                        <a:pt x="503" y="2644"/>
                        <a:pt x="727" y="2704"/>
                        <a:pt x="945" y="2791"/>
                      </a:cubicBezTo>
                      <a:cubicBezTo>
                        <a:pt x="947" y="2792"/>
                        <a:pt x="948" y="2792"/>
                        <a:pt x="950" y="2792"/>
                      </a:cubicBezTo>
                      <a:cubicBezTo>
                        <a:pt x="974" y="2792"/>
                        <a:pt x="987" y="2758"/>
                        <a:pt x="961" y="2748"/>
                      </a:cubicBezTo>
                      <a:cubicBezTo>
                        <a:pt x="738" y="2661"/>
                        <a:pt x="514" y="2557"/>
                        <a:pt x="269" y="2546"/>
                      </a:cubicBezTo>
                      <a:cubicBezTo>
                        <a:pt x="269" y="2421"/>
                        <a:pt x="264" y="2296"/>
                        <a:pt x="264" y="2170"/>
                      </a:cubicBezTo>
                      <a:cubicBezTo>
                        <a:pt x="345" y="2143"/>
                        <a:pt x="427" y="2116"/>
                        <a:pt x="509" y="2094"/>
                      </a:cubicBezTo>
                      <a:cubicBezTo>
                        <a:pt x="542" y="2192"/>
                        <a:pt x="661" y="2285"/>
                        <a:pt x="754" y="2334"/>
                      </a:cubicBezTo>
                      <a:cubicBezTo>
                        <a:pt x="841" y="2388"/>
                        <a:pt x="939" y="2410"/>
                        <a:pt x="1037" y="2410"/>
                      </a:cubicBezTo>
                      <a:cubicBezTo>
                        <a:pt x="1048" y="2410"/>
                        <a:pt x="1043" y="2399"/>
                        <a:pt x="1037" y="2399"/>
                      </a:cubicBezTo>
                      <a:cubicBezTo>
                        <a:pt x="917" y="2388"/>
                        <a:pt x="798" y="2334"/>
                        <a:pt x="710" y="2247"/>
                      </a:cubicBezTo>
                      <a:cubicBezTo>
                        <a:pt x="650" y="2198"/>
                        <a:pt x="607" y="2132"/>
                        <a:pt x="547" y="2083"/>
                      </a:cubicBezTo>
                      <a:cubicBezTo>
                        <a:pt x="631" y="2066"/>
                        <a:pt x="715" y="2055"/>
                        <a:pt x="799" y="2055"/>
                      </a:cubicBezTo>
                      <a:cubicBezTo>
                        <a:pt x="954" y="2055"/>
                        <a:pt x="1109" y="2091"/>
                        <a:pt x="1261" y="2187"/>
                      </a:cubicBezTo>
                      <a:cubicBezTo>
                        <a:pt x="1262" y="2188"/>
                        <a:pt x="1263" y="2188"/>
                        <a:pt x="1264" y="2188"/>
                      </a:cubicBezTo>
                      <a:cubicBezTo>
                        <a:pt x="1268" y="2188"/>
                        <a:pt x="1271" y="2180"/>
                        <a:pt x="1266" y="2176"/>
                      </a:cubicBezTo>
                      <a:cubicBezTo>
                        <a:pt x="1125" y="2061"/>
                        <a:pt x="931" y="2007"/>
                        <a:pt x="735" y="2007"/>
                      </a:cubicBezTo>
                      <a:cubicBezTo>
                        <a:pt x="568" y="2007"/>
                        <a:pt x="399" y="2046"/>
                        <a:pt x="258" y="2121"/>
                      </a:cubicBezTo>
                      <a:cubicBezTo>
                        <a:pt x="258" y="2007"/>
                        <a:pt x="253" y="1892"/>
                        <a:pt x="247" y="1778"/>
                      </a:cubicBezTo>
                      <a:cubicBezTo>
                        <a:pt x="394" y="1693"/>
                        <a:pt x="557" y="1654"/>
                        <a:pt x="722" y="1654"/>
                      </a:cubicBezTo>
                      <a:cubicBezTo>
                        <a:pt x="1009" y="1654"/>
                        <a:pt x="1301" y="1771"/>
                        <a:pt x="1522" y="1958"/>
                      </a:cubicBezTo>
                      <a:cubicBezTo>
                        <a:pt x="1523" y="1959"/>
                        <a:pt x="1525" y="1959"/>
                        <a:pt x="1526" y="1959"/>
                      </a:cubicBezTo>
                      <a:cubicBezTo>
                        <a:pt x="1531" y="1959"/>
                        <a:pt x="1538" y="1950"/>
                        <a:pt x="1533" y="1941"/>
                      </a:cubicBezTo>
                      <a:cubicBezTo>
                        <a:pt x="1354" y="1752"/>
                        <a:pt x="992" y="1586"/>
                        <a:pt x="668" y="1586"/>
                      </a:cubicBezTo>
                      <a:cubicBezTo>
                        <a:pt x="508" y="1586"/>
                        <a:pt x="357" y="1626"/>
                        <a:pt x="242" y="1723"/>
                      </a:cubicBezTo>
                      <a:cubicBezTo>
                        <a:pt x="236" y="1533"/>
                        <a:pt x="220" y="198"/>
                        <a:pt x="209" y="13"/>
                      </a:cubicBezTo>
                      <a:cubicBezTo>
                        <a:pt x="209" y="4"/>
                        <a:pt x="202" y="0"/>
                        <a:pt x="195" y="0"/>
                      </a:cubicBezTo>
                      <a:close/>
                    </a:path>
                  </a:pathLst>
                </a:custGeom>
                <a:solidFill>
                  <a:srgbClr val="667BB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002" name="Google Shape;3002;p9"/>
                <p:cNvGrpSpPr/>
                <p:nvPr/>
              </p:nvGrpSpPr>
              <p:grpSpPr>
                <a:xfrm>
                  <a:off x="3696227" y="3261380"/>
                  <a:ext cx="108950" cy="73543"/>
                  <a:chOff x="3696227" y="3261380"/>
                  <a:chExt cx="108950" cy="73543"/>
                </a:xfrm>
              </p:grpSpPr>
              <p:sp>
                <p:nvSpPr>
                  <p:cNvPr id="3003" name="Google Shape;3003;p9"/>
                  <p:cNvSpPr/>
                  <p:nvPr/>
                </p:nvSpPr>
                <p:spPr>
                  <a:xfrm>
                    <a:off x="3696227" y="3261380"/>
                    <a:ext cx="108950" cy="73442"/>
                  </a:xfrm>
                  <a:custGeom>
                    <a:rect b="b" l="l" r="r" t="t"/>
                    <a:pathLst>
                      <a:path extrusionOk="0" h="2906" w="4311">
                        <a:moveTo>
                          <a:pt x="2117" y="0"/>
                        </a:moveTo>
                        <a:cubicBezTo>
                          <a:pt x="1761" y="0"/>
                          <a:pt x="1404" y="51"/>
                          <a:pt x="1101" y="173"/>
                        </a:cubicBezTo>
                        <a:cubicBezTo>
                          <a:pt x="840" y="271"/>
                          <a:pt x="611" y="434"/>
                          <a:pt x="425" y="641"/>
                        </a:cubicBezTo>
                        <a:cubicBezTo>
                          <a:pt x="207" y="903"/>
                          <a:pt x="115" y="1235"/>
                          <a:pt x="82" y="1573"/>
                        </a:cubicBezTo>
                        <a:cubicBezTo>
                          <a:pt x="49" y="1862"/>
                          <a:pt x="0" y="2227"/>
                          <a:pt x="158" y="2488"/>
                        </a:cubicBezTo>
                        <a:cubicBezTo>
                          <a:pt x="175" y="2510"/>
                          <a:pt x="197" y="2537"/>
                          <a:pt x="218" y="2559"/>
                        </a:cubicBezTo>
                        <a:cubicBezTo>
                          <a:pt x="436" y="2799"/>
                          <a:pt x="883" y="2815"/>
                          <a:pt x="1183" y="2854"/>
                        </a:cubicBezTo>
                        <a:cubicBezTo>
                          <a:pt x="1478" y="2891"/>
                          <a:pt x="1781" y="2906"/>
                          <a:pt x="2084" y="2906"/>
                        </a:cubicBezTo>
                        <a:cubicBezTo>
                          <a:pt x="2481" y="2906"/>
                          <a:pt x="2879" y="2881"/>
                          <a:pt x="3264" y="2854"/>
                        </a:cubicBezTo>
                        <a:cubicBezTo>
                          <a:pt x="3520" y="2837"/>
                          <a:pt x="3896" y="2821"/>
                          <a:pt x="4087" y="2625"/>
                        </a:cubicBezTo>
                        <a:cubicBezTo>
                          <a:pt x="4311" y="2390"/>
                          <a:pt x="4289" y="2020"/>
                          <a:pt x="4245" y="1726"/>
                        </a:cubicBezTo>
                        <a:cubicBezTo>
                          <a:pt x="4169" y="1197"/>
                          <a:pt x="3973" y="614"/>
                          <a:pt x="3504" y="309"/>
                        </a:cubicBezTo>
                        <a:cubicBezTo>
                          <a:pt x="3357" y="216"/>
                          <a:pt x="3199" y="151"/>
                          <a:pt x="3030" y="107"/>
                        </a:cubicBezTo>
                        <a:cubicBezTo>
                          <a:pt x="2751" y="41"/>
                          <a:pt x="2434" y="0"/>
                          <a:pt x="2117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9"/>
                  <p:cNvSpPr/>
                  <p:nvPr/>
                </p:nvSpPr>
                <p:spPr>
                  <a:xfrm>
                    <a:off x="3697743" y="3283367"/>
                    <a:ext cx="9528" cy="27699"/>
                  </a:xfrm>
                  <a:custGeom>
                    <a:rect b="b" l="l" r="r" t="t"/>
                    <a:pathLst>
                      <a:path extrusionOk="0" h="1096" w="377">
                        <a:moveTo>
                          <a:pt x="213" y="0"/>
                        </a:moveTo>
                        <a:cubicBezTo>
                          <a:pt x="104" y="218"/>
                          <a:pt x="38" y="458"/>
                          <a:pt x="17" y="703"/>
                        </a:cubicBezTo>
                        <a:cubicBezTo>
                          <a:pt x="11" y="752"/>
                          <a:pt x="6" y="801"/>
                          <a:pt x="0" y="850"/>
                        </a:cubicBezTo>
                        <a:cubicBezTo>
                          <a:pt x="66" y="932"/>
                          <a:pt x="131" y="1014"/>
                          <a:pt x="197" y="1095"/>
                        </a:cubicBezTo>
                        <a:cubicBezTo>
                          <a:pt x="267" y="1019"/>
                          <a:pt x="316" y="926"/>
                          <a:pt x="333" y="823"/>
                        </a:cubicBezTo>
                        <a:cubicBezTo>
                          <a:pt x="333" y="812"/>
                          <a:pt x="333" y="801"/>
                          <a:pt x="338" y="790"/>
                        </a:cubicBezTo>
                        <a:cubicBezTo>
                          <a:pt x="376" y="540"/>
                          <a:pt x="289" y="245"/>
                          <a:pt x="213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9"/>
                  <p:cNvSpPr/>
                  <p:nvPr/>
                </p:nvSpPr>
                <p:spPr>
                  <a:xfrm>
                    <a:off x="3714676" y="3292465"/>
                    <a:ext cx="21381" cy="21507"/>
                  </a:xfrm>
                  <a:custGeom>
                    <a:rect b="b" l="l" r="r" t="t"/>
                    <a:pathLst>
                      <a:path extrusionOk="0" h="851" w="846">
                        <a:moveTo>
                          <a:pt x="348" y="1"/>
                        </a:moveTo>
                        <a:cubicBezTo>
                          <a:pt x="277" y="1"/>
                          <a:pt x="209" y="25"/>
                          <a:pt x="153" y="87"/>
                        </a:cubicBezTo>
                        <a:cubicBezTo>
                          <a:pt x="50" y="196"/>
                          <a:pt x="1" y="348"/>
                          <a:pt x="22" y="496"/>
                        </a:cubicBezTo>
                        <a:cubicBezTo>
                          <a:pt x="142" y="566"/>
                          <a:pt x="235" y="675"/>
                          <a:pt x="295" y="801"/>
                        </a:cubicBezTo>
                        <a:cubicBezTo>
                          <a:pt x="371" y="830"/>
                          <a:pt x="457" y="850"/>
                          <a:pt x="537" y="850"/>
                        </a:cubicBezTo>
                        <a:cubicBezTo>
                          <a:pt x="667" y="850"/>
                          <a:pt x="783" y="796"/>
                          <a:pt x="823" y="637"/>
                        </a:cubicBezTo>
                        <a:cubicBezTo>
                          <a:pt x="834" y="605"/>
                          <a:pt x="840" y="572"/>
                          <a:pt x="840" y="539"/>
                        </a:cubicBezTo>
                        <a:cubicBezTo>
                          <a:pt x="829" y="523"/>
                          <a:pt x="829" y="501"/>
                          <a:pt x="845" y="485"/>
                        </a:cubicBezTo>
                        <a:cubicBezTo>
                          <a:pt x="840" y="359"/>
                          <a:pt x="785" y="239"/>
                          <a:pt x="687" y="158"/>
                        </a:cubicBezTo>
                        <a:cubicBezTo>
                          <a:pt x="601" y="75"/>
                          <a:pt x="470" y="1"/>
                          <a:pt x="34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9"/>
                  <p:cNvSpPr/>
                  <p:nvPr/>
                </p:nvSpPr>
                <p:spPr>
                  <a:xfrm>
                    <a:off x="3710127" y="3264893"/>
                    <a:ext cx="17943" cy="15315"/>
                  </a:xfrm>
                  <a:custGeom>
                    <a:rect b="b" l="l" r="r" t="t"/>
                    <a:pathLst>
                      <a:path extrusionOk="0" h="606" w="710">
                        <a:moveTo>
                          <a:pt x="644" y="1"/>
                        </a:moveTo>
                        <a:cubicBezTo>
                          <a:pt x="611" y="12"/>
                          <a:pt x="578" y="28"/>
                          <a:pt x="546" y="39"/>
                        </a:cubicBezTo>
                        <a:cubicBezTo>
                          <a:pt x="349" y="115"/>
                          <a:pt x="164" y="230"/>
                          <a:pt x="1" y="371"/>
                        </a:cubicBezTo>
                        <a:cubicBezTo>
                          <a:pt x="191" y="524"/>
                          <a:pt x="426" y="606"/>
                          <a:pt x="671" y="606"/>
                        </a:cubicBezTo>
                        <a:cubicBezTo>
                          <a:pt x="709" y="410"/>
                          <a:pt x="704" y="197"/>
                          <a:pt x="64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9"/>
                  <p:cNvSpPr/>
                  <p:nvPr/>
                </p:nvSpPr>
                <p:spPr>
                  <a:xfrm>
                    <a:off x="3704491" y="3275786"/>
                    <a:ext cx="22063" cy="28255"/>
                  </a:xfrm>
                  <a:custGeom>
                    <a:rect b="b" l="l" r="r" t="t"/>
                    <a:pathLst>
                      <a:path extrusionOk="0" h="1118" w="873">
                        <a:moveTo>
                          <a:pt x="164" y="0"/>
                        </a:moveTo>
                        <a:cubicBezTo>
                          <a:pt x="142" y="22"/>
                          <a:pt x="120" y="49"/>
                          <a:pt x="93" y="77"/>
                        </a:cubicBezTo>
                        <a:cubicBezTo>
                          <a:pt x="60" y="115"/>
                          <a:pt x="33" y="158"/>
                          <a:pt x="0" y="202"/>
                        </a:cubicBezTo>
                        <a:cubicBezTo>
                          <a:pt x="82" y="469"/>
                          <a:pt x="186" y="790"/>
                          <a:pt x="153" y="1079"/>
                        </a:cubicBezTo>
                        <a:cubicBezTo>
                          <a:pt x="218" y="1085"/>
                          <a:pt x="278" y="1096"/>
                          <a:pt x="338" y="1117"/>
                        </a:cubicBezTo>
                        <a:cubicBezTo>
                          <a:pt x="322" y="910"/>
                          <a:pt x="425" y="714"/>
                          <a:pt x="605" y="611"/>
                        </a:cubicBezTo>
                        <a:cubicBezTo>
                          <a:pt x="654" y="589"/>
                          <a:pt x="703" y="578"/>
                          <a:pt x="758" y="578"/>
                        </a:cubicBezTo>
                        <a:cubicBezTo>
                          <a:pt x="807" y="474"/>
                          <a:pt x="845" y="365"/>
                          <a:pt x="872" y="256"/>
                        </a:cubicBezTo>
                        <a:cubicBezTo>
                          <a:pt x="616" y="251"/>
                          <a:pt x="365" y="164"/>
                          <a:pt x="164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9"/>
                  <p:cNvSpPr/>
                  <p:nvPr/>
                </p:nvSpPr>
                <p:spPr>
                  <a:xfrm>
                    <a:off x="3728323" y="3261507"/>
                    <a:ext cx="24792" cy="18702"/>
                  </a:xfrm>
                  <a:custGeom>
                    <a:rect b="b" l="l" r="r" t="t"/>
                    <a:pathLst>
                      <a:path extrusionOk="0" h="740" w="981">
                        <a:moveTo>
                          <a:pt x="830" y="0"/>
                        </a:moveTo>
                        <a:cubicBezTo>
                          <a:pt x="548" y="0"/>
                          <a:pt x="268" y="39"/>
                          <a:pt x="0" y="113"/>
                        </a:cubicBezTo>
                        <a:cubicBezTo>
                          <a:pt x="60" y="315"/>
                          <a:pt x="71" y="533"/>
                          <a:pt x="33" y="740"/>
                        </a:cubicBezTo>
                        <a:cubicBezTo>
                          <a:pt x="174" y="734"/>
                          <a:pt x="316" y="696"/>
                          <a:pt x="441" y="631"/>
                        </a:cubicBezTo>
                        <a:cubicBezTo>
                          <a:pt x="703" y="495"/>
                          <a:pt x="866" y="266"/>
                          <a:pt x="981" y="4"/>
                        </a:cubicBezTo>
                        <a:cubicBezTo>
                          <a:pt x="931" y="2"/>
                          <a:pt x="880" y="0"/>
                          <a:pt x="83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9"/>
                  <p:cNvSpPr/>
                  <p:nvPr/>
                </p:nvSpPr>
                <p:spPr>
                  <a:xfrm>
                    <a:off x="3725821" y="3278136"/>
                    <a:ext cx="24413" cy="26309"/>
                  </a:xfrm>
                  <a:custGeom>
                    <a:rect b="b" l="l" r="r" t="t"/>
                    <a:pathLst>
                      <a:path extrusionOk="0" h="1041" w="966">
                        <a:moveTo>
                          <a:pt x="671" y="0"/>
                        </a:moveTo>
                        <a:cubicBezTo>
                          <a:pt x="611" y="38"/>
                          <a:pt x="546" y="65"/>
                          <a:pt x="480" y="93"/>
                        </a:cubicBezTo>
                        <a:cubicBezTo>
                          <a:pt x="361" y="131"/>
                          <a:pt x="241" y="153"/>
                          <a:pt x="115" y="158"/>
                        </a:cubicBezTo>
                        <a:cubicBezTo>
                          <a:pt x="88" y="272"/>
                          <a:pt x="50" y="387"/>
                          <a:pt x="1" y="490"/>
                        </a:cubicBezTo>
                        <a:cubicBezTo>
                          <a:pt x="148" y="529"/>
                          <a:pt x="279" y="616"/>
                          <a:pt x="371" y="736"/>
                        </a:cubicBezTo>
                        <a:cubicBezTo>
                          <a:pt x="442" y="823"/>
                          <a:pt x="486" y="932"/>
                          <a:pt x="491" y="1041"/>
                        </a:cubicBezTo>
                        <a:cubicBezTo>
                          <a:pt x="688" y="1019"/>
                          <a:pt x="856" y="741"/>
                          <a:pt x="965" y="518"/>
                        </a:cubicBezTo>
                        <a:lnTo>
                          <a:pt x="960" y="512"/>
                        </a:lnTo>
                        <a:cubicBezTo>
                          <a:pt x="824" y="371"/>
                          <a:pt x="704" y="196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9"/>
                  <p:cNvSpPr/>
                  <p:nvPr/>
                </p:nvSpPr>
                <p:spPr>
                  <a:xfrm>
                    <a:off x="3744573" y="3263377"/>
                    <a:ext cx="10766" cy="25652"/>
                  </a:xfrm>
                  <a:custGeom>
                    <a:rect b="b" l="l" r="r" t="t"/>
                    <a:pathLst>
                      <a:path extrusionOk="0" h="1015" w="426">
                        <a:moveTo>
                          <a:pt x="398" y="1"/>
                        </a:moveTo>
                        <a:cubicBezTo>
                          <a:pt x="311" y="208"/>
                          <a:pt x="174" y="388"/>
                          <a:pt x="0" y="530"/>
                        </a:cubicBezTo>
                        <a:cubicBezTo>
                          <a:pt x="16" y="715"/>
                          <a:pt x="136" y="884"/>
                          <a:pt x="256" y="1014"/>
                        </a:cubicBezTo>
                        <a:cubicBezTo>
                          <a:pt x="278" y="971"/>
                          <a:pt x="294" y="922"/>
                          <a:pt x="311" y="889"/>
                        </a:cubicBezTo>
                        <a:cubicBezTo>
                          <a:pt x="343" y="797"/>
                          <a:pt x="371" y="704"/>
                          <a:pt x="392" y="606"/>
                        </a:cubicBezTo>
                        <a:cubicBezTo>
                          <a:pt x="392" y="600"/>
                          <a:pt x="392" y="595"/>
                          <a:pt x="398" y="595"/>
                        </a:cubicBezTo>
                        <a:cubicBezTo>
                          <a:pt x="420" y="475"/>
                          <a:pt x="425" y="350"/>
                          <a:pt x="420" y="230"/>
                        </a:cubicBezTo>
                        <a:cubicBezTo>
                          <a:pt x="414" y="170"/>
                          <a:pt x="409" y="88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1" name="Google Shape;3011;p9"/>
                  <p:cNvSpPr/>
                  <p:nvPr/>
                </p:nvSpPr>
                <p:spPr>
                  <a:xfrm>
                    <a:off x="3723344" y="3304141"/>
                    <a:ext cx="28684" cy="22493"/>
                  </a:xfrm>
                  <a:custGeom>
                    <a:rect b="b" l="l" r="r" t="t"/>
                    <a:pathLst>
                      <a:path extrusionOk="0" h="890" w="1135">
                        <a:moveTo>
                          <a:pt x="807" y="1"/>
                        </a:moveTo>
                        <a:cubicBezTo>
                          <a:pt x="747" y="61"/>
                          <a:pt x="671" y="94"/>
                          <a:pt x="584" y="99"/>
                        </a:cubicBezTo>
                        <a:cubicBezTo>
                          <a:pt x="578" y="186"/>
                          <a:pt x="546" y="268"/>
                          <a:pt x="497" y="339"/>
                        </a:cubicBezTo>
                        <a:cubicBezTo>
                          <a:pt x="425" y="444"/>
                          <a:pt x="318" y="482"/>
                          <a:pt x="204" y="482"/>
                        </a:cubicBezTo>
                        <a:cubicBezTo>
                          <a:pt x="136" y="482"/>
                          <a:pt x="66" y="468"/>
                          <a:pt x="1" y="448"/>
                        </a:cubicBezTo>
                        <a:lnTo>
                          <a:pt x="1" y="448"/>
                        </a:lnTo>
                        <a:cubicBezTo>
                          <a:pt x="50" y="589"/>
                          <a:pt x="77" y="736"/>
                          <a:pt x="83" y="889"/>
                        </a:cubicBezTo>
                        <a:cubicBezTo>
                          <a:pt x="284" y="816"/>
                          <a:pt x="505" y="764"/>
                          <a:pt x="722" y="764"/>
                        </a:cubicBezTo>
                        <a:cubicBezTo>
                          <a:pt x="863" y="764"/>
                          <a:pt x="1003" y="786"/>
                          <a:pt x="1134" y="840"/>
                        </a:cubicBezTo>
                        <a:cubicBezTo>
                          <a:pt x="1134" y="818"/>
                          <a:pt x="1129" y="791"/>
                          <a:pt x="1123" y="769"/>
                        </a:cubicBezTo>
                        <a:cubicBezTo>
                          <a:pt x="1063" y="502"/>
                          <a:pt x="954" y="246"/>
                          <a:pt x="807" y="12"/>
                        </a:cubicBezTo>
                        <a:cubicBezTo>
                          <a:pt x="807" y="6"/>
                          <a:pt x="807" y="6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2" name="Google Shape;3012;p9"/>
                  <p:cNvSpPr/>
                  <p:nvPr/>
                </p:nvSpPr>
                <p:spPr>
                  <a:xfrm>
                    <a:off x="3725290" y="3325471"/>
                    <a:ext cx="27294" cy="9452"/>
                  </a:xfrm>
                  <a:custGeom>
                    <a:rect b="b" l="l" r="r" t="t"/>
                    <a:pathLst>
                      <a:path extrusionOk="0" h="374" w="1080">
                        <a:moveTo>
                          <a:pt x="636" y="0"/>
                        </a:moveTo>
                        <a:cubicBezTo>
                          <a:pt x="421" y="0"/>
                          <a:pt x="202" y="56"/>
                          <a:pt x="6" y="127"/>
                        </a:cubicBezTo>
                        <a:cubicBezTo>
                          <a:pt x="6" y="192"/>
                          <a:pt x="6" y="252"/>
                          <a:pt x="0" y="318"/>
                        </a:cubicBezTo>
                        <a:lnTo>
                          <a:pt x="38" y="318"/>
                        </a:lnTo>
                        <a:cubicBezTo>
                          <a:pt x="339" y="356"/>
                          <a:pt x="645" y="373"/>
                          <a:pt x="950" y="373"/>
                        </a:cubicBezTo>
                        <a:cubicBezTo>
                          <a:pt x="993" y="373"/>
                          <a:pt x="1036" y="373"/>
                          <a:pt x="1079" y="372"/>
                        </a:cubicBezTo>
                        <a:cubicBezTo>
                          <a:pt x="1079" y="279"/>
                          <a:pt x="1079" y="187"/>
                          <a:pt x="1068" y="94"/>
                        </a:cubicBezTo>
                        <a:cubicBezTo>
                          <a:pt x="932" y="27"/>
                          <a:pt x="785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9"/>
                  <p:cNvSpPr/>
                  <p:nvPr/>
                </p:nvSpPr>
                <p:spPr>
                  <a:xfrm>
                    <a:off x="3745104" y="3291075"/>
                    <a:ext cx="26890" cy="21583"/>
                  </a:xfrm>
                  <a:custGeom>
                    <a:rect b="b" l="l" r="r" t="t"/>
                    <a:pathLst>
                      <a:path extrusionOk="0" h="854" w="1064">
                        <a:moveTo>
                          <a:pt x="290" y="0"/>
                        </a:moveTo>
                        <a:cubicBezTo>
                          <a:pt x="213" y="169"/>
                          <a:pt x="121" y="327"/>
                          <a:pt x="1" y="463"/>
                        </a:cubicBezTo>
                        <a:cubicBezTo>
                          <a:pt x="6" y="469"/>
                          <a:pt x="12" y="474"/>
                          <a:pt x="17" y="480"/>
                        </a:cubicBezTo>
                        <a:cubicBezTo>
                          <a:pt x="88" y="600"/>
                          <a:pt x="153" y="719"/>
                          <a:pt x="213" y="845"/>
                        </a:cubicBezTo>
                        <a:lnTo>
                          <a:pt x="219" y="845"/>
                        </a:lnTo>
                        <a:cubicBezTo>
                          <a:pt x="247" y="851"/>
                          <a:pt x="275" y="853"/>
                          <a:pt x="304" y="853"/>
                        </a:cubicBezTo>
                        <a:cubicBezTo>
                          <a:pt x="482" y="853"/>
                          <a:pt x="657" y="746"/>
                          <a:pt x="813" y="670"/>
                        </a:cubicBezTo>
                        <a:cubicBezTo>
                          <a:pt x="900" y="627"/>
                          <a:pt x="982" y="583"/>
                          <a:pt x="1063" y="534"/>
                        </a:cubicBezTo>
                        <a:cubicBezTo>
                          <a:pt x="775" y="431"/>
                          <a:pt x="448" y="278"/>
                          <a:pt x="29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9"/>
                  <p:cNvSpPr/>
                  <p:nvPr/>
                </p:nvSpPr>
                <p:spPr>
                  <a:xfrm>
                    <a:off x="3753520" y="3276013"/>
                    <a:ext cx="20547" cy="21835"/>
                  </a:xfrm>
                  <a:custGeom>
                    <a:rect b="b" l="l" r="r" t="t"/>
                    <a:pathLst>
                      <a:path extrusionOk="0" h="864" w="813">
                        <a:moveTo>
                          <a:pt x="629" y="0"/>
                        </a:moveTo>
                        <a:cubicBezTo>
                          <a:pt x="445" y="0"/>
                          <a:pt x="258" y="27"/>
                          <a:pt x="120" y="133"/>
                        </a:cubicBezTo>
                        <a:cubicBezTo>
                          <a:pt x="93" y="258"/>
                          <a:pt x="55" y="378"/>
                          <a:pt x="6" y="493"/>
                        </a:cubicBezTo>
                        <a:lnTo>
                          <a:pt x="0" y="504"/>
                        </a:lnTo>
                        <a:cubicBezTo>
                          <a:pt x="76" y="656"/>
                          <a:pt x="191" y="781"/>
                          <a:pt x="338" y="863"/>
                        </a:cubicBezTo>
                        <a:cubicBezTo>
                          <a:pt x="551" y="711"/>
                          <a:pt x="681" y="373"/>
                          <a:pt x="768" y="144"/>
                        </a:cubicBezTo>
                        <a:cubicBezTo>
                          <a:pt x="785" y="95"/>
                          <a:pt x="796" y="51"/>
                          <a:pt x="812" y="8"/>
                        </a:cubicBezTo>
                        <a:cubicBezTo>
                          <a:pt x="753" y="4"/>
                          <a:pt x="691" y="0"/>
                          <a:pt x="629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9"/>
                  <p:cNvSpPr/>
                  <p:nvPr/>
                </p:nvSpPr>
                <p:spPr>
                  <a:xfrm>
                    <a:off x="3764109" y="3276342"/>
                    <a:ext cx="29215" cy="26865"/>
                  </a:xfrm>
                  <a:custGeom>
                    <a:rect b="b" l="l" r="r" t="t"/>
                    <a:pathLst>
                      <a:path extrusionOk="0" h="1063" w="1156">
                        <a:moveTo>
                          <a:pt x="475" y="0"/>
                        </a:moveTo>
                        <a:cubicBezTo>
                          <a:pt x="453" y="76"/>
                          <a:pt x="426" y="153"/>
                          <a:pt x="399" y="224"/>
                        </a:cubicBezTo>
                        <a:cubicBezTo>
                          <a:pt x="295" y="452"/>
                          <a:pt x="191" y="730"/>
                          <a:pt x="1" y="894"/>
                        </a:cubicBezTo>
                        <a:cubicBezTo>
                          <a:pt x="121" y="954"/>
                          <a:pt x="251" y="1008"/>
                          <a:pt x="382" y="1052"/>
                        </a:cubicBezTo>
                        <a:cubicBezTo>
                          <a:pt x="393" y="1057"/>
                          <a:pt x="399" y="1057"/>
                          <a:pt x="399" y="1063"/>
                        </a:cubicBezTo>
                        <a:cubicBezTo>
                          <a:pt x="442" y="1035"/>
                          <a:pt x="480" y="1008"/>
                          <a:pt x="524" y="986"/>
                        </a:cubicBezTo>
                        <a:cubicBezTo>
                          <a:pt x="775" y="812"/>
                          <a:pt x="992" y="594"/>
                          <a:pt x="1156" y="338"/>
                        </a:cubicBezTo>
                        <a:cubicBezTo>
                          <a:pt x="954" y="175"/>
                          <a:pt x="742" y="38"/>
                          <a:pt x="47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9"/>
                  <p:cNvSpPr/>
                  <p:nvPr/>
                </p:nvSpPr>
                <p:spPr>
                  <a:xfrm>
                    <a:off x="3756552" y="3261734"/>
                    <a:ext cx="19561" cy="14911"/>
                  </a:xfrm>
                  <a:custGeom>
                    <a:rect b="b" l="l" r="r" t="t"/>
                    <a:pathLst>
                      <a:path extrusionOk="0" h="590" w="774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6" y="99"/>
                          <a:pt x="22" y="197"/>
                          <a:pt x="27" y="295"/>
                        </a:cubicBezTo>
                        <a:cubicBezTo>
                          <a:pt x="27" y="393"/>
                          <a:pt x="27" y="491"/>
                          <a:pt x="11" y="589"/>
                        </a:cubicBezTo>
                        <a:cubicBezTo>
                          <a:pt x="164" y="504"/>
                          <a:pt x="350" y="476"/>
                          <a:pt x="527" y="476"/>
                        </a:cubicBezTo>
                        <a:cubicBezTo>
                          <a:pt x="589" y="476"/>
                          <a:pt x="650" y="480"/>
                          <a:pt x="708" y="486"/>
                        </a:cubicBezTo>
                        <a:cubicBezTo>
                          <a:pt x="741" y="371"/>
                          <a:pt x="757" y="257"/>
                          <a:pt x="774" y="137"/>
                        </a:cubicBezTo>
                        <a:cubicBezTo>
                          <a:pt x="725" y="120"/>
                          <a:pt x="681" y="110"/>
                          <a:pt x="638" y="99"/>
                        </a:cubicBezTo>
                        <a:cubicBezTo>
                          <a:pt x="425" y="50"/>
                          <a:pt x="213" y="1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9"/>
                  <p:cNvSpPr/>
                  <p:nvPr/>
                </p:nvSpPr>
                <p:spPr>
                  <a:xfrm>
                    <a:off x="3776644" y="3266005"/>
                    <a:ext cx="18904" cy="16958"/>
                  </a:xfrm>
                  <a:custGeom>
                    <a:rect b="b" l="l" r="r" t="t"/>
                    <a:pathLst>
                      <a:path extrusionOk="0" h="671" w="748">
                        <a:moveTo>
                          <a:pt x="61" y="1"/>
                        </a:moveTo>
                        <a:cubicBezTo>
                          <a:pt x="50" y="109"/>
                          <a:pt x="28" y="224"/>
                          <a:pt x="1" y="333"/>
                        </a:cubicBezTo>
                        <a:cubicBezTo>
                          <a:pt x="262" y="382"/>
                          <a:pt x="502" y="502"/>
                          <a:pt x="704" y="671"/>
                        </a:cubicBezTo>
                        <a:cubicBezTo>
                          <a:pt x="714" y="643"/>
                          <a:pt x="731" y="611"/>
                          <a:pt x="747" y="578"/>
                        </a:cubicBezTo>
                        <a:cubicBezTo>
                          <a:pt x="638" y="398"/>
                          <a:pt x="496" y="246"/>
                          <a:pt x="322" y="131"/>
                        </a:cubicBezTo>
                        <a:cubicBezTo>
                          <a:pt x="240" y="77"/>
                          <a:pt x="153" y="33"/>
                          <a:pt x="6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9"/>
                  <p:cNvSpPr/>
                  <p:nvPr/>
                </p:nvSpPr>
                <p:spPr>
                  <a:xfrm>
                    <a:off x="3784630" y="3282811"/>
                    <a:ext cx="19435" cy="28811"/>
                  </a:xfrm>
                  <a:custGeom>
                    <a:rect b="b" l="l" r="r" t="t"/>
                    <a:pathLst>
                      <a:path extrusionOk="0" h="1140" w="769">
                        <a:moveTo>
                          <a:pt x="480" y="0"/>
                        </a:moveTo>
                        <a:cubicBezTo>
                          <a:pt x="469" y="22"/>
                          <a:pt x="458" y="38"/>
                          <a:pt x="453" y="60"/>
                        </a:cubicBezTo>
                        <a:cubicBezTo>
                          <a:pt x="482" y="85"/>
                          <a:pt x="459" y="127"/>
                          <a:pt x="422" y="127"/>
                        </a:cubicBezTo>
                        <a:cubicBezTo>
                          <a:pt x="418" y="127"/>
                          <a:pt x="414" y="127"/>
                          <a:pt x="409" y="126"/>
                        </a:cubicBezTo>
                        <a:cubicBezTo>
                          <a:pt x="300" y="305"/>
                          <a:pt x="164" y="469"/>
                          <a:pt x="1" y="605"/>
                        </a:cubicBezTo>
                        <a:cubicBezTo>
                          <a:pt x="142" y="720"/>
                          <a:pt x="235" y="872"/>
                          <a:pt x="388" y="970"/>
                        </a:cubicBezTo>
                        <a:cubicBezTo>
                          <a:pt x="404" y="970"/>
                          <a:pt x="420" y="981"/>
                          <a:pt x="426" y="997"/>
                        </a:cubicBezTo>
                        <a:cubicBezTo>
                          <a:pt x="437" y="997"/>
                          <a:pt x="442" y="1003"/>
                          <a:pt x="447" y="1008"/>
                        </a:cubicBezTo>
                        <a:cubicBezTo>
                          <a:pt x="551" y="1057"/>
                          <a:pt x="660" y="1101"/>
                          <a:pt x="769" y="1139"/>
                        </a:cubicBezTo>
                        <a:cubicBezTo>
                          <a:pt x="769" y="1052"/>
                          <a:pt x="758" y="965"/>
                          <a:pt x="747" y="878"/>
                        </a:cubicBezTo>
                        <a:cubicBezTo>
                          <a:pt x="709" y="572"/>
                          <a:pt x="616" y="278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9" name="Google Shape;3019;p9"/>
                  <p:cNvSpPr/>
                  <p:nvPr/>
                </p:nvSpPr>
                <p:spPr>
                  <a:xfrm>
                    <a:off x="3751321" y="3308286"/>
                    <a:ext cx="30858" cy="26460"/>
                  </a:xfrm>
                  <a:custGeom>
                    <a:rect b="b" l="l" r="r" t="t"/>
                    <a:pathLst>
                      <a:path extrusionOk="0" h="1047" w="1221">
                        <a:moveTo>
                          <a:pt x="725" y="0"/>
                        </a:moveTo>
                        <a:cubicBezTo>
                          <a:pt x="643" y="44"/>
                          <a:pt x="556" y="88"/>
                          <a:pt x="469" y="131"/>
                        </a:cubicBezTo>
                        <a:cubicBezTo>
                          <a:pt x="336" y="190"/>
                          <a:pt x="199" y="253"/>
                          <a:pt x="50" y="253"/>
                        </a:cubicBezTo>
                        <a:cubicBezTo>
                          <a:pt x="33" y="253"/>
                          <a:pt x="17" y="253"/>
                          <a:pt x="0" y="251"/>
                        </a:cubicBezTo>
                        <a:lnTo>
                          <a:pt x="0" y="251"/>
                        </a:lnTo>
                        <a:cubicBezTo>
                          <a:pt x="44" y="360"/>
                          <a:pt x="76" y="469"/>
                          <a:pt x="98" y="583"/>
                        </a:cubicBezTo>
                        <a:cubicBezTo>
                          <a:pt x="104" y="632"/>
                          <a:pt x="109" y="681"/>
                          <a:pt x="114" y="731"/>
                        </a:cubicBezTo>
                        <a:cubicBezTo>
                          <a:pt x="120" y="834"/>
                          <a:pt x="125" y="943"/>
                          <a:pt x="120" y="1047"/>
                        </a:cubicBezTo>
                        <a:cubicBezTo>
                          <a:pt x="447" y="1041"/>
                          <a:pt x="768" y="1019"/>
                          <a:pt x="1084" y="1003"/>
                        </a:cubicBezTo>
                        <a:lnTo>
                          <a:pt x="1221" y="992"/>
                        </a:lnTo>
                        <a:cubicBezTo>
                          <a:pt x="1112" y="627"/>
                          <a:pt x="975" y="251"/>
                          <a:pt x="725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0" name="Google Shape;3020;p9"/>
                  <p:cNvSpPr/>
                  <p:nvPr/>
                </p:nvSpPr>
                <p:spPr>
                  <a:xfrm>
                    <a:off x="3771413" y="3299466"/>
                    <a:ext cx="21507" cy="19864"/>
                  </a:xfrm>
                  <a:custGeom>
                    <a:rect b="b" l="l" r="r" t="t"/>
                    <a:pathLst>
                      <a:path extrusionOk="0" h="786" w="851">
                        <a:moveTo>
                          <a:pt x="464" y="1"/>
                        </a:moveTo>
                        <a:cubicBezTo>
                          <a:pt x="404" y="55"/>
                          <a:pt x="338" y="99"/>
                          <a:pt x="273" y="142"/>
                        </a:cubicBezTo>
                        <a:cubicBezTo>
                          <a:pt x="186" y="202"/>
                          <a:pt x="99" y="257"/>
                          <a:pt x="1" y="306"/>
                        </a:cubicBezTo>
                        <a:cubicBezTo>
                          <a:pt x="131" y="447"/>
                          <a:pt x="235" y="611"/>
                          <a:pt x="306" y="785"/>
                        </a:cubicBezTo>
                        <a:cubicBezTo>
                          <a:pt x="545" y="720"/>
                          <a:pt x="703" y="556"/>
                          <a:pt x="851" y="371"/>
                        </a:cubicBezTo>
                        <a:cubicBezTo>
                          <a:pt x="698" y="268"/>
                          <a:pt x="605" y="115"/>
                          <a:pt x="464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9"/>
                  <p:cNvSpPr/>
                  <p:nvPr/>
                </p:nvSpPr>
                <p:spPr>
                  <a:xfrm>
                    <a:off x="3780081" y="3309929"/>
                    <a:ext cx="24135" cy="23301"/>
                  </a:xfrm>
                  <a:custGeom>
                    <a:rect b="b" l="l" r="r" t="t"/>
                    <a:pathLst>
                      <a:path extrusionOk="0" h="922" w="955">
                        <a:moveTo>
                          <a:pt x="573" y="1"/>
                        </a:moveTo>
                        <a:cubicBezTo>
                          <a:pt x="420" y="202"/>
                          <a:pt x="246" y="371"/>
                          <a:pt x="1" y="448"/>
                        </a:cubicBezTo>
                        <a:cubicBezTo>
                          <a:pt x="66" y="600"/>
                          <a:pt x="115" y="764"/>
                          <a:pt x="164" y="922"/>
                        </a:cubicBezTo>
                        <a:cubicBezTo>
                          <a:pt x="388" y="900"/>
                          <a:pt x="627" y="856"/>
                          <a:pt x="769" y="709"/>
                        </a:cubicBezTo>
                        <a:cubicBezTo>
                          <a:pt x="911" y="562"/>
                          <a:pt x="954" y="360"/>
                          <a:pt x="954" y="159"/>
                        </a:cubicBezTo>
                        <a:cubicBezTo>
                          <a:pt x="824" y="121"/>
                          <a:pt x="693" y="66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9"/>
                  <p:cNvSpPr/>
                  <p:nvPr/>
                </p:nvSpPr>
                <p:spPr>
                  <a:xfrm>
                    <a:off x="3704087" y="3305127"/>
                    <a:ext cx="20117" cy="28103"/>
                  </a:xfrm>
                  <a:custGeom>
                    <a:rect b="b" l="l" r="r" t="t"/>
                    <a:pathLst>
                      <a:path extrusionOk="0" h="1112" w="796">
                        <a:moveTo>
                          <a:pt x="158" y="0"/>
                        </a:moveTo>
                        <a:cubicBezTo>
                          <a:pt x="136" y="114"/>
                          <a:pt x="76" y="218"/>
                          <a:pt x="0" y="300"/>
                        </a:cubicBezTo>
                        <a:cubicBezTo>
                          <a:pt x="158" y="507"/>
                          <a:pt x="272" y="730"/>
                          <a:pt x="185" y="1003"/>
                        </a:cubicBezTo>
                        <a:cubicBezTo>
                          <a:pt x="371" y="1063"/>
                          <a:pt x="561" y="1095"/>
                          <a:pt x="757" y="1112"/>
                        </a:cubicBezTo>
                        <a:cubicBezTo>
                          <a:pt x="796" y="621"/>
                          <a:pt x="681" y="38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9"/>
                  <p:cNvSpPr/>
                  <p:nvPr/>
                </p:nvSpPr>
                <p:spPr>
                  <a:xfrm>
                    <a:off x="3697187" y="3307856"/>
                    <a:ext cx="12156" cy="21785"/>
                  </a:xfrm>
                  <a:custGeom>
                    <a:rect b="b" l="l" r="r" t="t"/>
                    <a:pathLst>
                      <a:path extrusionOk="0" h="862" w="481">
                        <a:moveTo>
                          <a:pt x="11" y="1"/>
                        </a:moveTo>
                        <a:lnTo>
                          <a:pt x="11" y="1"/>
                        </a:lnTo>
                        <a:cubicBezTo>
                          <a:pt x="1" y="224"/>
                          <a:pt x="6" y="464"/>
                          <a:pt x="120" y="649"/>
                        </a:cubicBezTo>
                        <a:cubicBezTo>
                          <a:pt x="137" y="671"/>
                          <a:pt x="159" y="698"/>
                          <a:pt x="175" y="720"/>
                        </a:cubicBezTo>
                        <a:cubicBezTo>
                          <a:pt x="235" y="780"/>
                          <a:pt x="306" y="829"/>
                          <a:pt x="382" y="862"/>
                        </a:cubicBezTo>
                        <a:cubicBezTo>
                          <a:pt x="480" y="519"/>
                          <a:pt x="229" y="257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667BBA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024" name="Google Shape;3024;p9"/>
          <p:cNvGrpSpPr/>
          <p:nvPr/>
        </p:nvGrpSpPr>
        <p:grpSpPr>
          <a:xfrm>
            <a:off x="7159675" y="114214"/>
            <a:ext cx="316321" cy="1600092"/>
            <a:chOff x="6775725" y="1037324"/>
            <a:chExt cx="1118532" cy="3068838"/>
          </a:xfrm>
        </p:grpSpPr>
        <p:sp>
          <p:nvSpPr>
            <p:cNvPr id="3025" name="Google Shape;3025;p9"/>
            <p:cNvSpPr/>
            <p:nvPr/>
          </p:nvSpPr>
          <p:spPr>
            <a:xfrm>
              <a:off x="7088685" y="1301841"/>
              <a:ext cx="485301" cy="485316"/>
            </a:xfrm>
            <a:custGeom>
              <a:rect b="b" l="l" r="r" t="t"/>
              <a:pathLst>
                <a:path extrusionOk="0" h="33133" w="33132">
                  <a:moveTo>
                    <a:pt x="16565" y="0"/>
                  </a:moveTo>
                  <a:cubicBezTo>
                    <a:pt x="12172" y="0"/>
                    <a:pt x="7960" y="1745"/>
                    <a:pt x="4852" y="4852"/>
                  </a:cubicBezTo>
                  <a:cubicBezTo>
                    <a:pt x="1745" y="7958"/>
                    <a:pt x="0" y="12172"/>
                    <a:pt x="0" y="16565"/>
                  </a:cubicBezTo>
                  <a:cubicBezTo>
                    <a:pt x="0" y="20958"/>
                    <a:pt x="1745" y="25173"/>
                    <a:pt x="4852" y="28279"/>
                  </a:cubicBezTo>
                  <a:cubicBezTo>
                    <a:pt x="7960" y="31387"/>
                    <a:pt x="12172" y="33132"/>
                    <a:pt x="16565" y="33132"/>
                  </a:cubicBezTo>
                  <a:cubicBezTo>
                    <a:pt x="20960" y="33132"/>
                    <a:pt x="25172" y="31387"/>
                    <a:pt x="28280" y="28279"/>
                  </a:cubicBezTo>
                  <a:cubicBezTo>
                    <a:pt x="31387" y="25173"/>
                    <a:pt x="33132" y="20958"/>
                    <a:pt x="33132" y="16565"/>
                  </a:cubicBezTo>
                  <a:cubicBezTo>
                    <a:pt x="33132" y="12172"/>
                    <a:pt x="31387" y="7958"/>
                    <a:pt x="28280" y="4852"/>
                  </a:cubicBezTo>
                  <a:cubicBezTo>
                    <a:pt x="25172" y="1745"/>
                    <a:pt x="20960" y="0"/>
                    <a:pt x="165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7244338" y="1449569"/>
              <a:ext cx="170761" cy="170761"/>
            </a:xfrm>
            <a:custGeom>
              <a:rect b="b" l="l" r="r" t="t"/>
              <a:pathLst>
                <a:path extrusionOk="0" h="11658" w="11658">
                  <a:moveTo>
                    <a:pt x="5829" y="0"/>
                  </a:moveTo>
                  <a:cubicBezTo>
                    <a:pt x="2612" y="0"/>
                    <a:pt x="1" y="2609"/>
                    <a:pt x="1" y="5829"/>
                  </a:cubicBezTo>
                  <a:cubicBezTo>
                    <a:pt x="1" y="9049"/>
                    <a:pt x="2612" y="11657"/>
                    <a:pt x="5829" y="11657"/>
                  </a:cubicBezTo>
                  <a:cubicBezTo>
                    <a:pt x="9049" y="11657"/>
                    <a:pt x="11658" y="9049"/>
                    <a:pt x="11658" y="5829"/>
                  </a:cubicBezTo>
                  <a:cubicBezTo>
                    <a:pt x="11658" y="2609"/>
                    <a:pt x="9049" y="0"/>
                    <a:pt x="582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7386763" y="1590045"/>
              <a:ext cx="97333" cy="80517"/>
            </a:xfrm>
            <a:custGeom>
              <a:rect b="b" l="l" r="r" t="t"/>
              <a:pathLst>
                <a:path extrusionOk="0" h="5497" w="6645">
                  <a:moveTo>
                    <a:pt x="5659" y="1"/>
                  </a:moveTo>
                  <a:cubicBezTo>
                    <a:pt x="5642" y="1"/>
                    <a:pt x="5625" y="1"/>
                    <a:pt x="5607" y="2"/>
                  </a:cubicBezTo>
                  <a:cubicBezTo>
                    <a:pt x="5131" y="30"/>
                    <a:pt x="4712" y="310"/>
                    <a:pt x="4330" y="593"/>
                  </a:cubicBezTo>
                  <a:cubicBezTo>
                    <a:pt x="3094" y="1510"/>
                    <a:pt x="1968" y="2561"/>
                    <a:pt x="846" y="3611"/>
                  </a:cubicBezTo>
                  <a:cubicBezTo>
                    <a:pt x="441" y="3990"/>
                    <a:pt x="0" y="4530"/>
                    <a:pt x="229" y="5034"/>
                  </a:cubicBezTo>
                  <a:cubicBezTo>
                    <a:pt x="365" y="5331"/>
                    <a:pt x="708" y="5492"/>
                    <a:pt x="1036" y="5496"/>
                  </a:cubicBezTo>
                  <a:cubicBezTo>
                    <a:pt x="1045" y="5496"/>
                    <a:pt x="1055" y="5496"/>
                    <a:pt x="1065" y="5496"/>
                  </a:cubicBezTo>
                  <a:cubicBezTo>
                    <a:pt x="1383" y="5496"/>
                    <a:pt x="1706" y="5411"/>
                    <a:pt x="1976" y="5243"/>
                  </a:cubicBezTo>
                  <a:cubicBezTo>
                    <a:pt x="3813" y="4089"/>
                    <a:pt x="4977" y="3416"/>
                    <a:pt x="6308" y="1563"/>
                  </a:cubicBezTo>
                  <a:cubicBezTo>
                    <a:pt x="6308" y="1563"/>
                    <a:pt x="6645" y="1080"/>
                    <a:pt x="6622" y="678"/>
                  </a:cubicBezTo>
                  <a:cubicBezTo>
                    <a:pt x="6603" y="335"/>
                    <a:pt x="6119" y="1"/>
                    <a:pt x="565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7422300" y="1407221"/>
              <a:ext cx="49172" cy="112551"/>
            </a:xfrm>
            <a:custGeom>
              <a:rect b="b" l="l" r="r" t="t"/>
              <a:pathLst>
                <a:path extrusionOk="0" h="7684" w="3357">
                  <a:moveTo>
                    <a:pt x="1061" y="1"/>
                  </a:moveTo>
                  <a:cubicBezTo>
                    <a:pt x="740" y="1"/>
                    <a:pt x="336" y="282"/>
                    <a:pt x="183" y="652"/>
                  </a:cubicBezTo>
                  <a:cubicBezTo>
                    <a:pt x="1" y="1091"/>
                    <a:pt x="72" y="1592"/>
                    <a:pt x="160" y="2060"/>
                  </a:cubicBezTo>
                  <a:cubicBezTo>
                    <a:pt x="447" y="3569"/>
                    <a:pt x="905" y="5042"/>
                    <a:pt x="1362" y="6509"/>
                  </a:cubicBezTo>
                  <a:cubicBezTo>
                    <a:pt x="1527" y="7039"/>
                    <a:pt x="1819" y="7670"/>
                    <a:pt x="2373" y="7683"/>
                  </a:cubicBezTo>
                  <a:cubicBezTo>
                    <a:pt x="2378" y="7683"/>
                    <a:pt x="2384" y="7683"/>
                    <a:pt x="2390" y="7683"/>
                  </a:cubicBezTo>
                  <a:cubicBezTo>
                    <a:pt x="2711" y="7683"/>
                    <a:pt x="2997" y="7446"/>
                    <a:pt x="3141" y="7159"/>
                  </a:cubicBezTo>
                  <a:cubicBezTo>
                    <a:pt x="3288" y="6867"/>
                    <a:pt x="3357" y="6527"/>
                    <a:pt x="3321" y="6201"/>
                  </a:cubicBezTo>
                  <a:cubicBezTo>
                    <a:pt x="3082" y="4046"/>
                    <a:pt x="2983" y="2704"/>
                    <a:pt x="1893" y="700"/>
                  </a:cubicBezTo>
                  <a:cubicBezTo>
                    <a:pt x="1893" y="700"/>
                    <a:pt x="1604" y="185"/>
                    <a:pt x="1233" y="33"/>
                  </a:cubicBezTo>
                  <a:cubicBezTo>
                    <a:pt x="1180" y="11"/>
                    <a:pt x="1122" y="1"/>
                    <a:pt x="106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7163860" y="1496780"/>
              <a:ext cx="39299" cy="114485"/>
            </a:xfrm>
            <a:custGeom>
              <a:rect b="b" l="l" r="r" t="t"/>
              <a:pathLst>
                <a:path extrusionOk="0" h="7816" w="2683">
                  <a:moveTo>
                    <a:pt x="1144" y="1"/>
                  </a:moveTo>
                  <a:cubicBezTo>
                    <a:pt x="841" y="1"/>
                    <a:pt x="463" y="200"/>
                    <a:pt x="272" y="501"/>
                  </a:cubicBezTo>
                  <a:cubicBezTo>
                    <a:pt x="19" y="905"/>
                    <a:pt x="1" y="1408"/>
                    <a:pt x="10" y="1886"/>
                  </a:cubicBezTo>
                  <a:cubicBezTo>
                    <a:pt x="35" y="3422"/>
                    <a:pt x="235" y="4949"/>
                    <a:pt x="435" y="6473"/>
                  </a:cubicBezTo>
                  <a:cubicBezTo>
                    <a:pt x="507" y="7024"/>
                    <a:pt x="688" y="7696"/>
                    <a:pt x="1231" y="7803"/>
                  </a:cubicBezTo>
                  <a:cubicBezTo>
                    <a:pt x="1274" y="7811"/>
                    <a:pt x="1317" y="7815"/>
                    <a:pt x="1361" y="7815"/>
                  </a:cubicBezTo>
                  <a:cubicBezTo>
                    <a:pt x="1639" y="7815"/>
                    <a:pt x="1910" y="7645"/>
                    <a:pt x="2079" y="7417"/>
                  </a:cubicBezTo>
                  <a:cubicBezTo>
                    <a:pt x="2272" y="7153"/>
                    <a:pt x="2399" y="6831"/>
                    <a:pt x="2419" y="6505"/>
                  </a:cubicBezTo>
                  <a:cubicBezTo>
                    <a:pt x="2550" y="4339"/>
                    <a:pt x="2682" y="3001"/>
                    <a:pt x="1950" y="841"/>
                  </a:cubicBezTo>
                  <a:cubicBezTo>
                    <a:pt x="1950" y="841"/>
                    <a:pt x="1751" y="284"/>
                    <a:pt x="1412" y="70"/>
                  </a:cubicBezTo>
                  <a:cubicBezTo>
                    <a:pt x="1337" y="23"/>
                    <a:pt x="1244" y="1"/>
                    <a:pt x="114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7365963" y="1388046"/>
              <a:ext cx="31316" cy="28240"/>
            </a:xfrm>
            <a:custGeom>
              <a:rect b="b" l="l" r="r" t="t"/>
              <a:pathLst>
                <a:path extrusionOk="0" h="1928" w="2138">
                  <a:moveTo>
                    <a:pt x="1068" y="1"/>
                  </a:moveTo>
                  <a:cubicBezTo>
                    <a:pt x="643" y="1"/>
                    <a:pt x="254" y="283"/>
                    <a:pt x="139" y="712"/>
                  </a:cubicBezTo>
                  <a:cubicBezTo>
                    <a:pt x="1" y="1225"/>
                    <a:pt x="303" y="1754"/>
                    <a:pt x="817" y="1894"/>
                  </a:cubicBezTo>
                  <a:cubicBezTo>
                    <a:pt x="900" y="1917"/>
                    <a:pt x="984" y="1927"/>
                    <a:pt x="1067" y="1927"/>
                  </a:cubicBezTo>
                  <a:cubicBezTo>
                    <a:pt x="1492" y="1927"/>
                    <a:pt x="1882" y="1644"/>
                    <a:pt x="1997" y="1215"/>
                  </a:cubicBezTo>
                  <a:cubicBezTo>
                    <a:pt x="2137" y="701"/>
                    <a:pt x="1833" y="174"/>
                    <a:pt x="1319" y="34"/>
                  </a:cubicBezTo>
                  <a:cubicBezTo>
                    <a:pt x="1235" y="11"/>
                    <a:pt x="1151" y="1"/>
                    <a:pt x="106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7196951" y="1627427"/>
              <a:ext cx="31302" cy="28226"/>
            </a:xfrm>
            <a:custGeom>
              <a:rect b="b" l="l" r="r" t="t"/>
              <a:pathLst>
                <a:path extrusionOk="0" h="1927" w="2137">
                  <a:moveTo>
                    <a:pt x="1068" y="0"/>
                  </a:moveTo>
                  <a:cubicBezTo>
                    <a:pt x="644" y="0"/>
                    <a:pt x="256" y="283"/>
                    <a:pt x="140" y="712"/>
                  </a:cubicBezTo>
                  <a:cubicBezTo>
                    <a:pt x="0" y="1225"/>
                    <a:pt x="305" y="1755"/>
                    <a:pt x="818" y="1893"/>
                  </a:cubicBezTo>
                  <a:cubicBezTo>
                    <a:pt x="903" y="1916"/>
                    <a:pt x="988" y="1927"/>
                    <a:pt x="1071" y="1927"/>
                  </a:cubicBezTo>
                  <a:cubicBezTo>
                    <a:pt x="1495" y="1927"/>
                    <a:pt x="1883" y="1643"/>
                    <a:pt x="1999" y="1215"/>
                  </a:cubicBezTo>
                  <a:cubicBezTo>
                    <a:pt x="2137" y="701"/>
                    <a:pt x="1834" y="172"/>
                    <a:pt x="1321" y="34"/>
                  </a:cubicBezTo>
                  <a:cubicBezTo>
                    <a:pt x="1236" y="11"/>
                    <a:pt x="1151" y="0"/>
                    <a:pt x="106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7175667" y="2756849"/>
              <a:ext cx="209430" cy="301958"/>
            </a:xfrm>
            <a:custGeom>
              <a:rect b="b" l="l" r="r" t="t"/>
              <a:pathLst>
                <a:path extrusionOk="0" h="20615" w="14298">
                  <a:moveTo>
                    <a:pt x="9325" y="0"/>
                  </a:moveTo>
                  <a:cubicBezTo>
                    <a:pt x="8321" y="0"/>
                    <a:pt x="7307" y="250"/>
                    <a:pt x="6505" y="877"/>
                  </a:cubicBezTo>
                  <a:cubicBezTo>
                    <a:pt x="6307" y="1033"/>
                    <a:pt x="6123" y="1199"/>
                    <a:pt x="5949" y="1374"/>
                  </a:cubicBezTo>
                  <a:cubicBezTo>
                    <a:pt x="6455" y="2003"/>
                    <a:pt x="6760" y="2803"/>
                    <a:pt x="6760" y="3673"/>
                  </a:cubicBezTo>
                  <a:cubicBezTo>
                    <a:pt x="6760" y="5486"/>
                    <a:pt x="5443" y="6989"/>
                    <a:pt x="3714" y="7288"/>
                  </a:cubicBezTo>
                  <a:cubicBezTo>
                    <a:pt x="2921" y="9541"/>
                    <a:pt x="1887" y="11699"/>
                    <a:pt x="620" y="13725"/>
                  </a:cubicBezTo>
                  <a:cubicBezTo>
                    <a:pt x="0" y="14716"/>
                    <a:pt x="80" y="16440"/>
                    <a:pt x="469" y="17477"/>
                  </a:cubicBezTo>
                  <a:cubicBezTo>
                    <a:pt x="876" y="18566"/>
                    <a:pt x="1848" y="19697"/>
                    <a:pt x="2938" y="20154"/>
                  </a:cubicBezTo>
                  <a:cubicBezTo>
                    <a:pt x="3616" y="20436"/>
                    <a:pt x="4364" y="20614"/>
                    <a:pt x="5107" y="20614"/>
                  </a:cubicBezTo>
                  <a:cubicBezTo>
                    <a:pt x="5647" y="20614"/>
                    <a:pt x="6185" y="20520"/>
                    <a:pt x="6691" y="20304"/>
                  </a:cubicBezTo>
                  <a:cubicBezTo>
                    <a:pt x="7059" y="20108"/>
                    <a:pt x="7427" y="19911"/>
                    <a:pt x="7797" y="19716"/>
                  </a:cubicBezTo>
                  <a:cubicBezTo>
                    <a:pt x="8480" y="19223"/>
                    <a:pt x="9004" y="18596"/>
                    <a:pt x="9367" y="17833"/>
                  </a:cubicBezTo>
                  <a:cubicBezTo>
                    <a:pt x="9392" y="17794"/>
                    <a:pt x="9415" y="17752"/>
                    <a:pt x="9439" y="17711"/>
                  </a:cubicBezTo>
                  <a:cubicBezTo>
                    <a:pt x="8778" y="17274"/>
                    <a:pt x="8340" y="16525"/>
                    <a:pt x="8340" y="15674"/>
                  </a:cubicBezTo>
                  <a:cubicBezTo>
                    <a:pt x="8340" y="14327"/>
                    <a:pt x="9432" y="13235"/>
                    <a:pt x="10779" y="13235"/>
                  </a:cubicBezTo>
                  <a:cubicBezTo>
                    <a:pt x="11098" y="13235"/>
                    <a:pt x="11402" y="13299"/>
                    <a:pt x="11684" y="13410"/>
                  </a:cubicBezTo>
                  <a:cubicBezTo>
                    <a:pt x="12760" y="10929"/>
                    <a:pt x="13553" y="8316"/>
                    <a:pt x="14063" y="5675"/>
                  </a:cubicBezTo>
                  <a:cubicBezTo>
                    <a:pt x="14298" y="4452"/>
                    <a:pt x="13962" y="3020"/>
                    <a:pt x="13243" y="2011"/>
                  </a:cubicBezTo>
                  <a:lnTo>
                    <a:pt x="13243" y="2010"/>
                  </a:lnTo>
                  <a:cubicBezTo>
                    <a:pt x="12569" y="1065"/>
                    <a:pt x="11339" y="217"/>
                    <a:pt x="10169" y="57"/>
                  </a:cubicBezTo>
                  <a:cubicBezTo>
                    <a:pt x="9891" y="20"/>
                    <a:pt x="9609" y="0"/>
                    <a:pt x="932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7142503" y="3091605"/>
              <a:ext cx="166747" cy="284498"/>
            </a:xfrm>
            <a:custGeom>
              <a:rect b="b" l="l" r="r" t="t"/>
              <a:pathLst>
                <a:path extrusionOk="0" h="19423" w="11384">
                  <a:moveTo>
                    <a:pt x="4818" y="0"/>
                  </a:moveTo>
                  <a:cubicBezTo>
                    <a:pt x="4772" y="0"/>
                    <a:pt x="4726" y="1"/>
                    <a:pt x="4680" y="3"/>
                  </a:cubicBezTo>
                  <a:cubicBezTo>
                    <a:pt x="3491" y="56"/>
                    <a:pt x="2255" y="448"/>
                    <a:pt x="1427" y="1352"/>
                  </a:cubicBezTo>
                  <a:cubicBezTo>
                    <a:pt x="570" y="2285"/>
                    <a:pt x="165" y="3334"/>
                    <a:pt x="78" y="4605"/>
                  </a:cubicBezTo>
                  <a:cubicBezTo>
                    <a:pt x="1" y="5770"/>
                    <a:pt x="20" y="6929"/>
                    <a:pt x="121" y="8080"/>
                  </a:cubicBezTo>
                  <a:cubicBezTo>
                    <a:pt x="1362" y="8195"/>
                    <a:pt x="2333" y="9237"/>
                    <a:pt x="2333" y="10508"/>
                  </a:cubicBezTo>
                  <a:cubicBezTo>
                    <a:pt x="2333" y="11464"/>
                    <a:pt x="1781" y="12289"/>
                    <a:pt x="979" y="12689"/>
                  </a:cubicBezTo>
                  <a:cubicBezTo>
                    <a:pt x="1417" y="14220"/>
                    <a:pt x="1994" y="15714"/>
                    <a:pt x="2687" y="17153"/>
                  </a:cubicBezTo>
                  <a:cubicBezTo>
                    <a:pt x="3167" y="18144"/>
                    <a:pt x="4409" y="18985"/>
                    <a:pt x="5438" y="19268"/>
                  </a:cubicBezTo>
                  <a:cubicBezTo>
                    <a:pt x="5810" y="19370"/>
                    <a:pt x="6223" y="19422"/>
                    <a:pt x="6645" y="19422"/>
                  </a:cubicBezTo>
                  <a:cubicBezTo>
                    <a:pt x="7473" y="19422"/>
                    <a:pt x="8335" y="19221"/>
                    <a:pt x="8983" y="18804"/>
                  </a:cubicBezTo>
                  <a:cubicBezTo>
                    <a:pt x="9965" y="18170"/>
                    <a:pt x="10829" y="17227"/>
                    <a:pt x="11096" y="16055"/>
                  </a:cubicBezTo>
                  <a:cubicBezTo>
                    <a:pt x="11383" y="14793"/>
                    <a:pt x="11196" y="13675"/>
                    <a:pt x="10633" y="12510"/>
                  </a:cubicBezTo>
                  <a:cubicBezTo>
                    <a:pt x="10574" y="12386"/>
                    <a:pt x="10521" y="12260"/>
                    <a:pt x="10465" y="12137"/>
                  </a:cubicBezTo>
                  <a:cubicBezTo>
                    <a:pt x="9946" y="10800"/>
                    <a:pt x="9571" y="9420"/>
                    <a:pt x="9337" y="8005"/>
                  </a:cubicBezTo>
                  <a:cubicBezTo>
                    <a:pt x="9227" y="6874"/>
                    <a:pt x="9204" y="5740"/>
                    <a:pt x="9280" y="4605"/>
                  </a:cubicBezTo>
                  <a:cubicBezTo>
                    <a:pt x="9357" y="3476"/>
                    <a:pt x="8714" y="2131"/>
                    <a:pt x="7933" y="1352"/>
                  </a:cubicBezTo>
                  <a:cubicBezTo>
                    <a:pt x="7167" y="586"/>
                    <a:pt x="5929" y="0"/>
                    <a:pt x="48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7194636" y="2441327"/>
              <a:ext cx="194153" cy="287150"/>
            </a:xfrm>
            <a:custGeom>
              <a:rect b="b" l="l" r="r" t="t"/>
              <a:pathLst>
                <a:path extrusionOk="0" h="19604" w="13255">
                  <a:moveTo>
                    <a:pt x="4745" y="1"/>
                  </a:moveTo>
                  <a:cubicBezTo>
                    <a:pt x="3643" y="1"/>
                    <a:pt x="2369" y="428"/>
                    <a:pt x="1583" y="1191"/>
                  </a:cubicBezTo>
                  <a:cubicBezTo>
                    <a:pt x="711" y="2038"/>
                    <a:pt x="33" y="3177"/>
                    <a:pt x="17" y="4431"/>
                  </a:cubicBezTo>
                  <a:cubicBezTo>
                    <a:pt x="1" y="5735"/>
                    <a:pt x="413" y="6790"/>
                    <a:pt x="1201" y="7831"/>
                  </a:cubicBezTo>
                  <a:cubicBezTo>
                    <a:pt x="1256" y="7903"/>
                    <a:pt x="1307" y="7978"/>
                    <a:pt x="1360" y="8052"/>
                  </a:cubicBezTo>
                  <a:cubicBezTo>
                    <a:pt x="2015" y="9077"/>
                    <a:pt x="2567" y="10158"/>
                    <a:pt x="3017" y="11289"/>
                  </a:cubicBezTo>
                  <a:cubicBezTo>
                    <a:pt x="3385" y="12448"/>
                    <a:pt x="3643" y="13634"/>
                    <a:pt x="3785" y="14841"/>
                  </a:cubicBezTo>
                  <a:cubicBezTo>
                    <a:pt x="3760" y="15411"/>
                    <a:pt x="3858" y="15955"/>
                    <a:pt x="4091" y="16468"/>
                  </a:cubicBezTo>
                  <a:cubicBezTo>
                    <a:pt x="4247" y="17061"/>
                    <a:pt x="4543" y="17585"/>
                    <a:pt x="4976" y="18036"/>
                  </a:cubicBezTo>
                  <a:cubicBezTo>
                    <a:pt x="5743" y="18896"/>
                    <a:pt x="7044" y="19587"/>
                    <a:pt x="8217" y="19603"/>
                  </a:cubicBezTo>
                  <a:cubicBezTo>
                    <a:pt x="8242" y="19603"/>
                    <a:pt x="8267" y="19603"/>
                    <a:pt x="8293" y="19603"/>
                  </a:cubicBezTo>
                  <a:cubicBezTo>
                    <a:pt x="9486" y="19603"/>
                    <a:pt x="10735" y="19273"/>
                    <a:pt x="11615" y="18419"/>
                  </a:cubicBezTo>
                  <a:cubicBezTo>
                    <a:pt x="12449" y="17608"/>
                    <a:pt x="13254" y="16394"/>
                    <a:pt x="13182" y="15178"/>
                  </a:cubicBezTo>
                  <a:cubicBezTo>
                    <a:pt x="13102" y="13866"/>
                    <a:pt x="13005" y="12556"/>
                    <a:pt x="12741" y="11268"/>
                  </a:cubicBezTo>
                  <a:lnTo>
                    <a:pt x="12739" y="11268"/>
                  </a:lnTo>
                  <a:cubicBezTo>
                    <a:pt x="12474" y="9963"/>
                    <a:pt x="12040" y="8714"/>
                    <a:pt x="11580" y="7466"/>
                  </a:cubicBezTo>
                  <a:cubicBezTo>
                    <a:pt x="11401" y="6985"/>
                    <a:pt x="11201" y="6514"/>
                    <a:pt x="10985" y="6052"/>
                  </a:cubicBezTo>
                  <a:cubicBezTo>
                    <a:pt x="10763" y="6107"/>
                    <a:pt x="10535" y="6136"/>
                    <a:pt x="10306" y="6136"/>
                  </a:cubicBezTo>
                  <a:cubicBezTo>
                    <a:pt x="9964" y="6136"/>
                    <a:pt x="9622" y="6071"/>
                    <a:pt x="9306" y="5935"/>
                  </a:cubicBezTo>
                  <a:cubicBezTo>
                    <a:pt x="8318" y="5512"/>
                    <a:pt x="7649" y="4434"/>
                    <a:pt x="7707" y="3361"/>
                  </a:cubicBezTo>
                  <a:cubicBezTo>
                    <a:pt x="7739" y="2776"/>
                    <a:pt x="7990" y="2218"/>
                    <a:pt x="8373" y="1777"/>
                  </a:cubicBezTo>
                  <a:cubicBezTo>
                    <a:pt x="8323" y="1710"/>
                    <a:pt x="8274" y="1641"/>
                    <a:pt x="8222" y="1574"/>
                  </a:cubicBezTo>
                  <a:cubicBezTo>
                    <a:pt x="7530" y="659"/>
                    <a:pt x="6090" y="71"/>
                    <a:pt x="4983" y="7"/>
                  </a:cubicBezTo>
                  <a:cubicBezTo>
                    <a:pt x="4905" y="3"/>
                    <a:pt x="4826" y="1"/>
                    <a:pt x="474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7239489" y="3408373"/>
              <a:ext cx="172504" cy="281642"/>
            </a:xfrm>
            <a:custGeom>
              <a:rect b="b" l="l" r="r" t="t"/>
              <a:pathLst>
                <a:path extrusionOk="0" h="19228" w="11777">
                  <a:moveTo>
                    <a:pt x="5194" y="1"/>
                  </a:moveTo>
                  <a:cubicBezTo>
                    <a:pt x="4761" y="1"/>
                    <a:pt x="4338" y="58"/>
                    <a:pt x="3953" y="183"/>
                  </a:cubicBezTo>
                  <a:cubicBezTo>
                    <a:pt x="2741" y="576"/>
                    <a:pt x="1573" y="1326"/>
                    <a:pt x="962" y="2484"/>
                  </a:cubicBezTo>
                  <a:cubicBezTo>
                    <a:pt x="360" y="3620"/>
                    <a:pt x="1" y="5085"/>
                    <a:pt x="456" y="6340"/>
                  </a:cubicBezTo>
                  <a:lnTo>
                    <a:pt x="456" y="6342"/>
                  </a:lnTo>
                  <a:cubicBezTo>
                    <a:pt x="959" y="7725"/>
                    <a:pt x="1331" y="9146"/>
                    <a:pt x="1571" y="10595"/>
                  </a:cubicBezTo>
                  <a:lnTo>
                    <a:pt x="1571" y="10595"/>
                  </a:lnTo>
                  <a:cubicBezTo>
                    <a:pt x="1695" y="11799"/>
                    <a:pt x="1727" y="13008"/>
                    <a:pt x="1668" y="14218"/>
                  </a:cubicBezTo>
                  <a:cubicBezTo>
                    <a:pt x="1608" y="15461"/>
                    <a:pt x="2270" y="16893"/>
                    <a:pt x="3134" y="17758"/>
                  </a:cubicBezTo>
                  <a:cubicBezTo>
                    <a:pt x="3968" y="18591"/>
                    <a:pt x="5313" y="19227"/>
                    <a:pt x="6522" y="19227"/>
                  </a:cubicBezTo>
                  <a:cubicBezTo>
                    <a:pt x="6573" y="19227"/>
                    <a:pt x="6623" y="19226"/>
                    <a:pt x="6674" y="19224"/>
                  </a:cubicBezTo>
                  <a:cubicBezTo>
                    <a:pt x="7969" y="19166"/>
                    <a:pt x="9311" y="18741"/>
                    <a:pt x="10214" y="17758"/>
                  </a:cubicBezTo>
                  <a:cubicBezTo>
                    <a:pt x="11137" y="16751"/>
                    <a:pt x="11612" y="15594"/>
                    <a:pt x="11679" y="14218"/>
                  </a:cubicBezTo>
                  <a:cubicBezTo>
                    <a:pt x="11776" y="12222"/>
                    <a:pt x="11575" y="10271"/>
                    <a:pt x="11284" y="8298"/>
                  </a:cubicBezTo>
                  <a:cubicBezTo>
                    <a:pt x="11053" y="6721"/>
                    <a:pt x="10654" y="5176"/>
                    <a:pt x="10111" y="3680"/>
                  </a:cubicBezTo>
                  <a:cubicBezTo>
                    <a:pt x="9658" y="2434"/>
                    <a:pt x="8985" y="1376"/>
                    <a:pt x="7810" y="687"/>
                  </a:cubicBezTo>
                  <a:cubicBezTo>
                    <a:pt x="7080" y="261"/>
                    <a:pt x="6115" y="1"/>
                    <a:pt x="51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7180413" y="1756053"/>
              <a:ext cx="190037" cy="1916684"/>
            </a:xfrm>
            <a:custGeom>
              <a:rect b="b" l="l" r="r" t="t"/>
              <a:pathLst>
                <a:path extrusionOk="0" h="130854" w="12974">
                  <a:moveTo>
                    <a:pt x="4838" y="104592"/>
                  </a:moveTo>
                  <a:cubicBezTo>
                    <a:pt x="4839" y="104594"/>
                    <a:pt x="4840" y="104596"/>
                    <a:pt x="4841" y="104598"/>
                  </a:cubicBezTo>
                  <a:cubicBezTo>
                    <a:pt x="4840" y="104596"/>
                    <a:pt x="4839" y="104594"/>
                    <a:pt x="4838" y="104592"/>
                  </a:cubicBezTo>
                  <a:close/>
                  <a:moveTo>
                    <a:pt x="10685" y="1"/>
                  </a:moveTo>
                  <a:cubicBezTo>
                    <a:pt x="9906" y="1"/>
                    <a:pt x="9082" y="648"/>
                    <a:pt x="9317" y="1639"/>
                  </a:cubicBezTo>
                  <a:cubicBezTo>
                    <a:pt x="10271" y="5654"/>
                    <a:pt x="9535" y="9730"/>
                    <a:pt x="8254" y="13583"/>
                  </a:cubicBezTo>
                  <a:cubicBezTo>
                    <a:pt x="6869" y="17748"/>
                    <a:pt x="4915" y="21691"/>
                    <a:pt x="3283" y="25760"/>
                  </a:cubicBezTo>
                  <a:cubicBezTo>
                    <a:pt x="1682" y="29750"/>
                    <a:pt x="356" y="33964"/>
                    <a:pt x="375" y="38308"/>
                  </a:cubicBezTo>
                  <a:cubicBezTo>
                    <a:pt x="397" y="42987"/>
                    <a:pt x="2239" y="47260"/>
                    <a:pt x="4314" y="51367"/>
                  </a:cubicBezTo>
                  <a:cubicBezTo>
                    <a:pt x="6252" y="55207"/>
                    <a:pt x="8620" y="59172"/>
                    <a:pt x="9101" y="63533"/>
                  </a:cubicBezTo>
                  <a:cubicBezTo>
                    <a:pt x="9646" y="68487"/>
                    <a:pt x="7576" y="73259"/>
                    <a:pt x="5533" y="77651"/>
                  </a:cubicBezTo>
                  <a:cubicBezTo>
                    <a:pt x="4423" y="80040"/>
                    <a:pt x="3273" y="82414"/>
                    <a:pt x="2321" y="84872"/>
                  </a:cubicBezTo>
                  <a:cubicBezTo>
                    <a:pt x="1361" y="87346"/>
                    <a:pt x="749" y="89913"/>
                    <a:pt x="485" y="92555"/>
                  </a:cubicBezTo>
                  <a:cubicBezTo>
                    <a:pt x="0" y="97412"/>
                    <a:pt x="823" y="102478"/>
                    <a:pt x="3009" y="106857"/>
                  </a:cubicBezTo>
                  <a:cubicBezTo>
                    <a:pt x="4330" y="109506"/>
                    <a:pt x="6032" y="111947"/>
                    <a:pt x="7308" y="114623"/>
                  </a:cubicBezTo>
                  <a:cubicBezTo>
                    <a:pt x="8915" y="117995"/>
                    <a:pt x="9813" y="121870"/>
                    <a:pt x="9891" y="125730"/>
                  </a:cubicBezTo>
                  <a:cubicBezTo>
                    <a:pt x="9917" y="127001"/>
                    <a:pt x="9866" y="128272"/>
                    <a:pt x="9765" y="129539"/>
                  </a:cubicBezTo>
                  <a:cubicBezTo>
                    <a:pt x="9708" y="130247"/>
                    <a:pt x="10409" y="130854"/>
                    <a:pt x="11080" y="130854"/>
                  </a:cubicBezTo>
                  <a:cubicBezTo>
                    <a:pt x="11839" y="130854"/>
                    <a:pt x="12339" y="130249"/>
                    <a:pt x="12395" y="129539"/>
                  </a:cubicBezTo>
                  <a:cubicBezTo>
                    <a:pt x="12753" y="125103"/>
                    <a:pt x="12376" y="120585"/>
                    <a:pt x="10870" y="116376"/>
                  </a:cubicBezTo>
                  <a:cubicBezTo>
                    <a:pt x="9769" y="113301"/>
                    <a:pt x="8115" y="110533"/>
                    <a:pt x="6482" y="107724"/>
                  </a:cubicBezTo>
                  <a:cubicBezTo>
                    <a:pt x="6131" y="107120"/>
                    <a:pt x="5786" y="106513"/>
                    <a:pt x="5464" y="105892"/>
                  </a:cubicBezTo>
                  <a:cubicBezTo>
                    <a:pt x="5314" y="105602"/>
                    <a:pt x="5168" y="105308"/>
                    <a:pt x="5029" y="105011"/>
                  </a:cubicBezTo>
                  <a:cubicBezTo>
                    <a:pt x="4965" y="104874"/>
                    <a:pt x="4903" y="104735"/>
                    <a:pt x="4841" y="104597"/>
                  </a:cubicBezTo>
                  <a:cubicBezTo>
                    <a:pt x="4832" y="104575"/>
                    <a:pt x="4824" y="104557"/>
                    <a:pt x="4817" y="104542"/>
                  </a:cubicBezTo>
                  <a:lnTo>
                    <a:pt x="4817" y="104542"/>
                  </a:lnTo>
                  <a:cubicBezTo>
                    <a:pt x="4736" y="104348"/>
                    <a:pt x="4660" y="104151"/>
                    <a:pt x="4584" y="103956"/>
                  </a:cubicBezTo>
                  <a:cubicBezTo>
                    <a:pt x="3653" y="101520"/>
                    <a:pt x="3119" y="98949"/>
                    <a:pt x="3007" y="96345"/>
                  </a:cubicBezTo>
                  <a:cubicBezTo>
                    <a:pt x="2896" y="93732"/>
                    <a:pt x="3179" y="91129"/>
                    <a:pt x="3853" y="88603"/>
                  </a:cubicBezTo>
                  <a:cubicBezTo>
                    <a:pt x="4517" y="86122"/>
                    <a:pt x="5570" y="83771"/>
                    <a:pt x="6650" y="81449"/>
                  </a:cubicBezTo>
                  <a:cubicBezTo>
                    <a:pt x="8846" y="76721"/>
                    <a:pt x="11266" y="71962"/>
                    <a:pt x="11753" y="66693"/>
                  </a:cubicBezTo>
                  <a:cubicBezTo>
                    <a:pt x="12185" y="62022"/>
                    <a:pt x="10395" y="57630"/>
                    <a:pt x="8358" y="53531"/>
                  </a:cubicBezTo>
                  <a:cubicBezTo>
                    <a:pt x="6338" y="49467"/>
                    <a:pt x="3947" y="45453"/>
                    <a:pt x="3204" y="40910"/>
                  </a:cubicBezTo>
                  <a:cubicBezTo>
                    <a:pt x="2529" y="36800"/>
                    <a:pt x="3558" y="32621"/>
                    <a:pt x="4938" y="28768"/>
                  </a:cubicBezTo>
                  <a:cubicBezTo>
                    <a:pt x="7788" y="20819"/>
                    <a:pt x="12974" y="12935"/>
                    <a:pt x="12349" y="4165"/>
                  </a:cubicBezTo>
                  <a:cubicBezTo>
                    <a:pt x="12271" y="3080"/>
                    <a:pt x="12105" y="1999"/>
                    <a:pt x="11854" y="940"/>
                  </a:cubicBezTo>
                  <a:cubicBezTo>
                    <a:pt x="11698" y="284"/>
                    <a:pt x="11201" y="1"/>
                    <a:pt x="1068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6853200" y="1244816"/>
              <a:ext cx="369000" cy="148233"/>
            </a:xfrm>
            <a:custGeom>
              <a:rect b="b" l="l" r="r" t="t"/>
              <a:pathLst>
                <a:path extrusionOk="0" h="10120" w="25192">
                  <a:moveTo>
                    <a:pt x="7699" y="1"/>
                  </a:moveTo>
                  <a:cubicBezTo>
                    <a:pt x="7457" y="1"/>
                    <a:pt x="7215" y="5"/>
                    <a:pt x="6973" y="13"/>
                  </a:cubicBezTo>
                  <a:cubicBezTo>
                    <a:pt x="5071" y="79"/>
                    <a:pt x="3171" y="398"/>
                    <a:pt x="1359" y="982"/>
                  </a:cubicBezTo>
                  <a:cubicBezTo>
                    <a:pt x="1" y="1419"/>
                    <a:pt x="404" y="3411"/>
                    <a:pt x="1617" y="3411"/>
                  </a:cubicBezTo>
                  <a:cubicBezTo>
                    <a:pt x="1740" y="3411"/>
                    <a:pt x="1872" y="3391"/>
                    <a:pt x="2010" y="3346"/>
                  </a:cubicBezTo>
                  <a:cubicBezTo>
                    <a:pt x="3859" y="2750"/>
                    <a:pt x="5776" y="2464"/>
                    <a:pt x="7689" y="2464"/>
                  </a:cubicBezTo>
                  <a:cubicBezTo>
                    <a:pt x="11790" y="2464"/>
                    <a:pt x="15876" y="3780"/>
                    <a:pt x="19244" y="6189"/>
                  </a:cubicBezTo>
                  <a:cubicBezTo>
                    <a:pt x="20643" y="7189"/>
                    <a:pt x="21880" y="8414"/>
                    <a:pt x="22945" y="9762"/>
                  </a:cubicBezTo>
                  <a:cubicBezTo>
                    <a:pt x="23140" y="10010"/>
                    <a:pt x="23445" y="10120"/>
                    <a:pt x="23757" y="10120"/>
                  </a:cubicBezTo>
                  <a:cubicBezTo>
                    <a:pt x="24101" y="10120"/>
                    <a:pt x="24453" y="9988"/>
                    <a:pt x="24678" y="9762"/>
                  </a:cubicBezTo>
                  <a:cubicBezTo>
                    <a:pt x="25191" y="9249"/>
                    <a:pt x="25089" y="8550"/>
                    <a:pt x="24678" y="8030"/>
                  </a:cubicBezTo>
                  <a:cubicBezTo>
                    <a:pt x="20662" y="2942"/>
                    <a:pt x="14152" y="1"/>
                    <a:pt x="769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7077538" y="1106903"/>
              <a:ext cx="76987" cy="212726"/>
            </a:xfrm>
            <a:custGeom>
              <a:rect b="b" l="l" r="r" t="t"/>
              <a:pathLst>
                <a:path extrusionOk="0" h="14523" w="5256">
                  <a:moveTo>
                    <a:pt x="3569" y="1"/>
                  </a:moveTo>
                  <a:cubicBezTo>
                    <a:pt x="3198" y="1"/>
                    <a:pt x="2828" y="174"/>
                    <a:pt x="2582" y="591"/>
                  </a:cubicBezTo>
                  <a:cubicBezTo>
                    <a:pt x="193" y="4648"/>
                    <a:pt x="0" y="9657"/>
                    <a:pt x="1931" y="13926"/>
                  </a:cubicBezTo>
                  <a:cubicBezTo>
                    <a:pt x="2111" y="14324"/>
                    <a:pt x="2554" y="14523"/>
                    <a:pt x="2986" y="14523"/>
                  </a:cubicBezTo>
                  <a:cubicBezTo>
                    <a:pt x="3208" y="14523"/>
                    <a:pt x="3428" y="14470"/>
                    <a:pt x="3607" y="14365"/>
                  </a:cubicBezTo>
                  <a:cubicBezTo>
                    <a:pt x="4228" y="14004"/>
                    <a:pt x="4322" y="13294"/>
                    <a:pt x="4048" y="12689"/>
                  </a:cubicBezTo>
                  <a:cubicBezTo>
                    <a:pt x="2483" y="9232"/>
                    <a:pt x="2784" y="5078"/>
                    <a:pt x="4699" y="1828"/>
                  </a:cubicBezTo>
                  <a:cubicBezTo>
                    <a:pt x="5255" y="884"/>
                    <a:pt x="4408" y="1"/>
                    <a:pt x="356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7499174" y="1160105"/>
              <a:ext cx="162441" cy="320473"/>
            </a:xfrm>
            <a:custGeom>
              <a:rect b="b" l="l" r="r" t="t"/>
              <a:pathLst>
                <a:path extrusionOk="0" h="21879" w="11090">
                  <a:moveTo>
                    <a:pt x="9437" y="1"/>
                  </a:moveTo>
                  <a:cubicBezTo>
                    <a:pt x="9334" y="1"/>
                    <a:pt x="9232" y="14"/>
                    <a:pt x="9136" y="41"/>
                  </a:cubicBezTo>
                  <a:cubicBezTo>
                    <a:pt x="8454" y="228"/>
                    <a:pt x="8157" y="895"/>
                    <a:pt x="8281" y="1547"/>
                  </a:cubicBezTo>
                  <a:lnTo>
                    <a:pt x="8281" y="1549"/>
                  </a:lnTo>
                  <a:cubicBezTo>
                    <a:pt x="9551" y="8313"/>
                    <a:pt x="6472" y="15710"/>
                    <a:pt x="790" y="19588"/>
                  </a:cubicBezTo>
                  <a:cubicBezTo>
                    <a:pt x="245" y="19961"/>
                    <a:pt x="1" y="20666"/>
                    <a:pt x="351" y="21266"/>
                  </a:cubicBezTo>
                  <a:cubicBezTo>
                    <a:pt x="567" y="21634"/>
                    <a:pt x="1012" y="21878"/>
                    <a:pt x="1447" y="21878"/>
                  </a:cubicBezTo>
                  <a:cubicBezTo>
                    <a:pt x="1651" y="21878"/>
                    <a:pt x="1852" y="21825"/>
                    <a:pt x="2027" y="21705"/>
                  </a:cubicBezTo>
                  <a:cubicBezTo>
                    <a:pt x="7194" y="18177"/>
                    <a:pt x="10451" y="12342"/>
                    <a:pt x="10948" y="6124"/>
                  </a:cubicBezTo>
                  <a:cubicBezTo>
                    <a:pt x="11090" y="4373"/>
                    <a:pt x="10967" y="2619"/>
                    <a:pt x="10644" y="895"/>
                  </a:cubicBezTo>
                  <a:cubicBezTo>
                    <a:pt x="10541" y="349"/>
                    <a:pt x="9972" y="1"/>
                    <a:pt x="943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7617972" y="1316475"/>
              <a:ext cx="189172" cy="54547"/>
            </a:xfrm>
            <a:custGeom>
              <a:rect b="b" l="l" r="r" t="t"/>
              <a:pathLst>
                <a:path extrusionOk="0" h="3724" w="12915">
                  <a:moveTo>
                    <a:pt x="11549" y="0"/>
                  </a:moveTo>
                  <a:cubicBezTo>
                    <a:pt x="11440" y="0"/>
                    <a:pt x="11331" y="17"/>
                    <a:pt x="11224" y="53"/>
                  </a:cubicBezTo>
                  <a:cubicBezTo>
                    <a:pt x="8788" y="864"/>
                    <a:pt x="6269" y="1269"/>
                    <a:pt x="3724" y="1269"/>
                  </a:cubicBezTo>
                  <a:cubicBezTo>
                    <a:pt x="2893" y="1269"/>
                    <a:pt x="2060" y="1226"/>
                    <a:pt x="1226" y="1139"/>
                  </a:cubicBezTo>
                  <a:cubicBezTo>
                    <a:pt x="1195" y="1136"/>
                    <a:pt x="1165" y="1135"/>
                    <a:pt x="1135" y="1135"/>
                  </a:cubicBezTo>
                  <a:cubicBezTo>
                    <a:pt x="516" y="1135"/>
                    <a:pt x="1" y="1780"/>
                    <a:pt x="1" y="2366"/>
                  </a:cubicBezTo>
                  <a:cubicBezTo>
                    <a:pt x="1" y="3085"/>
                    <a:pt x="565" y="3523"/>
                    <a:pt x="1226" y="3591"/>
                  </a:cubicBezTo>
                  <a:cubicBezTo>
                    <a:pt x="2083" y="3679"/>
                    <a:pt x="2944" y="3723"/>
                    <a:pt x="3806" y="3723"/>
                  </a:cubicBezTo>
                  <a:cubicBezTo>
                    <a:pt x="6543" y="3723"/>
                    <a:pt x="9280" y="3280"/>
                    <a:pt x="11877" y="2415"/>
                  </a:cubicBezTo>
                  <a:cubicBezTo>
                    <a:pt x="12504" y="2207"/>
                    <a:pt x="12914" y="1571"/>
                    <a:pt x="12732" y="909"/>
                  </a:cubicBezTo>
                  <a:cubicBezTo>
                    <a:pt x="12592" y="399"/>
                    <a:pt x="12080" y="0"/>
                    <a:pt x="1154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7518437" y="1517917"/>
              <a:ext cx="288981" cy="199748"/>
            </a:xfrm>
            <a:custGeom>
              <a:rect b="b" l="l" r="r" t="t"/>
              <a:pathLst>
                <a:path extrusionOk="0" h="13637" w="19729">
                  <a:moveTo>
                    <a:pt x="3855" y="1"/>
                  </a:moveTo>
                  <a:cubicBezTo>
                    <a:pt x="2907" y="1"/>
                    <a:pt x="1957" y="80"/>
                    <a:pt x="1019" y="237"/>
                  </a:cubicBezTo>
                  <a:cubicBezTo>
                    <a:pt x="365" y="347"/>
                    <a:pt x="1" y="1154"/>
                    <a:pt x="162" y="1745"/>
                  </a:cubicBezTo>
                  <a:cubicBezTo>
                    <a:pt x="326" y="2338"/>
                    <a:pt x="835" y="2624"/>
                    <a:pt x="1389" y="2624"/>
                  </a:cubicBezTo>
                  <a:cubicBezTo>
                    <a:pt x="1482" y="2624"/>
                    <a:pt x="1576" y="2616"/>
                    <a:pt x="1670" y="2600"/>
                  </a:cubicBezTo>
                  <a:cubicBezTo>
                    <a:pt x="2392" y="2479"/>
                    <a:pt x="3121" y="2420"/>
                    <a:pt x="3849" y="2420"/>
                  </a:cubicBezTo>
                  <a:cubicBezTo>
                    <a:pt x="6660" y="2420"/>
                    <a:pt x="9458" y="3303"/>
                    <a:pt x="11768" y="4914"/>
                  </a:cubicBezTo>
                  <a:cubicBezTo>
                    <a:pt x="14431" y="6772"/>
                    <a:pt x="16323" y="9634"/>
                    <a:pt x="17127" y="12765"/>
                  </a:cubicBezTo>
                  <a:cubicBezTo>
                    <a:pt x="17283" y="13373"/>
                    <a:pt x="17752" y="13637"/>
                    <a:pt x="18236" y="13637"/>
                  </a:cubicBezTo>
                  <a:cubicBezTo>
                    <a:pt x="18966" y="13637"/>
                    <a:pt x="19728" y="13035"/>
                    <a:pt x="19492" y="12114"/>
                  </a:cubicBezTo>
                  <a:cubicBezTo>
                    <a:pt x="18522" y="8344"/>
                    <a:pt x="16194" y="5022"/>
                    <a:pt x="13005" y="2797"/>
                  </a:cubicBezTo>
                  <a:cubicBezTo>
                    <a:pt x="10320" y="924"/>
                    <a:pt x="7096" y="1"/>
                    <a:pt x="385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7692224" y="1519060"/>
              <a:ext cx="202033" cy="65767"/>
            </a:xfrm>
            <a:custGeom>
              <a:rect b="b" l="l" r="r" t="t"/>
              <a:pathLst>
                <a:path extrusionOk="0" h="4490" w="13793">
                  <a:moveTo>
                    <a:pt x="9856" y="1"/>
                  </a:moveTo>
                  <a:cubicBezTo>
                    <a:pt x="6839" y="1"/>
                    <a:pt x="3866" y="738"/>
                    <a:pt x="1178" y="2211"/>
                  </a:cubicBezTo>
                  <a:cubicBezTo>
                    <a:pt x="0" y="2858"/>
                    <a:pt x="722" y="4489"/>
                    <a:pt x="1818" y="4489"/>
                  </a:cubicBezTo>
                  <a:cubicBezTo>
                    <a:pt x="2008" y="4489"/>
                    <a:pt x="2210" y="4440"/>
                    <a:pt x="2415" y="4328"/>
                  </a:cubicBezTo>
                  <a:cubicBezTo>
                    <a:pt x="4680" y="3087"/>
                    <a:pt x="7262" y="2418"/>
                    <a:pt x="9846" y="2418"/>
                  </a:cubicBezTo>
                  <a:cubicBezTo>
                    <a:pt x="10608" y="2418"/>
                    <a:pt x="11371" y="2476"/>
                    <a:pt x="12125" y="2595"/>
                  </a:cubicBezTo>
                  <a:cubicBezTo>
                    <a:pt x="12214" y="2609"/>
                    <a:pt x="12303" y="2616"/>
                    <a:pt x="12392" y="2616"/>
                  </a:cubicBezTo>
                  <a:cubicBezTo>
                    <a:pt x="12951" y="2616"/>
                    <a:pt x="13469" y="2333"/>
                    <a:pt x="13633" y="1738"/>
                  </a:cubicBezTo>
                  <a:cubicBezTo>
                    <a:pt x="13792" y="1156"/>
                    <a:pt x="13435" y="335"/>
                    <a:pt x="12776" y="230"/>
                  </a:cubicBezTo>
                  <a:cubicBezTo>
                    <a:pt x="11804" y="77"/>
                    <a:pt x="10827" y="1"/>
                    <a:pt x="985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7457280" y="1697182"/>
              <a:ext cx="347204" cy="156084"/>
            </a:xfrm>
            <a:custGeom>
              <a:rect b="b" l="l" r="r" t="t"/>
              <a:pathLst>
                <a:path extrusionOk="0" h="10656" w="23704">
                  <a:moveTo>
                    <a:pt x="1339" y="1"/>
                  </a:moveTo>
                  <a:cubicBezTo>
                    <a:pt x="1118" y="1"/>
                    <a:pt x="900" y="53"/>
                    <a:pt x="719" y="159"/>
                  </a:cubicBezTo>
                  <a:cubicBezTo>
                    <a:pt x="103" y="518"/>
                    <a:pt x="1" y="1232"/>
                    <a:pt x="278" y="1835"/>
                  </a:cubicBezTo>
                  <a:cubicBezTo>
                    <a:pt x="1905" y="5349"/>
                    <a:pt x="5181" y="7754"/>
                    <a:pt x="8723" y="9106"/>
                  </a:cubicBezTo>
                  <a:cubicBezTo>
                    <a:pt x="12126" y="10405"/>
                    <a:pt x="15809" y="10655"/>
                    <a:pt x="19442" y="10655"/>
                  </a:cubicBezTo>
                  <a:cubicBezTo>
                    <a:pt x="20341" y="10655"/>
                    <a:pt x="21236" y="10640"/>
                    <a:pt x="22123" y="10621"/>
                  </a:cubicBezTo>
                  <a:cubicBezTo>
                    <a:pt x="23688" y="10590"/>
                    <a:pt x="23704" y="8170"/>
                    <a:pt x="22154" y="8170"/>
                  </a:cubicBezTo>
                  <a:cubicBezTo>
                    <a:pt x="22144" y="8170"/>
                    <a:pt x="22133" y="8170"/>
                    <a:pt x="22123" y="8170"/>
                  </a:cubicBezTo>
                  <a:cubicBezTo>
                    <a:pt x="21234" y="8188"/>
                    <a:pt x="20340" y="8205"/>
                    <a:pt x="19444" y="8205"/>
                  </a:cubicBezTo>
                  <a:cubicBezTo>
                    <a:pt x="16150" y="8205"/>
                    <a:pt x="12839" y="7987"/>
                    <a:pt x="9719" y="6871"/>
                  </a:cubicBezTo>
                  <a:cubicBezTo>
                    <a:pt x="6604" y="5754"/>
                    <a:pt x="3806" y="3644"/>
                    <a:pt x="2395" y="598"/>
                  </a:cubicBezTo>
                  <a:cubicBezTo>
                    <a:pt x="2212" y="201"/>
                    <a:pt x="1771" y="1"/>
                    <a:pt x="133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7497753" y="1767875"/>
              <a:ext cx="126584" cy="249535"/>
            </a:xfrm>
            <a:custGeom>
              <a:rect b="b" l="l" r="r" t="t"/>
              <a:pathLst>
                <a:path extrusionOk="0" h="17036" w="8642">
                  <a:moveTo>
                    <a:pt x="2494" y="1"/>
                  </a:moveTo>
                  <a:cubicBezTo>
                    <a:pt x="2012" y="1"/>
                    <a:pt x="1547" y="265"/>
                    <a:pt x="1395" y="875"/>
                  </a:cubicBezTo>
                  <a:cubicBezTo>
                    <a:pt x="0" y="6501"/>
                    <a:pt x="1785" y="12711"/>
                    <a:pt x="6013" y="16693"/>
                  </a:cubicBezTo>
                  <a:cubicBezTo>
                    <a:pt x="6269" y="16934"/>
                    <a:pt x="6554" y="17035"/>
                    <a:pt x="6830" y="17035"/>
                  </a:cubicBezTo>
                  <a:cubicBezTo>
                    <a:pt x="7792" y="17035"/>
                    <a:pt x="8641" y="15803"/>
                    <a:pt x="7746" y="14960"/>
                  </a:cubicBezTo>
                  <a:cubicBezTo>
                    <a:pt x="4153" y="11576"/>
                    <a:pt x="2569" y="6328"/>
                    <a:pt x="3758" y="1526"/>
                  </a:cubicBezTo>
                  <a:cubicBezTo>
                    <a:pt x="3987" y="604"/>
                    <a:pt x="3222" y="1"/>
                    <a:pt x="2494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6897496" y="1738065"/>
              <a:ext cx="332015" cy="143736"/>
            </a:xfrm>
            <a:custGeom>
              <a:rect b="b" l="l" r="r" t="t"/>
              <a:pathLst>
                <a:path extrusionOk="0" h="9813" w="22667">
                  <a:moveTo>
                    <a:pt x="21251" y="1"/>
                  </a:moveTo>
                  <a:cubicBezTo>
                    <a:pt x="20829" y="1"/>
                    <a:pt x="20430" y="237"/>
                    <a:pt x="20169" y="607"/>
                  </a:cubicBezTo>
                  <a:cubicBezTo>
                    <a:pt x="17124" y="4933"/>
                    <a:pt x="12150" y="7331"/>
                    <a:pt x="7042" y="7331"/>
                  </a:cubicBezTo>
                  <a:cubicBezTo>
                    <a:pt x="5357" y="7331"/>
                    <a:pt x="3657" y="7070"/>
                    <a:pt x="2008" y="6531"/>
                  </a:cubicBezTo>
                  <a:cubicBezTo>
                    <a:pt x="1867" y="6485"/>
                    <a:pt x="1735" y="6464"/>
                    <a:pt x="1611" y="6464"/>
                  </a:cubicBezTo>
                  <a:cubicBezTo>
                    <a:pt x="403" y="6464"/>
                    <a:pt x="0" y="8451"/>
                    <a:pt x="1356" y="8894"/>
                  </a:cubicBezTo>
                  <a:cubicBezTo>
                    <a:pt x="3220" y="9503"/>
                    <a:pt x="5190" y="9813"/>
                    <a:pt x="7159" y="9813"/>
                  </a:cubicBezTo>
                  <a:cubicBezTo>
                    <a:pt x="9353" y="9813"/>
                    <a:pt x="11546" y="9428"/>
                    <a:pt x="13590" y="8643"/>
                  </a:cubicBezTo>
                  <a:cubicBezTo>
                    <a:pt x="17118" y="7289"/>
                    <a:pt x="20112" y="4931"/>
                    <a:pt x="22286" y="1844"/>
                  </a:cubicBezTo>
                  <a:cubicBezTo>
                    <a:pt x="22667" y="1303"/>
                    <a:pt x="22383" y="481"/>
                    <a:pt x="21847" y="166"/>
                  </a:cubicBezTo>
                  <a:cubicBezTo>
                    <a:pt x="21651" y="52"/>
                    <a:pt x="21449" y="1"/>
                    <a:pt x="212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7061850" y="1833630"/>
              <a:ext cx="92982" cy="225235"/>
            </a:xfrm>
            <a:custGeom>
              <a:rect b="b" l="l" r="r" t="t"/>
              <a:pathLst>
                <a:path extrusionOk="0" h="15377" w="6348">
                  <a:moveTo>
                    <a:pt x="3948" y="0"/>
                  </a:moveTo>
                  <a:cubicBezTo>
                    <a:pt x="3215" y="0"/>
                    <a:pt x="2457" y="600"/>
                    <a:pt x="2706" y="1519"/>
                  </a:cubicBezTo>
                  <a:lnTo>
                    <a:pt x="2706" y="1520"/>
                  </a:lnTo>
                  <a:cubicBezTo>
                    <a:pt x="3827" y="5659"/>
                    <a:pt x="2933" y="10094"/>
                    <a:pt x="393" y="13533"/>
                  </a:cubicBezTo>
                  <a:cubicBezTo>
                    <a:pt x="0" y="14066"/>
                    <a:pt x="305" y="14901"/>
                    <a:pt x="834" y="15209"/>
                  </a:cubicBezTo>
                  <a:cubicBezTo>
                    <a:pt x="1031" y="15325"/>
                    <a:pt x="1232" y="15377"/>
                    <a:pt x="1427" y="15377"/>
                  </a:cubicBezTo>
                  <a:cubicBezTo>
                    <a:pt x="1848" y="15377"/>
                    <a:pt x="2240" y="15136"/>
                    <a:pt x="2510" y="14770"/>
                  </a:cubicBezTo>
                  <a:cubicBezTo>
                    <a:pt x="5420" y="10829"/>
                    <a:pt x="6347" y="5586"/>
                    <a:pt x="5069" y="867"/>
                  </a:cubicBezTo>
                  <a:cubicBezTo>
                    <a:pt x="4905" y="262"/>
                    <a:pt x="4432" y="0"/>
                    <a:pt x="394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6837028" y="1484168"/>
              <a:ext cx="331488" cy="141114"/>
            </a:xfrm>
            <a:custGeom>
              <a:rect b="b" l="l" r="r" t="t"/>
              <a:pathLst>
                <a:path extrusionOk="0" h="9634" w="22631">
                  <a:moveTo>
                    <a:pt x="1433" y="1"/>
                  </a:moveTo>
                  <a:cubicBezTo>
                    <a:pt x="1240" y="1"/>
                    <a:pt x="1042" y="52"/>
                    <a:pt x="847" y="166"/>
                  </a:cubicBezTo>
                  <a:cubicBezTo>
                    <a:pt x="332" y="467"/>
                    <a:pt x="1" y="1315"/>
                    <a:pt x="408" y="1842"/>
                  </a:cubicBezTo>
                  <a:cubicBezTo>
                    <a:pt x="4192" y="6754"/>
                    <a:pt x="10208" y="9634"/>
                    <a:pt x="16326" y="9634"/>
                  </a:cubicBezTo>
                  <a:cubicBezTo>
                    <a:pt x="17966" y="9634"/>
                    <a:pt x="19614" y="9427"/>
                    <a:pt x="21228" y="8996"/>
                  </a:cubicBezTo>
                  <a:cubicBezTo>
                    <a:pt x="22630" y="8623"/>
                    <a:pt x="22194" y="6587"/>
                    <a:pt x="20921" y="6587"/>
                  </a:cubicBezTo>
                  <a:cubicBezTo>
                    <a:pt x="20812" y="6587"/>
                    <a:pt x="20697" y="6601"/>
                    <a:pt x="20577" y="6633"/>
                  </a:cubicBezTo>
                  <a:cubicBezTo>
                    <a:pt x="19184" y="7005"/>
                    <a:pt x="17745" y="7184"/>
                    <a:pt x="16304" y="7184"/>
                  </a:cubicBezTo>
                  <a:cubicBezTo>
                    <a:pt x="11046" y="7184"/>
                    <a:pt x="5752" y="4795"/>
                    <a:pt x="2525" y="605"/>
                  </a:cubicBezTo>
                  <a:cubicBezTo>
                    <a:pt x="2248" y="245"/>
                    <a:pt x="1854" y="1"/>
                    <a:pt x="14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6775725" y="1597355"/>
              <a:ext cx="241991" cy="127257"/>
            </a:xfrm>
            <a:custGeom>
              <a:rect b="b" l="l" r="r" t="t"/>
              <a:pathLst>
                <a:path extrusionOk="0" h="8688" w="16521">
                  <a:moveTo>
                    <a:pt x="15088" y="1"/>
                  </a:moveTo>
                  <a:cubicBezTo>
                    <a:pt x="14667" y="1"/>
                    <a:pt x="14277" y="246"/>
                    <a:pt x="14002" y="607"/>
                  </a:cubicBezTo>
                  <a:cubicBezTo>
                    <a:pt x="11273" y="4191"/>
                    <a:pt x="6825" y="6233"/>
                    <a:pt x="2362" y="6233"/>
                  </a:cubicBezTo>
                  <a:cubicBezTo>
                    <a:pt x="1983" y="6233"/>
                    <a:pt x="1603" y="6218"/>
                    <a:pt x="1225" y="6188"/>
                  </a:cubicBezTo>
                  <a:cubicBezTo>
                    <a:pt x="1199" y="6186"/>
                    <a:pt x="1174" y="6185"/>
                    <a:pt x="1149" y="6185"/>
                  </a:cubicBezTo>
                  <a:cubicBezTo>
                    <a:pt x="522" y="6185"/>
                    <a:pt x="0" y="6812"/>
                    <a:pt x="0" y="7413"/>
                  </a:cubicBezTo>
                  <a:cubicBezTo>
                    <a:pt x="0" y="8119"/>
                    <a:pt x="563" y="8586"/>
                    <a:pt x="1225" y="8638"/>
                  </a:cubicBezTo>
                  <a:cubicBezTo>
                    <a:pt x="1649" y="8671"/>
                    <a:pt x="2073" y="8688"/>
                    <a:pt x="2496" y="8688"/>
                  </a:cubicBezTo>
                  <a:cubicBezTo>
                    <a:pt x="7806" y="8688"/>
                    <a:pt x="12901" y="6071"/>
                    <a:pt x="16119" y="1845"/>
                  </a:cubicBezTo>
                  <a:cubicBezTo>
                    <a:pt x="16521" y="1319"/>
                    <a:pt x="16200" y="475"/>
                    <a:pt x="15678" y="168"/>
                  </a:cubicBezTo>
                  <a:cubicBezTo>
                    <a:pt x="15480" y="53"/>
                    <a:pt x="15281" y="1"/>
                    <a:pt x="1508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7117543" y="1293638"/>
              <a:ext cx="129689" cy="126144"/>
            </a:xfrm>
            <a:custGeom>
              <a:rect b="b" l="l" r="r" t="t"/>
              <a:pathLst>
                <a:path extrusionOk="0" h="8612" w="8854">
                  <a:moveTo>
                    <a:pt x="1223" y="1"/>
                  </a:moveTo>
                  <a:lnTo>
                    <a:pt x="0" y="1996"/>
                  </a:lnTo>
                  <a:cubicBezTo>
                    <a:pt x="1579" y="3964"/>
                    <a:pt x="1310" y="6213"/>
                    <a:pt x="529" y="8612"/>
                  </a:cubicBezTo>
                  <a:cubicBezTo>
                    <a:pt x="3377" y="7730"/>
                    <a:pt x="6533" y="3601"/>
                    <a:pt x="8853" y="1728"/>
                  </a:cubicBezTo>
                  <a:lnTo>
                    <a:pt x="8853" y="1728"/>
                  </a:lnTo>
                  <a:cubicBezTo>
                    <a:pt x="8450" y="1813"/>
                    <a:pt x="8031" y="1851"/>
                    <a:pt x="7603" y="1851"/>
                  </a:cubicBezTo>
                  <a:cubicBezTo>
                    <a:pt x="5484" y="1851"/>
                    <a:pt x="3137" y="915"/>
                    <a:pt x="122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7252409" y="1230592"/>
              <a:ext cx="137159" cy="89687"/>
            </a:xfrm>
            <a:custGeom>
              <a:rect b="b" l="l" r="r" t="t"/>
              <a:pathLst>
                <a:path extrusionOk="0" h="6123" w="9364">
                  <a:moveTo>
                    <a:pt x="5128" y="0"/>
                  </a:moveTo>
                  <a:cubicBezTo>
                    <a:pt x="3701" y="2199"/>
                    <a:pt x="1832" y="4638"/>
                    <a:pt x="0" y="6123"/>
                  </a:cubicBezTo>
                  <a:lnTo>
                    <a:pt x="9363" y="5489"/>
                  </a:lnTo>
                  <a:cubicBezTo>
                    <a:pt x="7062" y="4323"/>
                    <a:pt x="6455" y="3963"/>
                    <a:pt x="512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7499042" y="1385014"/>
              <a:ext cx="95809" cy="109754"/>
            </a:xfrm>
            <a:custGeom>
              <a:rect b="b" l="l" r="r" t="t"/>
              <a:pathLst>
                <a:path extrusionOk="0" h="7493" w="6541">
                  <a:moveTo>
                    <a:pt x="5118" y="0"/>
                  </a:moveTo>
                  <a:cubicBezTo>
                    <a:pt x="4130" y="791"/>
                    <a:pt x="3027" y="1284"/>
                    <a:pt x="1910" y="1284"/>
                  </a:cubicBezTo>
                  <a:cubicBezTo>
                    <a:pt x="1272" y="1284"/>
                    <a:pt x="629" y="1122"/>
                    <a:pt x="1" y="763"/>
                  </a:cubicBezTo>
                  <a:lnTo>
                    <a:pt x="1" y="763"/>
                  </a:lnTo>
                  <a:lnTo>
                    <a:pt x="3359" y="7493"/>
                  </a:lnTo>
                  <a:cubicBezTo>
                    <a:pt x="4884" y="5629"/>
                    <a:pt x="6484" y="2374"/>
                    <a:pt x="6541" y="1868"/>
                  </a:cubicBezTo>
                  <a:cubicBezTo>
                    <a:pt x="6387" y="1710"/>
                    <a:pt x="5206" y="202"/>
                    <a:pt x="511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7049120" y="1535510"/>
              <a:ext cx="77427" cy="139166"/>
            </a:xfrm>
            <a:custGeom>
              <a:rect b="b" l="l" r="r" t="t"/>
              <a:pathLst>
                <a:path extrusionOk="0" h="9501" w="5286">
                  <a:moveTo>
                    <a:pt x="2747" y="1"/>
                  </a:moveTo>
                  <a:cubicBezTo>
                    <a:pt x="2747" y="1"/>
                    <a:pt x="2938" y="3445"/>
                    <a:pt x="7" y="3599"/>
                  </a:cubicBezTo>
                  <a:cubicBezTo>
                    <a:pt x="0" y="3697"/>
                    <a:pt x="16" y="5952"/>
                    <a:pt x="7" y="6051"/>
                  </a:cubicBezTo>
                  <a:cubicBezTo>
                    <a:pt x="3368" y="6382"/>
                    <a:pt x="5285" y="9500"/>
                    <a:pt x="5285" y="9500"/>
                  </a:cubicBezTo>
                  <a:lnTo>
                    <a:pt x="2747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7166351" y="1715009"/>
              <a:ext cx="100789" cy="80620"/>
            </a:xfrm>
            <a:custGeom>
              <a:rect b="b" l="l" r="r" t="t"/>
              <a:pathLst>
                <a:path extrusionOk="0" h="5504" w="6881">
                  <a:moveTo>
                    <a:pt x="1" y="0"/>
                  </a:moveTo>
                  <a:lnTo>
                    <a:pt x="1" y="0"/>
                  </a:lnTo>
                  <a:cubicBezTo>
                    <a:pt x="507" y="1064"/>
                    <a:pt x="1589" y="2110"/>
                    <a:pt x="957" y="3204"/>
                  </a:cubicBezTo>
                  <a:cubicBezTo>
                    <a:pt x="792" y="3491"/>
                    <a:pt x="739" y="3769"/>
                    <a:pt x="739" y="3769"/>
                  </a:cubicBezTo>
                  <a:cubicBezTo>
                    <a:pt x="755" y="4323"/>
                    <a:pt x="2240" y="4949"/>
                    <a:pt x="2266" y="5503"/>
                  </a:cubicBezTo>
                  <a:cubicBezTo>
                    <a:pt x="2934" y="4991"/>
                    <a:pt x="4292" y="3258"/>
                    <a:pt x="6150" y="3258"/>
                  </a:cubicBezTo>
                  <a:cubicBezTo>
                    <a:pt x="6386" y="3258"/>
                    <a:pt x="6629" y="3286"/>
                    <a:pt x="6881" y="33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7431851" y="1685171"/>
              <a:ext cx="95311" cy="82714"/>
            </a:xfrm>
            <a:custGeom>
              <a:rect b="b" l="l" r="r" t="t"/>
              <a:pathLst>
                <a:path extrusionOk="0" h="5647" w="6507">
                  <a:moveTo>
                    <a:pt x="6507" y="0"/>
                  </a:moveTo>
                  <a:lnTo>
                    <a:pt x="0" y="5478"/>
                  </a:lnTo>
                  <a:cubicBezTo>
                    <a:pt x="739" y="5291"/>
                    <a:pt x="1518" y="5127"/>
                    <a:pt x="2267" y="5127"/>
                  </a:cubicBezTo>
                  <a:cubicBezTo>
                    <a:pt x="2955" y="5127"/>
                    <a:pt x="3617" y="5265"/>
                    <a:pt x="4202" y="5646"/>
                  </a:cubicBezTo>
                  <a:cubicBezTo>
                    <a:pt x="4646" y="5386"/>
                    <a:pt x="5121" y="5094"/>
                    <a:pt x="5319" y="4618"/>
                  </a:cubicBezTo>
                  <a:cubicBezTo>
                    <a:pt x="5471" y="4253"/>
                    <a:pt x="5434" y="3841"/>
                    <a:pt x="5416" y="3446"/>
                  </a:cubicBezTo>
                  <a:cubicBezTo>
                    <a:pt x="5345" y="1914"/>
                    <a:pt x="6507" y="181"/>
                    <a:pt x="650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7569105" y="1495828"/>
              <a:ext cx="25750" cy="89482"/>
            </a:xfrm>
            <a:custGeom>
              <a:rect b="b" l="l" r="r" t="t"/>
              <a:pathLst>
                <a:path extrusionOk="0" h="6109" w="1758">
                  <a:moveTo>
                    <a:pt x="0" y="0"/>
                  </a:moveTo>
                  <a:lnTo>
                    <a:pt x="2" y="6108"/>
                  </a:lnTo>
                  <a:cubicBezTo>
                    <a:pt x="2" y="6108"/>
                    <a:pt x="567" y="3864"/>
                    <a:pt x="1514" y="3821"/>
                  </a:cubicBezTo>
                  <a:cubicBezTo>
                    <a:pt x="1411" y="3305"/>
                    <a:pt x="1569" y="2089"/>
                    <a:pt x="1758" y="1597"/>
                  </a:cubicBezTo>
                  <a:cubicBezTo>
                    <a:pt x="813" y="1209"/>
                    <a:pt x="41" y="680"/>
                    <a:pt x="0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7278146" y="1037324"/>
              <a:ext cx="73911" cy="279430"/>
            </a:xfrm>
            <a:custGeom>
              <a:rect b="b" l="l" r="r" t="t"/>
              <a:pathLst>
                <a:path extrusionOk="0" h="19077" w="5046">
                  <a:moveTo>
                    <a:pt x="1416" y="1"/>
                  </a:moveTo>
                  <a:cubicBezTo>
                    <a:pt x="1312" y="1"/>
                    <a:pt x="1204" y="15"/>
                    <a:pt x="1093" y="45"/>
                  </a:cubicBezTo>
                  <a:cubicBezTo>
                    <a:pt x="502" y="208"/>
                    <a:pt x="1" y="932"/>
                    <a:pt x="238" y="1553"/>
                  </a:cubicBezTo>
                  <a:cubicBezTo>
                    <a:pt x="2187" y="6654"/>
                    <a:pt x="2585" y="12237"/>
                    <a:pt x="1295" y="17550"/>
                  </a:cubicBezTo>
                  <a:cubicBezTo>
                    <a:pt x="1071" y="18473"/>
                    <a:pt x="1838" y="19077"/>
                    <a:pt x="2566" y="19077"/>
                  </a:cubicBezTo>
                  <a:cubicBezTo>
                    <a:pt x="3047" y="19077"/>
                    <a:pt x="3511" y="18812"/>
                    <a:pt x="3659" y="18202"/>
                  </a:cubicBezTo>
                  <a:cubicBezTo>
                    <a:pt x="5045" y="12488"/>
                    <a:pt x="4702" y="6399"/>
                    <a:pt x="2601" y="902"/>
                  </a:cubicBezTo>
                  <a:cubicBezTo>
                    <a:pt x="2404" y="384"/>
                    <a:pt x="1958" y="1"/>
                    <a:pt x="141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7309596" y="1090629"/>
              <a:ext cx="183138" cy="122351"/>
            </a:xfrm>
            <a:custGeom>
              <a:rect b="b" l="l" r="r" t="t"/>
              <a:pathLst>
                <a:path extrusionOk="0" h="8353" w="12503">
                  <a:moveTo>
                    <a:pt x="11115" y="1"/>
                  </a:moveTo>
                  <a:cubicBezTo>
                    <a:pt x="11021" y="1"/>
                    <a:pt x="10926" y="9"/>
                    <a:pt x="10831" y="26"/>
                  </a:cubicBezTo>
                  <a:cubicBezTo>
                    <a:pt x="6656" y="760"/>
                    <a:pt x="2950" y="3148"/>
                    <a:pt x="401" y="6509"/>
                  </a:cubicBezTo>
                  <a:cubicBezTo>
                    <a:pt x="1" y="7037"/>
                    <a:pt x="318" y="7879"/>
                    <a:pt x="842" y="8185"/>
                  </a:cubicBezTo>
                  <a:cubicBezTo>
                    <a:pt x="1039" y="8301"/>
                    <a:pt x="1239" y="8353"/>
                    <a:pt x="1432" y="8353"/>
                  </a:cubicBezTo>
                  <a:cubicBezTo>
                    <a:pt x="1852" y="8353"/>
                    <a:pt x="2242" y="8108"/>
                    <a:pt x="2518" y="7746"/>
                  </a:cubicBezTo>
                  <a:cubicBezTo>
                    <a:pt x="4675" y="4900"/>
                    <a:pt x="7960" y="3008"/>
                    <a:pt x="11483" y="2389"/>
                  </a:cubicBezTo>
                  <a:cubicBezTo>
                    <a:pt x="12136" y="2274"/>
                    <a:pt x="12502" y="1475"/>
                    <a:pt x="12339" y="881"/>
                  </a:cubicBezTo>
                  <a:cubicBezTo>
                    <a:pt x="12177" y="292"/>
                    <a:pt x="11668" y="1"/>
                    <a:pt x="1111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58" name="Google Shape;3058;p9"/>
            <p:cNvGrpSpPr/>
            <p:nvPr/>
          </p:nvGrpSpPr>
          <p:grpSpPr>
            <a:xfrm>
              <a:off x="7400884" y="1600387"/>
              <a:ext cx="68466" cy="55076"/>
              <a:chOff x="7059859" y="1600387"/>
              <a:chExt cx="68466" cy="55076"/>
            </a:xfrm>
          </p:grpSpPr>
          <p:sp>
            <p:nvSpPr>
              <p:cNvPr id="3059" name="Google Shape;3059;p9"/>
              <p:cNvSpPr/>
              <p:nvPr/>
            </p:nvSpPr>
            <p:spPr>
              <a:xfrm>
                <a:off x="7076822" y="1637593"/>
                <a:ext cx="13813" cy="11791"/>
              </a:xfrm>
              <a:custGeom>
                <a:rect b="b" l="l" r="r" t="t"/>
                <a:pathLst>
                  <a:path extrusionOk="0" h="805" w="943">
                    <a:moveTo>
                      <a:pt x="498" y="0"/>
                    </a:moveTo>
                    <a:cubicBezTo>
                      <a:pt x="474" y="0"/>
                      <a:pt x="449" y="2"/>
                      <a:pt x="425" y="7"/>
                    </a:cubicBezTo>
                    <a:cubicBezTo>
                      <a:pt x="213" y="53"/>
                      <a:pt x="0" y="294"/>
                      <a:pt x="174" y="641"/>
                    </a:cubicBezTo>
                    <a:cubicBezTo>
                      <a:pt x="216" y="753"/>
                      <a:pt x="373" y="805"/>
                      <a:pt x="503" y="805"/>
                    </a:cubicBezTo>
                    <a:cubicBezTo>
                      <a:pt x="521" y="805"/>
                      <a:pt x="538" y="804"/>
                      <a:pt x="554" y="802"/>
                    </a:cubicBezTo>
                    <a:cubicBezTo>
                      <a:pt x="770" y="779"/>
                      <a:pt x="942" y="553"/>
                      <a:pt x="907" y="338"/>
                    </a:cubicBezTo>
                    <a:cubicBezTo>
                      <a:pt x="875" y="148"/>
                      <a:pt x="689" y="0"/>
                      <a:pt x="498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9"/>
              <p:cNvSpPr/>
              <p:nvPr/>
            </p:nvSpPr>
            <p:spPr>
              <a:xfrm>
                <a:off x="7059859" y="1647495"/>
                <a:ext cx="9301" cy="7968"/>
              </a:xfrm>
              <a:custGeom>
                <a:rect b="b" l="l" r="r" t="t"/>
                <a:pathLst>
                  <a:path extrusionOk="0" h="544" w="635">
                    <a:moveTo>
                      <a:pt x="337" y="1"/>
                    </a:moveTo>
                    <a:cubicBezTo>
                      <a:pt x="320" y="1"/>
                      <a:pt x="304" y="2"/>
                      <a:pt x="288" y="6"/>
                    </a:cubicBezTo>
                    <a:cubicBezTo>
                      <a:pt x="144" y="36"/>
                      <a:pt x="1" y="197"/>
                      <a:pt x="118" y="432"/>
                    </a:cubicBezTo>
                    <a:cubicBezTo>
                      <a:pt x="146" y="509"/>
                      <a:pt x="252" y="544"/>
                      <a:pt x="340" y="544"/>
                    </a:cubicBezTo>
                    <a:cubicBezTo>
                      <a:pt x="352" y="544"/>
                      <a:pt x="363" y="543"/>
                      <a:pt x="374" y="542"/>
                    </a:cubicBezTo>
                    <a:cubicBezTo>
                      <a:pt x="520" y="524"/>
                      <a:pt x="635" y="372"/>
                      <a:pt x="612" y="227"/>
                    </a:cubicBezTo>
                    <a:cubicBezTo>
                      <a:pt x="591" y="100"/>
                      <a:pt x="465" y="1"/>
                      <a:pt x="33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9"/>
              <p:cNvSpPr/>
              <p:nvPr/>
            </p:nvSpPr>
            <p:spPr>
              <a:xfrm>
                <a:off x="7116021" y="1621466"/>
                <a:ext cx="5874" cy="5009"/>
              </a:xfrm>
              <a:custGeom>
                <a:rect b="b" l="l" r="r" t="t"/>
                <a:pathLst>
                  <a:path extrusionOk="0" h="342" w="401">
                    <a:moveTo>
                      <a:pt x="213" y="1"/>
                    </a:moveTo>
                    <a:cubicBezTo>
                      <a:pt x="202" y="1"/>
                      <a:pt x="192" y="2"/>
                      <a:pt x="181" y="4"/>
                    </a:cubicBezTo>
                    <a:cubicBezTo>
                      <a:pt x="91" y="22"/>
                      <a:pt x="1" y="124"/>
                      <a:pt x="75" y="271"/>
                    </a:cubicBezTo>
                    <a:cubicBezTo>
                      <a:pt x="92" y="319"/>
                      <a:pt x="158" y="342"/>
                      <a:pt x="213" y="342"/>
                    </a:cubicBezTo>
                    <a:cubicBezTo>
                      <a:pt x="221" y="342"/>
                      <a:pt x="229" y="341"/>
                      <a:pt x="236" y="340"/>
                    </a:cubicBezTo>
                    <a:cubicBezTo>
                      <a:pt x="328" y="330"/>
                      <a:pt x="401" y="234"/>
                      <a:pt x="385" y="144"/>
                    </a:cubicBezTo>
                    <a:cubicBezTo>
                      <a:pt x="372" y="62"/>
                      <a:pt x="293" y="1"/>
                      <a:pt x="213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9"/>
              <p:cNvSpPr/>
              <p:nvPr/>
            </p:nvSpPr>
            <p:spPr>
              <a:xfrm>
                <a:off x="7122481" y="1600387"/>
                <a:ext cx="5844" cy="5009"/>
              </a:xfrm>
              <a:custGeom>
                <a:rect b="b" l="l" r="r" t="t"/>
                <a:pathLst>
                  <a:path extrusionOk="0" h="342" w="399">
                    <a:moveTo>
                      <a:pt x="210" y="1"/>
                    </a:moveTo>
                    <a:cubicBezTo>
                      <a:pt x="200" y="1"/>
                      <a:pt x="189" y="2"/>
                      <a:pt x="179" y="4"/>
                    </a:cubicBezTo>
                    <a:cubicBezTo>
                      <a:pt x="89" y="23"/>
                      <a:pt x="0" y="124"/>
                      <a:pt x="73" y="271"/>
                    </a:cubicBezTo>
                    <a:lnTo>
                      <a:pt x="73" y="273"/>
                    </a:lnTo>
                    <a:cubicBezTo>
                      <a:pt x="92" y="319"/>
                      <a:pt x="158" y="342"/>
                      <a:pt x="212" y="342"/>
                    </a:cubicBezTo>
                    <a:cubicBezTo>
                      <a:pt x="220" y="342"/>
                      <a:pt x="227" y="341"/>
                      <a:pt x="234" y="340"/>
                    </a:cubicBezTo>
                    <a:cubicBezTo>
                      <a:pt x="326" y="330"/>
                      <a:pt x="399" y="234"/>
                      <a:pt x="384" y="144"/>
                    </a:cubicBezTo>
                    <a:cubicBezTo>
                      <a:pt x="370" y="64"/>
                      <a:pt x="291" y="1"/>
                      <a:pt x="21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9"/>
              <p:cNvSpPr/>
              <p:nvPr/>
            </p:nvSpPr>
            <p:spPr>
              <a:xfrm>
                <a:off x="7096656" y="1617496"/>
                <a:ext cx="9316" cy="7968"/>
              </a:xfrm>
              <a:custGeom>
                <a:rect b="b" l="l" r="r" t="t"/>
                <a:pathLst>
                  <a:path extrusionOk="0" h="544" w="636">
                    <a:moveTo>
                      <a:pt x="339" y="0"/>
                    </a:moveTo>
                    <a:cubicBezTo>
                      <a:pt x="322" y="0"/>
                      <a:pt x="304" y="2"/>
                      <a:pt x="287" y="6"/>
                    </a:cubicBezTo>
                    <a:cubicBezTo>
                      <a:pt x="144" y="36"/>
                      <a:pt x="0" y="197"/>
                      <a:pt x="117" y="432"/>
                    </a:cubicBezTo>
                    <a:lnTo>
                      <a:pt x="119" y="432"/>
                    </a:lnTo>
                    <a:cubicBezTo>
                      <a:pt x="148" y="509"/>
                      <a:pt x="257" y="544"/>
                      <a:pt x="346" y="544"/>
                    </a:cubicBezTo>
                    <a:cubicBezTo>
                      <a:pt x="356" y="544"/>
                      <a:pt x="366" y="543"/>
                      <a:pt x="376" y="542"/>
                    </a:cubicBezTo>
                    <a:cubicBezTo>
                      <a:pt x="521" y="524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9"/>
              <p:cNvSpPr/>
              <p:nvPr/>
            </p:nvSpPr>
            <p:spPr>
              <a:xfrm>
                <a:off x="7094678" y="1631338"/>
                <a:ext cx="9330" cy="7968"/>
              </a:xfrm>
              <a:custGeom>
                <a:rect b="b" l="l" r="r" t="t"/>
                <a:pathLst>
                  <a:path extrusionOk="0" h="544" w="637">
                    <a:moveTo>
                      <a:pt x="339" y="0"/>
                    </a:moveTo>
                    <a:cubicBezTo>
                      <a:pt x="322" y="0"/>
                      <a:pt x="305" y="2"/>
                      <a:pt x="288" y="6"/>
                    </a:cubicBezTo>
                    <a:cubicBezTo>
                      <a:pt x="144" y="36"/>
                      <a:pt x="1" y="197"/>
                      <a:pt x="120" y="433"/>
                    </a:cubicBezTo>
                    <a:cubicBezTo>
                      <a:pt x="148" y="509"/>
                      <a:pt x="258" y="544"/>
                      <a:pt x="347" y="544"/>
                    </a:cubicBezTo>
                    <a:cubicBezTo>
                      <a:pt x="357" y="544"/>
                      <a:pt x="367" y="543"/>
                      <a:pt x="376" y="542"/>
                    </a:cubicBezTo>
                    <a:cubicBezTo>
                      <a:pt x="521" y="525"/>
                      <a:pt x="636" y="372"/>
                      <a:pt x="613" y="227"/>
                    </a:cubicBezTo>
                    <a:cubicBezTo>
                      <a:pt x="593" y="101"/>
                      <a:pt x="468" y="0"/>
                      <a:pt x="339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9"/>
              <p:cNvSpPr/>
              <p:nvPr/>
            </p:nvSpPr>
            <p:spPr>
              <a:xfrm>
                <a:off x="7105606" y="1608824"/>
                <a:ext cx="12216" cy="10458"/>
              </a:xfrm>
              <a:custGeom>
                <a:rect b="b" l="l" r="r" t="t"/>
                <a:pathLst>
                  <a:path extrusionOk="0" h="714" w="834">
                    <a:moveTo>
                      <a:pt x="441" y="0"/>
                    </a:moveTo>
                    <a:cubicBezTo>
                      <a:pt x="420" y="0"/>
                      <a:pt x="398" y="2"/>
                      <a:pt x="377" y="7"/>
                    </a:cubicBezTo>
                    <a:cubicBezTo>
                      <a:pt x="188" y="47"/>
                      <a:pt x="0" y="260"/>
                      <a:pt x="154" y="568"/>
                    </a:cubicBezTo>
                    <a:cubicBezTo>
                      <a:pt x="191" y="667"/>
                      <a:pt x="330" y="714"/>
                      <a:pt x="445" y="714"/>
                    </a:cubicBezTo>
                    <a:cubicBezTo>
                      <a:pt x="461" y="714"/>
                      <a:pt x="476" y="713"/>
                      <a:pt x="490" y="711"/>
                    </a:cubicBezTo>
                    <a:cubicBezTo>
                      <a:pt x="682" y="688"/>
                      <a:pt x="834" y="490"/>
                      <a:pt x="804" y="299"/>
                    </a:cubicBezTo>
                    <a:cubicBezTo>
                      <a:pt x="775" y="131"/>
                      <a:pt x="609" y="0"/>
                      <a:pt x="441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66" name="Google Shape;3066;p9"/>
            <p:cNvGrpSpPr/>
            <p:nvPr/>
          </p:nvGrpSpPr>
          <p:grpSpPr>
            <a:xfrm>
              <a:off x="7432788" y="1421869"/>
              <a:ext cx="27948" cy="82322"/>
              <a:chOff x="7091763" y="1421869"/>
              <a:chExt cx="27948" cy="82322"/>
            </a:xfrm>
          </p:grpSpPr>
          <p:sp>
            <p:nvSpPr>
              <p:cNvPr id="3067" name="Google Shape;3067;p9"/>
              <p:cNvSpPr/>
              <p:nvPr/>
            </p:nvSpPr>
            <p:spPr>
              <a:xfrm>
                <a:off x="7106587" y="1473387"/>
                <a:ext cx="13124" cy="11835"/>
              </a:xfrm>
              <a:custGeom>
                <a:rect b="b" l="l" r="r" t="t"/>
                <a:pathLst>
                  <a:path extrusionOk="0" h="808" w="896">
                    <a:moveTo>
                      <a:pt x="455" y="0"/>
                    </a:moveTo>
                    <a:cubicBezTo>
                      <a:pt x="276" y="0"/>
                      <a:pt x="96" y="127"/>
                      <a:pt x="52" y="304"/>
                    </a:cubicBezTo>
                    <a:cubicBezTo>
                      <a:pt x="1" y="514"/>
                      <a:pt x="122" y="806"/>
                      <a:pt x="502" y="806"/>
                    </a:cubicBezTo>
                    <a:cubicBezTo>
                      <a:pt x="505" y="806"/>
                      <a:pt x="508" y="806"/>
                      <a:pt x="512" y="806"/>
                    </a:cubicBezTo>
                    <a:cubicBezTo>
                      <a:pt x="517" y="807"/>
                      <a:pt x="522" y="807"/>
                      <a:pt x="527" y="807"/>
                    </a:cubicBezTo>
                    <a:cubicBezTo>
                      <a:pt x="658" y="807"/>
                      <a:pt x="781" y="658"/>
                      <a:pt x="823" y="534"/>
                    </a:cubicBezTo>
                    <a:cubicBezTo>
                      <a:pt x="896" y="329"/>
                      <a:pt x="767" y="77"/>
                      <a:pt x="558" y="15"/>
                    </a:cubicBezTo>
                    <a:cubicBezTo>
                      <a:pt x="524" y="5"/>
                      <a:pt x="490" y="0"/>
                      <a:pt x="45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9"/>
              <p:cNvSpPr/>
              <p:nvPr/>
            </p:nvSpPr>
            <p:spPr>
              <a:xfrm>
                <a:off x="7107451" y="1496223"/>
                <a:ext cx="8847" cy="7968"/>
              </a:xfrm>
              <a:custGeom>
                <a:rect b="b" l="l" r="r" t="t"/>
                <a:pathLst>
                  <a:path extrusionOk="0" h="544" w="604">
                    <a:moveTo>
                      <a:pt x="307" y="0"/>
                    </a:moveTo>
                    <a:cubicBezTo>
                      <a:pt x="186" y="0"/>
                      <a:pt x="65" y="86"/>
                      <a:pt x="35" y="205"/>
                    </a:cubicBezTo>
                    <a:cubicBezTo>
                      <a:pt x="0" y="347"/>
                      <a:pt x="81" y="543"/>
                      <a:pt x="338" y="543"/>
                    </a:cubicBezTo>
                    <a:cubicBezTo>
                      <a:pt x="340" y="543"/>
                      <a:pt x="343" y="543"/>
                      <a:pt x="345" y="543"/>
                    </a:cubicBezTo>
                    <a:cubicBezTo>
                      <a:pt x="349" y="543"/>
                      <a:pt x="352" y="544"/>
                      <a:pt x="356" y="544"/>
                    </a:cubicBezTo>
                    <a:cubicBezTo>
                      <a:pt x="444" y="544"/>
                      <a:pt x="527" y="444"/>
                      <a:pt x="556" y="361"/>
                    </a:cubicBezTo>
                    <a:cubicBezTo>
                      <a:pt x="603" y="223"/>
                      <a:pt x="517" y="51"/>
                      <a:pt x="377" y="10"/>
                    </a:cubicBezTo>
                    <a:cubicBezTo>
                      <a:pt x="354" y="3"/>
                      <a:pt x="331" y="0"/>
                      <a:pt x="30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9"/>
              <p:cNvSpPr/>
              <p:nvPr/>
            </p:nvSpPr>
            <p:spPr>
              <a:xfrm>
                <a:off x="7107935" y="1436839"/>
                <a:ext cx="5566" cy="5024"/>
              </a:xfrm>
              <a:custGeom>
                <a:rect b="b" l="l" r="r" t="t"/>
                <a:pathLst>
                  <a:path extrusionOk="0" h="343" w="380">
                    <a:moveTo>
                      <a:pt x="195" y="0"/>
                    </a:moveTo>
                    <a:cubicBezTo>
                      <a:pt x="118" y="0"/>
                      <a:pt x="41" y="53"/>
                      <a:pt x="22" y="130"/>
                    </a:cubicBezTo>
                    <a:cubicBezTo>
                      <a:pt x="1" y="218"/>
                      <a:pt x="53" y="342"/>
                      <a:pt x="215" y="342"/>
                    </a:cubicBezTo>
                    <a:cubicBezTo>
                      <a:pt x="216" y="342"/>
                      <a:pt x="217" y="342"/>
                      <a:pt x="218" y="342"/>
                    </a:cubicBezTo>
                    <a:cubicBezTo>
                      <a:pt x="220" y="342"/>
                      <a:pt x="222" y="342"/>
                      <a:pt x="225" y="342"/>
                    </a:cubicBezTo>
                    <a:cubicBezTo>
                      <a:pt x="279" y="342"/>
                      <a:pt x="332" y="280"/>
                      <a:pt x="349" y="227"/>
                    </a:cubicBezTo>
                    <a:cubicBezTo>
                      <a:pt x="379" y="140"/>
                      <a:pt x="326" y="32"/>
                      <a:pt x="238" y="6"/>
                    </a:cubicBezTo>
                    <a:cubicBezTo>
                      <a:pt x="224" y="2"/>
                      <a:pt x="209" y="0"/>
                      <a:pt x="195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9"/>
              <p:cNvSpPr/>
              <p:nvPr/>
            </p:nvSpPr>
            <p:spPr>
              <a:xfrm>
                <a:off x="7091763" y="1421869"/>
                <a:ext cx="5581" cy="5039"/>
              </a:xfrm>
              <a:custGeom>
                <a:rect b="b" l="l" r="r" t="t"/>
                <a:pathLst>
                  <a:path extrusionOk="0" h="344" w="381">
                    <a:moveTo>
                      <a:pt x="193" y="0"/>
                    </a:moveTo>
                    <a:cubicBezTo>
                      <a:pt x="117" y="0"/>
                      <a:pt x="41" y="54"/>
                      <a:pt x="23" y="129"/>
                    </a:cubicBezTo>
                    <a:cubicBezTo>
                      <a:pt x="0" y="218"/>
                      <a:pt x="52" y="341"/>
                      <a:pt x="211" y="341"/>
                    </a:cubicBezTo>
                    <a:cubicBezTo>
                      <a:pt x="213" y="341"/>
                      <a:pt x="215" y="341"/>
                      <a:pt x="218" y="341"/>
                    </a:cubicBezTo>
                    <a:lnTo>
                      <a:pt x="218" y="343"/>
                    </a:lnTo>
                    <a:cubicBezTo>
                      <a:pt x="220" y="343"/>
                      <a:pt x="222" y="343"/>
                      <a:pt x="224" y="343"/>
                    </a:cubicBezTo>
                    <a:cubicBezTo>
                      <a:pt x="280" y="343"/>
                      <a:pt x="332" y="279"/>
                      <a:pt x="350" y="228"/>
                    </a:cubicBezTo>
                    <a:cubicBezTo>
                      <a:pt x="380" y="139"/>
                      <a:pt x="326" y="33"/>
                      <a:pt x="237" y="6"/>
                    </a:cubicBezTo>
                    <a:cubicBezTo>
                      <a:pt x="223" y="2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9"/>
              <p:cNvSpPr/>
              <p:nvPr/>
            </p:nvSpPr>
            <p:spPr>
              <a:xfrm>
                <a:off x="7096451" y="1450023"/>
                <a:ext cx="8847" cy="7998"/>
              </a:xfrm>
              <a:custGeom>
                <a:rect b="b" l="l" r="r" t="t"/>
                <a:pathLst>
                  <a:path extrusionOk="0" h="546" w="604">
                    <a:moveTo>
                      <a:pt x="308" y="1"/>
                    </a:moveTo>
                    <a:cubicBezTo>
                      <a:pt x="186" y="1"/>
                      <a:pt x="64" y="86"/>
                      <a:pt x="36" y="207"/>
                    </a:cubicBezTo>
                    <a:cubicBezTo>
                      <a:pt x="1" y="347"/>
                      <a:pt x="82" y="545"/>
                      <a:pt x="339" y="545"/>
                    </a:cubicBezTo>
                    <a:cubicBezTo>
                      <a:pt x="341" y="545"/>
                      <a:pt x="343" y="545"/>
                      <a:pt x="345" y="545"/>
                    </a:cubicBezTo>
                    <a:cubicBezTo>
                      <a:pt x="349" y="545"/>
                      <a:pt x="353" y="545"/>
                      <a:pt x="356" y="545"/>
                    </a:cubicBezTo>
                    <a:cubicBezTo>
                      <a:pt x="444" y="545"/>
                      <a:pt x="527" y="446"/>
                      <a:pt x="556" y="361"/>
                    </a:cubicBezTo>
                    <a:cubicBezTo>
                      <a:pt x="604" y="223"/>
                      <a:pt x="517" y="53"/>
                      <a:pt x="377" y="10"/>
                    </a:cubicBezTo>
                    <a:cubicBezTo>
                      <a:pt x="355" y="4"/>
                      <a:pt x="332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9"/>
              <p:cNvSpPr/>
              <p:nvPr/>
            </p:nvSpPr>
            <p:spPr>
              <a:xfrm>
                <a:off x="7108037" y="1457816"/>
                <a:ext cx="8876" cy="8012"/>
              </a:xfrm>
              <a:custGeom>
                <a:rect b="b" l="l" r="r" t="t"/>
                <a:pathLst>
                  <a:path extrusionOk="0" h="547" w="606">
                    <a:moveTo>
                      <a:pt x="308" y="1"/>
                    </a:moveTo>
                    <a:cubicBezTo>
                      <a:pt x="187" y="1"/>
                      <a:pt x="66" y="87"/>
                      <a:pt x="36" y="206"/>
                    </a:cubicBezTo>
                    <a:cubicBezTo>
                      <a:pt x="1" y="348"/>
                      <a:pt x="85" y="545"/>
                      <a:pt x="344" y="545"/>
                    </a:cubicBezTo>
                    <a:cubicBezTo>
                      <a:pt x="345" y="545"/>
                      <a:pt x="346" y="545"/>
                      <a:pt x="347" y="545"/>
                    </a:cubicBezTo>
                    <a:cubicBezTo>
                      <a:pt x="351" y="546"/>
                      <a:pt x="355" y="546"/>
                      <a:pt x="358" y="546"/>
                    </a:cubicBezTo>
                    <a:cubicBezTo>
                      <a:pt x="446" y="546"/>
                      <a:pt x="527" y="445"/>
                      <a:pt x="558" y="361"/>
                    </a:cubicBezTo>
                    <a:cubicBezTo>
                      <a:pt x="606" y="223"/>
                      <a:pt x="519" y="53"/>
                      <a:pt x="377" y="11"/>
                    </a:cubicBezTo>
                    <a:cubicBezTo>
                      <a:pt x="355" y="4"/>
                      <a:pt x="331" y="1"/>
                      <a:pt x="30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9"/>
              <p:cNvSpPr/>
              <p:nvPr/>
            </p:nvSpPr>
            <p:spPr>
              <a:xfrm>
                <a:off x="7092950" y="1436107"/>
                <a:ext cx="11630" cy="10458"/>
              </a:xfrm>
              <a:custGeom>
                <a:rect b="b" l="l" r="r" t="t"/>
                <a:pathLst>
                  <a:path extrusionOk="0" h="714" w="794">
                    <a:moveTo>
                      <a:pt x="404" y="0"/>
                    </a:moveTo>
                    <a:cubicBezTo>
                      <a:pt x="244" y="0"/>
                      <a:pt x="85" y="113"/>
                      <a:pt x="46" y="270"/>
                    </a:cubicBezTo>
                    <a:cubicBezTo>
                      <a:pt x="1" y="454"/>
                      <a:pt x="110" y="712"/>
                      <a:pt x="445" y="712"/>
                    </a:cubicBezTo>
                    <a:cubicBezTo>
                      <a:pt x="448" y="712"/>
                      <a:pt x="452" y="712"/>
                      <a:pt x="455" y="712"/>
                    </a:cubicBezTo>
                    <a:cubicBezTo>
                      <a:pt x="460" y="713"/>
                      <a:pt x="465" y="713"/>
                      <a:pt x="470" y="713"/>
                    </a:cubicBezTo>
                    <a:cubicBezTo>
                      <a:pt x="585" y="713"/>
                      <a:pt x="692" y="582"/>
                      <a:pt x="731" y="473"/>
                    </a:cubicBezTo>
                    <a:cubicBezTo>
                      <a:pt x="793" y="291"/>
                      <a:pt x="680" y="68"/>
                      <a:pt x="496" y="13"/>
                    </a:cubicBezTo>
                    <a:cubicBezTo>
                      <a:pt x="466" y="4"/>
                      <a:pt x="435" y="0"/>
                      <a:pt x="404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4" name="Google Shape;3074;p9"/>
            <p:cNvGrpSpPr/>
            <p:nvPr/>
          </p:nvGrpSpPr>
          <p:grpSpPr>
            <a:xfrm>
              <a:off x="7172268" y="1510930"/>
              <a:ext cx="20932" cy="84271"/>
              <a:chOff x="6831243" y="1510930"/>
              <a:chExt cx="20932" cy="84271"/>
            </a:xfrm>
          </p:grpSpPr>
          <p:sp>
            <p:nvSpPr>
              <p:cNvPr id="3075" name="Google Shape;3075;p9"/>
              <p:cNvSpPr/>
              <p:nvPr/>
            </p:nvSpPr>
            <p:spPr>
              <a:xfrm>
                <a:off x="6838187" y="1564821"/>
                <a:ext cx="13402" cy="11952"/>
              </a:xfrm>
              <a:custGeom>
                <a:rect b="b" l="l" r="r" t="t"/>
                <a:pathLst>
                  <a:path extrusionOk="0" h="816" w="915">
                    <a:moveTo>
                      <a:pt x="469" y="1"/>
                    </a:moveTo>
                    <a:cubicBezTo>
                      <a:pt x="312" y="1"/>
                      <a:pt x="151" y="92"/>
                      <a:pt x="88" y="237"/>
                    </a:cubicBezTo>
                    <a:cubicBezTo>
                      <a:pt x="1" y="435"/>
                      <a:pt x="72" y="749"/>
                      <a:pt x="456" y="809"/>
                    </a:cubicBezTo>
                    <a:cubicBezTo>
                      <a:pt x="471" y="813"/>
                      <a:pt x="487" y="815"/>
                      <a:pt x="503" y="815"/>
                    </a:cubicBezTo>
                    <a:cubicBezTo>
                      <a:pt x="622" y="815"/>
                      <a:pt x="750" y="701"/>
                      <a:pt x="808" y="595"/>
                    </a:cubicBezTo>
                    <a:cubicBezTo>
                      <a:pt x="914" y="405"/>
                      <a:pt x="831" y="135"/>
                      <a:pt x="636" y="39"/>
                    </a:cubicBezTo>
                    <a:cubicBezTo>
                      <a:pt x="584" y="13"/>
                      <a:pt x="527" y="1"/>
                      <a:pt x="46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9"/>
              <p:cNvSpPr/>
              <p:nvPr/>
            </p:nvSpPr>
            <p:spPr>
              <a:xfrm>
                <a:off x="6835550" y="1587130"/>
                <a:ext cx="9052" cy="8071"/>
              </a:xfrm>
              <a:custGeom>
                <a:rect b="b" l="l" r="r" t="t"/>
                <a:pathLst>
                  <a:path extrusionOk="0" h="551" w="618">
                    <a:moveTo>
                      <a:pt x="317" y="0"/>
                    </a:moveTo>
                    <a:cubicBezTo>
                      <a:pt x="211" y="0"/>
                      <a:pt x="103" y="62"/>
                      <a:pt x="60" y="160"/>
                    </a:cubicBezTo>
                    <a:cubicBezTo>
                      <a:pt x="0" y="295"/>
                      <a:pt x="50" y="505"/>
                      <a:pt x="308" y="546"/>
                    </a:cubicBezTo>
                    <a:cubicBezTo>
                      <a:pt x="319" y="549"/>
                      <a:pt x="329" y="550"/>
                      <a:pt x="340" y="550"/>
                    </a:cubicBezTo>
                    <a:cubicBezTo>
                      <a:pt x="420" y="550"/>
                      <a:pt x="507" y="473"/>
                      <a:pt x="547" y="401"/>
                    </a:cubicBezTo>
                    <a:cubicBezTo>
                      <a:pt x="618" y="274"/>
                      <a:pt x="561" y="91"/>
                      <a:pt x="430" y="26"/>
                    </a:cubicBezTo>
                    <a:cubicBezTo>
                      <a:pt x="395" y="8"/>
                      <a:pt x="356" y="0"/>
                      <a:pt x="3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9"/>
              <p:cNvSpPr/>
              <p:nvPr/>
            </p:nvSpPr>
            <p:spPr>
              <a:xfrm>
                <a:off x="6846492" y="1528435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198" y="1"/>
                    </a:moveTo>
                    <a:cubicBezTo>
                      <a:pt x="132" y="1"/>
                      <a:pt x="65" y="39"/>
                      <a:pt x="37" y="100"/>
                    </a:cubicBezTo>
                    <a:cubicBezTo>
                      <a:pt x="0" y="185"/>
                      <a:pt x="30" y="318"/>
                      <a:pt x="193" y="344"/>
                    </a:cubicBezTo>
                    <a:lnTo>
                      <a:pt x="193" y="342"/>
                    </a:lnTo>
                    <a:cubicBezTo>
                      <a:pt x="200" y="344"/>
                      <a:pt x="206" y="345"/>
                      <a:pt x="213" y="345"/>
                    </a:cubicBezTo>
                    <a:cubicBezTo>
                      <a:pt x="263" y="345"/>
                      <a:pt x="317" y="297"/>
                      <a:pt x="342" y="252"/>
                    </a:cubicBezTo>
                    <a:cubicBezTo>
                      <a:pt x="388" y="172"/>
                      <a:pt x="352" y="57"/>
                      <a:pt x="269" y="17"/>
                    </a:cubicBezTo>
                    <a:cubicBezTo>
                      <a:pt x="247" y="6"/>
                      <a:pt x="223" y="1"/>
                      <a:pt x="198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9"/>
              <p:cNvSpPr/>
              <p:nvPr/>
            </p:nvSpPr>
            <p:spPr>
              <a:xfrm>
                <a:off x="6833089" y="1510930"/>
                <a:ext cx="5683" cy="5068"/>
              </a:xfrm>
              <a:custGeom>
                <a:rect b="b" l="l" r="r" t="t"/>
                <a:pathLst>
                  <a:path extrusionOk="0" h="346" w="388">
                    <a:moveTo>
                      <a:pt x="200" y="1"/>
                    </a:moveTo>
                    <a:cubicBezTo>
                      <a:pt x="133" y="1"/>
                      <a:pt x="65" y="39"/>
                      <a:pt x="37" y="100"/>
                    </a:cubicBezTo>
                    <a:cubicBezTo>
                      <a:pt x="0" y="185"/>
                      <a:pt x="32" y="318"/>
                      <a:pt x="193" y="343"/>
                    </a:cubicBezTo>
                    <a:lnTo>
                      <a:pt x="195" y="343"/>
                    </a:lnTo>
                    <a:cubicBezTo>
                      <a:pt x="201" y="345"/>
                      <a:pt x="208" y="345"/>
                      <a:pt x="215" y="345"/>
                    </a:cubicBezTo>
                    <a:cubicBezTo>
                      <a:pt x="265" y="345"/>
                      <a:pt x="319" y="298"/>
                      <a:pt x="343" y="252"/>
                    </a:cubicBezTo>
                    <a:cubicBezTo>
                      <a:pt x="388" y="173"/>
                      <a:pt x="352" y="58"/>
                      <a:pt x="271" y="17"/>
                    </a:cubicBezTo>
                    <a:cubicBezTo>
                      <a:pt x="249" y="6"/>
                      <a:pt x="224" y="1"/>
                      <a:pt x="200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9"/>
              <p:cNvSpPr/>
              <p:nvPr/>
            </p:nvSpPr>
            <p:spPr>
              <a:xfrm>
                <a:off x="6832562" y="1539728"/>
                <a:ext cx="9067" cy="8071"/>
              </a:xfrm>
              <a:custGeom>
                <a:rect b="b" l="l" r="r" t="t"/>
                <a:pathLst>
                  <a:path extrusionOk="0" h="551" w="619">
                    <a:moveTo>
                      <a:pt x="319" y="1"/>
                    </a:moveTo>
                    <a:cubicBezTo>
                      <a:pt x="212" y="1"/>
                      <a:pt x="104" y="62"/>
                      <a:pt x="61" y="161"/>
                    </a:cubicBezTo>
                    <a:cubicBezTo>
                      <a:pt x="1" y="295"/>
                      <a:pt x="50" y="506"/>
                      <a:pt x="309" y="547"/>
                    </a:cubicBezTo>
                    <a:cubicBezTo>
                      <a:pt x="319" y="549"/>
                      <a:pt x="330" y="551"/>
                      <a:pt x="340" y="551"/>
                    </a:cubicBezTo>
                    <a:cubicBezTo>
                      <a:pt x="421" y="551"/>
                      <a:pt x="507" y="473"/>
                      <a:pt x="548" y="401"/>
                    </a:cubicBezTo>
                    <a:cubicBezTo>
                      <a:pt x="618" y="274"/>
                      <a:pt x="562" y="92"/>
                      <a:pt x="431" y="26"/>
                    </a:cubicBezTo>
                    <a:cubicBezTo>
                      <a:pt x="396" y="9"/>
                      <a:pt x="357" y="1"/>
                      <a:pt x="319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9"/>
              <p:cNvSpPr/>
              <p:nvPr/>
            </p:nvSpPr>
            <p:spPr>
              <a:xfrm>
                <a:off x="6842698" y="1549396"/>
                <a:ext cx="9038" cy="8085"/>
              </a:xfrm>
              <a:custGeom>
                <a:rect b="b" l="l" r="r" t="t"/>
                <a:pathLst>
                  <a:path extrusionOk="0" h="552" w="617">
                    <a:moveTo>
                      <a:pt x="317" y="1"/>
                    </a:moveTo>
                    <a:cubicBezTo>
                      <a:pt x="210" y="1"/>
                      <a:pt x="102" y="62"/>
                      <a:pt x="59" y="161"/>
                    </a:cubicBezTo>
                    <a:cubicBezTo>
                      <a:pt x="1" y="295"/>
                      <a:pt x="49" y="506"/>
                      <a:pt x="307" y="547"/>
                    </a:cubicBezTo>
                    <a:cubicBezTo>
                      <a:pt x="317" y="550"/>
                      <a:pt x="328" y="551"/>
                      <a:pt x="339" y="551"/>
                    </a:cubicBezTo>
                    <a:cubicBezTo>
                      <a:pt x="421" y="551"/>
                      <a:pt x="507" y="474"/>
                      <a:pt x="546" y="402"/>
                    </a:cubicBezTo>
                    <a:cubicBezTo>
                      <a:pt x="617" y="274"/>
                      <a:pt x="560" y="92"/>
                      <a:pt x="429" y="26"/>
                    </a:cubicBezTo>
                    <a:cubicBezTo>
                      <a:pt x="394" y="9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9"/>
              <p:cNvSpPr/>
              <p:nvPr/>
            </p:nvSpPr>
            <p:spPr>
              <a:xfrm>
                <a:off x="6831243" y="1525637"/>
                <a:ext cx="11894" cy="10590"/>
              </a:xfrm>
              <a:custGeom>
                <a:rect b="b" l="l" r="r" t="t"/>
                <a:pathLst>
                  <a:path extrusionOk="0" h="723" w="812">
                    <a:moveTo>
                      <a:pt x="417" y="0"/>
                    </a:moveTo>
                    <a:cubicBezTo>
                      <a:pt x="277" y="0"/>
                      <a:pt x="135" y="81"/>
                      <a:pt x="78" y="209"/>
                    </a:cubicBezTo>
                    <a:cubicBezTo>
                      <a:pt x="0" y="386"/>
                      <a:pt x="66" y="663"/>
                      <a:pt x="404" y="717"/>
                    </a:cubicBezTo>
                    <a:cubicBezTo>
                      <a:pt x="417" y="721"/>
                      <a:pt x="431" y="723"/>
                      <a:pt x="445" y="723"/>
                    </a:cubicBezTo>
                    <a:cubicBezTo>
                      <a:pt x="551" y="723"/>
                      <a:pt x="666" y="620"/>
                      <a:pt x="717" y="526"/>
                    </a:cubicBezTo>
                    <a:cubicBezTo>
                      <a:pt x="811" y="358"/>
                      <a:pt x="737" y="119"/>
                      <a:pt x="565" y="34"/>
                    </a:cubicBezTo>
                    <a:cubicBezTo>
                      <a:pt x="519" y="11"/>
                      <a:pt x="468" y="0"/>
                      <a:pt x="417" y="0"/>
                    </a:cubicBezTo>
                    <a:close/>
                  </a:path>
                </a:pathLst>
              </a:custGeom>
              <a:solidFill>
                <a:srgbClr val="C9DAF8"/>
              </a:solidFill>
              <a:ln>
                <a:noFill/>
              </a:ln>
            </p:spPr>
            <p:txBody>
              <a:bodyPr anchorCtr="0" anchor="ctr" bIns="113750" lIns="113750" spcFirstLastPara="1" rIns="113750" wrap="square" tIns="1137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2" name="Google Shape;3082;p9"/>
            <p:cNvSpPr/>
            <p:nvPr/>
          </p:nvSpPr>
          <p:spPr>
            <a:xfrm>
              <a:off x="7112840" y="1379828"/>
              <a:ext cx="70689" cy="208683"/>
            </a:xfrm>
            <a:custGeom>
              <a:rect b="b" l="l" r="r" t="t"/>
              <a:pathLst>
                <a:path extrusionOk="0" h="14247" w="4826">
                  <a:moveTo>
                    <a:pt x="4780" y="1"/>
                  </a:moveTo>
                  <a:cubicBezTo>
                    <a:pt x="4751" y="1"/>
                    <a:pt x="4583" y="136"/>
                    <a:pt x="4302" y="384"/>
                  </a:cubicBezTo>
                  <a:cubicBezTo>
                    <a:pt x="4149" y="514"/>
                    <a:pt x="3971" y="678"/>
                    <a:pt x="3781" y="887"/>
                  </a:cubicBezTo>
                  <a:cubicBezTo>
                    <a:pt x="3590" y="1094"/>
                    <a:pt x="3358" y="1319"/>
                    <a:pt x="3144" y="1604"/>
                  </a:cubicBezTo>
                  <a:cubicBezTo>
                    <a:pt x="2684" y="2147"/>
                    <a:pt x="2206" y="2852"/>
                    <a:pt x="1748" y="3675"/>
                  </a:cubicBezTo>
                  <a:cubicBezTo>
                    <a:pt x="1303" y="4505"/>
                    <a:pt x="891" y="5461"/>
                    <a:pt x="581" y="6505"/>
                  </a:cubicBezTo>
                  <a:cubicBezTo>
                    <a:pt x="284" y="7553"/>
                    <a:pt x="123" y="8579"/>
                    <a:pt x="52" y="9519"/>
                  </a:cubicBezTo>
                  <a:cubicBezTo>
                    <a:pt x="1" y="10459"/>
                    <a:pt x="29" y="11310"/>
                    <a:pt x="125" y="12015"/>
                  </a:cubicBezTo>
                  <a:cubicBezTo>
                    <a:pt x="155" y="12371"/>
                    <a:pt x="231" y="12684"/>
                    <a:pt x="280" y="12962"/>
                  </a:cubicBezTo>
                  <a:cubicBezTo>
                    <a:pt x="328" y="13240"/>
                    <a:pt x="392" y="13473"/>
                    <a:pt x="452" y="13664"/>
                  </a:cubicBezTo>
                  <a:cubicBezTo>
                    <a:pt x="562" y="14040"/>
                    <a:pt x="633" y="14247"/>
                    <a:pt x="655" y="14247"/>
                  </a:cubicBezTo>
                  <a:cubicBezTo>
                    <a:pt x="655" y="14247"/>
                    <a:pt x="655" y="14247"/>
                    <a:pt x="656" y="14247"/>
                  </a:cubicBezTo>
                  <a:cubicBezTo>
                    <a:pt x="714" y="14231"/>
                    <a:pt x="464" y="13388"/>
                    <a:pt x="339" y="11994"/>
                  </a:cubicBezTo>
                  <a:cubicBezTo>
                    <a:pt x="270" y="11296"/>
                    <a:pt x="266" y="10461"/>
                    <a:pt x="332" y="9540"/>
                  </a:cubicBezTo>
                  <a:cubicBezTo>
                    <a:pt x="415" y="8620"/>
                    <a:pt x="581" y="7615"/>
                    <a:pt x="872" y="6588"/>
                  </a:cubicBezTo>
                  <a:cubicBezTo>
                    <a:pt x="1176" y="5565"/>
                    <a:pt x="1572" y="4629"/>
                    <a:pt x="1994" y="3806"/>
                  </a:cubicBezTo>
                  <a:cubicBezTo>
                    <a:pt x="2431" y="2992"/>
                    <a:pt x="2880" y="2289"/>
                    <a:pt x="3312" y="1737"/>
                  </a:cubicBezTo>
                  <a:cubicBezTo>
                    <a:pt x="4164" y="623"/>
                    <a:pt x="4826" y="46"/>
                    <a:pt x="4783" y="2"/>
                  </a:cubicBezTo>
                  <a:cubicBezTo>
                    <a:pt x="4782" y="1"/>
                    <a:pt x="4781" y="1"/>
                    <a:pt x="478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7320597" y="1517580"/>
              <a:ext cx="226831" cy="241127"/>
            </a:xfrm>
            <a:custGeom>
              <a:rect b="b" l="l" r="r" t="t"/>
              <a:pathLst>
                <a:path extrusionOk="0" h="16462" w="15486">
                  <a:moveTo>
                    <a:pt x="15098" y="0"/>
                  </a:moveTo>
                  <a:cubicBezTo>
                    <a:pt x="15098" y="0"/>
                    <a:pt x="15098" y="0"/>
                    <a:pt x="15098" y="0"/>
                  </a:cubicBezTo>
                  <a:cubicBezTo>
                    <a:pt x="15020" y="5"/>
                    <a:pt x="15406" y="1439"/>
                    <a:pt x="15192" y="3761"/>
                  </a:cubicBezTo>
                  <a:cubicBezTo>
                    <a:pt x="15087" y="4917"/>
                    <a:pt x="14801" y="6282"/>
                    <a:pt x="14233" y="7707"/>
                  </a:cubicBezTo>
                  <a:cubicBezTo>
                    <a:pt x="13668" y="9128"/>
                    <a:pt x="12795" y="10599"/>
                    <a:pt x="11602" y="11901"/>
                  </a:cubicBezTo>
                  <a:cubicBezTo>
                    <a:pt x="10394" y="13190"/>
                    <a:pt x="8995" y="14172"/>
                    <a:pt x="7618" y="14843"/>
                  </a:cubicBezTo>
                  <a:cubicBezTo>
                    <a:pt x="6241" y="15517"/>
                    <a:pt x="4901" y="15907"/>
                    <a:pt x="3758" y="16100"/>
                  </a:cubicBezTo>
                  <a:cubicBezTo>
                    <a:pt x="2737" y="16273"/>
                    <a:pt x="1883" y="16316"/>
                    <a:pt x="1248" y="16316"/>
                  </a:cubicBezTo>
                  <a:cubicBezTo>
                    <a:pt x="648" y="16316"/>
                    <a:pt x="245" y="16278"/>
                    <a:pt x="82" y="16278"/>
                  </a:cubicBezTo>
                  <a:cubicBezTo>
                    <a:pt x="28" y="16278"/>
                    <a:pt x="1" y="16282"/>
                    <a:pt x="0" y="16293"/>
                  </a:cubicBezTo>
                  <a:cubicBezTo>
                    <a:pt x="0" y="16303"/>
                    <a:pt x="89" y="16321"/>
                    <a:pt x="259" y="16346"/>
                  </a:cubicBezTo>
                  <a:cubicBezTo>
                    <a:pt x="430" y="16365"/>
                    <a:pt x="684" y="16417"/>
                    <a:pt x="1011" y="16431"/>
                  </a:cubicBezTo>
                  <a:cubicBezTo>
                    <a:pt x="1242" y="16449"/>
                    <a:pt x="1511" y="16461"/>
                    <a:pt x="1814" y="16461"/>
                  </a:cubicBezTo>
                  <a:cubicBezTo>
                    <a:pt x="2369" y="16461"/>
                    <a:pt x="3037" y="16421"/>
                    <a:pt x="3792" y="16310"/>
                  </a:cubicBezTo>
                  <a:cubicBezTo>
                    <a:pt x="4958" y="16144"/>
                    <a:pt x="6330" y="15769"/>
                    <a:pt x="7740" y="15094"/>
                  </a:cubicBezTo>
                  <a:cubicBezTo>
                    <a:pt x="9151" y="14424"/>
                    <a:pt x="10588" y="13427"/>
                    <a:pt x="11825" y="12107"/>
                  </a:cubicBezTo>
                  <a:cubicBezTo>
                    <a:pt x="13047" y="10772"/>
                    <a:pt x="13930" y="9264"/>
                    <a:pt x="14491" y="7807"/>
                  </a:cubicBezTo>
                  <a:cubicBezTo>
                    <a:pt x="15057" y="6351"/>
                    <a:pt x="15326" y="4954"/>
                    <a:pt x="15404" y="3779"/>
                  </a:cubicBezTo>
                  <a:cubicBezTo>
                    <a:pt x="15486" y="2602"/>
                    <a:pt x="15415" y="1646"/>
                    <a:pt x="15312" y="997"/>
                  </a:cubicBezTo>
                  <a:cubicBezTo>
                    <a:pt x="15273" y="671"/>
                    <a:pt x="15204" y="423"/>
                    <a:pt x="15171" y="253"/>
                  </a:cubicBezTo>
                  <a:cubicBezTo>
                    <a:pt x="15132" y="87"/>
                    <a:pt x="15107" y="0"/>
                    <a:pt x="15098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7242448" y="1326890"/>
              <a:ext cx="269792" cy="123493"/>
            </a:xfrm>
            <a:custGeom>
              <a:rect b="b" l="l" r="r" t="t"/>
              <a:pathLst>
                <a:path extrusionOk="0" h="8431" w="18419">
                  <a:moveTo>
                    <a:pt x="6457" y="1"/>
                  </a:moveTo>
                  <a:cubicBezTo>
                    <a:pt x="5133" y="1"/>
                    <a:pt x="3935" y="198"/>
                    <a:pt x="2981" y="476"/>
                  </a:cubicBezTo>
                  <a:cubicBezTo>
                    <a:pt x="2008" y="752"/>
                    <a:pt x="1254" y="1078"/>
                    <a:pt x="755" y="1342"/>
                  </a:cubicBezTo>
                  <a:cubicBezTo>
                    <a:pt x="500" y="1464"/>
                    <a:pt x="318" y="1588"/>
                    <a:pt x="190" y="1662"/>
                  </a:cubicBezTo>
                  <a:cubicBezTo>
                    <a:pt x="64" y="1740"/>
                    <a:pt x="1" y="1784"/>
                    <a:pt x="6" y="1795"/>
                  </a:cubicBezTo>
                  <a:cubicBezTo>
                    <a:pt x="7" y="1797"/>
                    <a:pt x="10" y="1799"/>
                    <a:pt x="15" y="1799"/>
                  </a:cubicBezTo>
                  <a:cubicBezTo>
                    <a:pt x="127" y="1799"/>
                    <a:pt x="1183" y="1154"/>
                    <a:pt x="3036" y="681"/>
                  </a:cubicBezTo>
                  <a:cubicBezTo>
                    <a:pt x="3943" y="445"/>
                    <a:pt x="5063" y="278"/>
                    <a:pt x="6296" y="278"/>
                  </a:cubicBezTo>
                  <a:cubicBezTo>
                    <a:pt x="7665" y="278"/>
                    <a:pt x="9172" y="483"/>
                    <a:pt x="10681" y="1025"/>
                  </a:cubicBezTo>
                  <a:cubicBezTo>
                    <a:pt x="13548" y="2062"/>
                    <a:pt x="15633" y="4034"/>
                    <a:pt x="16783" y="5639"/>
                  </a:cubicBezTo>
                  <a:cubicBezTo>
                    <a:pt x="17946" y="7234"/>
                    <a:pt x="18337" y="8431"/>
                    <a:pt x="18406" y="8431"/>
                  </a:cubicBezTo>
                  <a:cubicBezTo>
                    <a:pt x="18407" y="8431"/>
                    <a:pt x="18407" y="8431"/>
                    <a:pt x="18408" y="8430"/>
                  </a:cubicBezTo>
                  <a:cubicBezTo>
                    <a:pt x="18419" y="8427"/>
                    <a:pt x="18399" y="8351"/>
                    <a:pt x="18352" y="8209"/>
                  </a:cubicBezTo>
                  <a:cubicBezTo>
                    <a:pt x="18300" y="8071"/>
                    <a:pt x="18238" y="7859"/>
                    <a:pt x="18122" y="7602"/>
                  </a:cubicBezTo>
                  <a:cubicBezTo>
                    <a:pt x="17906" y="7082"/>
                    <a:pt x="17532" y="6349"/>
                    <a:pt x="16959" y="5513"/>
                  </a:cubicBezTo>
                  <a:cubicBezTo>
                    <a:pt x="15833" y="3853"/>
                    <a:pt x="13723" y="1805"/>
                    <a:pt x="10783" y="742"/>
                  </a:cubicBezTo>
                  <a:cubicBezTo>
                    <a:pt x="9295" y="207"/>
                    <a:pt x="7811" y="1"/>
                    <a:pt x="645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6871715" y="3653672"/>
              <a:ext cx="484071" cy="278288"/>
            </a:xfrm>
            <a:custGeom>
              <a:rect b="b" l="l" r="r" t="t"/>
              <a:pathLst>
                <a:path extrusionOk="0" h="18999" w="33048">
                  <a:moveTo>
                    <a:pt x="31536" y="1"/>
                  </a:moveTo>
                  <a:cubicBezTo>
                    <a:pt x="30956" y="1"/>
                    <a:pt x="30473" y="407"/>
                    <a:pt x="30269" y="968"/>
                  </a:cubicBezTo>
                  <a:cubicBezTo>
                    <a:pt x="28574" y="5643"/>
                    <a:pt x="26651" y="10721"/>
                    <a:pt x="22549" y="13832"/>
                  </a:cubicBezTo>
                  <a:cubicBezTo>
                    <a:pt x="20736" y="15206"/>
                    <a:pt x="18545" y="16177"/>
                    <a:pt x="16246" y="16204"/>
                  </a:cubicBezTo>
                  <a:cubicBezTo>
                    <a:pt x="16211" y="16204"/>
                    <a:pt x="16175" y="16205"/>
                    <a:pt x="16140" y="16205"/>
                  </a:cubicBezTo>
                  <a:cubicBezTo>
                    <a:pt x="13497" y="16205"/>
                    <a:pt x="11024" y="15034"/>
                    <a:pt x="8431" y="14666"/>
                  </a:cubicBezTo>
                  <a:cubicBezTo>
                    <a:pt x="7829" y="14580"/>
                    <a:pt x="7211" y="14531"/>
                    <a:pt x="6593" y="14531"/>
                  </a:cubicBezTo>
                  <a:cubicBezTo>
                    <a:pt x="4474" y="14531"/>
                    <a:pt x="2355" y="15105"/>
                    <a:pt x="876" y="16723"/>
                  </a:cubicBezTo>
                  <a:cubicBezTo>
                    <a:pt x="1" y="17679"/>
                    <a:pt x="886" y="18998"/>
                    <a:pt x="1862" y="18998"/>
                  </a:cubicBezTo>
                  <a:cubicBezTo>
                    <a:pt x="2160" y="18998"/>
                    <a:pt x="2466" y="18876"/>
                    <a:pt x="2734" y="18583"/>
                  </a:cubicBezTo>
                  <a:cubicBezTo>
                    <a:pt x="3723" y="17501"/>
                    <a:pt x="5143" y="17134"/>
                    <a:pt x="6573" y="17134"/>
                  </a:cubicBezTo>
                  <a:cubicBezTo>
                    <a:pt x="7237" y="17134"/>
                    <a:pt x="7903" y="17213"/>
                    <a:pt x="8529" y="17337"/>
                  </a:cubicBezTo>
                  <a:cubicBezTo>
                    <a:pt x="11068" y="17837"/>
                    <a:pt x="13538" y="18833"/>
                    <a:pt x="16147" y="18833"/>
                  </a:cubicBezTo>
                  <a:cubicBezTo>
                    <a:pt x="16383" y="18833"/>
                    <a:pt x="16619" y="18825"/>
                    <a:pt x="16856" y="18808"/>
                  </a:cubicBezTo>
                  <a:cubicBezTo>
                    <a:pt x="22168" y="18422"/>
                    <a:pt x="26430" y="14639"/>
                    <a:pt x="29044" y="10232"/>
                  </a:cubicBezTo>
                  <a:cubicBezTo>
                    <a:pt x="30639" y="7545"/>
                    <a:pt x="31743" y="4595"/>
                    <a:pt x="32805" y="1667"/>
                  </a:cubicBezTo>
                  <a:cubicBezTo>
                    <a:pt x="33048" y="1000"/>
                    <a:pt x="32533" y="227"/>
                    <a:pt x="31887" y="50"/>
                  </a:cubicBezTo>
                  <a:cubicBezTo>
                    <a:pt x="31767" y="16"/>
                    <a:pt x="31650" y="1"/>
                    <a:pt x="31536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7139295" y="3836995"/>
              <a:ext cx="119641" cy="239106"/>
            </a:xfrm>
            <a:custGeom>
              <a:rect b="b" l="l" r="r" t="t"/>
              <a:pathLst>
                <a:path extrusionOk="0" h="16324" w="8168">
                  <a:moveTo>
                    <a:pt x="6251" y="0"/>
                  </a:moveTo>
                  <a:cubicBezTo>
                    <a:pt x="5954" y="0"/>
                    <a:pt x="5647" y="114"/>
                    <a:pt x="5374" y="383"/>
                  </a:cubicBezTo>
                  <a:cubicBezTo>
                    <a:pt x="1494" y="4202"/>
                    <a:pt x="0" y="9677"/>
                    <a:pt x="637" y="15008"/>
                  </a:cubicBezTo>
                  <a:cubicBezTo>
                    <a:pt x="722" y="15712"/>
                    <a:pt x="1181" y="16323"/>
                    <a:pt x="1952" y="16323"/>
                  </a:cubicBezTo>
                  <a:cubicBezTo>
                    <a:pt x="2598" y="16323"/>
                    <a:pt x="3352" y="15718"/>
                    <a:pt x="3267" y="15008"/>
                  </a:cubicBezTo>
                  <a:cubicBezTo>
                    <a:pt x="2710" y="10337"/>
                    <a:pt x="3811" y="5613"/>
                    <a:pt x="7234" y="2243"/>
                  </a:cubicBezTo>
                  <a:cubicBezTo>
                    <a:pt x="8168" y="1321"/>
                    <a:pt x="7266" y="0"/>
                    <a:pt x="62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6987905" y="3891852"/>
              <a:ext cx="140704" cy="109021"/>
            </a:xfrm>
            <a:custGeom>
              <a:rect b="b" l="l" r="r" t="t"/>
              <a:pathLst>
                <a:path extrusionOk="0" h="7443" w="9606">
                  <a:moveTo>
                    <a:pt x="3444" y="5377"/>
                  </a:moveTo>
                  <a:lnTo>
                    <a:pt x="3444" y="5377"/>
                  </a:lnTo>
                  <a:cubicBezTo>
                    <a:pt x="3445" y="5377"/>
                    <a:pt x="3429" y="5398"/>
                    <a:pt x="3390" y="5445"/>
                  </a:cubicBezTo>
                  <a:lnTo>
                    <a:pt x="3390" y="5445"/>
                  </a:lnTo>
                  <a:cubicBezTo>
                    <a:pt x="3423" y="5401"/>
                    <a:pt x="3443" y="5377"/>
                    <a:pt x="3444" y="5377"/>
                  </a:cubicBezTo>
                  <a:close/>
                  <a:moveTo>
                    <a:pt x="8365" y="0"/>
                  </a:moveTo>
                  <a:cubicBezTo>
                    <a:pt x="8329" y="0"/>
                    <a:pt x="8293" y="2"/>
                    <a:pt x="8257" y="6"/>
                  </a:cubicBezTo>
                  <a:cubicBezTo>
                    <a:pt x="4894" y="372"/>
                    <a:pt x="1784" y="2397"/>
                    <a:pt x="299" y="5480"/>
                  </a:cubicBezTo>
                  <a:cubicBezTo>
                    <a:pt x="0" y="6098"/>
                    <a:pt x="108" y="6930"/>
                    <a:pt x="770" y="7279"/>
                  </a:cubicBezTo>
                  <a:cubicBezTo>
                    <a:pt x="973" y="7386"/>
                    <a:pt x="1213" y="7442"/>
                    <a:pt x="1452" y="7442"/>
                  </a:cubicBezTo>
                  <a:cubicBezTo>
                    <a:pt x="1907" y="7442"/>
                    <a:pt x="2362" y="7240"/>
                    <a:pt x="2570" y="6808"/>
                  </a:cubicBezTo>
                  <a:cubicBezTo>
                    <a:pt x="2722" y="6491"/>
                    <a:pt x="2891" y="6183"/>
                    <a:pt x="3082" y="5888"/>
                  </a:cubicBezTo>
                  <a:cubicBezTo>
                    <a:pt x="3172" y="5748"/>
                    <a:pt x="3268" y="5611"/>
                    <a:pt x="3367" y="5477"/>
                  </a:cubicBezTo>
                  <a:cubicBezTo>
                    <a:pt x="3375" y="5465"/>
                    <a:pt x="3383" y="5455"/>
                    <a:pt x="3390" y="5445"/>
                  </a:cubicBezTo>
                  <a:lnTo>
                    <a:pt x="3390" y="5445"/>
                  </a:lnTo>
                  <a:cubicBezTo>
                    <a:pt x="3448" y="5375"/>
                    <a:pt x="3505" y="5302"/>
                    <a:pt x="3565" y="5233"/>
                  </a:cubicBezTo>
                  <a:cubicBezTo>
                    <a:pt x="3783" y="4980"/>
                    <a:pt x="4016" y="4739"/>
                    <a:pt x="4261" y="4512"/>
                  </a:cubicBezTo>
                  <a:cubicBezTo>
                    <a:pt x="4384" y="4399"/>
                    <a:pt x="4510" y="4289"/>
                    <a:pt x="4639" y="4183"/>
                  </a:cubicBezTo>
                  <a:cubicBezTo>
                    <a:pt x="4667" y="4160"/>
                    <a:pt x="4804" y="4061"/>
                    <a:pt x="4803" y="4061"/>
                  </a:cubicBezTo>
                  <a:lnTo>
                    <a:pt x="4803" y="4061"/>
                  </a:lnTo>
                  <a:cubicBezTo>
                    <a:pt x="4802" y="4061"/>
                    <a:pt x="4772" y="4082"/>
                    <a:pt x="4689" y="4141"/>
                  </a:cubicBezTo>
                  <a:cubicBezTo>
                    <a:pt x="4756" y="4093"/>
                    <a:pt x="4823" y="4042"/>
                    <a:pt x="4891" y="3994"/>
                  </a:cubicBezTo>
                  <a:cubicBezTo>
                    <a:pt x="5165" y="3801"/>
                    <a:pt x="5448" y="3622"/>
                    <a:pt x="5742" y="3461"/>
                  </a:cubicBezTo>
                  <a:cubicBezTo>
                    <a:pt x="5903" y="3372"/>
                    <a:pt x="6066" y="3289"/>
                    <a:pt x="6232" y="3211"/>
                  </a:cubicBezTo>
                  <a:cubicBezTo>
                    <a:pt x="6242" y="3207"/>
                    <a:pt x="6268" y="3195"/>
                    <a:pt x="6298" y="3181"/>
                  </a:cubicBezTo>
                  <a:lnTo>
                    <a:pt x="6298" y="3181"/>
                  </a:lnTo>
                  <a:cubicBezTo>
                    <a:pt x="6328" y="3169"/>
                    <a:pt x="6464" y="3109"/>
                    <a:pt x="6471" y="3107"/>
                  </a:cubicBezTo>
                  <a:cubicBezTo>
                    <a:pt x="6783" y="2987"/>
                    <a:pt x="7101" y="2884"/>
                    <a:pt x="7423" y="2801"/>
                  </a:cubicBezTo>
                  <a:cubicBezTo>
                    <a:pt x="7602" y="2757"/>
                    <a:pt x="7781" y="2716"/>
                    <a:pt x="7962" y="2682"/>
                  </a:cubicBezTo>
                  <a:cubicBezTo>
                    <a:pt x="8036" y="2668"/>
                    <a:pt x="8112" y="2656"/>
                    <a:pt x="8188" y="2643"/>
                  </a:cubicBezTo>
                  <a:lnTo>
                    <a:pt x="8188" y="2643"/>
                  </a:lnTo>
                  <a:cubicBezTo>
                    <a:pt x="8204" y="2642"/>
                    <a:pt x="8226" y="2640"/>
                    <a:pt x="8257" y="2636"/>
                  </a:cubicBezTo>
                  <a:cubicBezTo>
                    <a:pt x="8939" y="2562"/>
                    <a:pt x="9606" y="2084"/>
                    <a:pt x="9572" y="1321"/>
                  </a:cubicBezTo>
                  <a:cubicBezTo>
                    <a:pt x="9544" y="705"/>
                    <a:pt x="9043" y="0"/>
                    <a:pt x="836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7259602" y="3654492"/>
              <a:ext cx="135563" cy="451670"/>
            </a:xfrm>
            <a:custGeom>
              <a:rect b="b" l="l" r="r" t="t"/>
              <a:pathLst>
                <a:path extrusionOk="0" h="30836" w="9255">
                  <a:moveTo>
                    <a:pt x="6246" y="0"/>
                  </a:moveTo>
                  <a:cubicBezTo>
                    <a:pt x="5458" y="0"/>
                    <a:pt x="4647" y="643"/>
                    <a:pt x="4918" y="1629"/>
                  </a:cubicBezTo>
                  <a:cubicBezTo>
                    <a:pt x="6894" y="8792"/>
                    <a:pt x="6363" y="16490"/>
                    <a:pt x="3577" y="23366"/>
                  </a:cubicBezTo>
                  <a:cubicBezTo>
                    <a:pt x="2791" y="25302"/>
                    <a:pt x="1787" y="27154"/>
                    <a:pt x="647" y="28902"/>
                  </a:cubicBezTo>
                  <a:cubicBezTo>
                    <a:pt x="1" y="29894"/>
                    <a:pt x="911" y="30836"/>
                    <a:pt x="1835" y="30836"/>
                  </a:cubicBezTo>
                  <a:cubicBezTo>
                    <a:pt x="2236" y="30836"/>
                    <a:pt x="2639" y="30658"/>
                    <a:pt x="2918" y="30230"/>
                  </a:cubicBezTo>
                  <a:cubicBezTo>
                    <a:pt x="7226" y="23623"/>
                    <a:pt x="9255" y="15537"/>
                    <a:pt x="8632" y="7675"/>
                  </a:cubicBezTo>
                  <a:cubicBezTo>
                    <a:pt x="8451" y="5397"/>
                    <a:pt x="8062" y="3133"/>
                    <a:pt x="7455" y="930"/>
                  </a:cubicBezTo>
                  <a:cubicBezTo>
                    <a:pt x="7276" y="281"/>
                    <a:pt x="6766" y="0"/>
                    <a:pt x="624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7341749" y="3713891"/>
              <a:ext cx="384336" cy="156845"/>
            </a:xfrm>
            <a:custGeom>
              <a:rect b="b" l="l" r="r" t="t"/>
              <a:pathLst>
                <a:path extrusionOk="0" h="10708" w="26239">
                  <a:moveTo>
                    <a:pt x="1382" y="1"/>
                  </a:moveTo>
                  <a:cubicBezTo>
                    <a:pt x="1272" y="1"/>
                    <a:pt x="1163" y="14"/>
                    <a:pt x="1059" y="43"/>
                  </a:cubicBezTo>
                  <a:cubicBezTo>
                    <a:pt x="333" y="243"/>
                    <a:pt x="1" y="962"/>
                    <a:pt x="140" y="1661"/>
                  </a:cubicBezTo>
                  <a:lnTo>
                    <a:pt x="140" y="1663"/>
                  </a:lnTo>
                  <a:cubicBezTo>
                    <a:pt x="836" y="5137"/>
                    <a:pt x="3629" y="8277"/>
                    <a:pt x="6833" y="9714"/>
                  </a:cubicBezTo>
                  <a:cubicBezTo>
                    <a:pt x="8266" y="10357"/>
                    <a:pt x="9789" y="10708"/>
                    <a:pt x="11342" y="10708"/>
                  </a:cubicBezTo>
                  <a:cubicBezTo>
                    <a:pt x="11754" y="10708"/>
                    <a:pt x="12167" y="10683"/>
                    <a:pt x="12581" y="10633"/>
                  </a:cubicBezTo>
                  <a:cubicBezTo>
                    <a:pt x="14691" y="10374"/>
                    <a:pt x="16681" y="9636"/>
                    <a:pt x="18764" y="9252"/>
                  </a:cubicBezTo>
                  <a:cubicBezTo>
                    <a:pt x="19334" y="9147"/>
                    <a:pt x="19951" y="9077"/>
                    <a:pt x="20570" y="9077"/>
                  </a:cubicBezTo>
                  <a:cubicBezTo>
                    <a:pt x="21756" y="9077"/>
                    <a:pt x="22951" y="9335"/>
                    <a:pt x="23838" y="10105"/>
                  </a:cubicBezTo>
                  <a:cubicBezTo>
                    <a:pt x="24116" y="10345"/>
                    <a:pt x="24462" y="10477"/>
                    <a:pt x="24804" y="10477"/>
                  </a:cubicBezTo>
                  <a:cubicBezTo>
                    <a:pt x="25125" y="10477"/>
                    <a:pt x="25443" y="10361"/>
                    <a:pt x="25699" y="10105"/>
                  </a:cubicBezTo>
                  <a:cubicBezTo>
                    <a:pt x="26175" y="9629"/>
                    <a:pt x="26238" y="8712"/>
                    <a:pt x="25699" y="8245"/>
                  </a:cubicBezTo>
                  <a:cubicBezTo>
                    <a:pt x="24194" y="6942"/>
                    <a:pt x="22455" y="6501"/>
                    <a:pt x="20655" y="6501"/>
                  </a:cubicBezTo>
                  <a:cubicBezTo>
                    <a:pt x="18832" y="6501"/>
                    <a:pt x="16947" y="6953"/>
                    <a:pt x="15180" y="7420"/>
                  </a:cubicBezTo>
                  <a:cubicBezTo>
                    <a:pt x="13883" y="7764"/>
                    <a:pt x="12569" y="8078"/>
                    <a:pt x="11242" y="8078"/>
                  </a:cubicBezTo>
                  <a:cubicBezTo>
                    <a:pt x="10690" y="8078"/>
                    <a:pt x="10137" y="8024"/>
                    <a:pt x="9581" y="7895"/>
                  </a:cubicBezTo>
                  <a:cubicBezTo>
                    <a:pt x="7875" y="7496"/>
                    <a:pt x="6443" y="6599"/>
                    <a:pt x="5204" y="5380"/>
                  </a:cubicBezTo>
                  <a:cubicBezTo>
                    <a:pt x="3926" y="4121"/>
                    <a:pt x="3033" y="2737"/>
                    <a:pt x="2677" y="962"/>
                  </a:cubicBezTo>
                  <a:cubicBezTo>
                    <a:pt x="2561" y="378"/>
                    <a:pt x="1957" y="1"/>
                    <a:pt x="1382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7496581" y="3832790"/>
              <a:ext cx="190828" cy="109358"/>
            </a:xfrm>
            <a:custGeom>
              <a:rect b="b" l="l" r="r" t="t"/>
              <a:pathLst>
                <a:path extrusionOk="0" h="7466" w="13028">
                  <a:moveTo>
                    <a:pt x="1789" y="1"/>
                  </a:moveTo>
                  <a:cubicBezTo>
                    <a:pt x="1631" y="1"/>
                    <a:pt x="1474" y="4"/>
                    <a:pt x="1316" y="10"/>
                  </a:cubicBezTo>
                  <a:cubicBezTo>
                    <a:pt x="606" y="36"/>
                    <a:pt x="1" y="595"/>
                    <a:pt x="1" y="1325"/>
                  </a:cubicBezTo>
                  <a:cubicBezTo>
                    <a:pt x="1" y="2039"/>
                    <a:pt x="578" y="2641"/>
                    <a:pt x="1271" y="2641"/>
                  </a:cubicBezTo>
                  <a:cubicBezTo>
                    <a:pt x="1286" y="2641"/>
                    <a:pt x="1301" y="2640"/>
                    <a:pt x="1316" y="2640"/>
                  </a:cubicBezTo>
                  <a:cubicBezTo>
                    <a:pt x="1445" y="2635"/>
                    <a:pt x="1574" y="2633"/>
                    <a:pt x="1703" y="2633"/>
                  </a:cubicBezTo>
                  <a:cubicBezTo>
                    <a:pt x="5002" y="2633"/>
                    <a:pt x="8332" y="4168"/>
                    <a:pt x="10327" y="6817"/>
                  </a:cubicBezTo>
                  <a:cubicBezTo>
                    <a:pt x="10619" y="7206"/>
                    <a:pt x="11045" y="7466"/>
                    <a:pt x="11497" y="7466"/>
                  </a:cubicBezTo>
                  <a:cubicBezTo>
                    <a:pt x="11705" y="7466"/>
                    <a:pt x="11918" y="7411"/>
                    <a:pt x="12127" y="7289"/>
                  </a:cubicBezTo>
                  <a:cubicBezTo>
                    <a:pt x="12684" y="6964"/>
                    <a:pt x="13028" y="6061"/>
                    <a:pt x="12598" y="5489"/>
                  </a:cubicBezTo>
                  <a:cubicBezTo>
                    <a:pt x="10049" y="2106"/>
                    <a:pt x="6038" y="1"/>
                    <a:pt x="1789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7377813" y="3783250"/>
              <a:ext cx="230068" cy="267624"/>
            </a:xfrm>
            <a:custGeom>
              <a:rect b="b" l="l" r="r" t="t"/>
              <a:pathLst>
                <a:path extrusionOk="0" h="18271" w="15707">
                  <a:moveTo>
                    <a:pt x="1317" y="1"/>
                  </a:moveTo>
                  <a:cubicBezTo>
                    <a:pt x="660" y="1"/>
                    <a:pt x="2" y="424"/>
                    <a:pt x="2" y="1271"/>
                  </a:cubicBezTo>
                  <a:cubicBezTo>
                    <a:pt x="1" y="3236"/>
                    <a:pt x="337" y="5163"/>
                    <a:pt x="1185" y="6946"/>
                  </a:cubicBezTo>
                  <a:cubicBezTo>
                    <a:pt x="2027" y="8716"/>
                    <a:pt x="3395" y="10101"/>
                    <a:pt x="4939" y="11273"/>
                  </a:cubicBezTo>
                  <a:cubicBezTo>
                    <a:pt x="7567" y="13271"/>
                    <a:pt x="11112" y="14677"/>
                    <a:pt x="12842" y="17636"/>
                  </a:cubicBezTo>
                  <a:cubicBezTo>
                    <a:pt x="13104" y="18085"/>
                    <a:pt x="13500" y="18271"/>
                    <a:pt x="13898" y="18271"/>
                  </a:cubicBezTo>
                  <a:cubicBezTo>
                    <a:pt x="14797" y="18271"/>
                    <a:pt x="15706" y="17324"/>
                    <a:pt x="15113" y="16309"/>
                  </a:cubicBezTo>
                  <a:cubicBezTo>
                    <a:pt x="13318" y="13236"/>
                    <a:pt x="9996" y="11613"/>
                    <a:pt x="7171" y="9657"/>
                  </a:cubicBezTo>
                  <a:cubicBezTo>
                    <a:pt x="5827" y="8726"/>
                    <a:pt x="4585" y="7654"/>
                    <a:pt x="3767" y="6215"/>
                  </a:cubicBezTo>
                  <a:cubicBezTo>
                    <a:pt x="2909" y="4703"/>
                    <a:pt x="2631" y="2992"/>
                    <a:pt x="2633" y="1271"/>
                  </a:cubicBezTo>
                  <a:cubicBezTo>
                    <a:pt x="2633" y="425"/>
                    <a:pt x="1975" y="1"/>
                    <a:pt x="1317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7398819" y="3873937"/>
              <a:ext cx="66719" cy="185774"/>
            </a:xfrm>
            <a:custGeom>
              <a:rect b="b" l="l" r="r" t="t"/>
              <a:pathLst>
                <a:path extrusionOk="0" h="12683" w="4555">
                  <a:moveTo>
                    <a:pt x="1528" y="1"/>
                  </a:moveTo>
                  <a:cubicBezTo>
                    <a:pt x="1417" y="1"/>
                    <a:pt x="1301" y="16"/>
                    <a:pt x="1183" y="48"/>
                  </a:cubicBezTo>
                  <a:cubicBezTo>
                    <a:pt x="554" y="222"/>
                    <a:pt x="0" y="1002"/>
                    <a:pt x="264" y="1666"/>
                  </a:cubicBezTo>
                  <a:cubicBezTo>
                    <a:pt x="1489" y="4767"/>
                    <a:pt x="1899" y="8061"/>
                    <a:pt x="1476" y="11367"/>
                  </a:cubicBezTo>
                  <a:cubicBezTo>
                    <a:pt x="1386" y="12074"/>
                    <a:pt x="2145" y="12682"/>
                    <a:pt x="2792" y="12682"/>
                  </a:cubicBezTo>
                  <a:cubicBezTo>
                    <a:pt x="3577" y="12682"/>
                    <a:pt x="4016" y="12075"/>
                    <a:pt x="4107" y="11367"/>
                  </a:cubicBezTo>
                  <a:cubicBezTo>
                    <a:pt x="4554" y="7868"/>
                    <a:pt x="4098" y="4249"/>
                    <a:pt x="2800" y="967"/>
                  </a:cubicBezTo>
                  <a:cubicBezTo>
                    <a:pt x="2581" y="415"/>
                    <a:pt x="2109" y="1"/>
                    <a:pt x="15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9"/>
            <p:cNvSpPr/>
            <p:nvPr/>
          </p:nvSpPr>
          <p:spPr>
            <a:xfrm rot="10800000">
              <a:off x="7136763" y="2104097"/>
              <a:ext cx="178231" cy="291998"/>
            </a:xfrm>
            <a:custGeom>
              <a:rect b="b" l="l" r="r" t="t"/>
              <a:pathLst>
                <a:path extrusionOk="0" h="19935" w="12168">
                  <a:moveTo>
                    <a:pt x="2494" y="6968"/>
                  </a:moveTo>
                  <a:cubicBezTo>
                    <a:pt x="2490" y="7001"/>
                    <a:pt x="2486" y="7033"/>
                    <a:pt x="2481" y="7065"/>
                  </a:cubicBezTo>
                  <a:lnTo>
                    <a:pt x="2481" y="7065"/>
                  </a:lnTo>
                  <a:cubicBezTo>
                    <a:pt x="2486" y="7033"/>
                    <a:pt x="2490" y="7001"/>
                    <a:pt x="2494" y="6968"/>
                  </a:cubicBezTo>
                  <a:close/>
                  <a:moveTo>
                    <a:pt x="7519" y="0"/>
                  </a:moveTo>
                  <a:cubicBezTo>
                    <a:pt x="7471" y="0"/>
                    <a:pt x="7423" y="1"/>
                    <a:pt x="7376" y="4"/>
                  </a:cubicBezTo>
                  <a:cubicBezTo>
                    <a:pt x="6162" y="57"/>
                    <a:pt x="4903" y="457"/>
                    <a:pt x="4057" y="1377"/>
                  </a:cubicBezTo>
                  <a:cubicBezTo>
                    <a:pt x="3174" y="2338"/>
                    <a:pt x="2794" y="3395"/>
                    <a:pt x="2682" y="4697"/>
                  </a:cubicBezTo>
                  <a:cubicBezTo>
                    <a:pt x="2598" y="5678"/>
                    <a:pt x="2512" y="6659"/>
                    <a:pt x="2398" y="7638"/>
                  </a:cubicBezTo>
                  <a:lnTo>
                    <a:pt x="2398" y="7638"/>
                  </a:lnTo>
                  <a:cubicBezTo>
                    <a:pt x="2172" y="9091"/>
                    <a:pt x="1845" y="10521"/>
                    <a:pt x="1330" y="11901"/>
                  </a:cubicBezTo>
                  <a:lnTo>
                    <a:pt x="1330" y="11901"/>
                  </a:lnTo>
                  <a:cubicBezTo>
                    <a:pt x="1167" y="12246"/>
                    <a:pt x="992" y="12585"/>
                    <a:pt x="804" y="12919"/>
                  </a:cubicBezTo>
                  <a:cubicBezTo>
                    <a:pt x="202" y="13993"/>
                    <a:pt x="1" y="15340"/>
                    <a:pt x="332" y="16537"/>
                  </a:cubicBezTo>
                  <a:cubicBezTo>
                    <a:pt x="631" y="17625"/>
                    <a:pt x="1473" y="18806"/>
                    <a:pt x="2487" y="19342"/>
                  </a:cubicBezTo>
                  <a:cubicBezTo>
                    <a:pt x="3235" y="19737"/>
                    <a:pt x="4064" y="19935"/>
                    <a:pt x="4882" y="19935"/>
                  </a:cubicBezTo>
                  <a:cubicBezTo>
                    <a:pt x="6490" y="19935"/>
                    <a:pt x="8060" y="19174"/>
                    <a:pt x="8910" y="17657"/>
                  </a:cubicBezTo>
                  <a:cubicBezTo>
                    <a:pt x="10003" y="15710"/>
                    <a:pt x="10797" y="13563"/>
                    <a:pt x="11236" y="11372"/>
                  </a:cubicBezTo>
                  <a:cubicBezTo>
                    <a:pt x="11673" y="9174"/>
                    <a:pt x="11879" y="6928"/>
                    <a:pt x="12070" y="4697"/>
                  </a:cubicBezTo>
                  <a:cubicBezTo>
                    <a:pt x="12167" y="3559"/>
                    <a:pt x="11477" y="2159"/>
                    <a:pt x="10695" y="1377"/>
                  </a:cubicBezTo>
                  <a:cubicBezTo>
                    <a:pt x="9915" y="596"/>
                    <a:pt x="8653" y="0"/>
                    <a:pt x="751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4" name="Google Shape;3094;p9"/>
          <p:cNvGrpSpPr/>
          <p:nvPr/>
        </p:nvGrpSpPr>
        <p:grpSpPr>
          <a:xfrm flipH="1">
            <a:off x="138921" y="272699"/>
            <a:ext cx="397222" cy="533461"/>
            <a:chOff x="8884746" y="289993"/>
            <a:chExt cx="297924" cy="307435"/>
          </a:xfrm>
        </p:grpSpPr>
        <p:sp>
          <p:nvSpPr>
            <p:cNvPr id="3095" name="Google Shape;3095;p9"/>
            <p:cNvSpPr/>
            <p:nvPr/>
          </p:nvSpPr>
          <p:spPr>
            <a:xfrm>
              <a:off x="8884746" y="289993"/>
              <a:ext cx="297924" cy="307435"/>
            </a:xfrm>
            <a:custGeom>
              <a:rect b="b" l="l" r="r" t="t"/>
              <a:pathLst>
                <a:path extrusionOk="0" h="20946" w="20298">
                  <a:moveTo>
                    <a:pt x="9894" y="1"/>
                  </a:moveTo>
                  <a:cubicBezTo>
                    <a:pt x="9658" y="1"/>
                    <a:pt x="9422" y="246"/>
                    <a:pt x="9580" y="507"/>
                  </a:cubicBezTo>
                  <a:cubicBezTo>
                    <a:pt x="10183" y="1502"/>
                    <a:pt x="10790" y="2536"/>
                    <a:pt x="10999" y="3695"/>
                  </a:cubicBezTo>
                  <a:cubicBezTo>
                    <a:pt x="11125" y="4381"/>
                    <a:pt x="11087" y="5100"/>
                    <a:pt x="10830" y="5743"/>
                  </a:cubicBezTo>
                  <a:cubicBezTo>
                    <a:pt x="10825" y="5745"/>
                    <a:pt x="10821" y="5748"/>
                    <a:pt x="10816" y="5750"/>
                  </a:cubicBezTo>
                  <a:cubicBezTo>
                    <a:pt x="10552" y="5922"/>
                    <a:pt x="10171" y="5945"/>
                    <a:pt x="9968" y="5955"/>
                  </a:cubicBezTo>
                  <a:cubicBezTo>
                    <a:pt x="9770" y="5929"/>
                    <a:pt x="9570" y="5916"/>
                    <a:pt x="9370" y="5916"/>
                  </a:cubicBezTo>
                  <a:cubicBezTo>
                    <a:pt x="8777" y="5916"/>
                    <a:pt x="8180" y="6030"/>
                    <a:pt x="7608" y="6267"/>
                  </a:cubicBezTo>
                  <a:cubicBezTo>
                    <a:pt x="7528" y="6282"/>
                    <a:pt x="7430" y="6295"/>
                    <a:pt x="7335" y="6295"/>
                  </a:cubicBezTo>
                  <a:cubicBezTo>
                    <a:pt x="7247" y="6295"/>
                    <a:pt x="7162" y="6284"/>
                    <a:pt x="7096" y="6253"/>
                  </a:cubicBezTo>
                  <a:cubicBezTo>
                    <a:pt x="6775" y="5614"/>
                    <a:pt x="6630" y="4888"/>
                    <a:pt x="6692" y="4171"/>
                  </a:cubicBezTo>
                  <a:cubicBezTo>
                    <a:pt x="6768" y="3267"/>
                    <a:pt x="7196" y="2407"/>
                    <a:pt x="7844" y="1776"/>
                  </a:cubicBezTo>
                  <a:cubicBezTo>
                    <a:pt x="8087" y="1536"/>
                    <a:pt x="7850" y="1194"/>
                    <a:pt x="7584" y="1194"/>
                  </a:cubicBezTo>
                  <a:cubicBezTo>
                    <a:pt x="7507" y="1194"/>
                    <a:pt x="7427" y="1223"/>
                    <a:pt x="7356" y="1293"/>
                  </a:cubicBezTo>
                  <a:cubicBezTo>
                    <a:pt x="6725" y="1912"/>
                    <a:pt x="6294" y="2705"/>
                    <a:pt x="6104" y="3559"/>
                  </a:cubicBezTo>
                  <a:cubicBezTo>
                    <a:pt x="5358" y="3074"/>
                    <a:pt x="4758" y="2357"/>
                    <a:pt x="4439" y="1524"/>
                  </a:cubicBezTo>
                  <a:cubicBezTo>
                    <a:pt x="4383" y="1378"/>
                    <a:pt x="4259" y="1267"/>
                    <a:pt x="4106" y="1267"/>
                  </a:cubicBezTo>
                  <a:cubicBezTo>
                    <a:pt x="4078" y="1267"/>
                    <a:pt x="4049" y="1271"/>
                    <a:pt x="4020" y="1278"/>
                  </a:cubicBezTo>
                  <a:cubicBezTo>
                    <a:pt x="3856" y="1321"/>
                    <a:pt x="3708" y="1524"/>
                    <a:pt x="3775" y="1697"/>
                  </a:cubicBezTo>
                  <a:cubicBezTo>
                    <a:pt x="4180" y="2755"/>
                    <a:pt x="4908" y="3643"/>
                    <a:pt x="5877" y="4231"/>
                  </a:cubicBezTo>
                  <a:cubicBezTo>
                    <a:pt x="5918" y="4257"/>
                    <a:pt x="5958" y="4269"/>
                    <a:pt x="5999" y="4276"/>
                  </a:cubicBezTo>
                  <a:cubicBezTo>
                    <a:pt x="5954" y="5033"/>
                    <a:pt x="6115" y="5784"/>
                    <a:pt x="6442" y="6460"/>
                  </a:cubicBezTo>
                  <a:cubicBezTo>
                    <a:pt x="6475" y="6731"/>
                    <a:pt x="6451" y="6979"/>
                    <a:pt x="6299" y="7081"/>
                  </a:cubicBezTo>
                  <a:cubicBezTo>
                    <a:pt x="6189" y="7181"/>
                    <a:pt x="6082" y="7284"/>
                    <a:pt x="5982" y="7391"/>
                  </a:cubicBezTo>
                  <a:cubicBezTo>
                    <a:pt x="5861" y="7385"/>
                    <a:pt x="5738" y="7382"/>
                    <a:pt x="5618" y="7382"/>
                  </a:cubicBezTo>
                  <a:cubicBezTo>
                    <a:pt x="5273" y="7382"/>
                    <a:pt x="4956" y="7404"/>
                    <a:pt x="4787" y="7429"/>
                  </a:cubicBezTo>
                  <a:cubicBezTo>
                    <a:pt x="4496" y="7385"/>
                    <a:pt x="4204" y="7364"/>
                    <a:pt x="3910" y="7364"/>
                  </a:cubicBezTo>
                  <a:cubicBezTo>
                    <a:pt x="3807" y="7364"/>
                    <a:pt x="3704" y="7367"/>
                    <a:pt x="3601" y="7372"/>
                  </a:cubicBezTo>
                  <a:cubicBezTo>
                    <a:pt x="3603" y="7312"/>
                    <a:pt x="3589" y="7248"/>
                    <a:pt x="3563" y="7188"/>
                  </a:cubicBezTo>
                  <a:cubicBezTo>
                    <a:pt x="3151" y="6269"/>
                    <a:pt x="2541" y="5441"/>
                    <a:pt x="1789" y="4774"/>
                  </a:cubicBezTo>
                  <a:cubicBezTo>
                    <a:pt x="1719" y="4711"/>
                    <a:pt x="1630" y="4678"/>
                    <a:pt x="1541" y="4678"/>
                  </a:cubicBezTo>
                  <a:cubicBezTo>
                    <a:pt x="1455" y="4678"/>
                    <a:pt x="1370" y="4709"/>
                    <a:pt x="1303" y="4776"/>
                  </a:cubicBezTo>
                  <a:cubicBezTo>
                    <a:pt x="1179" y="4905"/>
                    <a:pt x="1167" y="5138"/>
                    <a:pt x="1308" y="5262"/>
                  </a:cubicBezTo>
                  <a:cubicBezTo>
                    <a:pt x="1996" y="5874"/>
                    <a:pt x="2541" y="6612"/>
                    <a:pt x="2927" y="7446"/>
                  </a:cubicBezTo>
                  <a:cubicBezTo>
                    <a:pt x="2389" y="7536"/>
                    <a:pt x="1863" y="7700"/>
                    <a:pt x="1365" y="7939"/>
                  </a:cubicBezTo>
                  <a:cubicBezTo>
                    <a:pt x="920" y="8148"/>
                    <a:pt x="512" y="8422"/>
                    <a:pt x="141" y="8743"/>
                  </a:cubicBezTo>
                  <a:cubicBezTo>
                    <a:pt x="0" y="8862"/>
                    <a:pt x="20" y="9105"/>
                    <a:pt x="143" y="9227"/>
                  </a:cubicBezTo>
                  <a:cubicBezTo>
                    <a:pt x="210" y="9294"/>
                    <a:pt x="292" y="9324"/>
                    <a:pt x="375" y="9324"/>
                  </a:cubicBezTo>
                  <a:cubicBezTo>
                    <a:pt x="465" y="9324"/>
                    <a:pt x="556" y="9288"/>
                    <a:pt x="629" y="9224"/>
                  </a:cubicBezTo>
                  <a:cubicBezTo>
                    <a:pt x="1531" y="8449"/>
                    <a:pt x="2724" y="8045"/>
                    <a:pt x="3912" y="8045"/>
                  </a:cubicBezTo>
                  <a:cubicBezTo>
                    <a:pt x="4088" y="8045"/>
                    <a:pt x="4264" y="8054"/>
                    <a:pt x="4439" y="8072"/>
                  </a:cubicBezTo>
                  <a:cubicBezTo>
                    <a:pt x="4746" y="8196"/>
                    <a:pt x="5001" y="8379"/>
                    <a:pt x="5156" y="8629"/>
                  </a:cubicBezTo>
                  <a:cubicBezTo>
                    <a:pt x="4687" y="9663"/>
                    <a:pt x="4599" y="10858"/>
                    <a:pt x="4963" y="11977"/>
                  </a:cubicBezTo>
                  <a:cubicBezTo>
                    <a:pt x="4982" y="12425"/>
                    <a:pt x="4953" y="12670"/>
                    <a:pt x="4632" y="13106"/>
                  </a:cubicBezTo>
                  <a:cubicBezTo>
                    <a:pt x="4303" y="13239"/>
                    <a:pt x="3982" y="13391"/>
                    <a:pt x="3670" y="13568"/>
                  </a:cubicBezTo>
                  <a:cubicBezTo>
                    <a:pt x="3646" y="13561"/>
                    <a:pt x="3622" y="13556"/>
                    <a:pt x="3598" y="13551"/>
                  </a:cubicBezTo>
                  <a:cubicBezTo>
                    <a:pt x="2606" y="13427"/>
                    <a:pt x="1689" y="12896"/>
                    <a:pt x="1046" y="12129"/>
                  </a:cubicBezTo>
                  <a:cubicBezTo>
                    <a:pt x="989" y="12062"/>
                    <a:pt x="904" y="12031"/>
                    <a:pt x="817" y="12031"/>
                  </a:cubicBezTo>
                  <a:cubicBezTo>
                    <a:pt x="722" y="12031"/>
                    <a:pt x="624" y="12068"/>
                    <a:pt x="560" y="12132"/>
                  </a:cubicBezTo>
                  <a:cubicBezTo>
                    <a:pt x="422" y="12275"/>
                    <a:pt x="446" y="12475"/>
                    <a:pt x="565" y="12618"/>
                  </a:cubicBezTo>
                  <a:cubicBezTo>
                    <a:pt x="1165" y="13332"/>
                    <a:pt x="1972" y="13834"/>
                    <a:pt x="2860" y="14087"/>
                  </a:cubicBezTo>
                  <a:cubicBezTo>
                    <a:pt x="2298" y="14496"/>
                    <a:pt x="1789" y="14975"/>
                    <a:pt x="1346" y="15518"/>
                  </a:cubicBezTo>
                  <a:cubicBezTo>
                    <a:pt x="1229" y="15661"/>
                    <a:pt x="1210" y="15863"/>
                    <a:pt x="1351" y="16001"/>
                  </a:cubicBezTo>
                  <a:cubicBezTo>
                    <a:pt x="1414" y="16064"/>
                    <a:pt x="1510" y="16100"/>
                    <a:pt x="1604" y="16100"/>
                  </a:cubicBezTo>
                  <a:cubicBezTo>
                    <a:pt x="1692" y="16100"/>
                    <a:pt x="1779" y="16069"/>
                    <a:pt x="1836" y="15999"/>
                  </a:cubicBezTo>
                  <a:cubicBezTo>
                    <a:pt x="2682" y="14958"/>
                    <a:pt x="3782" y="14156"/>
                    <a:pt x="5032" y="13682"/>
                  </a:cubicBezTo>
                  <a:cubicBezTo>
                    <a:pt x="5437" y="13734"/>
                    <a:pt x="5839" y="13811"/>
                    <a:pt x="6189" y="13918"/>
                  </a:cubicBezTo>
                  <a:cubicBezTo>
                    <a:pt x="6304" y="14027"/>
                    <a:pt x="6425" y="14130"/>
                    <a:pt x="6549" y="14225"/>
                  </a:cubicBezTo>
                  <a:cubicBezTo>
                    <a:pt x="6904" y="14718"/>
                    <a:pt x="7030" y="15449"/>
                    <a:pt x="7085" y="16080"/>
                  </a:cubicBezTo>
                  <a:cubicBezTo>
                    <a:pt x="7085" y="16104"/>
                    <a:pt x="7082" y="16130"/>
                    <a:pt x="7082" y="16154"/>
                  </a:cubicBezTo>
                  <a:cubicBezTo>
                    <a:pt x="7077" y="16158"/>
                    <a:pt x="7070" y="16166"/>
                    <a:pt x="7066" y="16170"/>
                  </a:cubicBezTo>
                  <a:cubicBezTo>
                    <a:pt x="6454" y="17027"/>
                    <a:pt x="5418" y="17533"/>
                    <a:pt x="4373" y="17533"/>
                  </a:cubicBezTo>
                  <a:cubicBezTo>
                    <a:pt x="4363" y="17533"/>
                    <a:pt x="4354" y="17532"/>
                    <a:pt x="4344" y="17532"/>
                  </a:cubicBezTo>
                  <a:cubicBezTo>
                    <a:pt x="4343" y="17532"/>
                    <a:pt x="4342" y="17532"/>
                    <a:pt x="4342" y="17532"/>
                  </a:cubicBezTo>
                  <a:cubicBezTo>
                    <a:pt x="3901" y="17532"/>
                    <a:pt x="3899" y="18216"/>
                    <a:pt x="4341" y="18218"/>
                  </a:cubicBezTo>
                  <a:cubicBezTo>
                    <a:pt x="4353" y="18218"/>
                    <a:pt x="4365" y="18218"/>
                    <a:pt x="4377" y="18218"/>
                  </a:cubicBezTo>
                  <a:cubicBezTo>
                    <a:pt x="5407" y="18218"/>
                    <a:pt x="6388" y="17810"/>
                    <a:pt x="7127" y="17118"/>
                  </a:cubicBezTo>
                  <a:cubicBezTo>
                    <a:pt x="7239" y="18006"/>
                    <a:pt x="7537" y="18873"/>
                    <a:pt x="8008" y="19628"/>
                  </a:cubicBezTo>
                  <a:cubicBezTo>
                    <a:pt x="8292" y="20080"/>
                    <a:pt x="8635" y="20497"/>
                    <a:pt x="9030" y="20854"/>
                  </a:cubicBezTo>
                  <a:cubicBezTo>
                    <a:pt x="9101" y="20919"/>
                    <a:pt x="9180" y="20946"/>
                    <a:pt x="9256" y="20946"/>
                  </a:cubicBezTo>
                  <a:cubicBezTo>
                    <a:pt x="9528" y="20946"/>
                    <a:pt x="9768" y="20597"/>
                    <a:pt x="9511" y="20366"/>
                  </a:cubicBezTo>
                  <a:cubicBezTo>
                    <a:pt x="8337" y="19302"/>
                    <a:pt x="7718" y="17732"/>
                    <a:pt x="7768" y="16161"/>
                  </a:cubicBezTo>
                  <a:cubicBezTo>
                    <a:pt x="8013" y="15575"/>
                    <a:pt x="8530" y="15325"/>
                    <a:pt x="9147" y="15177"/>
                  </a:cubicBezTo>
                  <a:cubicBezTo>
                    <a:pt x="9224" y="15181"/>
                    <a:pt x="9302" y="15183"/>
                    <a:pt x="9380" y="15183"/>
                  </a:cubicBezTo>
                  <a:cubicBezTo>
                    <a:pt x="10165" y="15183"/>
                    <a:pt x="10960" y="14985"/>
                    <a:pt x="11690" y="14563"/>
                  </a:cubicBezTo>
                  <a:cubicBezTo>
                    <a:pt x="11702" y="14556"/>
                    <a:pt x="11716" y="14549"/>
                    <a:pt x="11728" y="14539"/>
                  </a:cubicBezTo>
                  <a:cubicBezTo>
                    <a:pt x="11843" y="14492"/>
                    <a:pt x="11998" y="14446"/>
                    <a:pt x="12161" y="14446"/>
                  </a:cubicBezTo>
                  <a:cubicBezTo>
                    <a:pt x="12373" y="14446"/>
                    <a:pt x="12599" y="14524"/>
                    <a:pt x="12773" y="14777"/>
                  </a:cubicBezTo>
                  <a:cubicBezTo>
                    <a:pt x="13316" y="15973"/>
                    <a:pt x="13390" y="17387"/>
                    <a:pt x="12888" y="18606"/>
                  </a:cubicBezTo>
                  <a:cubicBezTo>
                    <a:pt x="12819" y="18778"/>
                    <a:pt x="12840" y="18973"/>
                    <a:pt x="13016" y="19073"/>
                  </a:cubicBezTo>
                  <a:cubicBezTo>
                    <a:pt x="13065" y="19101"/>
                    <a:pt x="13126" y="19115"/>
                    <a:pt x="13189" y="19115"/>
                  </a:cubicBezTo>
                  <a:cubicBezTo>
                    <a:pt x="13311" y="19115"/>
                    <a:pt x="13437" y="19060"/>
                    <a:pt x="13483" y="18947"/>
                  </a:cubicBezTo>
                  <a:cubicBezTo>
                    <a:pt x="13900" y="17935"/>
                    <a:pt x="13997" y="16823"/>
                    <a:pt x="13797" y="15768"/>
                  </a:cubicBezTo>
                  <a:lnTo>
                    <a:pt x="13797" y="15768"/>
                  </a:lnTo>
                  <a:cubicBezTo>
                    <a:pt x="15131" y="15958"/>
                    <a:pt x="16305" y="16866"/>
                    <a:pt x="16878" y="18073"/>
                  </a:cubicBezTo>
                  <a:cubicBezTo>
                    <a:pt x="16933" y="18184"/>
                    <a:pt x="17057" y="18242"/>
                    <a:pt x="17178" y="18242"/>
                  </a:cubicBezTo>
                  <a:cubicBezTo>
                    <a:pt x="17239" y="18242"/>
                    <a:pt x="17298" y="18228"/>
                    <a:pt x="17348" y="18199"/>
                  </a:cubicBezTo>
                  <a:cubicBezTo>
                    <a:pt x="17519" y="18099"/>
                    <a:pt x="17552" y="17899"/>
                    <a:pt x="17474" y="17730"/>
                  </a:cubicBezTo>
                  <a:cubicBezTo>
                    <a:pt x="16778" y="16273"/>
                    <a:pt x="15335" y="15275"/>
                    <a:pt x="13745" y="15073"/>
                  </a:cubicBezTo>
                  <a:cubicBezTo>
                    <a:pt x="13736" y="15072"/>
                    <a:pt x="13727" y="15071"/>
                    <a:pt x="13718" y="15071"/>
                  </a:cubicBezTo>
                  <a:cubicBezTo>
                    <a:pt x="13685" y="15071"/>
                    <a:pt x="13654" y="15078"/>
                    <a:pt x="13623" y="15089"/>
                  </a:cubicBezTo>
                  <a:cubicBezTo>
                    <a:pt x="13554" y="14875"/>
                    <a:pt x="13473" y="14663"/>
                    <a:pt x="13378" y="14458"/>
                  </a:cubicBezTo>
                  <a:cubicBezTo>
                    <a:pt x="13380" y="14458"/>
                    <a:pt x="13383" y="14456"/>
                    <a:pt x="13383" y="14456"/>
                  </a:cubicBezTo>
                  <a:cubicBezTo>
                    <a:pt x="12992" y="13596"/>
                    <a:pt x="13480" y="12696"/>
                    <a:pt x="13481" y="12696"/>
                  </a:cubicBezTo>
                  <a:lnTo>
                    <a:pt x="13481" y="12696"/>
                  </a:lnTo>
                  <a:lnTo>
                    <a:pt x="13478" y="12699"/>
                  </a:lnTo>
                  <a:cubicBezTo>
                    <a:pt x="13697" y="12277"/>
                    <a:pt x="13852" y="11827"/>
                    <a:pt x="13933" y="11363"/>
                  </a:cubicBezTo>
                  <a:cubicBezTo>
                    <a:pt x="14047" y="11158"/>
                    <a:pt x="14171" y="10972"/>
                    <a:pt x="14409" y="10972"/>
                  </a:cubicBezTo>
                  <a:cubicBezTo>
                    <a:pt x="14431" y="10972"/>
                    <a:pt x="14447" y="10970"/>
                    <a:pt x="14466" y="10967"/>
                  </a:cubicBezTo>
                  <a:cubicBezTo>
                    <a:pt x="16231" y="11303"/>
                    <a:pt x="17643" y="12703"/>
                    <a:pt x="18017" y="14477"/>
                  </a:cubicBezTo>
                  <a:cubicBezTo>
                    <a:pt x="18054" y="14652"/>
                    <a:pt x="18184" y="14728"/>
                    <a:pt x="18320" y="14728"/>
                  </a:cubicBezTo>
                  <a:cubicBezTo>
                    <a:pt x="18521" y="14728"/>
                    <a:pt x="18735" y="14562"/>
                    <a:pt x="18681" y="14306"/>
                  </a:cubicBezTo>
                  <a:cubicBezTo>
                    <a:pt x="18443" y="13170"/>
                    <a:pt x="17814" y="12108"/>
                    <a:pt x="16909" y="11377"/>
                  </a:cubicBezTo>
                  <a:cubicBezTo>
                    <a:pt x="16876" y="11348"/>
                    <a:pt x="16838" y="11325"/>
                    <a:pt x="16805" y="11298"/>
                  </a:cubicBezTo>
                  <a:cubicBezTo>
                    <a:pt x="17533" y="10607"/>
                    <a:pt x="18504" y="10235"/>
                    <a:pt x="19499" y="10235"/>
                  </a:cubicBezTo>
                  <a:cubicBezTo>
                    <a:pt x="19649" y="10235"/>
                    <a:pt x="19800" y="10243"/>
                    <a:pt x="19950" y="10260"/>
                  </a:cubicBezTo>
                  <a:cubicBezTo>
                    <a:pt x="19959" y="10261"/>
                    <a:pt x="19968" y="10262"/>
                    <a:pt x="19976" y="10262"/>
                  </a:cubicBezTo>
                  <a:cubicBezTo>
                    <a:pt x="20151" y="10262"/>
                    <a:pt x="20296" y="10081"/>
                    <a:pt x="20296" y="9917"/>
                  </a:cubicBezTo>
                  <a:cubicBezTo>
                    <a:pt x="20298" y="9717"/>
                    <a:pt x="20138" y="9593"/>
                    <a:pt x="19955" y="9574"/>
                  </a:cubicBezTo>
                  <a:cubicBezTo>
                    <a:pt x="19793" y="9556"/>
                    <a:pt x="19631" y="9547"/>
                    <a:pt x="19469" y="9547"/>
                  </a:cubicBezTo>
                  <a:cubicBezTo>
                    <a:pt x="18267" y="9547"/>
                    <a:pt x="17078" y="10044"/>
                    <a:pt x="16228" y="10898"/>
                  </a:cubicBezTo>
                  <a:cubicBezTo>
                    <a:pt x="16226" y="10901"/>
                    <a:pt x="16224" y="10903"/>
                    <a:pt x="16221" y="10905"/>
                  </a:cubicBezTo>
                  <a:cubicBezTo>
                    <a:pt x="15771" y="10646"/>
                    <a:pt x="15285" y="10455"/>
                    <a:pt x="14778" y="10339"/>
                  </a:cubicBezTo>
                  <a:cubicBezTo>
                    <a:pt x="14781" y="10339"/>
                    <a:pt x="14781" y="10334"/>
                    <a:pt x="14783" y="10334"/>
                  </a:cubicBezTo>
                  <a:cubicBezTo>
                    <a:pt x="14626" y="10267"/>
                    <a:pt x="14262" y="10203"/>
                    <a:pt x="13973" y="10001"/>
                  </a:cubicBezTo>
                  <a:cubicBezTo>
                    <a:pt x="13902" y="9396"/>
                    <a:pt x="13709" y="8796"/>
                    <a:pt x="13385" y="8234"/>
                  </a:cubicBezTo>
                  <a:cubicBezTo>
                    <a:pt x="13042" y="7641"/>
                    <a:pt x="12588" y="7150"/>
                    <a:pt x="12061" y="6779"/>
                  </a:cubicBezTo>
                  <a:lnTo>
                    <a:pt x="12066" y="6779"/>
                  </a:lnTo>
                  <a:cubicBezTo>
                    <a:pt x="11809" y="6515"/>
                    <a:pt x="11554" y="6212"/>
                    <a:pt x="11523" y="5855"/>
                  </a:cubicBezTo>
                  <a:cubicBezTo>
                    <a:pt x="11604" y="5624"/>
                    <a:pt x="11661" y="5383"/>
                    <a:pt x="11699" y="5138"/>
                  </a:cubicBezTo>
                  <a:cubicBezTo>
                    <a:pt x="13161" y="4638"/>
                    <a:pt x="14323" y="3386"/>
                    <a:pt x="14681" y="1874"/>
                  </a:cubicBezTo>
                  <a:cubicBezTo>
                    <a:pt x="14742" y="1617"/>
                    <a:pt x="14529" y="1450"/>
                    <a:pt x="14326" y="1450"/>
                  </a:cubicBezTo>
                  <a:cubicBezTo>
                    <a:pt x="14191" y="1450"/>
                    <a:pt x="14060" y="1525"/>
                    <a:pt x="14019" y="1697"/>
                  </a:cubicBezTo>
                  <a:cubicBezTo>
                    <a:pt x="13735" y="2893"/>
                    <a:pt x="12873" y="3910"/>
                    <a:pt x="11747" y="4388"/>
                  </a:cubicBezTo>
                  <a:cubicBezTo>
                    <a:pt x="11745" y="4131"/>
                    <a:pt x="11721" y="3876"/>
                    <a:pt x="11680" y="3624"/>
                  </a:cubicBezTo>
                  <a:cubicBezTo>
                    <a:pt x="11480" y="2369"/>
                    <a:pt x="10823" y="1235"/>
                    <a:pt x="10173" y="164"/>
                  </a:cubicBezTo>
                  <a:cubicBezTo>
                    <a:pt x="10103" y="49"/>
                    <a:pt x="9999" y="1"/>
                    <a:pt x="9894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9"/>
            <p:cNvSpPr/>
            <p:nvPr/>
          </p:nvSpPr>
          <p:spPr>
            <a:xfrm>
              <a:off x="8992875" y="422659"/>
              <a:ext cx="54688" cy="47893"/>
            </a:xfrm>
            <a:custGeom>
              <a:rect b="b" l="l" r="r" t="t"/>
              <a:pathLst>
                <a:path extrusionOk="0" h="3263" w="3726">
                  <a:moveTo>
                    <a:pt x="1862" y="1"/>
                  </a:moveTo>
                  <a:cubicBezTo>
                    <a:pt x="1586" y="1"/>
                    <a:pt x="1305" y="71"/>
                    <a:pt x="1049" y="220"/>
                  </a:cubicBezTo>
                  <a:cubicBezTo>
                    <a:pt x="268" y="670"/>
                    <a:pt x="1" y="1667"/>
                    <a:pt x="451" y="2446"/>
                  </a:cubicBezTo>
                  <a:cubicBezTo>
                    <a:pt x="753" y="2970"/>
                    <a:pt x="1301" y="3262"/>
                    <a:pt x="1864" y="3262"/>
                  </a:cubicBezTo>
                  <a:cubicBezTo>
                    <a:pt x="2141" y="3262"/>
                    <a:pt x="2421" y="3192"/>
                    <a:pt x="2677" y="3044"/>
                  </a:cubicBezTo>
                  <a:cubicBezTo>
                    <a:pt x="3458" y="2594"/>
                    <a:pt x="3725" y="1596"/>
                    <a:pt x="3275" y="815"/>
                  </a:cubicBezTo>
                  <a:cubicBezTo>
                    <a:pt x="2973" y="293"/>
                    <a:pt x="2425" y="1"/>
                    <a:pt x="1862" y="1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9525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3750" lIns="113750" spcFirstLastPara="1" rIns="113750" wrap="square" tIns="1137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7" name="Google Shape;3097;p9"/>
          <p:cNvSpPr txBox="1"/>
          <p:nvPr/>
        </p:nvSpPr>
        <p:spPr>
          <a:xfrm>
            <a:off x="604850" y="272700"/>
            <a:ext cx="526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Formation of </a:t>
            </a:r>
            <a:r>
              <a:rPr b="1" lang="en" sz="2600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body of vertebra</a:t>
            </a:r>
            <a:r>
              <a:rPr b="1" i="0" lang="en" sz="2600" u="none" cap="none" strike="noStrike">
                <a:solidFill>
                  <a:srgbClr val="1C4587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endParaRPr b="1" i="0" sz="2800" u="none" cap="none" strike="noStrike">
              <a:solidFill>
                <a:srgbClr val="1C4587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098" name="Google Shape;3098;p9"/>
          <p:cNvSpPr/>
          <p:nvPr/>
        </p:nvSpPr>
        <p:spPr>
          <a:xfrm>
            <a:off x="1592700" y="956825"/>
            <a:ext cx="4374600" cy="74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C4587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The vertebral column develops from the </a:t>
            </a:r>
            <a:r>
              <a:rPr b="1" i="0" lang="en" sz="12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ventromedial parts </a:t>
            </a:r>
            <a:r>
              <a:rPr b="0" i="0" lang="en" sz="12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(sclerotomes) of the somites</a:t>
            </a:r>
            <a:endParaRPr b="1" i="0" sz="1200" u="none" cap="none" strike="noStrike">
              <a:solidFill>
                <a:srgbClr val="FFFFFF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099" name="Google Shape;3099;p9"/>
          <p:cNvSpPr/>
          <p:nvPr/>
        </p:nvSpPr>
        <p:spPr>
          <a:xfrm>
            <a:off x="662841" y="1967417"/>
            <a:ext cx="4005900" cy="97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At week 4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, each </a:t>
            </a:r>
            <a:r>
              <a:rPr b="1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</a:t>
            </a:r>
            <a:r>
              <a:rPr b="0" i="0" lang="en" sz="13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is formed of:</a:t>
            </a:r>
            <a:endParaRPr b="0" i="0" sz="13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1-A </a:t>
            </a:r>
            <a:r>
              <a:rPr b="1" i="0" lang="en" sz="13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cranial</a:t>
            </a:r>
            <a:r>
              <a:rPr b="0" i="0" lang="en" sz="13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 part of </a:t>
            </a:r>
            <a:r>
              <a:rPr b="1" i="0" lang="en" sz="13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loosely</a:t>
            </a:r>
            <a:r>
              <a:rPr b="0" i="0" lang="en" sz="1300" u="none" cap="none" strike="noStrike">
                <a:solidFill>
                  <a:srgbClr val="8E7CC3"/>
                </a:solidFill>
                <a:latin typeface="Red Hat Text"/>
                <a:ea typeface="Red Hat Text"/>
                <a:cs typeface="Red Hat Text"/>
                <a:sym typeface="Red Hat Text"/>
              </a:rPr>
              <a:t> arranged cells.</a:t>
            </a:r>
            <a:endParaRPr b="0" i="0" sz="1300" u="none" cap="none" strike="noStrike">
              <a:solidFill>
                <a:srgbClr val="8E7CC3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2-A </a:t>
            </a:r>
            <a:r>
              <a:rPr b="1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caudal</a:t>
            </a: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 part of </a:t>
            </a:r>
            <a:r>
              <a:rPr b="1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densely</a:t>
            </a: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 packed cells </a:t>
            </a:r>
            <a:endParaRPr b="0" i="0" sz="1300" u="none" cap="none" strike="noStrike">
              <a:solidFill>
                <a:srgbClr val="76A5AF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(</a:t>
            </a:r>
            <a:r>
              <a:rPr b="0" i="0" lang="en" sz="1300" u="none" cap="none" strike="noStrike">
                <a:solidFill>
                  <a:srgbClr val="A64D79"/>
                </a:solidFill>
                <a:latin typeface="Red Hat Text"/>
                <a:ea typeface="Red Hat Text"/>
                <a:cs typeface="Red Hat Text"/>
                <a:sym typeface="Red Hat Text"/>
              </a:rPr>
              <a:t>of more condensed tissue</a:t>
            </a: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).</a:t>
            </a:r>
            <a:endParaRPr b="0" i="0" sz="1300" u="none" cap="none" strike="noStrike">
              <a:solidFill>
                <a:srgbClr val="76A5AF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rgbClr val="76A5AF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300" u="none" cap="none" strike="noStrike">
              <a:solidFill>
                <a:srgbClr val="76A5AF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00" name="Google Shape;3100;p9"/>
          <p:cNvSpPr/>
          <p:nvPr/>
        </p:nvSpPr>
        <p:spPr>
          <a:xfrm>
            <a:off x="650366" y="3123176"/>
            <a:ext cx="4005900" cy="122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</a:t>
            </a:r>
            <a:r>
              <a:rPr b="1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caudal part</a:t>
            </a: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of each </a:t>
            </a:r>
            <a:r>
              <a:rPr b="0" i="0" lang="en" sz="12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</a:t>
            </a: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/</a:t>
            </a:r>
            <a:r>
              <a:rPr b="0" i="0" lang="en" sz="12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somite</a:t>
            </a:r>
            <a:endParaRPr b="0" i="0" sz="12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fuses with the cranial part of </a:t>
            </a:r>
            <a:r>
              <a:rPr lang="en" sz="1200">
                <a:solidFill>
                  <a:srgbClr val="C27BA0"/>
                </a:solidFill>
                <a:latin typeface="Red Hat Text"/>
                <a:ea typeface="Red Hat Text"/>
                <a:cs typeface="Red Hat Text"/>
                <a:sym typeface="Red Hat Text"/>
              </a:rPr>
              <a:t>consecutive</a:t>
            </a:r>
            <a:r>
              <a:rPr lang="en" sz="1200">
                <a:latin typeface="Red Hat Text"/>
                <a:ea typeface="Red Hat Text"/>
                <a:cs typeface="Red Hat Text"/>
                <a:sym typeface="Red Hat Text"/>
              </a:rPr>
              <a:t>/</a:t>
            </a:r>
            <a:r>
              <a:rPr lang="en" sz="1200">
                <a:solidFill>
                  <a:srgbClr val="6D9EEB"/>
                </a:solidFill>
                <a:latin typeface="Red Hat Text"/>
                <a:ea typeface="Red Hat Text"/>
                <a:cs typeface="Red Hat Text"/>
                <a:sym typeface="Red Hat Text"/>
              </a:rPr>
              <a:t>succeeding</a:t>
            </a:r>
            <a:endParaRPr b="0" i="0" sz="1200" u="none" cap="none" strike="noStrike">
              <a:solidFill>
                <a:srgbClr val="6D9EEB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6FA8DC"/>
                </a:solidFill>
                <a:latin typeface="Red Hat Text"/>
                <a:ea typeface="Red Hat Text"/>
                <a:cs typeface="Red Hat Text"/>
                <a:sym typeface="Red Hat Text"/>
              </a:rPr>
              <a:t>sclerotome</a:t>
            </a: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/</a:t>
            </a:r>
            <a:r>
              <a:rPr b="0" i="0" lang="en" sz="12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somite</a:t>
            </a: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to form the body of the</a:t>
            </a:r>
            <a:endParaRPr b="0" i="0" sz="1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vertebra , called </a:t>
            </a:r>
            <a:r>
              <a:rPr b="1" i="0" lang="en" sz="12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centrum</a:t>
            </a:r>
            <a:endParaRPr b="1" i="0" sz="1200" u="none" cap="none" strike="noStrike">
              <a:solidFill>
                <a:srgbClr val="99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D9EEB"/>
                </a:solidFill>
                <a:latin typeface="Red Hat Text"/>
                <a:ea typeface="Red Hat Text"/>
                <a:cs typeface="Red Hat Text"/>
                <a:sym typeface="Red Hat Text"/>
              </a:rPr>
              <a:t>(body primordium)</a:t>
            </a:r>
            <a:endParaRPr sz="1200">
              <a:solidFill>
                <a:srgbClr val="6D9EEB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99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01" name="Google Shape;3101;p9"/>
          <p:cNvSpPr/>
          <p:nvPr/>
        </p:nvSpPr>
        <p:spPr>
          <a:xfrm>
            <a:off x="656651" y="4507964"/>
            <a:ext cx="4026900" cy="1981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-Each centrum develops from 2 adjacent sclerotomes.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-Thus the bodies of the vertebrae are intersegmental in origin.</a:t>
            </a:r>
            <a:endParaRPr b="0" i="0" sz="11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-The fused sclerotomes grow in 2 directions:</a:t>
            </a:r>
            <a:endParaRPr b="0" i="0" sz="11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(A)</a:t>
            </a:r>
            <a:r>
              <a:rPr b="0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 Dorsally around neural tube and form the vertebral (neural) arch.</a:t>
            </a:r>
            <a:endParaRPr b="0" i="0" sz="11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(B)</a:t>
            </a:r>
            <a:r>
              <a:rPr b="0" i="0" lang="en" sz="1100" u="none" cap="none" strike="noStrike">
                <a:solidFill>
                  <a:srgbClr val="D5A6BD"/>
                </a:solidFill>
                <a:latin typeface="Red Hat Text"/>
                <a:ea typeface="Red Hat Text"/>
                <a:cs typeface="Red Hat Text"/>
                <a:sym typeface="Red Hat Text"/>
              </a:rPr>
              <a:t> Ventrolaterally to form costal processes that give rise to ribs in thoracic region</a:t>
            </a:r>
            <a:endParaRPr b="0" i="0" sz="1100" u="none" cap="none" strike="noStrike">
              <a:solidFill>
                <a:srgbClr val="D5A6BD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02" name="Google Shape;3102;p9"/>
          <p:cNvSpPr/>
          <p:nvPr/>
        </p:nvSpPr>
        <p:spPr>
          <a:xfrm>
            <a:off x="662841" y="6637759"/>
            <a:ext cx="4026900" cy="2094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C458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Fate of notochord:</a:t>
            </a:r>
            <a:endParaRPr b="1" i="0" sz="12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-In the region of the bodies of vertebrae: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It degenerates.  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-Between bodies of vertebrae: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It forms the central part, ’</a:t>
            </a:r>
            <a:r>
              <a:rPr b="1" i="0" lang="en" sz="11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nucleus pulposus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’ of the intervertebral discs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N.B: </a:t>
            </a:r>
            <a:r>
              <a:rPr b="1" i="0" lang="en" sz="1100" u="none" cap="none" strike="noStrike">
                <a:solidFill>
                  <a:srgbClr val="990000"/>
                </a:solidFill>
                <a:latin typeface="Red Hat Text"/>
                <a:ea typeface="Red Hat Text"/>
                <a:cs typeface="Red Hat Text"/>
                <a:sym typeface="Red Hat Text"/>
              </a:rPr>
              <a:t>Annulus fibrosus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 (the other part of the intervertebral discs) is formed by </a:t>
            </a:r>
            <a:r>
              <a:rPr b="1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the mesoderm surrounding the notochord</a:t>
            </a:r>
            <a:r>
              <a:rPr b="0" i="0" lang="en" sz="1100" u="none" cap="none" strike="noStrike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03" name="Google Shape;3103;p9"/>
          <p:cNvSpPr/>
          <p:nvPr/>
        </p:nvSpPr>
        <p:spPr>
          <a:xfrm rot="5400000">
            <a:off x="4087447" y="3056397"/>
            <a:ext cx="1599000" cy="435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Google Shape;3104;p9"/>
          <p:cNvSpPr/>
          <p:nvPr/>
        </p:nvSpPr>
        <p:spPr>
          <a:xfrm flipH="1" rot="-5400000">
            <a:off x="-386575" y="4445796"/>
            <a:ext cx="1638000" cy="435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5" name="Google Shape;3105;p9"/>
          <p:cNvSpPr/>
          <p:nvPr/>
        </p:nvSpPr>
        <p:spPr>
          <a:xfrm rot="5400000">
            <a:off x="4108217" y="6184275"/>
            <a:ext cx="1599000" cy="435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ansoor\Pictures\mm,.jpg" id="3106" name="Google Shape;310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8097" y="1799650"/>
            <a:ext cx="2163302" cy="2171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7" name="Google Shape;3107;p9"/>
          <p:cNvCxnSpPr/>
          <p:nvPr/>
        </p:nvCxnSpPr>
        <p:spPr>
          <a:xfrm>
            <a:off x="4236362" y="2276811"/>
            <a:ext cx="1470900" cy="336600"/>
          </a:xfrm>
          <a:prstGeom prst="straightConnector1">
            <a:avLst/>
          </a:prstGeom>
          <a:noFill/>
          <a:ln cap="flat" cmpd="sng" w="9525">
            <a:solidFill>
              <a:srgbClr val="8E7CC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08" name="Google Shape;3108;p9"/>
          <p:cNvCxnSpPr/>
          <p:nvPr/>
        </p:nvCxnSpPr>
        <p:spPr>
          <a:xfrm>
            <a:off x="4203184" y="2475877"/>
            <a:ext cx="1494600" cy="349500"/>
          </a:xfrm>
          <a:prstGeom prst="straightConnector1">
            <a:avLst/>
          </a:prstGeom>
          <a:noFill/>
          <a:ln cap="flat" cmpd="sng" w="9525">
            <a:solidFill>
              <a:srgbClr val="76A5AF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C:\Users\Mansoor\Pictures\lkj.jpg" id="3109" name="Google Shape;3109;p9"/>
          <p:cNvPicPr preferRelativeResize="0"/>
          <p:nvPr/>
        </p:nvPicPr>
        <p:blipFill rotWithShape="1">
          <a:blip r:embed="rId4">
            <a:alphaModFix/>
          </a:blip>
          <a:srcRect b="3444" l="0" r="0" t="18969"/>
          <a:stretch/>
        </p:blipFill>
        <p:spPr>
          <a:xfrm>
            <a:off x="5104885" y="4227393"/>
            <a:ext cx="2041877" cy="1496292"/>
          </a:xfrm>
          <a:prstGeom prst="rect">
            <a:avLst/>
          </a:prstGeom>
          <a:noFill/>
          <a:ln>
            <a:noFill/>
          </a:ln>
        </p:spPr>
      </p:pic>
      <p:sp>
        <p:nvSpPr>
          <p:cNvPr id="3110" name="Google Shape;3110;p9"/>
          <p:cNvSpPr/>
          <p:nvPr/>
        </p:nvSpPr>
        <p:spPr>
          <a:xfrm>
            <a:off x="6668760" y="4342982"/>
            <a:ext cx="331200" cy="299100"/>
          </a:xfrm>
          <a:prstGeom prst="ellipse">
            <a:avLst/>
          </a:prstGeom>
          <a:noFill/>
          <a:ln cap="flat" cmpd="sng" w="19050">
            <a:solidFill>
              <a:srgbClr val="5C98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11" name="Google Shape;3111;p9"/>
          <p:cNvSpPr/>
          <p:nvPr/>
        </p:nvSpPr>
        <p:spPr>
          <a:xfrm>
            <a:off x="6668760" y="4672718"/>
            <a:ext cx="468300" cy="256500"/>
          </a:xfrm>
          <a:prstGeom prst="ellipse">
            <a:avLst/>
          </a:prstGeom>
          <a:noFill/>
          <a:ln cap="flat" cmpd="sng" w="19050">
            <a:solidFill>
              <a:srgbClr val="5C98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12" name="Google Shape;3112;p9"/>
          <p:cNvSpPr/>
          <p:nvPr/>
        </p:nvSpPr>
        <p:spPr>
          <a:xfrm>
            <a:off x="6808097" y="2821903"/>
            <a:ext cx="382500" cy="459600"/>
          </a:xfrm>
          <a:prstGeom prst="ellipse">
            <a:avLst/>
          </a:prstGeom>
          <a:noFill/>
          <a:ln cap="flat" cmpd="sng" w="1905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13" name="Google Shape;3113;p9"/>
          <p:cNvSpPr/>
          <p:nvPr/>
        </p:nvSpPr>
        <p:spPr>
          <a:xfrm>
            <a:off x="6712385" y="3392258"/>
            <a:ext cx="573600" cy="587400"/>
          </a:xfrm>
          <a:prstGeom prst="ellipse">
            <a:avLst/>
          </a:prstGeom>
          <a:noFill/>
          <a:ln cap="flat" cmpd="sng" w="1905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http://withfriendship.com/images/i/42882/Intervertebral-disc-picture.jpg" id="3114" name="Google Shape;3114;p9"/>
          <p:cNvPicPr preferRelativeResize="0"/>
          <p:nvPr/>
        </p:nvPicPr>
        <p:blipFill rotWithShape="1">
          <a:blip r:embed="rId5">
            <a:alphaModFix/>
          </a:blip>
          <a:srcRect b="3078" l="1922" r="5586" t="7690"/>
          <a:stretch/>
        </p:blipFill>
        <p:spPr>
          <a:xfrm>
            <a:off x="5363714" y="6190996"/>
            <a:ext cx="1524219" cy="1981793"/>
          </a:xfrm>
          <a:prstGeom prst="rect">
            <a:avLst/>
          </a:prstGeom>
          <a:noFill/>
          <a:ln>
            <a:noFill/>
          </a:ln>
        </p:spPr>
      </p:pic>
      <p:sp>
        <p:nvSpPr>
          <p:cNvPr id="3115" name="Google Shape;3115;p9"/>
          <p:cNvSpPr/>
          <p:nvPr/>
        </p:nvSpPr>
        <p:spPr>
          <a:xfrm>
            <a:off x="5363714" y="8010702"/>
            <a:ext cx="598800" cy="211800"/>
          </a:xfrm>
          <a:prstGeom prst="ellipse">
            <a:avLst/>
          </a:prstGeom>
          <a:noFill/>
          <a:ln cap="flat" cmpd="sng" w="19050">
            <a:solidFill>
              <a:srgbClr val="5C98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16" name="Google Shape;3116;p9"/>
          <p:cNvSpPr/>
          <p:nvPr/>
        </p:nvSpPr>
        <p:spPr>
          <a:xfrm>
            <a:off x="6030440" y="7923514"/>
            <a:ext cx="669900" cy="211800"/>
          </a:xfrm>
          <a:prstGeom prst="ellipse">
            <a:avLst/>
          </a:prstGeom>
          <a:noFill/>
          <a:ln cap="flat" cmpd="sng" w="19050">
            <a:solidFill>
              <a:srgbClr val="5C98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earn More About the Nervous System by Slidesgo">
  <a:themeElements>
    <a:clrScheme name="Simple Light">
      <a:dk1>
        <a:srgbClr val="2B2B2B"/>
      </a:dk1>
      <a:lt1>
        <a:srgbClr val="2673B8"/>
      </a:lt1>
      <a:dk2>
        <a:srgbClr val="0B3D69"/>
      </a:dk2>
      <a:lt2>
        <a:srgbClr val="DFF3FD"/>
      </a:lt2>
      <a:accent1>
        <a:srgbClr val="999999"/>
      </a:accent1>
      <a:accent2>
        <a:srgbClr val="D9D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E2E2E2"/>
      </a:accent6>
      <a:hlink>
        <a:srgbClr val="2B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