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0" r:id="rId4"/>
    <p:sldId id="261" r:id="rId5"/>
    <p:sldId id="258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8" r:id="rId22"/>
    <p:sldId id="263" r:id="rId23"/>
    <p:sldId id="285" r:id="rId24"/>
    <p:sldId id="283" r:id="rId25"/>
    <p:sldId id="286" r:id="rId26"/>
    <p:sldId id="287" r:id="rId27"/>
    <p:sldId id="266" r:id="rId28"/>
    <p:sldId id="289" r:id="rId29"/>
    <p:sldId id="290" r:id="rId30"/>
    <p:sldId id="291" r:id="rId31"/>
    <p:sldId id="292" r:id="rId32"/>
    <p:sldId id="295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2AB73-5DEE-4896-9C5F-FAD708156FB6}" v="485" dt="2021-10-12T16:29:55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7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al Alfaadhel" userId="9851bd6eeb55aff5" providerId="LiveId" clId="{9732AB73-5DEE-4896-9C5F-FAD708156FB6}"/>
    <pc:docChg chg="custSel addSld delSld modSld">
      <pc:chgData name="Talal Alfaadhel" userId="9851bd6eeb55aff5" providerId="LiveId" clId="{9732AB73-5DEE-4896-9C5F-FAD708156FB6}" dt="2021-10-12T16:30:50.245" v="567" actId="20577"/>
      <pc:docMkLst>
        <pc:docMk/>
      </pc:docMkLst>
      <pc:sldChg chg="del">
        <pc:chgData name="Talal Alfaadhel" userId="9851bd6eeb55aff5" providerId="LiveId" clId="{9732AB73-5DEE-4896-9C5F-FAD708156FB6}" dt="2021-10-12T15:59:05.376" v="310" actId="47"/>
        <pc:sldMkLst>
          <pc:docMk/>
          <pc:sldMk cId="3010223494" sldId="259"/>
        </pc:sldMkLst>
      </pc:sldChg>
      <pc:sldChg chg="del">
        <pc:chgData name="Talal Alfaadhel" userId="9851bd6eeb55aff5" providerId="LiveId" clId="{9732AB73-5DEE-4896-9C5F-FAD708156FB6}" dt="2021-10-12T15:59:08.040" v="311" actId="47"/>
        <pc:sldMkLst>
          <pc:docMk/>
          <pc:sldMk cId="3973175752" sldId="262"/>
        </pc:sldMkLst>
      </pc:sldChg>
      <pc:sldChg chg="add">
        <pc:chgData name="Talal Alfaadhel" userId="9851bd6eeb55aff5" providerId="LiveId" clId="{9732AB73-5DEE-4896-9C5F-FAD708156FB6}" dt="2021-10-12T15:56:17.484" v="300"/>
        <pc:sldMkLst>
          <pc:docMk/>
          <pc:sldMk cId="1339026259" sldId="263"/>
        </pc:sldMkLst>
      </pc:sldChg>
      <pc:sldChg chg="del">
        <pc:chgData name="Talal Alfaadhel" userId="9851bd6eeb55aff5" providerId="LiveId" clId="{9732AB73-5DEE-4896-9C5F-FAD708156FB6}" dt="2021-10-12T15:56:13.512" v="299" actId="2696"/>
        <pc:sldMkLst>
          <pc:docMk/>
          <pc:sldMk cId="4203460873" sldId="263"/>
        </pc:sldMkLst>
      </pc:sldChg>
      <pc:sldChg chg="addSp delSp modSp del mod">
        <pc:chgData name="Talal Alfaadhel" userId="9851bd6eeb55aff5" providerId="LiveId" clId="{9732AB73-5DEE-4896-9C5F-FAD708156FB6}" dt="2021-10-12T15:59:10.640" v="312" actId="47"/>
        <pc:sldMkLst>
          <pc:docMk/>
          <pc:sldMk cId="3725521062" sldId="264"/>
        </pc:sldMkLst>
        <pc:spChg chg="del">
          <ac:chgData name="Talal Alfaadhel" userId="9851bd6eeb55aff5" providerId="LiveId" clId="{9732AB73-5DEE-4896-9C5F-FAD708156FB6}" dt="2021-10-12T15:23:27.298" v="0" actId="931"/>
          <ac:spMkLst>
            <pc:docMk/>
            <pc:sldMk cId="3725521062" sldId="264"/>
            <ac:spMk id="3" creationId="{B5C6BAF3-E9AD-41B2-B343-A0FED244AACA}"/>
          </ac:spMkLst>
        </pc:spChg>
        <pc:spChg chg="add mod">
          <ac:chgData name="Talal Alfaadhel" userId="9851bd6eeb55aff5" providerId="LiveId" clId="{9732AB73-5DEE-4896-9C5F-FAD708156FB6}" dt="2021-10-12T15:23:30.802" v="2" actId="478"/>
          <ac:spMkLst>
            <pc:docMk/>
            <pc:sldMk cId="3725521062" sldId="264"/>
            <ac:spMk id="7" creationId="{98F330B3-66D8-4370-87D5-75C240CB5E1F}"/>
          </ac:spMkLst>
        </pc:spChg>
        <pc:picChg chg="add del mod">
          <ac:chgData name="Talal Alfaadhel" userId="9851bd6eeb55aff5" providerId="LiveId" clId="{9732AB73-5DEE-4896-9C5F-FAD708156FB6}" dt="2021-10-12T15:23:30.802" v="2" actId="478"/>
          <ac:picMkLst>
            <pc:docMk/>
            <pc:sldMk cId="3725521062" sldId="264"/>
            <ac:picMk id="5" creationId="{D2212CF8-15AF-428E-B981-BBA3244B4C9F}"/>
          </ac:picMkLst>
        </pc:picChg>
      </pc:sldChg>
      <pc:sldChg chg="modSp new del mod">
        <pc:chgData name="Talal Alfaadhel" userId="9851bd6eeb55aff5" providerId="LiveId" clId="{9732AB73-5DEE-4896-9C5F-FAD708156FB6}" dt="2021-10-12T15:38:05.999" v="96" actId="47"/>
        <pc:sldMkLst>
          <pc:docMk/>
          <pc:sldMk cId="1075438764" sldId="265"/>
        </pc:sldMkLst>
        <pc:spChg chg="mod">
          <ac:chgData name="Talal Alfaadhel" userId="9851bd6eeb55aff5" providerId="LiveId" clId="{9732AB73-5DEE-4896-9C5F-FAD708156FB6}" dt="2021-10-12T15:27:12.561" v="9" actId="20577"/>
          <ac:spMkLst>
            <pc:docMk/>
            <pc:sldMk cId="1075438764" sldId="265"/>
            <ac:spMk id="2" creationId="{0818F71F-A7D3-4C42-AB19-61A99C27313A}"/>
          </ac:spMkLst>
        </pc:spChg>
        <pc:spChg chg="mod">
          <ac:chgData name="Talal Alfaadhel" userId="9851bd6eeb55aff5" providerId="LiveId" clId="{9732AB73-5DEE-4896-9C5F-FAD708156FB6}" dt="2021-10-12T15:27:23.435" v="12" actId="20577"/>
          <ac:spMkLst>
            <pc:docMk/>
            <pc:sldMk cId="1075438764" sldId="265"/>
            <ac:spMk id="3" creationId="{2AA4C07F-4F83-4529-AA1F-252733653740}"/>
          </ac:spMkLst>
        </pc:spChg>
      </pc:sldChg>
      <pc:sldChg chg="addSp delSp modSp new mod">
        <pc:chgData name="Talal Alfaadhel" userId="9851bd6eeb55aff5" providerId="LiveId" clId="{9732AB73-5DEE-4896-9C5F-FAD708156FB6}" dt="2021-10-12T16:02:53.524" v="343" actId="1076"/>
        <pc:sldMkLst>
          <pc:docMk/>
          <pc:sldMk cId="3201610223" sldId="266"/>
        </pc:sldMkLst>
        <pc:spChg chg="mod">
          <ac:chgData name="Talal Alfaadhel" userId="9851bd6eeb55aff5" providerId="LiveId" clId="{9732AB73-5DEE-4896-9C5F-FAD708156FB6}" dt="2021-10-12T16:02:34.242" v="338" actId="20577"/>
          <ac:spMkLst>
            <pc:docMk/>
            <pc:sldMk cId="3201610223" sldId="266"/>
            <ac:spMk id="2" creationId="{D3190441-0506-416A-AD7E-DC0540D5B5EF}"/>
          </ac:spMkLst>
        </pc:spChg>
        <pc:spChg chg="del">
          <ac:chgData name="Talal Alfaadhel" userId="9851bd6eeb55aff5" providerId="LiveId" clId="{9732AB73-5DEE-4896-9C5F-FAD708156FB6}" dt="2021-10-12T16:02:45.822" v="339" actId="931"/>
          <ac:spMkLst>
            <pc:docMk/>
            <pc:sldMk cId="3201610223" sldId="266"/>
            <ac:spMk id="3" creationId="{89CF5FEB-A5AA-434A-874E-4CFBE77B0258}"/>
          </ac:spMkLst>
        </pc:spChg>
        <pc:picChg chg="add del mod">
          <ac:chgData name="Talal Alfaadhel" userId="9851bd6eeb55aff5" providerId="LiveId" clId="{9732AB73-5DEE-4896-9C5F-FAD708156FB6}" dt="2021-10-12T15:30:37.879" v="39" actId="21"/>
          <ac:picMkLst>
            <pc:docMk/>
            <pc:sldMk cId="3201610223" sldId="266"/>
            <ac:picMk id="4" creationId="{CE7B569D-6DA0-4BEA-B88D-6029D603CA3B}"/>
          </ac:picMkLst>
        </pc:picChg>
        <pc:picChg chg="add mod">
          <ac:chgData name="Talal Alfaadhel" userId="9851bd6eeb55aff5" providerId="LiveId" clId="{9732AB73-5DEE-4896-9C5F-FAD708156FB6}" dt="2021-10-12T16:02:53.524" v="343" actId="1076"/>
          <ac:picMkLst>
            <pc:docMk/>
            <pc:sldMk cId="3201610223" sldId="266"/>
            <ac:picMk id="6" creationId="{7A7C00D3-BA51-4A2D-8F9D-28F935C87A96}"/>
          </ac:picMkLst>
        </pc:picChg>
      </pc:sldChg>
      <pc:sldChg chg="addSp delSp modSp new mod">
        <pc:chgData name="Talal Alfaadhel" userId="9851bd6eeb55aff5" providerId="LiveId" clId="{9732AB73-5DEE-4896-9C5F-FAD708156FB6}" dt="2021-10-12T15:31:04.181" v="46" actId="1076"/>
        <pc:sldMkLst>
          <pc:docMk/>
          <pc:sldMk cId="3119321439" sldId="267"/>
        </pc:sldMkLst>
        <pc:spChg chg="mod">
          <ac:chgData name="Talal Alfaadhel" userId="9851bd6eeb55aff5" providerId="LiveId" clId="{9732AB73-5DEE-4896-9C5F-FAD708156FB6}" dt="2021-10-12T15:30:30.568" v="38" actId="20577"/>
          <ac:spMkLst>
            <pc:docMk/>
            <pc:sldMk cId="3119321439" sldId="267"/>
            <ac:spMk id="2" creationId="{5DF33E21-267F-4587-805E-80CB9B2EFCEB}"/>
          </ac:spMkLst>
        </pc:spChg>
        <pc:spChg chg="del">
          <ac:chgData name="Talal Alfaadhel" userId="9851bd6eeb55aff5" providerId="LiveId" clId="{9732AB73-5DEE-4896-9C5F-FAD708156FB6}" dt="2021-10-12T15:30:42.541" v="40"/>
          <ac:spMkLst>
            <pc:docMk/>
            <pc:sldMk cId="3119321439" sldId="267"/>
            <ac:spMk id="3" creationId="{7D6C685E-3DDF-40A9-B7C7-720419D736B3}"/>
          </ac:spMkLst>
        </pc:spChg>
        <pc:picChg chg="add mod">
          <ac:chgData name="Talal Alfaadhel" userId="9851bd6eeb55aff5" providerId="LiveId" clId="{9732AB73-5DEE-4896-9C5F-FAD708156FB6}" dt="2021-10-12T15:31:04.181" v="46" actId="1076"/>
          <ac:picMkLst>
            <pc:docMk/>
            <pc:sldMk cId="3119321439" sldId="267"/>
            <ac:picMk id="4" creationId="{AC02F31C-4054-4433-A3B6-95EBC5B5575B}"/>
          </ac:picMkLst>
        </pc:picChg>
      </pc:sldChg>
      <pc:sldChg chg="modSp new mod">
        <pc:chgData name="Talal Alfaadhel" userId="9851bd6eeb55aff5" providerId="LiveId" clId="{9732AB73-5DEE-4896-9C5F-FAD708156FB6}" dt="2021-10-12T15:32:33.936" v="55" actId="20577"/>
        <pc:sldMkLst>
          <pc:docMk/>
          <pc:sldMk cId="854981087" sldId="268"/>
        </pc:sldMkLst>
        <pc:spChg chg="mod">
          <ac:chgData name="Talal Alfaadhel" userId="9851bd6eeb55aff5" providerId="LiveId" clId="{9732AB73-5DEE-4896-9C5F-FAD708156FB6}" dt="2021-10-12T15:32:33.936" v="55" actId="20577"/>
          <ac:spMkLst>
            <pc:docMk/>
            <pc:sldMk cId="854981087" sldId="268"/>
            <ac:spMk id="2" creationId="{DA0A3E8F-B732-4176-97F4-071A9C6B1CE4}"/>
          </ac:spMkLst>
        </pc:spChg>
      </pc:sldChg>
      <pc:sldChg chg="new del">
        <pc:chgData name="Talal Alfaadhel" userId="9851bd6eeb55aff5" providerId="LiveId" clId="{9732AB73-5DEE-4896-9C5F-FAD708156FB6}" dt="2021-10-12T15:32:44.172" v="62" actId="47"/>
        <pc:sldMkLst>
          <pc:docMk/>
          <pc:sldMk cId="3516952916" sldId="269"/>
        </pc:sldMkLst>
      </pc:sldChg>
      <pc:sldChg chg="modSp add mod">
        <pc:chgData name="Talal Alfaadhel" userId="9851bd6eeb55aff5" providerId="LiveId" clId="{9732AB73-5DEE-4896-9C5F-FAD708156FB6}" dt="2021-10-12T15:32:40.476" v="58" actId="27636"/>
        <pc:sldMkLst>
          <pc:docMk/>
          <pc:sldMk cId="1439862463" sldId="270"/>
        </pc:sldMkLst>
        <pc:spChg chg="mod">
          <ac:chgData name="Talal Alfaadhel" userId="9851bd6eeb55aff5" providerId="LiveId" clId="{9732AB73-5DEE-4896-9C5F-FAD708156FB6}" dt="2021-10-12T15:32:40.476" v="58" actId="27636"/>
          <ac:spMkLst>
            <pc:docMk/>
            <pc:sldMk cId="1439862463" sldId="270"/>
            <ac:spMk id="3" creationId="{BC501C92-02B0-FF46-9EB0-66976FEF0F7C}"/>
          </ac:spMkLst>
        </pc:spChg>
      </pc:sldChg>
      <pc:sldChg chg="add">
        <pc:chgData name="Talal Alfaadhel" userId="9851bd6eeb55aff5" providerId="LiveId" clId="{9732AB73-5DEE-4896-9C5F-FAD708156FB6}" dt="2021-10-12T15:32:40.340" v="57"/>
        <pc:sldMkLst>
          <pc:docMk/>
          <pc:sldMk cId="3715719624" sldId="271"/>
        </pc:sldMkLst>
      </pc:sldChg>
      <pc:sldChg chg="modSp add mod">
        <pc:chgData name="Talal Alfaadhel" userId="9851bd6eeb55aff5" providerId="LiveId" clId="{9732AB73-5DEE-4896-9C5F-FAD708156FB6}" dt="2021-10-12T15:32:40.530" v="59" actId="27636"/>
        <pc:sldMkLst>
          <pc:docMk/>
          <pc:sldMk cId="1873063001" sldId="272"/>
        </pc:sldMkLst>
        <pc:spChg chg="mod">
          <ac:chgData name="Talal Alfaadhel" userId="9851bd6eeb55aff5" providerId="LiveId" clId="{9732AB73-5DEE-4896-9C5F-FAD708156FB6}" dt="2021-10-12T15:32:40.530" v="59" actId="27636"/>
          <ac:spMkLst>
            <pc:docMk/>
            <pc:sldMk cId="1873063001" sldId="272"/>
            <ac:spMk id="3" creationId="{510952E1-8A41-6340-AD50-BB28CBC6770E}"/>
          </ac:spMkLst>
        </pc:spChg>
      </pc:sldChg>
      <pc:sldChg chg="modSp add mod">
        <pc:chgData name="Talal Alfaadhel" userId="9851bd6eeb55aff5" providerId="LiveId" clId="{9732AB73-5DEE-4896-9C5F-FAD708156FB6}" dt="2021-10-12T15:32:40.575" v="60" actId="27636"/>
        <pc:sldMkLst>
          <pc:docMk/>
          <pc:sldMk cId="1443862164" sldId="273"/>
        </pc:sldMkLst>
        <pc:spChg chg="mod">
          <ac:chgData name="Talal Alfaadhel" userId="9851bd6eeb55aff5" providerId="LiveId" clId="{9732AB73-5DEE-4896-9C5F-FAD708156FB6}" dt="2021-10-12T15:32:40.575" v="60" actId="27636"/>
          <ac:spMkLst>
            <pc:docMk/>
            <pc:sldMk cId="1443862164" sldId="273"/>
            <ac:spMk id="3" creationId="{664EB50C-40FA-7E44-AF14-633DA89B867F}"/>
          </ac:spMkLst>
        </pc:spChg>
      </pc:sldChg>
      <pc:sldChg chg="modSp add mod">
        <pc:chgData name="Talal Alfaadhel" userId="9851bd6eeb55aff5" providerId="LiveId" clId="{9732AB73-5DEE-4896-9C5F-FAD708156FB6}" dt="2021-10-12T15:33:43.731" v="64" actId="27636"/>
        <pc:sldMkLst>
          <pc:docMk/>
          <pc:sldMk cId="3684739825" sldId="274"/>
        </pc:sldMkLst>
        <pc:spChg chg="mod">
          <ac:chgData name="Talal Alfaadhel" userId="9851bd6eeb55aff5" providerId="LiveId" clId="{9732AB73-5DEE-4896-9C5F-FAD708156FB6}" dt="2021-10-12T15:33:43.731" v="64" actId="27636"/>
          <ac:spMkLst>
            <pc:docMk/>
            <pc:sldMk cId="3684739825" sldId="274"/>
            <ac:spMk id="3" creationId="{1B4CA6A5-F63D-2E40-92DC-B5C508F47B19}"/>
          </ac:spMkLst>
        </pc:spChg>
      </pc:sldChg>
      <pc:sldChg chg="modSp add mod">
        <pc:chgData name="Talal Alfaadhel" userId="9851bd6eeb55aff5" providerId="LiveId" clId="{9732AB73-5DEE-4896-9C5F-FAD708156FB6}" dt="2021-10-12T15:33:52.390" v="65" actId="1076"/>
        <pc:sldMkLst>
          <pc:docMk/>
          <pc:sldMk cId="1520055401" sldId="275"/>
        </pc:sldMkLst>
        <pc:picChg chg="mod">
          <ac:chgData name="Talal Alfaadhel" userId="9851bd6eeb55aff5" providerId="LiveId" clId="{9732AB73-5DEE-4896-9C5F-FAD708156FB6}" dt="2021-10-12T15:33:52.390" v="65" actId="1076"/>
          <ac:picMkLst>
            <pc:docMk/>
            <pc:sldMk cId="1520055401" sldId="275"/>
            <ac:picMk id="4" creationId="{F7B0378E-8C22-0B4C-B183-9E08AE7E7328}"/>
          </ac:picMkLst>
        </pc:picChg>
      </pc:sldChg>
      <pc:sldChg chg="add">
        <pc:chgData name="Talal Alfaadhel" userId="9851bd6eeb55aff5" providerId="LiveId" clId="{9732AB73-5DEE-4896-9C5F-FAD708156FB6}" dt="2021-10-12T15:32:40.340" v="57"/>
        <pc:sldMkLst>
          <pc:docMk/>
          <pc:sldMk cId="1165917401" sldId="276"/>
        </pc:sldMkLst>
      </pc:sldChg>
      <pc:sldChg chg="modSp new mod">
        <pc:chgData name="Talal Alfaadhel" userId="9851bd6eeb55aff5" providerId="LiveId" clId="{9732AB73-5DEE-4896-9C5F-FAD708156FB6}" dt="2021-10-12T15:36:59.601" v="86" actId="20577"/>
        <pc:sldMkLst>
          <pc:docMk/>
          <pc:sldMk cId="3607799043" sldId="277"/>
        </pc:sldMkLst>
        <pc:spChg chg="mod">
          <ac:chgData name="Talal Alfaadhel" userId="9851bd6eeb55aff5" providerId="LiveId" clId="{9732AB73-5DEE-4896-9C5F-FAD708156FB6}" dt="2021-10-12T15:36:59.601" v="86" actId="20577"/>
          <ac:spMkLst>
            <pc:docMk/>
            <pc:sldMk cId="3607799043" sldId="277"/>
            <ac:spMk id="2" creationId="{D8133F1A-39D2-411C-AEDE-B3BB3237CF55}"/>
          </ac:spMkLst>
        </pc:spChg>
        <pc:spChg chg="mod">
          <ac:chgData name="Talal Alfaadhel" userId="9851bd6eeb55aff5" providerId="LiveId" clId="{9732AB73-5DEE-4896-9C5F-FAD708156FB6}" dt="2021-10-12T15:36:51.275" v="71" actId="207"/>
          <ac:spMkLst>
            <pc:docMk/>
            <pc:sldMk cId="3607799043" sldId="277"/>
            <ac:spMk id="3" creationId="{3CE85890-C485-49CC-886D-8F9B0AC0D160}"/>
          </ac:spMkLst>
        </pc:spChg>
      </pc:sldChg>
      <pc:sldChg chg="modSp new mod">
        <pc:chgData name="Talal Alfaadhel" userId="9851bd6eeb55aff5" providerId="LiveId" clId="{9732AB73-5DEE-4896-9C5F-FAD708156FB6}" dt="2021-10-12T15:39:29.281" v="113" actId="20577"/>
        <pc:sldMkLst>
          <pc:docMk/>
          <pc:sldMk cId="3658916009" sldId="278"/>
        </pc:sldMkLst>
        <pc:spChg chg="mod">
          <ac:chgData name="Talal Alfaadhel" userId="9851bd6eeb55aff5" providerId="LiveId" clId="{9732AB73-5DEE-4896-9C5F-FAD708156FB6}" dt="2021-10-12T15:37:57.162" v="93" actId="20577"/>
          <ac:spMkLst>
            <pc:docMk/>
            <pc:sldMk cId="3658916009" sldId="278"/>
            <ac:spMk id="2" creationId="{967D2668-1062-4217-A889-83FDC1E3C347}"/>
          </ac:spMkLst>
        </pc:spChg>
        <pc:spChg chg="mod">
          <ac:chgData name="Talal Alfaadhel" userId="9851bd6eeb55aff5" providerId="LiveId" clId="{9732AB73-5DEE-4896-9C5F-FAD708156FB6}" dt="2021-10-12T15:39:29.281" v="113" actId="20577"/>
          <ac:spMkLst>
            <pc:docMk/>
            <pc:sldMk cId="3658916009" sldId="278"/>
            <ac:spMk id="3" creationId="{01EA211A-BD2B-4B2C-A789-92417ACEA6B1}"/>
          </ac:spMkLst>
        </pc:spChg>
      </pc:sldChg>
      <pc:sldChg chg="modSp new mod">
        <pc:chgData name="Talal Alfaadhel" userId="9851bd6eeb55aff5" providerId="LiveId" clId="{9732AB73-5DEE-4896-9C5F-FAD708156FB6}" dt="2021-10-12T15:41:55.959" v="135" actId="113"/>
        <pc:sldMkLst>
          <pc:docMk/>
          <pc:sldMk cId="945927529" sldId="279"/>
        </pc:sldMkLst>
        <pc:spChg chg="mod">
          <ac:chgData name="Talal Alfaadhel" userId="9851bd6eeb55aff5" providerId="LiveId" clId="{9732AB73-5DEE-4896-9C5F-FAD708156FB6}" dt="2021-10-12T15:41:05.689" v="130" actId="20577"/>
          <ac:spMkLst>
            <pc:docMk/>
            <pc:sldMk cId="945927529" sldId="279"/>
            <ac:spMk id="2" creationId="{EA63F56C-6AD5-407D-B0D7-AF04E5319036}"/>
          </ac:spMkLst>
        </pc:spChg>
        <pc:spChg chg="mod">
          <ac:chgData name="Talal Alfaadhel" userId="9851bd6eeb55aff5" providerId="LiveId" clId="{9732AB73-5DEE-4896-9C5F-FAD708156FB6}" dt="2021-10-12T15:41:55.959" v="135" actId="113"/>
          <ac:spMkLst>
            <pc:docMk/>
            <pc:sldMk cId="945927529" sldId="279"/>
            <ac:spMk id="3" creationId="{9AE2533C-BD8B-44D5-B5D3-BCFE52A3C849}"/>
          </ac:spMkLst>
        </pc:spChg>
      </pc:sldChg>
      <pc:sldChg chg="modSp new mod">
        <pc:chgData name="Talal Alfaadhel" userId="9851bd6eeb55aff5" providerId="LiveId" clId="{9732AB73-5DEE-4896-9C5F-FAD708156FB6}" dt="2021-10-12T15:43:50.759" v="147" actId="20577"/>
        <pc:sldMkLst>
          <pc:docMk/>
          <pc:sldMk cId="3776860524" sldId="280"/>
        </pc:sldMkLst>
        <pc:spChg chg="mod">
          <ac:chgData name="Talal Alfaadhel" userId="9851bd6eeb55aff5" providerId="LiveId" clId="{9732AB73-5DEE-4896-9C5F-FAD708156FB6}" dt="2021-10-12T15:43:08.194" v="142" actId="20577"/>
          <ac:spMkLst>
            <pc:docMk/>
            <pc:sldMk cId="3776860524" sldId="280"/>
            <ac:spMk id="2" creationId="{F1D35076-7C21-420C-9B3F-B5CFE7A4C604}"/>
          </ac:spMkLst>
        </pc:spChg>
        <pc:spChg chg="mod">
          <ac:chgData name="Talal Alfaadhel" userId="9851bd6eeb55aff5" providerId="LiveId" clId="{9732AB73-5DEE-4896-9C5F-FAD708156FB6}" dt="2021-10-12T15:43:50.759" v="147" actId="20577"/>
          <ac:spMkLst>
            <pc:docMk/>
            <pc:sldMk cId="3776860524" sldId="280"/>
            <ac:spMk id="3" creationId="{3752ADDF-677C-453F-9E08-EAC1FAF78ADA}"/>
          </ac:spMkLst>
        </pc:spChg>
      </pc:sldChg>
      <pc:sldChg chg="modSp new mod">
        <pc:chgData name="Talal Alfaadhel" userId="9851bd6eeb55aff5" providerId="LiveId" clId="{9732AB73-5DEE-4896-9C5F-FAD708156FB6}" dt="2021-10-12T15:45:17.433" v="164" actId="20577"/>
        <pc:sldMkLst>
          <pc:docMk/>
          <pc:sldMk cId="4183291000" sldId="281"/>
        </pc:sldMkLst>
        <pc:spChg chg="mod">
          <ac:chgData name="Talal Alfaadhel" userId="9851bd6eeb55aff5" providerId="LiveId" clId="{9732AB73-5DEE-4896-9C5F-FAD708156FB6}" dt="2021-10-12T15:44:25.457" v="154" actId="20577"/>
          <ac:spMkLst>
            <pc:docMk/>
            <pc:sldMk cId="4183291000" sldId="281"/>
            <ac:spMk id="2" creationId="{D6B237DB-ABC4-4860-96A8-1DA4C45848A8}"/>
          </ac:spMkLst>
        </pc:spChg>
        <pc:spChg chg="mod">
          <ac:chgData name="Talal Alfaadhel" userId="9851bd6eeb55aff5" providerId="LiveId" clId="{9732AB73-5DEE-4896-9C5F-FAD708156FB6}" dt="2021-10-12T15:45:17.433" v="164" actId="20577"/>
          <ac:spMkLst>
            <pc:docMk/>
            <pc:sldMk cId="4183291000" sldId="281"/>
            <ac:spMk id="3" creationId="{900FD070-5246-40EA-A186-19AF2DEA079F}"/>
          </ac:spMkLst>
        </pc:spChg>
      </pc:sldChg>
      <pc:sldChg chg="modSp new mod">
        <pc:chgData name="Talal Alfaadhel" userId="9851bd6eeb55aff5" providerId="LiveId" clId="{9732AB73-5DEE-4896-9C5F-FAD708156FB6}" dt="2021-10-12T15:48:13.701" v="212" actId="27636"/>
        <pc:sldMkLst>
          <pc:docMk/>
          <pc:sldMk cId="2950302978" sldId="282"/>
        </pc:sldMkLst>
        <pc:spChg chg="mod">
          <ac:chgData name="Talal Alfaadhel" userId="9851bd6eeb55aff5" providerId="LiveId" clId="{9732AB73-5DEE-4896-9C5F-FAD708156FB6}" dt="2021-10-12T15:46:24.793" v="182" actId="20577"/>
          <ac:spMkLst>
            <pc:docMk/>
            <pc:sldMk cId="2950302978" sldId="282"/>
            <ac:spMk id="2" creationId="{2E543468-3D09-41F9-882C-D4EEB978A79E}"/>
          </ac:spMkLst>
        </pc:spChg>
        <pc:spChg chg="mod">
          <ac:chgData name="Talal Alfaadhel" userId="9851bd6eeb55aff5" providerId="LiveId" clId="{9732AB73-5DEE-4896-9C5F-FAD708156FB6}" dt="2021-10-12T15:48:13.701" v="212" actId="27636"/>
          <ac:spMkLst>
            <pc:docMk/>
            <pc:sldMk cId="2950302978" sldId="282"/>
            <ac:spMk id="3" creationId="{AF863094-519D-464C-81F1-FF5EC7E4AFB3}"/>
          </ac:spMkLst>
        </pc:spChg>
      </pc:sldChg>
      <pc:sldChg chg="modSp new mod">
        <pc:chgData name="Talal Alfaadhel" userId="9851bd6eeb55aff5" providerId="LiveId" clId="{9732AB73-5DEE-4896-9C5F-FAD708156FB6}" dt="2021-10-12T15:48:41.600" v="234" actId="20577"/>
        <pc:sldMkLst>
          <pc:docMk/>
          <pc:sldMk cId="1187527952" sldId="283"/>
        </pc:sldMkLst>
        <pc:spChg chg="mod">
          <ac:chgData name="Talal Alfaadhel" userId="9851bd6eeb55aff5" providerId="LiveId" clId="{9732AB73-5DEE-4896-9C5F-FAD708156FB6}" dt="2021-10-12T15:48:23.561" v="230" actId="20577"/>
          <ac:spMkLst>
            <pc:docMk/>
            <pc:sldMk cId="1187527952" sldId="283"/>
            <ac:spMk id="2" creationId="{D3E66D26-FFF4-47AB-8124-26F6B41F96BA}"/>
          </ac:spMkLst>
        </pc:spChg>
        <pc:spChg chg="mod">
          <ac:chgData name="Talal Alfaadhel" userId="9851bd6eeb55aff5" providerId="LiveId" clId="{9732AB73-5DEE-4896-9C5F-FAD708156FB6}" dt="2021-10-12T15:48:41.600" v="234" actId="20577"/>
          <ac:spMkLst>
            <pc:docMk/>
            <pc:sldMk cId="1187527952" sldId="283"/>
            <ac:spMk id="3" creationId="{4EBD1A96-8A78-46D7-A26C-CEF52DFB7689}"/>
          </ac:spMkLst>
        </pc:spChg>
      </pc:sldChg>
      <pc:sldChg chg="new del">
        <pc:chgData name="Talal Alfaadhel" userId="9851bd6eeb55aff5" providerId="LiveId" clId="{9732AB73-5DEE-4896-9C5F-FAD708156FB6}" dt="2021-10-12T15:49:22.948" v="237" actId="47"/>
        <pc:sldMkLst>
          <pc:docMk/>
          <pc:sldMk cId="3046672991" sldId="284"/>
        </pc:sldMkLst>
      </pc:sldChg>
      <pc:sldChg chg="addSp modSp add mod">
        <pc:chgData name="Talal Alfaadhel" userId="9851bd6eeb55aff5" providerId="LiveId" clId="{9732AB73-5DEE-4896-9C5F-FAD708156FB6}" dt="2021-10-12T15:58:37.397" v="308" actId="14100"/>
        <pc:sldMkLst>
          <pc:docMk/>
          <pc:sldMk cId="1053464000" sldId="285"/>
        </pc:sldMkLst>
        <pc:picChg chg="add mod">
          <ac:chgData name="Talal Alfaadhel" userId="9851bd6eeb55aff5" providerId="LiveId" clId="{9732AB73-5DEE-4896-9C5F-FAD708156FB6}" dt="2021-10-12T15:58:37.397" v="308" actId="14100"/>
          <ac:picMkLst>
            <pc:docMk/>
            <pc:sldMk cId="1053464000" sldId="285"/>
            <ac:picMk id="3" creationId="{5E319723-C8C7-4072-8BB0-ADE7BD84DD79}"/>
          </ac:picMkLst>
        </pc:picChg>
        <pc:picChg chg="mod">
          <ac:chgData name="Talal Alfaadhel" userId="9851bd6eeb55aff5" providerId="LiveId" clId="{9732AB73-5DEE-4896-9C5F-FAD708156FB6}" dt="2021-10-12T15:58:09.341" v="302" actId="1076"/>
          <ac:picMkLst>
            <pc:docMk/>
            <pc:sldMk cId="1053464000" sldId="285"/>
            <ac:picMk id="9" creationId="{8E30BE58-2315-4248-B941-1011C787E983}"/>
          </ac:picMkLst>
        </pc:picChg>
      </pc:sldChg>
      <pc:sldChg chg="addSp delSp modSp new mod">
        <pc:chgData name="Talal Alfaadhel" userId="9851bd6eeb55aff5" providerId="LiveId" clId="{9732AB73-5DEE-4896-9C5F-FAD708156FB6}" dt="2021-10-12T15:51:49.833" v="256" actId="20577"/>
        <pc:sldMkLst>
          <pc:docMk/>
          <pc:sldMk cId="1797843772" sldId="286"/>
        </pc:sldMkLst>
        <pc:spChg chg="mod">
          <ac:chgData name="Talal Alfaadhel" userId="9851bd6eeb55aff5" providerId="LiveId" clId="{9732AB73-5DEE-4896-9C5F-FAD708156FB6}" dt="2021-10-12T15:50:59.549" v="249"/>
          <ac:spMkLst>
            <pc:docMk/>
            <pc:sldMk cId="1797843772" sldId="286"/>
            <ac:spMk id="2" creationId="{A78D6F5B-FD8F-4169-AC82-D9471C721B3C}"/>
          </ac:spMkLst>
        </pc:spChg>
        <pc:spChg chg="mod">
          <ac:chgData name="Talal Alfaadhel" userId="9851bd6eeb55aff5" providerId="LiveId" clId="{9732AB73-5DEE-4896-9C5F-FAD708156FB6}" dt="2021-10-12T15:51:49.833" v="256" actId="20577"/>
          <ac:spMkLst>
            <pc:docMk/>
            <pc:sldMk cId="1797843772" sldId="286"/>
            <ac:spMk id="3" creationId="{19AD9F0C-B052-4617-9C16-D9095082994E}"/>
          </ac:spMkLst>
        </pc:spChg>
        <pc:spChg chg="add del mod">
          <ac:chgData name="Talal Alfaadhel" userId="9851bd6eeb55aff5" providerId="LiveId" clId="{9732AB73-5DEE-4896-9C5F-FAD708156FB6}" dt="2021-10-12T15:50:30.153" v="244" actId="478"/>
          <ac:spMkLst>
            <pc:docMk/>
            <pc:sldMk cId="1797843772" sldId="286"/>
            <ac:spMk id="5" creationId="{287D6FED-B48F-436E-8790-FF7FFD91177D}"/>
          </ac:spMkLst>
        </pc:spChg>
      </pc:sldChg>
      <pc:sldChg chg="modSp new mod">
        <pc:chgData name="Talal Alfaadhel" userId="9851bd6eeb55aff5" providerId="LiveId" clId="{9732AB73-5DEE-4896-9C5F-FAD708156FB6}" dt="2021-10-12T15:52:54.769" v="273" actId="20577"/>
        <pc:sldMkLst>
          <pc:docMk/>
          <pc:sldMk cId="20670979" sldId="287"/>
        </pc:sldMkLst>
        <pc:spChg chg="mod">
          <ac:chgData name="Talal Alfaadhel" userId="9851bd6eeb55aff5" providerId="LiveId" clId="{9732AB73-5DEE-4896-9C5F-FAD708156FB6}" dt="2021-10-12T15:52:54.769" v="273" actId="20577"/>
          <ac:spMkLst>
            <pc:docMk/>
            <pc:sldMk cId="20670979" sldId="287"/>
            <ac:spMk id="2" creationId="{03CC3DED-ADCC-4473-A794-D0E85264A28A}"/>
          </ac:spMkLst>
        </pc:spChg>
        <pc:spChg chg="mod">
          <ac:chgData name="Talal Alfaadhel" userId="9851bd6eeb55aff5" providerId="LiveId" clId="{9732AB73-5DEE-4896-9C5F-FAD708156FB6}" dt="2021-10-12T15:52:39.112" v="263" actId="27636"/>
          <ac:spMkLst>
            <pc:docMk/>
            <pc:sldMk cId="20670979" sldId="287"/>
            <ac:spMk id="3" creationId="{655FDCBA-31EB-4436-B9EF-C11BBBB66E71}"/>
          </ac:spMkLst>
        </pc:spChg>
      </pc:sldChg>
      <pc:sldChg chg="addSp delSp modSp new mod">
        <pc:chgData name="Talal Alfaadhel" userId="9851bd6eeb55aff5" providerId="LiveId" clId="{9732AB73-5DEE-4896-9C5F-FAD708156FB6}" dt="2021-10-12T15:55:32.289" v="298" actId="1076"/>
        <pc:sldMkLst>
          <pc:docMk/>
          <pc:sldMk cId="1804738888" sldId="288"/>
        </pc:sldMkLst>
        <pc:spChg chg="mod">
          <ac:chgData name="Talal Alfaadhel" userId="9851bd6eeb55aff5" providerId="LiveId" clId="{9732AB73-5DEE-4896-9C5F-FAD708156FB6}" dt="2021-10-12T15:55:16.081" v="292" actId="20577"/>
          <ac:spMkLst>
            <pc:docMk/>
            <pc:sldMk cId="1804738888" sldId="288"/>
            <ac:spMk id="2" creationId="{C2D802AC-06BC-4336-BCD6-045761204159}"/>
          </ac:spMkLst>
        </pc:spChg>
        <pc:spChg chg="del">
          <ac:chgData name="Talal Alfaadhel" userId="9851bd6eeb55aff5" providerId="LiveId" clId="{9732AB73-5DEE-4896-9C5F-FAD708156FB6}" dt="2021-10-12T15:55:19.749" v="293"/>
          <ac:spMkLst>
            <pc:docMk/>
            <pc:sldMk cId="1804738888" sldId="288"/>
            <ac:spMk id="3" creationId="{D8637D77-A480-46BE-9711-97A074911EBB}"/>
          </ac:spMkLst>
        </pc:spChg>
        <pc:picChg chg="add mod">
          <ac:chgData name="Talal Alfaadhel" userId="9851bd6eeb55aff5" providerId="LiveId" clId="{9732AB73-5DEE-4896-9C5F-FAD708156FB6}" dt="2021-10-12T15:55:32.289" v="298" actId="1076"/>
          <ac:picMkLst>
            <pc:docMk/>
            <pc:sldMk cId="1804738888" sldId="288"/>
            <ac:picMk id="1026" creationId="{31F15590-1671-45F1-935A-18D23B742BB7}"/>
          </ac:picMkLst>
        </pc:picChg>
      </pc:sldChg>
      <pc:sldChg chg="new del">
        <pc:chgData name="Talal Alfaadhel" userId="9851bd6eeb55aff5" providerId="LiveId" clId="{9732AB73-5DEE-4896-9C5F-FAD708156FB6}" dt="2021-10-12T15:58:52.677" v="309" actId="47"/>
        <pc:sldMkLst>
          <pc:docMk/>
          <pc:sldMk cId="332204286" sldId="289"/>
        </pc:sldMkLst>
      </pc:sldChg>
      <pc:sldChg chg="modSp new mod">
        <pc:chgData name="Talal Alfaadhel" userId="9851bd6eeb55aff5" providerId="LiveId" clId="{9732AB73-5DEE-4896-9C5F-FAD708156FB6}" dt="2021-10-12T16:10:15.892" v="493" actId="20577"/>
        <pc:sldMkLst>
          <pc:docMk/>
          <pc:sldMk cId="2805319619" sldId="289"/>
        </pc:sldMkLst>
        <pc:spChg chg="mod">
          <ac:chgData name="Talal Alfaadhel" userId="9851bd6eeb55aff5" providerId="LiveId" clId="{9732AB73-5DEE-4896-9C5F-FAD708156FB6}" dt="2021-10-12T16:04:03.218" v="350" actId="20577"/>
          <ac:spMkLst>
            <pc:docMk/>
            <pc:sldMk cId="2805319619" sldId="289"/>
            <ac:spMk id="2" creationId="{4A00F811-C53D-4751-BC77-5CF76CF95818}"/>
          </ac:spMkLst>
        </pc:spChg>
        <pc:spChg chg="mod">
          <ac:chgData name="Talal Alfaadhel" userId="9851bd6eeb55aff5" providerId="LiveId" clId="{9732AB73-5DEE-4896-9C5F-FAD708156FB6}" dt="2021-10-12T16:10:15.892" v="493" actId="20577"/>
          <ac:spMkLst>
            <pc:docMk/>
            <pc:sldMk cId="2805319619" sldId="289"/>
            <ac:spMk id="3" creationId="{A456095E-BEB4-42BA-8971-4701DE8D9BDE}"/>
          </ac:spMkLst>
        </pc:spChg>
      </pc:sldChg>
      <pc:sldChg chg="modSp new mod">
        <pc:chgData name="Talal Alfaadhel" userId="9851bd6eeb55aff5" providerId="LiveId" clId="{9732AB73-5DEE-4896-9C5F-FAD708156FB6}" dt="2021-10-12T16:05:26.874" v="405" actId="27636"/>
        <pc:sldMkLst>
          <pc:docMk/>
          <pc:sldMk cId="1946042320" sldId="290"/>
        </pc:sldMkLst>
        <pc:spChg chg="mod">
          <ac:chgData name="Talal Alfaadhel" userId="9851bd6eeb55aff5" providerId="LiveId" clId="{9732AB73-5DEE-4896-9C5F-FAD708156FB6}" dt="2021-10-12T16:05:08.713" v="398" actId="20577"/>
          <ac:spMkLst>
            <pc:docMk/>
            <pc:sldMk cId="1946042320" sldId="290"/>
            <ac:spMk id="2" creationId="{B41AE090-68FB-494C-B431-9263BE284CE6}"/>
          </ac:spMkLst>
        </pc:spChg>
        <pc:spChg chg="mod">
          <ac:chgData name="Talal Alfaadhel" userId="9851bd6eeb55aff5" providerId="LiveId" clId="{9732AB73-5DEE-4896-9C5F-FAD708156FB6}" dt="2021-10-12T16:05:26.874" v="405" actId="27636"/>
          <ac:spMkLst>
            <pc:docMk/>
            <pc:sldMk cId="1946042320" sldId="290"/>
            <ac:spMk id="3" creationId="{32A3DCDD-C6AE-4C96-90AF-F111FCD74F88}"/>
          </ac:spMkLst>
        </pc:spChg>
      </pc:sldChg>
      <pc:sldChg chg="modSp new mod">
        <pc:chgData name="Talal Alfaadhel" userId="9851bd6eeb55aff5" providerId="LiveId" clId="{9732AB73-5DEE-4896-9C5F-FAD708156FB6}" dt="2021-10-12T16:07:43.858" v="435" actId="20577"/>
        <pc:sldMkLst>
          <pc:docMk/>
          <pc:sldMk cId="2861202757" sldId="291"/>
        </pc:sldMkLst>
        <pc:spChg chg="mod">
          <ac:chgData name="Talal Alfaadhel" userId="9851bd6eeb55aff5" providerId="LiveId" clId="{9732AB73-5DEE-4896-9C5F-FAD708156FB6}" dt="2021-10-12T16:07:43.858" v="435" actId="20577"/>
          <ac:spMkLst>
            <pc:docMk/>
            <pc:sldMk cId="2861202757" sldId="291"/>
            <ac:spMk id="2" creationId="{C82864F7-0CE0-4F71-B180-757755A327CC}"/>
          </ac:spMkLst>
        </pc:spChg>
        <pc:spChg chg="mod">
          <ac:chgData name="Talal Alfaadhel" userId="9851bd6eeb55aff5" providerId="LiveId" clId="{9732AB73-5DEE-4896-9C5F-FAD708156FB6}" dt="2021-10-12T16:06:54.386" v="412" actId="27636"/>
          <ac:spMkLst>
            <pc:docMk/>
            <pc:sldMk cId="2861202757" sldId="291"/>
            <ac:spMk id="3" creationId="{1A66A9BC-3E85-4B84-9702-E4CE6137737E}"/>
          </ac:spMkLst>
        </pc:spChg>
      </pc:sldChg>
      <pc:sldChg chg="modSp new mod">
        <pc:chgData name="Talal Alfaadhel" userId="9851bd6eeb55aff5" providerId="LiveId" clId="{9732AB73-5DEE-4896-9C5F-FAD708156FB6}" dt="2021-10-12T16:08:31.202" v="460" actId="20577"/>
        <pc:sldMkLst>
          <pc:docMk/>
          <pc:sldMk cId="723729758" sldId="292"/>
        </pc:sldMkLst>
        <pc:spChg chg="mod">
          <ac:chgData name="Talal Alfaadhel" userId="9851bd6eeb55aff5" providerId="LiveId" clId="{9732AB73-5DEE-4896-9C5F-FAD708156FB6}" dt="2021-10-12T16:08:31.202" v="460" actId="20577"/>
          <ac:spMkLst>
            <pc:docMk/>
            <pc:sldMk cId="723729758" sldId="292"/>
            <ac:spMk id="2" creationId="{C47A8BCB-CA7F-4223-84C7-71C4141D7087}"/>
          </ac:spMkLst>
        </pc:spChg>
        <pc:spChg chg="mod">
          <ac:chgData name="Talal Alfaadhel" userId="9851bd6eeb55aff5" providerId="LiveId" clId="{9732AB73-5DEE-4896-9C5F-FAD708156FB6}" dt="2021-10-12T16:08:16.777" v="439" actId="20577"/>
          <ac:spMkLst>
            <pc:docMk/>
            <pc:sldMk cId="723729758" sldId="292"/>
            <ac:spMk id="3" creationId="{C2BC78DF-36AA-4493-B810-AA40339CB339}"/>
          </ac:spMkLst>
        </pc:spChg>
      </pc:sldChg>
      <pc:sldChg chg="modSp new mod">
        <pc:chgData name="Talal Alfaadhel" userId="9851bd6eeb55aff5" providerId="LiveId" clId="{9732AB73-5DEE-4896-9C5F-FAD708156FB6}" dt="2021-10-12T16:10:42.729" v="500" actId="20577"/>
        <pc:sldMkLst>
          <pc:docMk/>
          <pc:sldMk cId="2019671856" sldId="293"/>
        </pc:sldMkLst>
        <pc:spChg chg="mod">
          <ac:chgData name="Talal Alfaadhel" userId="9851bd6eeb55aff5" providerId="LiveId" clId="{9732AB73-5DEE-4896-9C5F-FAD708156FB6}" dt="2021-10-12T16:09:40.274" v="476" actId="20577"/>
          <ac:spMkLst>
            <pc:docMk/>
            <pc:sldMk cId="2019671856" sldId="293"/>
            <ac:spMk id="2" creationId="{0A277EBF-C15B-48B8-8290-2D79367DDFC5}"/>
          </ac:spMkLst>
        </pc:spChg>
        <pc:spChg chg="mod">
          <ac:chgData name="Talal Alfaadhel" userId="9851bd6eeb55aff5" providerId="LiveId" clId="{9732AB73-5DEE-4896-9C5F-FAD708156FB6}" dt="2021-10-12T16:10:42.729" v="500" actId="20577"/>
          <ac:spMkLst>
            <pc:docMk/>
            <pc:sldMk cId="2019671856" sldId="293"/>
            <ac:spMk id="3" creationId="{3B0AB90B-BADC-4553-ABF0-EC95331E279D}"/>
          </ac:spMkLst>
        </pc:spChg>
      </pc:sldChg>
      <pc:sldChg chg="addSp delSp modSp new mod">
        <pc:chgData name="Talal Alfaadhel" userId="9851bd6eeb55aff5" providerId="LiveId" clId="{9732AB73-5DEE-4896-9C5F-FAD708156FB6}" dt="2021-10-12T16:28:14.469" v="527" actId="27636"/>
        <pc:sldMkLst>
          <pc:docMk/>
          <pc:sldMk cId="1999783186" sldId="294"/>
        </pc:sldMkLst>
        <pc:spChg chg="mod">
          <ac:chgData name="Talal Alfaadhel" userId="9851bd6eeb55aff5" providerId="LiveId" clId="{9732AB73-5DEE-4896-9C5F-FAD708156FB6}" dt="2021-10-12T16:27:47.889" v="520" actId="20577"/>
          <ac:spMkLst>
            <pc:docMk/>
            <pc:sldMk cId="1999783186" sldId="294"/>
            <ac:spMk id="2" creationId="{39A2181E-6A20-4E02-9867-3C57E0F91301}"/>
          </ac:spMkLst>
        </pc:spChg>
        <pc:spChg chg="del">
          <ac:chgData name="Talal Alfaadhel" userId="9851bd6eeb55aff5" providerId="LiveId" clId="{9732AB73-5DEE-4896-9C5F-FAD708156FB6}" dt="2021-10-12T16:15:37.259" v="502"/>
          <ac:spMkLst>
            <pc:docMk/>
            <pc:sldMk cId="1999783186" sldId="294"/>
            <ac:spMk id="3" creationId="{24BEC52B-3E89-4BD7-9D01-065B8B44C683}"/>
          </ac:spMkLst>
        </pc:spChg>
        <pc:spChg chg="add mod">
          <ac:chgData name="Talal Alfaadhel" userId="9851bd6eeb55aff5" providerId="LiveId" clId="{9732AB73-5DEE-4896-9C5F-FAD708156FB6}" dt="2021-10-12T16:28:14.469" v="527" actId="27636"/>
          <ac:spMkLst>
            <pc:docMk/>
            <pc:sldMk cId="1999783186" sldId="294"/>
            <ac:spMk id="6" creationId="{848A4CC4-45CA-4E2B-8959-5D67424DBFA8}"/>
          </ac:spMkLst>
        </pc:spChg>
        <pc:picChg chg="add del mod">
          <ac:chgData name="Talal Alfaadhel" userId="9851bd6eeb55aff5" providerId="LiveId" clId="{9732AB73-5DEE-4896-9C5F-FAD708156FB6}" dt="2021-10-12T16:15:49.721" v="505" actId="478"/>
          <ac:picMkLst>
            <pc:docMk/>
            <pc:sldMk cId="1999783186" sldId="294"/>
            <ac:picMk id="4" creationId="{6542C299-7E85-499C-BA6A-D66A5C2227A8}"/>
          </ac:picMkLst>
        </pc:picChg>
      </pc:sldChg>
      <pc:sldChg chg="addSp delSp modSp new mod">
        <pc:chgData name="Talal Alfaadhel" userId="9851bd6eeb55aff5" providerId="LiveId" clId="{9732AB73-5DEE-4896-9C5F-FAD708156FB6}" dt="2021-10-12T16:30:50.245" v="567" actId="20577"/>
        <pc:sldMkLst>
          <pc:docMk/>
          <pc:sldMk cId="3334322077" sldId="295"/>
        </pc:sldMkLst>
        <pc:spChg chg="mod">
          <ac:chgData name="Talal Alfaadhel" userId="9851bd6eeb55aff5" providerId="LiveId" clId="{9732AB73-5DEE-4896-9C5F-FAD708156FB6}" dt="2021-10-12T16:30:50.245" v="567" actId="20577"/>
          <ac:spMkLst>
            <pc:docMk/>
            <pc:sldMk cId="3334322077" sldId="295"/>
            <ac:spMk id="2" creationId="{188DD41C-D59A-4B5F-8879-6A531E408598}"/>
          </ac:spMkLst>
        </pc:spChg>
        <pc:spChg chg="del">
          <ac:chgData name="Talal Alfaadhel" userId="9851bd6eeb55aff5" providerId="LiveId" clId="{9732AB73-5DEE-4896-9C5F-FAD708156FB6}" dt="2021-10-12T16:29:15.197" v="529" actId="931"/>
          <ac:spMkLst>
            <pc:docMk/>
            <pc:sldMk cId="3334322077" sldId="295"/>
            <ac:spMk id="3" creationId="{3AD2F336-431C-4EE6-8E2E-1FE08ADFB1E0}"/>
          </ac:spMkLst>
        </pc:spChg>
        <pc:spChg chg="add del mod">
          <ac:chgData name="Talal Alfaadhel" userId="9851bd6eeb55aff5" providerId="LiveId" clId="{9732AB73-5DEE-4896-9C5F-FAD708156FB6}" dt="2021-10-12T16:29:55.227" v="531" actId="931"/>
          <ac:spMkLst>
            <pc:docMk/>
            <pc:sldMk cId="3334322077" sldId="295"/>
            <ac:spMk id="7" creationId="{1C541497-90C2-4915-8234-55B2CBDB2F01}"/>
          </ac:spMkLst>
        </pc:spChg>
        <pc:picChg chg="add del mod">
          <ac:chgData name="Talal Alfaadhel" userId="9851bd6eeb55aff5" providerId="LiveId" clId="{9732AB73-5DEE-4896-9C5F-FAD708156FB6}" dt="2021-10-12T16:29:17.011" v="530" actId="478"/>
          <ac:picMkLst>
            <pc:docMk/>
            <pc:sldMk cId="3334322077" sldId="295"/>
            <ac:picMk id="5" creationId="{36586BCA-7D60-4D78-A2CB-17A5B771E393}"/>
          </ac:picMkLst>
        </pc:picChg>
        <pc:picChg chg="add mod">
          <ac:chgData name="Talal Alfaadhel" userId="9851bd6eeb55aff5" providerId="LiveId" clId="{9732AB73-5DEE-4896-9C5F-FAD708156FB6}" dt="2021-10-12T16:30:01.048" v="534" actId="1076"/>
          <ac:picMkLst>
            <pc:docMk/>
            <pc:sldMk cId="3334322077" sldId="295"/>
            <ac:picMk id="9" creationId="{D58F073C-1CE1-4853-98F8-42D45EA3F6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6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B9266-007D-4E44-A54B-5D8182EFD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3" b="7660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CD355-DCF5-4353-B7F6-CFFA23FDD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Nephrology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318A2-1640-4629-848F-C2FD732C5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Approach to Acid Base</a:t>
            </a:r>
          </a:p>
        </p:txBody>
      </p:sp>
    </p:spTree>
    <p:extLst>
      <p:ext uri="{BB962C8B-B14F-4D97-AF65-F5344CB8AC3E}">
        <p14:creationId xmlns:p14="http://schemas.microsoft.com/office/powerpoint/2010/main" val="335953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2808-A137-6243-B0DE-65203D1D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3 -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52E1-8A41-6340-AD50-BB28CBC6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Determine the primary abnormality that is causing the abnormal pH</a:t>
            </a:r>
          </a:p>
          <a:p>
            <a:endParaRPr lang="en-US" dirty="0"/>
          </a:p>
          <a:p>
            <a:r>
              <a:rPr lang="en-US" dirty="0"/>
              <a:t>If the pH is </a:t>
            </a:r>
            <a:r>
              <a:rPr lang="en-US" dirty="0" err="1"/>
              <a:t>acidemic</a:t>
            </a:r>
            <a:r>
              <a:rPr lang="en-US" dirty="0"/>
              <a:t> (&lt;7.35), then look for</a:t>
            </a:r>
          </a:p>
          <a:p>
            <a:pPr lvl="1"/>
            <a:r>
              <a:rPr lang="en-US" dirty="0"/>
              <a:t>Low HCO</a:t>
            </a:r>
            <a:r>
              <a:rPr lang="en-US" baseline="-25000" dirty="0"/>
              <a:t>3</a:t>
            </a:r>
            <a:r>
              <a:rPr lang="en-US" dirty="0"/>
              <a:t> (Metabolic)		or 	High PCO</a:t>
            </a:r>
            <a:r>
              <a:rPr lang="en-US" baseline="-25000" dirty="0"/>
              <a:t>2 </a:t>
            </a:r>
            <a:r>
              <a:rPr lang="en-US" dirty="0"/>
              <a:t>(Respiratory)</a:t>
            </a:r>
          </a:p>
          <a:p>
            <a:endParaRPr lang="en-US" dirty="0"/>
          </a:p>
          <a:p>
            <a:r>
              <a:rPr lang="en-US" dirty="0"/>
              <a:t>If the pH is </a:t>
            </a:r>
            <a:r>
              <a:rPr lang="en-US" dirty="0" err="1"/>
              <a:t>alkalemic</a:t>
            </a:r>
            <a:r>
              <a:rPr lang="en-US" dirty="0"/>
              <a:t> (&gt;7.45), then look for</a:t>
            </a:r>
          </a:p>
          <a:p>
            <a:pPr lvl="1"/>
            <a:r>
              <a:rPr lang="en-US" dirty="0"/>
              <a:t>High HCO</a:t>
            </a:r>
            <a:r>
              <a:rPr lang="en-US" baseline="-25000" dirty="0"/>
              <a:t>3</a:t>
            </a:r>
            <a:r>
              <a:rPr lang="en-US" dirty="0"/>
              <a:t> (Metabolic)		or	Low PCO</a:t>
            </a:r>
            <a:r>
              <a:rPr lang="en-US" baseline="-25000" dirty="0"/>
              <a:t>2</a:t>
            </a:r>
            <a:r>
              <a:rPr lang="en-US" dirty="0"/>
              <a:t> (Respiratory)</a:t>
            </a:r>
          </a:p>
        </p:txBody>
      </p:sp>
    </p:spTree>
    <p:extLst>
      <p:ext uri="{BB962C8B-B14F-4D97-AF65-F5344CB8AC3E}">
        <p14:creationId xmlns:p14="http://schemas.microsoft.com/office/powerpoint/2010/main" val="187306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F287-0AD4-EC47-B181-369CD80B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3 -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B50C-40FA-7E44-AF14-633DA89B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pH is normal, rule out mixed acidosis and alkalosis</a:t>
            </a:r>
          </a:p>
          <a:p>
            <a:pPr lvl="1"/>
            <a:r>
              <a:rPr lang="en-US" dirty="0"/>
              <a:t>Look for high or low PCO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Look for high or low HCO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  <a:p>
            <a:r>
              <a:rPr lang="en-US" b="1" dirty="0"/>
              <a:t>Low</a:t>
            </a:r>
            <a:r>
              <a:rPr lang="en-US" dirty="0"/>
              <a:t> PCO2 suggests </a:t>
            </a:r>
            <a:r>
              <a:rPr lang="en-US" b="1" dirty="0"/>
              <a:t>respiratory alkalosis</a:t>
            </a:r>
          </a:p>
          <a:p>
            <a:r>
              <a:rPr lang="en-US" b="1" dirty="0"/>
              <a:t>High</a:t>
            </a:r>
            <a:r>
              <a:rPr lang="en-US" dirty="0"/>
              <a:t> PCO2 suggests </a:t>
            </a:r>
            <a:r>
              <a:rPr lang="en-US" b="1" dirty="0"/>
              <a:t>respiratory acidosis</a:t>
            </a:r>
          </a:p>
          <a:p>
            <a:r>
              <a:rPr lang="en-US" b="1" dirty="0"/>
              <a:t>Low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dirty="0"/>
              <a:t> suggests </a:t>
            </a:r>
            <a:r>
              <a:rPr lang="en-US" b="1" dirty="0"/>
              <a:t>metabolic acidosis</a:t>
            </a:r>
          </a:p>
          <a:p>
            <a:r>
              <a:rPr lang="en-US" b="1" dirty="0"/>
              <a:t>High </a:t>
            </a:r>
            <a:r>
              <a:rPr lang="en-US" dirty="0"/>
              <a:t>HCO</a:t>
            </a:r>
            <a:r>
              <a:rPr lang="en-US" baseline="-25000" dirty="0"/>
              <a:t>3 </a:t>
            </a:r>
            <a:r>
              <a:rPr lang="en-US" dirty="0"/>
              <a:t>suggests </a:t>
            </a:r>
            <a:r>
              <a:rPr lang="en-US" b="1" dirty="0"/>
              <a:t>metabolic alkalosis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4BED9-3B2B-D345-A919-85822A52FD3E}"/>
              </a:ext>
            </a:extLst>
          </p:cNvPr>
          <p:cNvSpPr txBox="1"/>
          <p:nvPr/>
        </p:nvSpPr>
        <p:spPr>
          <a:xfrm>
            <a:off x="8663354" y="3429000"/>
            <a:ext cx="32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Determine what is being mixed</a:t>
            </a:r>
          </a:p>
        </p:txBody>
      </p:sp>
    </p:spTree>
    <p:extLst>
      <p:ext uri="{BB962C8B-B14F-4D97-AF65-F5344CB8AC3E}">
        <p14:creationId xmlns:p14="http://schemas.microsoft.com/office/powerpoint/2010/main" val="144386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0FFF-160E-2D4E-A1F1-A42A4A7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A6A5-F63D-2E40-92DC-B5C508F4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After determining the primary abnormality, check for compensation</a:t>
            </a:r>
          </a:p>
          <a:p>
            <a:r>
              <a:rPr lang="en-US" dirty="0"/>
              <a:t>Compensation is the mechanism by which the body adapts to either acidosis or alkalosis, it will fully correct the abnormality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A patient has diabetic ketoacidosis, pH is 7.29, HCO3 is 15</a:t>
            </a:r>
          </a:p>
          <a:p>
            <a:pPr lvl="1"/>
            <a:r>
              <a:rPr lang="en-US" dirty="0"/>
              <a:t>Expected PCO2 by using Winter’s formula</a:t>
            </a:r>
          </a:p>
          <a:p>
            <a:pPr lvl="1"/>
            <a:r>
              <a:rPr lang="en-US" dirty="0"/>
              <a:t>PCO2 = 1.5 x HCO3 + 8  ( ±2 )</a:t>
            </a:r>
          </a:p>
          <a:p>
            <a:pPr marL="457200" lvl="1" indent="0">
              <a:buNone/>
            </a:pPr>
            <a:r>
              <a:rPr lang="en-US" dirty="0"/>
              <a:t>	        = 1.5 x 15 + 8 = 30.5</a:t>
            </a:r>
          </a:p>
          <a:p>
            <a:pPr marL="457200" lvl="1" indent="0">
              <a:buNone/>
            </a:pPr>
            <a:r>
              <a:rPr lang="en-US" dirty="0"/>
              <a:t>So you expect the PCO2 in this patient to be in the range of 28.5– 32.5</a:t>
            </a:r>
          </a:p>
          <a:p>
            <a:pPr lvl="1"/>
            <a:r>
              <a:rPr lang="en-US" dirty="0"/>
              <a:t>If the PCO2 in this patient is higher than 32.5 </a:t>
            </a:r>
            <a:r>
              <a:rPr lang="en-US" dirty="0">
                <a:sym typeface="Wingdings" pitchFamily="2" charset="2"/>
              </a:rPr>
              <a:t> consider additional respiratory acidosis</a:t>
            </a:r>
          </a:p>
          <a:p>
            <a:pPr lvl="1"/>
            <a:r>
              <a:rPr lang="en-US" dirty="0">
                <a:sym typeface="Wingdings" pitchFamily="2" charset="2"/>
              </a:rPr>
              <a:t>If the PCO2 in the patient is lower than 28.5  consider additional respiratory alkalosis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0378E-8C22-0B4C-B183-9E08AE7E7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29" y="1655851"/>
            <a:ext cx="9431344" cy="49042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3A6DBD-5DC2-9F43-8FB1-807A66C5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2948F-1507-4441-9A84-B6E1B3120E58}"/>
              </a:ext>
            </a:extLst>
          </p:cNvPr>
          <p:cNvSpPr txBox="1"/>
          <p:nvPr/>
        </p:nvSpPr>
        <p:spPr>
          <a:xfrm>
            <a:off x="6456336" y="797073"/>
            <a:ext cx="48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Compensation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52005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BBF8-64DC-ED47-8B03-F0D99BDD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15BF-2635-A849-9E36-249C46A5A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anion gap (AG)</a:t>
            </a:r>
          </a:p>
          <a:p>
            <a:pPr lvl="1"/>
            <a:r>
              <a:rPr lang="en-US" dirty="0"/>
              <a:t>AG = Na – (Cl + HCO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067CA-77C2-5A40-8744-330ED4E3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2900"/>
            <a:ext cx="462915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70BD9-7EC0-3845-8583-F23B6528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2900"/>
            <a:ext cx="4595112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07DAF-3C49-A048-B94B-50FB6A1DF929}"/>
              </a:ext>
            </a:extLst>
          </p:cNvPr>
          <p:cNvSpPr txBox="1"/>
          <p:nvPr/>
        </p:nvSpPr>
        <p:spPr>
          <a:xfrm>
            <a:off x="7069016" y="876935"/>
            <a:ext cx="477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Albumin is the main unmeasured anion</a:t>
            </a:r>
          </a:p>
          <a:p>
            <a:r>
              <a:rPr lang="en-CA" dirty="0"/>
              <a:t>To overcome the effects of the hypoalbuminemia on the AG, the corrected AG can be used which is AG + (0.25 X (40-albumin) expressed in g/L</a:t>
            </a:r>
          </a:p>
        </p:txBody>
      </p:sp>
    </p:spTree>
    <p:extLst>
      <p:ext uri="{BB962C8B-B14F-4D97-AF65-F5344CB8AC3E}">
        <p14:creationId xmlns:p14="http://schemas.microsoft.com/office/powerpoint/2010/main" val="116591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3F1A-39D2-411C-AEDE-B3BB3237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5890-C485-49CC-886D-8F9B0AC0D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Delta ratio = (change in anion gap) / (change in bicarbonate)</a:t>
            </a:r>
            <a:endParaRPr lang="en-US" b="0" i="0" dirty="0">
              <a:solidFill>
                <a:schemeClr val="tx1">
                  <a:lumMod val="95000"/>
                </a:schemeClr>
              </a:solidFill>
              <a:effectLst/>
              <a:latin typeface="Linuxlibertine"/>
            </a:endParaRPr>
          </a:p>
          <a:p>
            <a:pPr algn="l"/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(The normal anion gap is assumed to be 12, and the normal HCO</a:t>
            </a:r>
            <a:r>
              <a:rPr lang="en-US" b="0" i="0" baseline="-2500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3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 is assumed to be 24.)</a:t>
            </a:r>
          </a:p>
          <a:p>
            <a:pPr algn="l"/>
            <a:r>
              <a:rPr 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Interpretation of the generated ratio:</a:t>
            </a:r>
            <a:endParaRPr lang="en-US" b="0" i="0" dirty="0">
              <a:solidFill>
                <a:schemeClr val="tx1">
                  <a:lumMod val="95000"/>
                </a:schemeClr>
              </a:solidFill>
              <a:effectLst/>
              <a:latin typeface="Linux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0.4 = normal anion gap metabolic acidosis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0.4-0.8 = mixed high and normal anion gap acidosis exists.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0.8-1.0 = purely due to a high anion gap metabolic acidosis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1.0-2.0 = still purely a high anion gap metabolic acidosis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Linuxlibertine"/>
              </a:rPr>
              <a:t>Over 2.0 = high anion gap acidosis with pre-existing metabolic alkalosis</a:t>
            </a:r>
          </a:p>
        </p:txBody>
      </p:sp>
    </p:spTree>
    <p:extLst>
      <p:ext uri="{BB962C8B-B14F-4D97-AF65-F5344CB8AC3E}">
        <p14:creationId xmlns:p14="http://schemas.microsoft.com/office/powerpoint/2010/main" val="360779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2668-1062-4217-A889-83FDC1E3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211A-BD2B-4B2C-A789-92417ACE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</a:t>
            </a:r>
            <a:r>
              <a:rPr lang="en-US" dirty="0" err="1"/>
              <a:t>yo</a:t>
            </a:r>
            <a:r>
              <a:rPr lang="en-US" dirty="0"/>
              <a:t> gentleman presenting to ER with coma labs : pH 7.14/ pCO2 15; Na 138/ K 6.4/ Cl 100/ HCO3 5; BS 6/ Urea 7/ S- OSM 340/ ETOH 0/ALB 40 </a:t>
            </a:r>
          </a:p>
          <a:p>
            <a:r>
              <a:rPr lang="en-US" dirty="0"/>
              <a:t>Funduscopic showed optic neuritis </a:t>
            </a:r>
          </a:p>
          <a:p>
            <a:r>
              <a:rPr lang="en-US" dirty="0"/>
              <a:t>How do you approach the differential of this acid base disorder?</a:t>
            </a:r>
          </a:p>
        </p:txBody>
      </p:sp>
    </p:spTree>
    <p:extLst>
      <p:ext uri="{BB962C8B-B14F-4D97-AF65-F5344CB8AC3E}">
        <p14:creationId xmlns:p14="http://schemas.microsoft.com/office/powerpoint/2010/main" val="365891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F56C-6AD5-407D-B0D7-AF04E531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533C-BD8B-44D5-B5D3-BCFE52A3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Acidosis or alkalosis - ACIDOSIS </a:t>
            </a:r>
          </a:p>
          <a:p>
            <a:r>
              <a:rPr lang="en-US" dirty="0"/>
              <a:t>2. Metabolic or respiratory- METABOLIC </a:t>
            </a:r>
          </a:p>
          <a:p>
            <a:r>
              <a:rPr lang="en-US" dirty="0"/>
              <a:t>3. Compensation appropriate- YES </a:t>
            </a:r>
          </a:p>
          <a:p>
            <a:r>
              <a:rPr lang="en-US" dirty="0"/>
              <a:t>4. Anion gap – HIGH (138 – 105 =23) </a:t>
            </a:r>
          </a:p>
          <a:p>
            <a:r>
              <a:rPr lang="en-US" dirty="0"/>
              <a:t>5. </a:t>
            </a:r>
            <a:r>
              <a:rPr lang="el-GR" dirty="0"/>
              <a:t>Δ </a:t>
            </a:r>
            <a:r>
              <a:rPr lang="en-US" dirty="0"/>
              <a:t>gap = </a:t>
            </a:r>
            <a:r>
              <a:rPr lang="el-GR" dirty="0"/>
              <a:t>Δ </a:t>
            </a:r>
            <a:r>
              <a:rPr lang="en-US" dirty="0"/>
              <a:t>HCO3 - YES </a:t>
            </a:r>
          </a:p>
          <a:p>
            <a:r>
              <a:rPr lang="en-US" b="1" dirty="0"/>
              <a:t>6. Osmolar gap – YES (340 – 289 = 51) </a:t>
            </a:r>
          </a:p>
          <a:p>
            <a:endParaRPr lang="en-US" dirty="0"/>
          </a:p>
          <a:p>
            <a:r>
              <a:rPr lang="en-US" dirty="0"/>
              <a:t>Corrected anion gap = 2.5 X (4-albumin) </a:t>
            </a:r>
          </a:p>
        </p:txBody>
      </p:sp>
    </p:spTree>
    <p:extLst>
      <p:ext uri="{BB962C8B-B14F-4D97-AF65-F5344CB8AC3E}">
        <p14:creationId xmlns:p14="http://schemas.microsoft.com/office/powerpoint/2010/main" val="94592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5076-7C21-420C-9B3F-B5CFE7A4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ADDF-677C-453F-9E08-EAC1FAF7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elderly man present with tachypnea, diarrhea and weakness labs - pH 7.24/ pCO2 24; Na 140/ K 6.7/ Cl 120 / HCO3 10; urine pH 5.0/ U Na 40/ U K 20/ U Cl 50 </a:t>
            </a:r>
          </a:p>
          <a:p>
            <a:r>
              <a:rPr lang="en-US" dirty="0"/>
              <a:t>How do you approach the differential of this acid base disorder?</a:t>
            </a:r>
          </a:p>
        </p:txBody>
      </p:sp>
    </p:spTree>
    <p:extLst>
      <p:ext uri="{BB962C8B-B14F-4D97-AF65-F5344CB8AC3E}">
        <p14:creationId xmlns:p14="http://schemas.microsoft.com/office/powerpoint/2010/main" val="377686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37DB-ABC4-4860-96A8-1DA4C458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D070-5246-40EA-A186-19AF2DEA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Acidosis or alkalosis - ACIDOSIS </a:t>
            </a:r>
          </a:p>
          <a:p>
            <a:r>
              <a:rPr lang="en-US" dirty="0"/>
              <a:t>2. Metabolic or respiratory- METABOLIC </a:t>
            </a:r>
          </a:p>
          <a:p>
            <a:r>
              <a:rPr lang="en-US" dirty="0"/>
              <a:t>3. Compensation appropriate - YES </a:t>
            </a:r>
          </a:p>
          <a:p>
            <a:r>
              <a:rPr lang="en-US" dirty="0"/>
              <a:t>4. Anion gap – NORMAL (10) </a:t>
            </a:r>
          </a:p>
          <a:p>
            <a:r>
              <a:rPr lang="en-US" dirty="0"/>
              <a:t>5. </a:t>
            </a:r>
            <a:r>
              <a:rPr lang="el-GR" dirty="0"/>
              <a:t>Δ </a:t>
            </a:r>
            <a:r>
              <a:rPr lang="en-US" dirty="0"/>
              <a:t>gap = </a:t>
            </a:r>
            <a:r>
              <a:rPr lang="el-GR" dirty="0"/>
              <a:t>Δ </a:t>
            </a:r>
            <a:r>
              <a:rPr lang="en-US" dirty="0"/>
              <a:t>HCO3 - YES </a:t>
            </a:r>
          </a:p>
          <a:p>
            <a:r>
              <a:rPr lang="en-US" dirty="0"/>
              <a:t>6. Osmolar gap - NONE</a:t>
            </a:r>
          </a:p>
        </p:txBody>
      </p:sp>
    </p:spTree>
    <p:extLst>
      <p:ext uri="{BB962C8B-B14F-4D97-AF65-F5344CB8AC3E}">
        <p14:creationId xmlns:p14="http://schemas.microsoft.com/office/powerpoint/2010/main" val="418329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C0AB-F1FC-41C1-9A81-FB84FA30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F1DF-7F88-492C-87CF-E0122453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 in the body is tightly regulated for normal physiology and cell function (proteins denature if they are in abnormal pH)</a:t>
            </a:r>
          </a:p>
          <a:p>
            <a:endParaRPr lang="en-US" dirty="0"/>
          </a:p>
          <a:p>
            <a:r>
              <a:rPr lang="en-US" dirty="0"/>
              <a:t>Normal Arterial pH 7.36 – 7.44 </a:t>
            </a:r>
          </a:p>
        </p:txBody>
      </p:sp>
    </p:spTree>
    <p:extLst>
      <p:ext uri="{BB962C8B-B14F-4D97-AF65-F5344CB8AC3E}">
        <p14:creationId xmlns:p14="http://schemas.microsoft.com/office/powerpoint/2010/main" val="90542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3468-3D09-41F9-882C-D4EEB978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Anion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3094-519D-464C-81F1-FF5EC7E4A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HCO3 is either resorbed (</a:t>
            </a:r>
            <a:r>
              <a:rPr lang="en-US" dirty="0" err="1"/>
              <a:t>prox</a:t>
            </a:r>
            <a:r>
              <a:rPr lang="en-US" dirty="0"/>
              <a:t>) or regenerated (distal) </a:t>
            </a:r>
          </a:p>
          <a:p>
            <a:r>
              <a:rPr lang="en-US" dirty="0"/>
              <a:t>To regenerate HCO3 - NH4 is formed distally </a:t>
            </a:r>
          </a:p>
          <a:p>
            <a:r>
              <a:rPr lang="en-US" dirty="0"/>
              <a:t>In an acidic urine Na+K+NH4 = Cl </a:t>
            </a:r>
          </a:p>
          <a:p>
            <a:r>
              <a:rPr lang="en-US" dirty="0"/>
              <a:t>NH4 can not be measured therefore </a:t>
            </a:r>
          </a:p>
          <a:p>
            <a:pPr lvl="1"/>
            <a:r>
              <a:rPr lang="en-US" dirty="0"/>
              <a:t>Cl &gt; </a:t>
            </a:r>
            <a:r>
              <a:rPr lang="en-US" dirty="0" err="1"/>
              <a:t>Na+K</a:t>
            </a:r>
            <a:r>
              <a:rPr lang="en-US" dirty="0"/>
              <a:t> if NH4 is present </a:t>
            </a:r>
            <a:r>
              <a:rPr lang="en-US" dirty="0">
                <a:sym typeface="Wingdings" panose="05000000000000000000" pitchFamily="2" charset="2"/>
              </a:rPr>
              <a:t> Normal </a:t>
            </a:r>
            <a:r>
              <a:rPr lang="en-US" dirty="0"/>
              <a:t>DISTAL FX </a:t>
            </a:r>
          </a:p>
          <a:p>
            <a:pPr lvl="1"/>
            <a:r>
              <a:rPr lang="en-US" dirty="0"/>
              <a:t>If Cl &lt; or = </a:t>
            </a:r>
            <a:r>
              <a:rPr lang="en-US" dirty="0" err="1"/>
              <a:t>Na+K</a:t>
            </a:r>
            <a:r>
              <a:rPr lang="en-US" dirty="0"/>
              <a:t> then distal urinary acidification is impaired (UAG abnormal) </a:t>
            </a:r>
          </a:p>
        </p:txBody>
      </p:sp>
    </p:spTree>
    <p:extLst>
      <p:ext uri="{BB962C8B-B14F-4D97-AF65-F5344CB8AC3E}">
        <p14:creationId xmlns:p14="http://schemas.microsoft.com/office/powerpoint/2010/main" val="295030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02AC-06BC-4336-BCD6-04576120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Ammonium Secretion</a:t>
            </a:r>
          </a:p>
        </p:txBody>
      </p:sp>
      <p:pic>
        <p:nvPicPr>
          <p:cNvPr id="1026" name="Picture 2" descr="Urea and Ammonia Metabolism and the Control of Renal Nitrogen Excretion |  American Society of Nephrology">
            <a:extLst>
              <a:ext uri="{FF2B5EF4-FFF2-40B4-BE49-F238E27FC236}">
                <a16:creationId xmlns:a16="http://schemas.microsoft.com/office/drawing/2014/main" id="{31F15590-1671-45F1-935A-18D23B742B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06" y="1945180"/>
            <a:ext cx="7305188" cy="47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3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74CB-4AF7-4F9A-B451-63DF4DB8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NH4 response to acid load</a:t>
            </a:r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79B49EF0-10E8-45B2-9519-0890F1EDB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03" y="2386013"/>
            <a:ext cx="4679193" cy="3817938"/>
          </a:xfrm>
        </p:spPr>
      </p:pic>
    </p:spTree>
    <p:extLst>
      <p:ext uri="{BB962C8B-B14F-4D97-AF65-F5344CB8AC3E}">
        <p14:creationId xmlns:p14="http://schemas.microsoft.com/office/powerpoint/2010/main" val="133902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965F-1E60-49E5-A8AA-2CCDDCC3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regulation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8E30BE58-2315-4248-B941-1011C787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5" y="2376367"/>
            <a:ext cx="4791075" cy="33623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319723-C8C7-4072-8BB0-ADE7BD84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30" y="2376367"/>
            <a:ext cx="4483219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6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6D26-FFF4-47AB-8124-26F6B41F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Anion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D1A96-8A78-46D7-A26C-CEF52DFB7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Urine Anion Gap the urine anion gap is useful in distinguishing disorders with normal ammonium excretion from those with abnormal excretion </a:t>
            </a:r>
          </a:p>
          <a:p>
            <a:r>
              <a:rPr lang="en-US" dirty="0"/>
              <a:t>Normal UAG – Proximal RTA or non renal acidosis (diarrhea etc.) (Cl &gt; Na + K) </a:t>
            </a:r>
          </a:p>
          <a:p>
            <a:r>
              <a:rPr lang="en-US" dirty="0"/>
              <a:t>Abnormal UAG - CKD (lack of NH4 production), distal RTA Type I and IV or aldosterone deficiency) (Cl ≤ Na + K) </a:t>
            </a:r>
          </a:p>
        </p:txBody>
      </p:sp>
    </p:spTree>
    <p:extLst>
      <p:ext uri="{BB962C8B-B14F-4D97-AF65-F5344CB8AC3E}">
        <p14:creationId xmlns:p14="http://schemas.microsoft.com/office/powerpoint/2010/main" val="118752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6F5B-FD8F-4169-AC82-D9471C72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Hyperchloremic Metabolic Acidosis Normal Urine NH4 (Cl &gt; Na + 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9F0C-B052-4617-9C16-D90950829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due to HCO3 loss with normal distal tubular function </a:t>
            </a:r>
          </a:p>
          <a:p>
            <a:r>
              <a:rPr lang="en-US" dirty="0"/>
              <a:t>GI - loss of HCO3 due to diarrhea, urinary diversion or pancreatic fistulae </a:t>
            </a:r>
          </a:p>
          <a:p>
            <a:r>
              <a:rPr lang="en-US" dirty="0"/>
              <a:t>Renal - proximal RTA (type 2) leads to renal HCO3 loss with normal distal regeneration. </a:t>
            </a:r>
          </a:p>
          <a:p>
            <a:r>
              <a:rPr lang="en-US" dirty="0"/>
              <a:t>May be associated with other proximal defects (Fanconi’s), hypergammaglobulinemia, drugs (toluene, </a:t>
            </a:r>
            <a:r>
              <a:rPr lang="en-US" dirty="0" err="1"/>
              <a:t>toperimate</a:t>
            </a:r>
            <a:r>
              <a:rPr lang="en-US" dirty="0"/>
              <a:t>, </a:t>
            </a:r>
            <a:r>
              <a:rPr lang="en-US" dirty="0" err="1"/>
              <a:t>zonisamide</a:t>
            </a:r>
            <a:r>
              <a:rPr lang="en-US" dirty="0"/>
              <a:t>, tenofovir, </a:t>
            </a:r>
            <a:r>
              <a:rPr lang="en-US" dirty="0" err="1"/>
              <a:t>azetazolamide</a:t>
            </a:r>
            <a:r>
              <a:rPr lang="en-US" dirty="0"/>
              <a:t>) or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179784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3DED-ADCC-4473-A794-D0E85264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Hyperchloremic Metabolic Acidosis Abnormal Urine NH4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FDCBA-31EB-4436-B9EF-C11BBBB6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Classic Distal - a defect in the proton pump leads to a U pH &gt;5.5 and acidosis (Type 1) (</a:t>
            </a:r>
            <a:r>
              <a:rPr lang="en-US" dirty="0" err="1"/>
              <a:t>ampho</a:t>
            </a:r>
            <a:r>
              <a:rPr lang="en-US" dirty="0"/>
              <a:t> B, </a:t>
            </a:r>
            <a:r>
              <a:rPr lang="en-US" dirty="0" err="1"/>
              <a:t>HyperPTH</a:t>
            </a:r>
            <a:r>
              <a:rPr lang="en-US" dirty="0"/>
              <a:t>, Sjogren’s, medullary sponge kidney Hyperkalemic Distal - a defect in the </a:t>
            </a:r>
            <a:r>
              <a:rPr lang="en-US" dirty="0" err="1"/>
              <a:t>aldo</a:t>
            </a:r>
            <a:r>
              <a:rPr lang="en-US" dirty="0"/>
              <a:t> sensitive collecting duct leads to acidosis and hyperkalemia with preserved renal acidification (Type 4) (obstruction , </a:t>
            </a:r>
            <a:r>
              <a:rPr lang="en-US" dirty="0" err="1"/>
              <a:t>aldo</a:t>
            </a:r>
            <a:r>
              <a:rPr lang="en-US" dirty="0"/>
              <a:t> resistance) NH3 Defect - CKD leads to abnormal NH3 production with preserved urinary acidification (GFR &lt; 30)</a:t>
            </a:r>
          </a:p>
        </p:txBody>
      </p:sp>
    </p:spTree>
    <p:extLst>
      <p:ext uri="{BB962C8B-B14F-4D97-AF65-F5344CB8AC3E}">
        <p14:creationId xmlns:p14="http://schemas.microsoft.com/office/powerpoint/2010/main" val="2067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0441-0506-416A-AD7E-DC0540D5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Anion Gap Acidosis</a:t>
            </a:r>
          </a:p>
        </p:txBody>
      </p:sp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7A7C00D3-BA51-4A2D-8F9D-28F935C87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1" y="2235940"/>
            <a:ext cx="7471710" cy="4376553"/>
          </a:xfrm>
        </p:spPr>
      </p:pic>
    </p:spTree>
    <p:extLst>
      <p:ext uri="{BB962C8B-B14F-4D97-AF65-F5344CB8AC3E}">
        <p14:creationId xmlns:p14="http://schemas.microsoft.com/office/powerpoint/2010/main" val="3201610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F811-C53D-4751-BC77-5CF76CF9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6095E-BEB4-42BA-8971-4701DE8D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normotensive body builder presents with weakness </a:t>
            </a:r>
          </a:p>
          <a:p>
            <a:r>
              <a:rPr lang="en-US" dirty="0"/>
              <a:t>Labs : pH 7.54/ pCO2 45; Na 140/ K 2.8/ Cl 95/ HCO3 38; </a:t>
            </a:r>
          </a:p>
          <a:p>
            <a:r>
              <a:rPr lang="en-US" dirty="0"/>
              <a:t>U Cl 50 U Na 70 </a:t>
            </a:r>
          </a:p>
          <a:p>
            <a:r>
              <a:rPr lang="en-US" dirty="0"/>
              <a:t>Repeat U Cl &lt; 20 </a:t>
            </a:r>
          </a:p>
          <a:p>
            <a:r>
              <a:rPr lang="en-US" dirty="0"/>
              <a:t>How do you approach the differential of this acid base disorder?</a:t>
            </a:r>
          </a:p>
        </p:txBody>
      </p:sp>
    </p:spTree>
    <p:extLst>
      <p:ext uri="{BB962C8B-B14F-4D97-AF65-F5344CB8AC3E}">
        <p14:creationId xmlns:p14="http://schemas.microsoft.com/office/powerpoint/2010/main" val="280531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E090-68FB-494C-B431-9263BE28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DCDD-C6AE-4C96-90AF-F111FCD7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Acidosis or alkalosis - ALKALOSIS </a:t>
            </a:r>
          </a:p>
          <a:p>
            <a:r>
              <a:rPr lang="en-US" dirty="0"/>
              <a:t>2. Metabolic or respiratory - METABOLIC </a:t>
            </a:r>
          </a:p>
          <a:p>
            <a:r>
              <a:rPr lang="en-US" dirty="0"/>
              <a:t>3. Compensation appropriate – YES </a:t>
            </a:r>
          </a:p>
          <a:p>
            <a:r>
              <a:rPr lang="en-US" dirty="0"/>
              <a:t>4. Anion gap – NORMAL (7) </a:t>
            </a:r>
          </a:p>
          <a:p>
            <a:r>
              <a:rPr lang="en-US" dirty="0"/>
              <a:t>5. </a:t>
            </a:r>
            <a:r>
              <a:rPr lang="el-GR" dirty="0"/>
              <a:t>Δ </a:t>
            </a:r>
            <a:r>
              <a:rPr lang="en-US" dirty="0"/>
              <a:t>gap = </a:t>
            </a:r>
            <a:r>
              <a:rPr lang="el-GR" dirty="0"/>
              <a:t>Δ </a:t>
            </a:r>
            <a:r>
              <a:rPr lang="en-US" dirty="0"/>
              <a:t>HCO3 – YES </a:t>
            </a:r>
          </a:p>
          <a:p>
            <a:r>
              <a:rPr lang="en-US" dirty="0"/>
              <a:t>6. Osmolar gap - NONE </a:t>
            </a:r>
          </a:p>
        </p:txBody>
      </p:sp>
    </p:spTree>
    <p:extLst>
      <p:ext uri="{BB962C8B-B14F-4D97-AF65-F5344CB8AC3E}">
        <p14:creationId xmlns:p14="http://schemas.microsoft.com/office/powerpoint/2010/main" val="194604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EFD8-D9B6-4BED-916E-B808CD13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3E78-B15A-4AA2-B5BA-30BFD078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pH= 6.1 + log [HCO3/(0.03xpCO2)]</a:t>
            </a:r>
          </a:p>
          <a:p>
            <a:r>
              <a:rPr lang="en-US" dirty="0"/>
              <a:t>HCO3 measured in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pCO2 measured in mmHg</a:t>
            </a:r>
          </a:p>
        </p:txBody>
      </p:sp>
    </p:spTree>
    <p:extLst>
      <p:ext uri="{BB962C8B-B14F-4D97-AF65-F5344CB8AC3E}">
        <p14:creationId xmlns:p14="http://schemas.microsoft.com/office/powerpoint/2010/main" val="770248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4F7-0CE0-4F71-B180-757755A3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responsiveness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A9BC-3E85-4B84-9702-E4CE61377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Generation - loss of HCl from kidneys or GI tract </a:t>
            </a:r>
          </a:p>
          <a:p>
            <a:r>
              <a:rPr lang="en-US" dirty="0"/>
              <a:t>Maintenance - because of prerenal state, hyperaldosteronism, and hypokalemia the body is unable to excrete HCO3 </a:t>
            </a:r>
          </a:p>
          <a:p>
            <a:r>
              <a:rPr lang="en-US" dirty="0"/>
              <a:t>Cl responsive - when Cl is given it will shut off the maintenance phase and allow the kidney to excrete HCO3 by restoring volume and normalizing aldosterone production </a:t>
            </a:r>
          </a:p>
          <a:p>
            <a:r>
              <a:rPr lang="en-US" dirty="0"/>
              <a:t>Cl unresponsive - even when Cl is given it will not shut off aldosterone production </a:t>
            </a:r>
          </a:p>
        </p:txBody>
      </p:sp>
    </p:spTree>
    <p:extLst>
      <p:ext uri="{BB962C8B-B14F-4D97-AF65-F5344CB8AC3E}">
        <p14:creationId xmlns:p14="http://schemas.microsoft.com/office/powerpoint/2010/main" val="2861202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8BCB-CA7F-4223-84C7-71C4141D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responsiveness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C78DF-36AA-4493-B810-AA40339C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NaCl and </a:t>
            </a:r>
            <a:r>
              <a:rPr lang="en-US" dirty="0" err="1"/>
              <a:t>KCl</a:t>
            </a:r>
            <a:r>
              <a:rPr lang="en-US" dirty="0"/>
              <a:t> are given they restore volume and replete K and Cl shutting off aldosterone production </a:t>
            </a:r>
          </a:p>
          <a:p>
            <a:r>
              <a:rPr lang="en-US" dirty="0"/>
              <a:t>This plus the correction of the prerenal state allow the kidneys to excrete excess HCO3 </a:t>
            </a:r>
          </a:p>
          <a:p>
            <a:r>
              <a:rPr lang="en-US" dirty="0"/>
              <a:t>Treatment - administration of NaCl and </a:t>
            </a:r>
            <a:r>
              <a:rPr lang="en-US" dirty="0" err="1"/>
              <a:t>KCl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72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D41C-D59A-4B5F-8879-6A531E40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Metabolic </a:t>
            </a:r>
            <a:r>
              <a:rPr lang="en-US" dirty="0" err="1"/>
              <a:t>Alk</a:t>
            </a:r>
            <a:endParaRPr lang="en-US" dirty="0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D58F073C-1CE1-4853-98F8-42D45EA3F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0" y="2346070"/>
            <a:ext cx="8222679" cy="3817938"/>
          </a:xfrm>
        </p:spPr>
      </p:pic>
    </p:spTree>
    <p:extLst>
      <p:ext uri="{BB962C8B-B14F-4D97-AF65-F5344CB8AC3E}">
        <p14:creationId xmlns:p14="http://schemas.microsoft.com/office/powerpoint/2010/main" val="3334322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7EBF-C15B-48B8-8290-2D79367D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responsive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B90B-BADC-4553-ABF0-EC95331E2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Diuretic alkalosis - U Cl &lt; 20 after diuretics are stopped</a:t>
            </a:r>
          </a:p>
          <a:p>
            <a:r>
              <a:rPr lang="en-US" dirty="0" err="1"/>
              <a:t>Chloridarrhea</a:t>
            </a:r>
            <a:r>
              <a:rPr lang="en-US" dirty="0"/>
              <a:t> - congenital or villous adenoma </a:t>
            </a:r>
          </a:p>
          <a:p>
            <a:r>
              <a:rPr lang="en-US" dirty="0" err="1"/>
              <a:t>Posthypercapnic</a:t>
            </a:r>
            <a:r>
              <a:rPr lang="en-US" dirty="0"/>
              <a:t> - usually with chronic respiratory acidosis</a:t>
            </a:r>
          </a:p>
          <a:p>
            <a:r>
              <a:rPr lang="en-US" dirty="0"/>
              <a:t>Gastric alkalosis - hypokalemia due to renal K wasting </a:t>
            </a:r>
          </a:p>
          <a:p>
            <a:r>
              <a:rPr lang="en-US" dirty="0"/>
              <a:t>Milk Alkali – hypercalcemia, AKI, and alkalosis Cystic Fibrosis – skin Cl loss </a:t>
            </a:r>
          </a:p>
        </p:txBody>
      </p:sp>
    </p:spTree>
    <p:extLst>
      <p:ext uri="{BB962C8B-B14F-4D97-AF65-F5344CB8AC3E}">
        <p14:creationId xmlns:p14="http://schemas.microsoft.com/office/powerpoint/2010/main" val="2019671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181E-6A20-4E02-9867-3C57E0F9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unresponsive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A4CC4-45CA-4E2B-8959-5D67424DB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group of disorders is all have elevated aldosterone or defects in kidney </a:t>
            </a:r>
          </a:p>
          <a:p>
            <a:r>
              <a:rPr lang="en-US" dirty="0"/>
              <a:t>However, this is not volume (NaCl) responsive but rather volume independent </a:t>
            </a:r>
          </a:p>
          <a:p>
            <a:r>
              <a:rPr lang="en-US" dirty="0"/>
              <a:t>Administration of NaCl will not inhibit </a:t>
            </a:r>
            <a:r>
              <a:rPr lang="en-US" dirty="0" err="1"/>
              <a:t>aldo</a:t>
            </a:r>
            <a:r>
              <a:rPr lang="en-US" dirty="0"/>
              <a:t> nor will it correct the prerenal state </a:t>
            </a:r>
          </a:p>
          <a:p>
            <a:r>
              <a:rPr lang="en-US" dirty="0"/>
              <a:t>Treatment - </a:t>
            </a:r>
            <a:r>
              <a:rPr lang="en-US" dirty="0" err="1"/>
              <a:t>diamox</a:t>
            </a:r>
            <a:r>
              <a:rPr lang="en-US" dirty="0"/>
              <a:t>, HCl, spironolactone </a:t>
            </a:r>
          </a:p>
        </p:txBody>
      </p:sp>
    </p:spTree>
    <p:extLst>
      <p:ext uri="{BB962C8B-B14F-4D97-AF65-F5344CB8AC3E}">
        <p14:creationId xmlns:p14="http://schemas.microsoft.com/office/powerpoint/2010/main" val="199978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3979-1181-404C-9244-601A1831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F90A-7801-443F-9807-1D851B85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CO2 + H2O </a:t>
            </a:r>
            <a:r>
              <a:rPr lang="en-US" dirty="0">
                <a:sym typeface="Wingdings" panose="05000000000000000000" pitchFamily="2" charset="2"/>
              </a:rPr>
              <a:t> H2CO3 HCO3 +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2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F11F-C33C-486C-95AF-548B86C0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and Buffer systems</a:t>
            </a:r>
          </a:p>
        </p:txBody>
      </p:sp>
      <p:pic>
        <p:nvPicPr>
          <p:cNvPr id="13" name="Content Placeholder 12" descr="Bone outline">
            <a:extLst>
              <a:ext uri="{FF2B5EF4-FFF2-40B4-BE49-F238E27FC236}">
                <a16:creationId xmlns:a16="http://schemas.microsoft.com/office/drawing/2014/main" id="{AE890011-21CA-4231-8D84-76F759831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7407" y="2734432"/>
            <a:ext cx="914400" cy="914400"/>
          </a:xfrm>
        </p:spPr>
      </p:pic>
      <p:pic>
        <p:nvPicPr>
          <p:cNvPr id="15" name="Graphic 14" descr="Kidneys outline">
            <a:extLst>
              <a:ext uri="{FF2B5EF4-FFF2-40B4-BE49-F238E27FC236}">
                <a16:creationId xmlns:a16="http://schemas.microsoft.com/office/drawing/2014/main" id="{D9E36893-8489-4778-807D-96D4DA89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9762" y="2734432"/>
            <a:ext cx="914400" cy="914400"/>
          </a:xfrm>
          <a:prstGeom prst="rect">
            <a:avLst/>
          </a:prstGeom>
        </p:spPr>
      </p:pic>
      <p:pic>
        <p:nvPicPr>
          <p:cNvPr id="17" name="Graphic 16" descr="Lungs outline">
            <a:extLst>
              <a:ext uri="{FF2B5EF4-FFF2-40B4-BE49-F238E27FC236}">
                <a16:creationId xmlns:a16="http://schemas.microsoft.com/office/drawing/2014/main" id="{E8C151C2-EBA0-45F2-AF19-75E6FE998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8794" y="27344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3E21-267F-4587-805E-80CB9B2E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Picture 1" descr="page3image2979112464">
            <a:extLst>
              <a:ext uri="{FF2B5EF4-FFF2-40B4-BE49-F238E27FC236}">
                <a16:creationId xmlns:a16="http://schemas.microsoft.com/office/drawing/2014/main" id="{AC02F31C-4054-4433-A3B6-95EBC5B55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35" y="2036071"/>
            <a:ext cx="6912834" cy="44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2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E8F-B732-4176-97F4-071A9C6B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CD0-1397-4A31-B7F0-5E9F9335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8489-AC6B-7F46-8216-10F70104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01C92-02B0-FF46-9EB0-66976FEF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Take a thorough history and physical examination, look for clues that may lead to the abnormalities in pH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Hypoventilation</a:t>
            </a:r>
          </a:p>
          <a:p>
            <a:pPr lvl="1"/>
            <a:r>
              <a:rPr lang="en-US" dirty="0"/>
              <a:t>Respiratory disease</a:t>
            </a:r>
          </a:p>
          <a:p>
            <a:pPr lvl="1"/>
            <a:r>
              <a:rPr lang="en-US" dirty="0"/>
              <a:t>Medications (laxatives, diuretics,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61A62-3CF9-324A-9C70-B379D6CCC1B2}"/>
              </a:ext>
            </a:extLst>
          </p:cNvPr>
          <p:cNvSpPr txBox="1"/>
          <p:nvPr/>
        </p:nvSpPr>
        <p:spPr>
          <a:xfrm>
            <a:off x="7502769" y="3915684"/>
            <a:ext cx="405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Vomiting for example, causes loss of acid and gastric contents, which suggests development of alkalosis</a:t>
            </a:r>
          </a:p>
        </p:txBody>
      </p:sp>
    </p:spTree>
    <p:extLst>
      <p:ext uri="{BB962C8B-B14F-4D97-AF65-F5344CB8AC3E}">
        <p14:creationId xmlns:p14="http://schemas.microsoft.com/office/powerpoint/2010/main" val="143986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68E7-1F79-8646-A852-A0E250D6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7F57-BB32-8C4A-9A0A-AC54138D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pH:</a:t>
            </a:r>
          </a:p>
          <a:p>
            <a:r>
              <a:rPr lang="en-US" dirty="0"/>
              <a:t>Determine if this is</a:t>
            </a:r>
          </a:p>
          <a:p>
            <a:pPr lvl="1"/>
            <a:r>
              <a:rPr lang="en-US" dirty="0"/>
              <a:t>Normal 7.35 – 7.45 (No abnormality or mixed acidosis and alkalosis)</a:t>
            </a:r>
          </a:p>
          <a:p>
            <a:pPr lvl="1"/>
            <a:r>
              <a:rPr lang="en-US" dirty="0"/>
              <a:t>Low &lt;7.35 (</a:t>
            </a:r>
            <a:r>
              <a:rPr lang="en-US" dirty="0" err="1"/>
              <a:t>acidemic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&gt;7.45 (</a:t>
            </a:r>
            <a:r>
              <a:rPr lang="en-US" dirty="0" err="1"/>
              <a:t>alkalemic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571962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243C22"/>
      </a:dk2>
      <a:lt2>
        <a:srgbClr val="E8E2E3"/>
      </a:lt2>
      <a:accent1>
        <a:srgbClr val="25B39F"/>
      </a:accent1>
      <a:accent2>
        <a:srgbClr val="19B960"/>
      </a:accent2>
      <a:accent3>
        <a:srgbClr val="25B829"/>
      </a:accent3>
      <a:accent4>
        <a:srgbClr val="56B619"/>
      </a:accent4>
      <a:accent5>
        <a:srgbClr val="91AA23"/>
      </a:accent5>
      <a:accent6>
        <a:srgbClr val="C29C1A"/>
      </a:accent6>
      <a:hlink>
        <a:srgbClr val="698A2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1423</Words>
  <Application>Microsoft Office PowerPoint</Application>
  <PresentationFormat>Widescreen</PresentationFormat>
  <Paragraphs>157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Avenir Next LT Pro</vt:lpstr>
      <vt:lpstr>Avenir Next LT Pro Light</vt:lpstr>
      <vt:lpstr>Linuxlibertine</vt:lpstr>
      <vt:lpstr>Sitka Subheading</vt:lpstr>
      <vt:lpstr>PebbleVTI</vt:lpstr>
      <vt:lpstr>Approach to Acid Base</vt:lpstr>
      <vt:lpstr>Introduction</vt:lpstr>
      <vt:lpstr>pH equation</vt:lpstr>
      <vt:lpstr>H2O equation</vt:lpstr>
      <vt:lpstr>Regulation and Buffer systems</vt:lpstr>
      <vt:lpstr>Definitions</vt:lpstr>
      <vt:lpstr>Approach</vt:lpstr>
      <vt:lpstr>Step 1.</vt:lpstr>
      <vt:lpstr>Step 2</vt:lpstr>
      <vt:lpstr>Step 3 - a</vt:lpstr>
      <vt:lpstr>Step 3 - b</vt:lpstr>
      <vt:lpstr>Step 4</vt:lpstr>
      <vt:lpstr>Step 4</vt:lpstr>
      <vt:lpstr>Step 5</vt:lpstr>
      <vt:lpstr>Delta ratio</vt:lpstr>
      <vt:lpstr>Case 1</vt:lpstr>
      <vt:lpstr>Answer</vt:lpstr>
      <vt:lpstr>Case 2</vt:lpstr>
      <vt:lpstr>Answer</vt:lpstr>
      <vt:lpstr>Urine Anion Gap</vt:lpstr>
      <vt:lpstr>Ammonium Secretion</vt:lpstr>
      <vt:lpstr>NH4 response to acid load</vt:lpstr>
      <vt:lpstr>Kidney regulation</vt:lpstr>
      <vt:lpstr>Urine Anion Gap</vt:lpstr>
      <vt:lpstr>Hyperchloremic Metabolic Acidosis Normal Urine NH4 (Cl &gt; Na + K)</vt:lpstr>
      <vt:lpstr>Hyperchloremic Metabolic Acidosis Abnormal Urine NH4 </vt:lpstr>
      <vt:lpstr>Non Anion Gap Acidosis</vt:lpstr>
      <vt:lpstr>Case 3</vt:lpstr>
      <vt:lpstr>Answer</vt:lpstr>
      <vt:lpstr>Cl responsiveness</vt:lpstr>
      <vt:lpstr>Cl responsiveness</vt:lpstr>
      <vt:lpstr>Maintenance of Metabolic Alk</vt:lpstr>
      <vt:lpstr>Cl responsive</vt:lpstr>
      <vt:lpstr>Cl unresponsive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Acid Base</dc:title>
  <dc:creator>Talal Alfaadhel</dc:creator>
  <cp:lastModifiedBy>Talal Alfaadhel</cp:lastModifiedBy>
  <cp:revision>1</cp:revision>
  <dcterms:created xsi:type="dcterms:W3CDTF">2021-10-12T05:52:07Z</dcterms:created>
  <dcterms:modified xsi:type="dcterms:W3CDTF">2021-10-12T16:30:58Z</dcterms:modified>
</cp:coreProperties>
</file>