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482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B6BF3-E5EB-4030-8CB1-0BBB660AD94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DF88757-1E89-4487-87D5-981D9DD17CDE}">
      <dgm:prSet phldrT="[نص]" custT="1"/>
      <dgm:spPr/>
      <dgm:t>
        <a:bodyPr/>
        <a:lstStyle/>
        <a:p>
          <a:pPr rtl="1"/>
          <a:r>
            <a:rPr lang="en-US" sz="1800" dirty="0" smtClean="0"/>
            <a:t>Alimentary Canal composed of</a:t>
          </a:r>
          <a:endParaRPr lang="ar-SA" sz="1800" dirty="0"/>
        </a:p>
      </dgm:t>
    </dgm:pt>
    <dgm:pt modelId="{B65A2149-092B-47E7-AC3B-4D5EFEDDD6BB}" type="parTrans" cxnId="{7FCB678C-CD7A-41B7-A741-5D94BD3BC8E5}">
      <dgm:prSet/>
      <dgm:spPr/>
      <dgm:t>
        <a:bodyPr/>
        <a:lstStyle/>
        <a:p>
          <a:pPr rtl="1"/>
          <a:endParaRPr lang="ar-SA"/>
        </a:p>
      </dgm:t>
    </dgm:pt>
    <dgm:pt modelId="{73EAC25A-766D-4D4F-9BB4-8812DB709289}" type="sibTrans" cxnId="{7FCB678C-CD7A-41B7-A741-5D94BD3BC8E5}">
      <dgm:prSet/>
      <dgm:spPr/>
      <dgm:t>
        <a:bodyPr/>
        <a:lstStyle/>
        <a:p>
          <a:pPr rtl="1"/>
          <a:endParaRPr lang="ar-SA"/>
        </a:p>
      </dgm:t>
    </dgm:pt>
    <dgm:pt modelId="{A05ADF94-5A3C-492A-A7B1-A7EC22DB419A}">
      <dgm:prSet phldrT="[نص]"/>
      <dgm:spPr/>
      <dgm:t>
        <a:bodyPr/>
        <a:lstStyle/>
        <a:p>
          <a:pPr rtl="1"/>
          <a:r>
            <a:rPr lang="en-US" dirty="0" smtClean="0"/>
            <a:t>mucosa</a:t>
          </a:r>
          <a:endParaRPr lang="ar-SA" dirty="0"/>
        </a:p>
      </dgm:t>
    </dgm:pt>
    <dgm:pt modelId="{A84CF1D9-D8DA-4C00-B5E8-1786D19C1822}" type="parTrans" cxnId="{A23F6EE3-857B-4485-BDEC-65CC6A599221}">
      <dgm:prSet/>
      <dgm:spPr/>
      <dgm:t>
        <a:bodyPr/>
        <a:lstStyle/>
        <a:p>
          <a:pPr rtl="1"/>
          <a:endParaRPr lang="ar-SA"/>
        </a:p>
      </dgm:t>
    </dgm:pt>
    <dgm:pt modelId="{209BDA09-A1F9-443E-8B79-2179F3D6FE38}" type="sibTrans" cxnId="{A23F6EE3-857B-4485-BDEC-65CC6A599221}">
      <dgm:prSet/>
      <dgm:spPr/>
      <dgm:t>
        <a:bodyPr/>
        <a:lstStyle/>
        <a:p>
          <a:pPr rtl="1"/>
          <a:endParaRPr lang="ar-SA"/>
        </a:p>
      </dgm:t>
    </dgm:pt>
    <dgm:pt modelId="{A42A100B-7BB5-453B-BA73-E7D84CC13117}">
      <dgm:prSet phldrT="[نص]"/>
      <dgm:spPr/>
      <dgm:t>
        <a:bodyPr/>
        <a:lstStyle/>
        <a:p>
          <a:pPr rtl="1"/>
          <a:r>
            <a:rPr lang="en-US" dirty="0" err="1" smtClean="0"/>
            <a:t>submucosa</a:t>
          </a:r>
          <a:endParaRPr lang="ar-SA" dirty="0"/>
        </a:p>
      </dgm:t>
    </dgm:pt>
    <dgm:pt modelId="{865A1C04-9C5A-40EE-B6FC-37266AA67F8A}" type="parTrans" cxnId="{7D4C64F6-3EEF-4E1D-8B51-B7CB72795D6D}">
      <dgm:prSet/>
      <dgm:spPr/>
      <dgm:t>
        <a:bodyPr/>
        <a:lstStyle/>
        <a:p>
          <a:pPr rtl="1"/>
          <a:endParaRPr lang="ar-SA"/>
        </a:p>
      </dgm:t>
    </dgm:pt>
    <dgm:pt modelId="{724F7283-E726-4E2F-AB09-FE65B61FFF1D}" type="sibTrans" cxnId="{7D4C64F6-3EEF-4E1D-8B51-B7CB72795D6D}">
      <dgm:prSet/>
      <dgm:spPr/>
      <dgm:t>
        <a:bodyPr/>
        <a:lstStyle/>
        <a:p>
          <a:pPr rtl="1"/>
          <a:endParaRPr lang="ar-SA"/>
        </a:p>
      </dgm:t>
    </dgm:pt>
    <dgm:pt modelId="{E37DF7AF-DC54-4B3D-BFEB-EDD7F5EA6643}">
      <dgm:prSet phldrT="[نص]"/>
      <dgm:spPr/>
      <dgm:t>
        <a:bodyPr/>
        <a:lstStyle/>
        <a:p>
          <a:pPr rtl="1"/>
          <a:r>
            <a:rPr lang="en-US" dirty="0" err="1" smtClean="0"/>
            <a:t>Muscularis</a:t>
          </a:r>
          <a:r>
            <a:rPr lang="en-US" dirty="0" smtClean="0"/>
            <a:t> </a:t>
          </a:r>
          <a:r>
            <a:rPr lang="en-US" dirty="0" err="1" smtClean="0"/>
            <a:t>externa</a:t>
          </a:r>
          <a:endParaRPr lang="ar-SA" dirty="0"/>
        </a:p>
      </dgm:t>
    </dgm:pt>
    <dgm:pt modelId="{DBA0A916-2D35-4717-B05E-3D07ADD642A9}" type="parTrans" cxnId="{7FFEC721-3502-4F34-956B-198F094F0D7C}">
      <dgm:prSet/>
      <dgm:spPr/>
      <dgm:t>
        <a:bodyPr/>
        <a:lstStyle/>
        <a:p>
          <a:pPr rtl="1"/>
          <a:endParaRPr lang="ar-SA"/>
        </a:p>
      </dgm:t>
    </dgm:pt>
    <dgm:pt modelId="{1271B6A9-E940-423F-9DFA-1DDDAF78F026}" type="sibTrans" cxnId="{7FFEC721-3502-4F34-956B-198F094F0D7C}">
      <dgm:prSet/>
      <dgm:spPr/>
      <dgm:t>
        <a:bodyPr/>
        <a:lstStyle/>
        <a:p>
          <a:pPr rtl="1"/>
          <a:endParaRPr lang="ar-SA"/>
        </a:p>
      </dgm:t>
    </dgm:pt>
    <dgm:pt modelId="{CB9B28E3-61A2-4BA3-966C-B310B3E9B65C}">
      <dgm:prSet/>
      <dgm:spPr/>
      <dgm:t>
        <a:bodyPr/>
        <a:lstStyle/>
        <a:p>
          <a:pPr rtl="1"/>
          <a:r>
            <a:rPr lang="en-US" dirty="0" err="1" smtClean="0"/>
            <a:t>Serosa</a:t>
          </a:r>
          <a:r>
            <a:rPr lang="en-US" dirty="0" smtClean="0"/>
            <a:t> or (</a:t>
          </a:r>
          <a:r>
            <a:rPr lang="en-US" dirty="0" err="1" smtClean="0"/>
            <a:t>adventita</a:t>
          </a:r>
          <a:r>
            <a:rPr lang="en-US" dirty="0" smtClean="0"/>
            <a:t>)</a:t>
          </a:r>
          <a:endParaRPr lang="ar-SA" dirty="0"/>
        </a:p>
      </dgm:t>
    </dgm:pt>
    <dgm:pt modelId="{4DB854E4-1C18-4E55-90FD-9BFDD39A6D6C}" type="parTrans" cxnId="{F71B3A7B-D060-4EC6-B8F3-DCB4AEE1F4B0}">
      <dgm:prSet/>
      <dgm:spPr/>
      <dgm:t>
        <a:bodyPr/>
        <a:lstStyle/>
        <a:p>
          <a:pPr rtl="1"/>
          <a:endParaRPr lang="ar-SA"/>
        </a:p>
      </dgm:t>
    </dgm:pt>
    <dgm:pt modelId="{6C052B75-E11E-4BDF-86EF-26ED98194EF5}" type="sibTrans" cxnId="{F71B3A7B-D060-4EC6-B8F3-DCB4AEE1F4B0}">
      <dgm:prSet/>
      <dgm:spPr/>
      <dgm:t>
        <a:bodyPr/>
        <a:lstStyle/>
        <a:p>
          <a:pPr rtl="1"/>
          <a:endParaRPr lang="ar-SA"/>
        </a:p>
      </dgm:t>
    </dgm:pt>
    <dgm:pt modelId="{67BBC156-8EAA-4DEB-8D0F-4F341B147378}" type="pres">
      <dgm:prSet presAssocID="{28EB6BF3-E5EB-4030-8CB1-0BBB660AD9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220F183-DFBB-41F5-9AE2-78D1ED7FBA2A}" type="pres">
      <dgm:prSet presAssocID="{1DF88757-1E89-4487-87D5-981D9DD17CDE}" presName="hierRoot1" presStyleCnt="0">
        <dgm:presLayoutVars>
          <dgm:hierBranch val="init"/>
        </dgm:presLayoutVars>
      </dgm:prSet>
      <dgm:spPr/>
    </dgm:pt>
    <dgm:pt modelId="{C1BB1442-CD44-4D77-A11D-90BE995BB0DF}" type="pres">
      <dgm:prSet presAssocID="{1DF88757-1E89-4487-87D5-981D9DD17CDE}" presName="rootComposite1" presStyleCnt="0"/>
      <dgm:spPr/>
    </dgm:pt>
    <dgm:pt modelId="{162468C8-006A-4290-95BE-A10F774B7A10}" type="pres">
      <dgm:prSet presAssocID="{1DF88757-1E89-4487-87D5-981D9DD17C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8DD002-6AFF-4E87-BAE3-7AFD6AC05AD3}" type="pres">
      <dgm:prSet presAssocID="{1DF88757-1E89-4487-87D5-981D9DD17CDE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9799C040-8AB5-41D7-B72C-A23922B11E9A}" type="pres">
      <dgm:prSet presAssocID="{1DF88757-1E89-4487-87D5-981D9DD17CDE}" presName="hierChild2" presStyleCnt="0"/>
      <dgm:spPr/>
    </dgm:pt>
    <dgm:pt modelId="{058612C3-A4AF-4029-9BB4-64C6069456C8}" type="pres">
      <dgm:prSet presAssocID="{A84CF1D9-D8DA-4C00-B5E8-1786D19C1822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60CFE3EB-13C2-4A61-AEEA-EFD0826E39AA}" type="pres">
      <dgm:prSet presAssocID="{A05ADF94-5A3C-492A-A7B1-A7EC22DB419A}" presName="hierRoot2" presStyleCnt="0">
        <dgm:presLayoutVars>
          <dgm:hierBranch val="init"/>
        </dgm:presLayoutVars>
      </dgm:prSet>
      <dgm:spPr/>
    </dgm:pt>
    <dgm:pt modelId="{05BE1FBA-DC66-455C-A638-808B7485AD6E}" type="pres">
      <dgm:prSet presAssocID="{A05ADF94-5A3C-492A-A7B1-A7EC22DB419A}" presName="rootComposite" presStyleCnt="0"/>
      <dgm:spPr/>
    </dgm:pt>
    <dgm:pt modelId="{CF2FB2C1-6D92-4095-ADAE-0FD2BE16BC1E}" type="pres">
      <dgm:prSet presAssocID="{A05ADF94-5A3C-492A-A7B1-A7EC22DB419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D031B5B-4B3B-4C37-94C0-798C428BCC19}" type="pres">
      <dgm:prSet presAssocID="{A05ADF94-5A3C-492A-A7B1-A7EC22DB419A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C75FC4C1-78FE-4C81-ADEB-1A7E4D1F73E3}" type="pres">
      <dgm:prSet presAssocID="{A05ADF94-5A3C-492A-A7B1-A7EC22DB419A}" presName="hierChild4" presStyleCnt="0"/>
      <dgm:spPr/>
    </dgm:pt>
    <dgm:pt modelId="{1F933081-22E8-4905-AA5E-E9725EE9702F}" type="pres">
      <dgm:prSet presAssocID="{A05ADF94-5A3C-492A-A7B1-A7EC22DB419A}" presName="hierChild5" presStyleCnt="0"/>
      <dgm:spPr/>
    </dgm:pt>
    <dgm:pt modelId="{DAD72534-2625-4CED-9F50-8E4BA1A79EBE}" type="pres">
      <dgm:prSet presAssocID="{865A1C04-9C5A-40EE-B6FC-37266AA67F8A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7E797D78-FBB7-4A9F-BECC-388208CE48C5}" type="pres">
      <dgm:prSet presAssocID="{A42A100B-7BB5-453B-BA73-E7D84CC13117}" presName="hierRoot2" presStyleCnt="0">
        <dgm:presLayoutVars>
          <dgm:hierBranch val="init"/>
        </dgm:presLayoutVars>
      </dgm:prSet>
      <dgm:spPr/>
    </dgm:pt>
    <dgm:pt modelId="{F0278723-35E5-415D-8108-859329674112}" type="pres">
      <dgm:prSet presAssocID="{A42A100B-7BB5-453B-BA73-E7D84CC13117}" presName="rootComposite" presStyleCnt="0"/>
      <dgm:spPr/>
    </dgm:pt>
    <dgm:pt modelId="{50CFBB47-47FE-4288-B3D9-AE0F2A78A254}" type="pres">
      <dgm:prSet presAssocID="{A42A100B-7BB5-453B-BA73-E7D84CC1311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93B1353-C367-4299-9D50-3B56B64D2225}" type="pres">
      <dgm:prSet presAssocID="{A42A100B-7BB5-453B-BA73-E7D84CC13117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3786F91D-2016-4526-B882-2E436014533C}" type="pres">
      <dgm:prSet presAssocID="{A42A100B-7BB5-453B-BA73-E7D84CC13117}" presName="hierChild4" presStyleCnt="0"/>
      <dgm:spPr/>
    </dgm:pt>
    <dgm:pt modelId="{DB367771-D8E7-4598-BB09-DD7CF4209550}" type="pres">
      <dgm:prSet presAssocID="{A42A100B-7BB5-453B-BA73-E7D84CC13117}" presName="hierChild5" presStyleCnt="0"/>
      <dgm:spPr/>
    </dgm:pt>
    <dgm:pt modelId="{3B1B90E1-52AC-4B62-8DB4-14A969CE4D66}" type="pres">
      <dgm:prSet presAssocID="{DBA0A916-2D35-4717-B05E-3D07ADD642A9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6AC3CAB8-4CE0-4C1B-B13A-C2A4D9723582}" type="pres">
      <dgm:prSet presAssocID="{E37DF7AF-DC54-4B3D-BFEB-EDD7F5EA6643}" presName="hierRoot2" presStyleCnt="0">
        <dgm:presLayoutVars>
          <dgm:hierBranch val="init"/>
        </dgm:presLayoutVars>
      </dgm:prSet>
      <dgm:spPr/>
    </dgm:pt>
    <dgm:pt modelId="{2DB16E68-AEDA-4101-AE86-1E95F4ED75F5}" type="pres">
      <dgm:prSet presAssocID="{E37DF7AF-DC54-4B3D-BFEB-EDD7F5EA6643}" presName="rootComposite" presStyleCnt="0"/>
      <dgm:spPr/>
    </dgm:pt>
    <dgm:pt modelId="{19DEDA66-9844-497C-A517-DDA148B29D30}" type="pres">
      <dgm:prSet presAssocID="{E37DF7AF-DC54-4B3D-BFEB-EDD7F5EA664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1658A4F-B917-4420-9A71-FFF4A3AD23F0}" type="pres">
      <dgm:prSet presAssocID="{E37DF7AF-DC54-4B3D-BFEB-EDD7F5EA6643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8562108B-2377-438F-BF1B-05C004F95127}" type="pres">
      <dgm:prSet presAssocID="{E37DF7AF-DC54-4B3D-BFEB-EDD7F5EA6643}" presName="hierChild4" presStyleCnt="0"/>
      <dgm:spPr/>
    </dgm:pt>
    <dgm:pt modelId="{176BADC2-C086-4BDF-9CC2-00A132187198}" type="pres">
      <dgm:prSet presAssocID="{E37DF7AF-DC54-4B3D-BFEB-EDD7F5EA6643}" presName="hierChild5" presStyleCnt="0"/>
      <dgm:spPr/>
    </dgm:pt>
    <dgm:pt modelId="{DE1CDB85-EEE1-461D-B34B-9ADB3D92AF82}" type="pres">
      <dgm:prSet presAssocID="{4DB854E4-1C18-4E55-90FD-9BFDD39A6D6C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BC5AD27D-2097-4B7F-A267-59E6A8A4B8D6}" type="pres">
      <dgm:prSet presAssocID="{CB9B28E3-61A2-4BA3-966C-B310B3E9B65C}" presName="hierRoot2" presStyleCnt="0">
        <dgm:presLayoutVars>
          <dgm:hierBranch val="init"/>
        </dgm:presLayoutVars>
      </dgm:prSet>
      <dgm:spPr/>
    </dgm:pt>
    <dgm:pt modelId="{4C3A9D32-2690-4EC5-9ECC-1BFD4605100E}" type="pres">
      <dgm:prSet presAssocID="{CB9B28E3-61A2-4BA3-966C-B310B3E9B65C}" presName="rootComposite" presStyleCnt="0"/>
      <dgm:spPr/>
    </dgm:pt>
    <dgm:pt modelId="{8C997B59-4DE4-4EE1-8C91-49DC8868744C}" type="pres">
      <dgm:prSet presAssocID="{CB9B28E3-61A2-4BA3-966C-B310B3E9B65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3BD53D0-7918-457D-9C98-FFFE366FFAFA}" type="pres">
      <dgm:prSet presAssocID="{CB9B28E3-61A2-4BA3-966C-B310B3E9B65C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ED2B8540-0586-486A-A0F4-28A5D6E057F4}" type="pres">
      <dgm:prSet presAssocID="{CB9B28E3-61A2-4BA3-966C-B310B3E9B65C}" presName="hierChild4" presStyleCnt="0"/>
      <dgm:spPr/>
    </dgm:pt>
    <dgm:pt modelId="{F2F747D4-E52A-46C5-9029-D6F8C0BBCA23}" type="pres">
      <dgm:prSet presAssocID="{CB9B28E3-61A2-4BA3-966C-B310B3E9B65C}" presName="hierChild5" presStyleCnt="0"/>
      <dgm:spPr/>
    </dgm:pt>
    <dgm:pt modelId="{3AB3F4A3-9E34-4127-B4CA-1480C8D515D5}" type="pres">
      <dgm:prSet presAssocID="{1DF88757-1E89-4487-87D5-981D9DD17CDE}" presName="hierChild3" presStyleCnt="0"/>
      <dgm:spPr/>
    </dgm:pt>
  </dgm:ptLst>
  <dgm:cxnLst>
    <dgm:cxn modelId="{208E6EEF-2E26-4B10-971A-91E5A02BF630}" type="presOf" srcId="{A42A100B-7BB5-453B-BA73-E7D84CC13117}" destId="{393B1353-C367-4299-9D50-3B56B64D2225}" srcOrd="1" destOrd="0" presId="urn:microsoft.com/office/officeart/2005/8/layout/orgChart1"/>
    <dgm:cxn modelId="{10BA3947-3826-4FF9-BE25-C04978056011}" type="presOf" srcId="{28EB6BF3-E5EB-4030-8CB1-0BBB660AD941}" destId="{67BBC156-8EAA-4DEB-8D0F-4F341B147378}" srcOrd="0" destOrd="0" presId="urn:microsoft.com/office/officeart/2005/8/layout/orgChart1"/>
    <dgm:cxn modelId="{3F9340C7-0F36-44FE-B9EC-9D7633345CB3}" type="presOf" srcId="{A05ADF94-5A3C-492A-A7B1-A7EC22DB419A}" destId="{CF2FB2C1-6D92-4095-ADAE-0FD2BE16BC1E}" srcOrd="0" destOrd="0" presId="urn:microsoft.com/office/officeart/2005/8/layout/orgChart1"/>
    <dgm:cxn modelId="{725CBF7B-69EE-47D9-B151-617CA858DDC8}" type="presOf" srcId="{A42A100B-7BB5-453B-BA73-E7D84CC13117}" destId="{50CFBB47-47FE-4288-B3D9-AE0F2A78A254}" srcOrd="0" destOrd="0" presId="urn:microsoft.com/office/officeart/2005/8/layout/orgChart1"/>
    <dgm:cxn modelId="{F71B3A7B-D060-4EC6-B8F3-DCB4AEE1F4B0}" srcId="{1DF88757-1E89-4487-87D5-981D9DD17CDE}" destId="{CB9B28E3-61A2-4BA3-966C-B310B3E9B65C}" srcOrd="3" destOrd="0" parTransId="{4DB854E4-1C18-4E55-90FD-9BFDD39A6D6C}" sibTransId="{6C052B75-E11E-4BDF-86EF-26ED98194EF5}"/>
    <dgm:cxn modelId="{A23F6EE3-857B-4485-BDEC-65CC6A599221}" srcId="{1DF88757-1E89-4487-87D5-981D9DD17CDE}" destId="{A05ADF94-5A3C-492A-A7B1-A7EC22DB419A}" srcOrd="0" destOrd="0" parTransId="{A84CF1D9-D8DA-4C00-B5E8-1786D19C1822}" sibTransId="{209BDA09-A1F9-443E-8B79-2179F3D6FE38}"/>
    <dgm:cxn modelId="{6FF0D9E4-7304-451A-9294-15057440347A}" type="presOf" srcId="{A05ADF94-5A3C-492A-A7B1-A7EC22DB419A}" destId="{2D031B5B-4B3B-4C37-94C0-798C428BCC19}" srcOrd="1" destOrd="0" presId="urn:microsoft.com/office/officeart/2005/8/layout/orgChart1"/>
    <dgm:cxn modelId="{7FFEC721-3502-4F34-956B-198F094F0D7C}" srcId="{1DF88757-1E89-4487-87D5-981D9DD17CDE}" destId="{E37DF7AF-DC54-4B3D-BFEB-EDD7F5EA6643}" srcOrd="2" destOrd="0" parTransId="{DBA0A916-2D35-4717-B05E-3D07ADD642A9}" sibTransId="{1271B6A9-E940-423F-9DFA-1DDDAF78F026}"/>
    <dgm:cxn modelId="{47E9E44F-226B-40E4-97EB-397F8C111407}" type="presOf" srcId="{E37DF7AF-DC54-4B3D-BFEB-EDD7F5EA6643}" destId="{D1658A4F-B917-4420-9A71-FFF4A3AD23F0}" srcOrd="1" destOrd="0" presId="urn:microsoft.com/office/officeart/2005/8/layout/orgChart1"/>
    <dgm:cxn modelId="{7D4C64F6-3EEF-4E1D-8B51-B7CB72795D6D}" srcId="{1DF88757-1E89-4487-87D5-981D9DD17CDE}" destId="{A42A100B-7BB5-453B-BA73-E7D84CC13117}" srcOrd="1" destOrd="0" parTransId="{865A1C04-9C5A-40EE-B6FC-37266AA67F8A}" sibTransId="{724F7283-E726-4E2F-AB09-FE65B61FFF1D}"/>
    <dgm:cxn modelId="{1C74B582-F575-43FE-A58D-E26F579E7156}" type="presOf" srcId="{CB9B28E3-61A2-4BA3-966C-B310B3E9B65C}" destId="{D3BD53D0-7918-457D-9C98-FFFE366FFAFA}" srcOrd="1" destOrd="0" presId="urn:microsoft.com/office/officeart/2005/8/layout/orgChart1"/>
    <dgm:cxn modelId="{C92DADD9-0A5F-4BE8-B3FE-157C5CF850CE}" type="presOf" srcId="{4DB854E4-1C18-4E55-90FD-9BFDD39A6D6C}" destId="{DE1CDB85-EEE1-461D-B34B-9ADB3D92AF82}" srcOrd="0" destOrd="0" presId="urn:microsoft.com/office/officeart/2005/8/layout/orgChart1"/>
    <dgm:cxn modelId="{CFF98AB2-47F6-4BFE-8ABB-51EED4F0B44C}" type="presOf" srcId="{CB9B28E3-61A2-4BA3-966C-B310B3E9B65C}" destId="{8C997B59-4DE4-4EE1-8C91-49DC8868744C}" srcOrd="0" destOrd="0" presId="urn:microsoft.com/office/officeart/2005/8/layout/orgChart1"/>
    <dgm:cxn modelId="{9EF6BF93-0827-443F-84D9-92EC8F6D4C80}" type="presOf" srcId="{E37DF7AF-DC54-4B3D-BFEB-EDD7F5EA6643}" destId="{19DEDA66-9844-497C-A517-DDA148B29D30}" srcOrd="0" destOrd="0" presId="urn:microsoft.com/office/officeart/2005/8/layout/orgChart1"/>
    <dgm:cxn modelId="{901B7C89-6C1F-464B-8AF1-716047E10E70}" type="presOf" srcId="{1DF88757-1E89-4487-87D5-981D9DD17CDE}" destId="{162468C8-006A-4290-95BE-A10F774B7A10}" srcOrd="0" destOrd="0" presId="urn:microsoft.com/office/officeart/2005/8/layout/orgChart1"/>
    <dgm:cxn modelId="{01A4A609-520F-42C9-9CE5-5F25CE2A4AE6}" type="presOf" srcId="{865A1C04-9C5A-40EE-B6FC-37266AA67F8A}" destId="{DAD72534-2625-4CED-9F50-8E4BA1A79EBE}" srcOrd="0" destOrd="0" presId="urn:microsoft.com/office/officeart/2005/8/layout/orgChart1"/>
    <dgm:cxn modelId="{7FCB678C-CD7A-41B7-A741-5D94BD3BC8E5}" srcId="{28EB6BF3-E5EB-4030-8CB1-0BBB660AD941}" destId="{1DF88757-1E89-4487-87D5-981D9DD17CDE}" srcOrd="0" destOrd="0" parTransId="{B65A2149-092B-47E7-AC3B-4D5EFEDDD6BB}" sibTransId="{73EAC25A-766D-4D4F-9BB4-8812DB709289}"/>
    <dgm:cxn modelId="{1A82DE6F-B4AE-454E-B3E2-B535BB3D94EF}" type="presOf" srcId="{1DF88757-1E89-4487-87D5-981D9DD17CDE}" destId="{F88DD002-6AFF-4E87-BAE3-7AFD6AC05AD3}" srcOrd="1" destOrd="0" presId="urn:microsoft.com/office/officeart/2005/8/layout/orgChart1"/>
    <dgm:cxn modelId="{3950C876-972C-4B23-A220-2B8C32D339C2}" type="presOf" srcId="{A84CF1D9-D8DA-4C00-B5E8-1786D19C1822}" destId="{058612C3-A4AF-4029-9BB4-64C6069456C8}" srcOrd="0" destOrd="0" presId="urn:microsoft.com/office/officeart/2005/8/layout/orgChart1"/>
    <dgm:cxn modelId="{8793064A-9A4A-4B03-827C-713D22278364}" type="presOf" srcId="{DBA0A916-2D35-4717-B05E-3D07ADD642A9}" destId="{3B1B90E1-52AC-4B62-8DB4-14A969CE4D66}" srcOrd="0" destOrd="0" presId="urn:microsoft.com/office/officeart/2005/8/layout/orgChart1"/>
    <dgm:cxn modelId="{4E11462D-9AAB-46D3-A353-1D03208D0975}" type="presParOf" srcId="{67BBC156-8EAA-4DEB-8D0F-4F341B147378}" destId="{A220F183-DFBB-41F5-9AE2-78D1ED7FBA2A}" srcOrd="0" destOrd="0" presId="urn:microsoft.com/office/officeart/2005/8/layout/orgChart1"/>
    <dgm:cxn modelId="{B06DA464-3DC9-4B7C-A557-F5A63CB19D67}" type="presParOf" srcId="{A220F183-DFBB-41F5-9AE2-78D1ED7FBA2A}" destId="{C1BB1442-CD44-4D77-A11D-90BE995BB0DF}" srcOrd="0" destOrd="0" presId="urn:microsoft.com/office/officeart/2005/8/layout/orgChart1"/>
    <dgm:cxn modelId="{D1C4DE5A-D94E-4B55-B05B-F12136185948}" type="presParOf" srcId="{C1BB1442-CD44-4D77-A11D-90BE995BB0DF}" destId="{162468C8-006A-4290-95BE-A10F774B7A10}" srcOrd="0" destOrd="0" presId="urn:microsoft.com/office/officeart/2005/8/layout/orgChart1"/>
    <dgm:cxn modelId="{CC3CA639-8DA4-4E11-A075-17796CBD45D7}" type="presParOf" srcId="{C1BB1442-CD44-4D77-A11D-90BE995BB0DF}" destId="{F88DD002-6AFF-4E87-BAE3-7AFD6AC05AD3}" srcOrd="1" destOrd="0" presId="urn:microsoft.com/office/officeart/2005/8/layout/orgChart1"/>
    <dgm:cxn modelId="{D10F8435-7F09-43B3-9DD4-03B0174E847C}" type="presParOf" srcId="{A220F183-DFBB-41F5-9AE2-78D1ED7FBA2A}" destId="{9799C040-8AB5-41D7-B72C-A23922B11E9A}" srcOrd="1" destOrd="0" presId="urn:microsoft.com/office/officeart/2005/8/layout/orgChart1"/>
    <dgm:cxn modelId="{AEA9E179-F410-4DE9-A9ED-42F16D4E73AC}" type="presParOf" srcId="{9799C040-8AB5-41D7-B72C-A23922B11E9A}" destId="{058612C3-A4AF-4029-9BB4-64C6069456C8}" srcOrd="0" destOrd="0" presId="urn:microsoft.com/office/officeart/2005/8/layout/orgChart1"/>
    <dgm:cxn modelId="{D090821C-3731-49C2-BDFD-716DD73E6243}" type="presParOf" srcId="{9799C040-8AB5-41D7-B72C-A23922B11E9A}" destId="{60CFE3EB-13C2-4A61-AEEA-EFD0826E39AA}" srcOrd="1" destOrd="0" presId="urn:microsoft.com/office/officeart/2005/8/layout/orgChart1"/>
    <dgm:cxn modelId="{CD176F99-CFCC-452C-A528-F3521B272C82}" type="presParOf" srcId="{60CFE3EB-13C2-4A61-AEEA-EFD0826E39AA}" destId="{05BE1FBA-DC66-455C-A638-808B7485AD6E}" srcOrd="0" destOrd="0" presId="urn:microsoft.com/office/officeart/2005/8/layout/orgChart1"/>
    <dgm:cxn modelId="{9A28AA3F-B560-47E9-A050-62E46193380C}" type="presParOf" srcId="{05BE1FBA-DC66-455C-A638-808B7485AD6E}" destId="{CF2FB2C1-6D92-4095-ADAE-0FD2BE16BC1E}" srcOrd="0" destOrd="0" presId="urn:microsoft.com/office/officeart/2005/8/layout/orgChart1"/>
    <dgm:cxn modelId="{765EA90A-F168-4D91-8848-D1647A849465}" type="presParOf" srcId="{05BE1FBA-DC66-455C-A638-808B7485AD6E}" destId="{2D031B5B-4B3B-4C37-94C0-798C428BCC19}" srcOrd="1" destOrd="0" presId="urn:microsoft.com/office/officeart/2005/8/layout/orgChart1"/>
    <dgm:cxn modelId="{B0881AA2-2C38-4725-9049-45D04E1151D1}" type="presParOf" srcId="{60CFE3EB-13C2-4A61-AEEA-EFD0826E39AA}" destId="{C75FC4C1-78FE-4C81-ADEB-1A7E4D1F73E3}" srcOrd="1" destOrd="0" presId="urn:microsoft.com/office/officeart/2005/8/layout/orgChart1"/>
    <dgm:cxn modelId="{13E177C8-E75F-4AE9-8B69-4705DD8CAFA8}" type="presParOf" srcId="{60CFE3EB-13C2-4A61-AEEA-EFD0826E39AA}" destId="{1F933081-22E8-4905-AA5E-E9725EE9702F}" srcOrd="2" destOrd="0" presId="urn:microsoft.com/office/officeart/2005/8/layout/orgChart1"/>
    <dgm:cxn modelId="{C265FF1B-7F71-4354-B99F-2C057729FD9B}" type="presParOf" srcId="{9799C040-8AB5-41D7-B72C-A23922B11E9A}" destId="{DAD72534-2625-4CED-9F50-8E4BA1A79EBE}" srcOrd="2" destOrd="0" presId="urn:microsoft.com/office/officeart/2005/8/layout/orgChart1"/>
    <dgm:cxn modelId="{513EEF17-667C-4BF4-BE97-173502859ACA}" type="presParOf" srcId="{9799C040-8AB5-41D7-B72C-A23922B11E9A}" destId="{7E797D78-FBB7-4A9F-BECC-388208CE48C5}" srcOrd="3" destOrd="0" presId="urn:microsoft.com/office/officeart/2005/8/layout/orgChart1"/>
    <dgm:cxn modelId="{5AFA21C0-E1BA-4F88-A2D8-249223FBE144}" type="presParOf" srcId="{7E797D78-FBB7-4A9F-BECC-388208CE48C5}" destId="{F0278723-35E5-415D-8108-859329674112}" srcOrd="0" destOrd="0" presId="urn:microsoft.com/office/officeart/2005/8/layout/orgChart1"/>
    <dgm:cxn modelId="{60D509FA-E4F5-41F6-BB89-B6E16301436F}" type="presParOf" srcId="{F0278723-35E5-415D-8108-859329674112}" destId="{50CFBB47-47FE-4288-B3D9-AE0F2A78A254}" srcOrd="0" destOrd="0" presId="urn:microsoft.com/office/officeart/2005/8/layout/orgChart1"/>
    <dgm:cxn modelId="{034A2EAD-3051-4DE7-A5CE-ADF95D8670FB}" type="presParOf" srcId="{F0278723-35E5-415D-8108-859329674112}" destId="{393B1353-C367-4299-9D50-3B56B64D2225}" srcOrd="1" destOrd="0" presId="urn:microsoft.com/office/officeart/2005/8/layout/orgChart1"/>
    <dgm:cxn modelId="{464DE251-BEAF-4206-A7E8-B38743FB14B3}" type="presParOf" srcId="{7E797D78-FBB7-4A9F-BECC-388208CE48C5}" destId="{3786F91D-2016-4526-B882-2E436014533C}" srcOrd="1" destOrd="0" presId="urn:microsoft.com/office/officeart/2005/8/layout/orgChart1"/>
    <dgm:cxn modelId="{227A1151-E6C2-4E39-9472-9FB668A80A74}" type="presParOf" srcId="{7E797D78-FBB7-4A9F-BECC-388208CE48C5}" destId="{DB367771-D8E7-4598-BB09-DD7CF4209550}" srcOrd="2" destOrd="0" presId="urn:microsoft.com/office/officeart/2005/8/layout/orgChart1"/>
    <dgm:cxn modelId="{F0CB8119-F29D-473E-9CC8-071E6AC29052}" type="presParOf" srcId="{9799C040-8AB5-41D7-B72C-A23922B11E9A}" destId="{3B1B90E1-52AC-4B62-8DB4-14A969CE4D66}" srcOrd="4" destOrd="0" presId="urn:microsoft.com/office/officeart/2005/8/layout/orgChart1"/>
    <dgm:cxn modelId="{7F5C3BE4-D13D-4BE2-BC55-D3B3B271E32F}" type="presParOf" srcId="{9799C040-8AB5-41D7-B72C-A23922B11E9A}" destId="{6AC3CAB8-4CE0-4C1B-B13A-C2A4D9723582}" srcOrd="5" destOrd="0" presId="urn:microsoft.com/office/officeart/2005/8/layout/orgChart1"/>
    <dgm:cxn modelId="{E3DD63D6-C865-42A0-B14A-2B7DE0CB512A}" type="presParOf" srcId="{6AC3CAB8-4CE0-4C1B-B13A-C2A4D9723582}" destId="{2DB16E68-AEDA-4101-AE86-1E95F4ED75F5}" srcOrd="0" destOrd="0" presId="urn:microsoft.com/office/officeart/2005/8/layout/orgChart1"/>
    <dgm:cxn modelId="{26579D24-824B-4BAE-8E93-14D9DAF96E6C}" type="presParOf" srcId="{2DB16E68-AEDA-4101-AE86-1E95F4ED75F5}" destId="{19DEDA66-9844-497C-A517-DDA148B29D30}" srcOrd="0" destOrd="0" presId="urn:microsoft.com/office/officeart/2005/8/layout/orgChart1"/>
    <dgm:cxn modelId="{5C214B3B-3028-47B4-9C74-9DC8DA57FF21}" type="presParOf" srcId="{2DB16E68-AEDA-4101-AE86-1E95F4ED75F5}" destId="{D1658A4F-B917-4420-9A71-FFF4A3AD23F0}" srcOrd="1" destOrd="0" presId="urn:microsoft.com/office/officeart/2005/8/layout/orgChart1"/>
    <dgm:cxn modelId="{EB1FD49C-FF87-47A7-82A9-06D05DFD072B}" type="presParOf" srcId="{6AC3CAB8-4CE0-4C1B-B13A-C2A4D9723582}" destId="{8562108B-2377-438F-BF1B-05C004F95127}" srcOrd="1" destOrd="0" presId="urn:microsoft.com/office/officeart/2005/8/layout/orgChart1"/>
    <dgm:cxn modelId="{4A90D843-B8F1-4A7E-8E29-C6F6F75A681F}" type="presParOf" srcId="{6AC3CAB8-4CE0-4C1B-B13A-C2A4D9723582}" destId="{176BADC2-C086-4BDF-9CC2-00A132187198}" srcOrd="2" destOrd="0" presId="urn:microsoft.com/office/officeart/2005/8/layout/orgChart1"/>
    <dgm:cxn modelId="{A0A6F55C-A4B3-40F2-8610-F5796EF00DC6}" type="presParOf" srcId="{9799C040-8AB5-41D7-B72C-A23922B11E9A}" destId="{DE1CDB85-EEE1-461D-B34B-9ADB3D92AF82}" srcOrd="6" destOrd="0" presId="urn:microsoft.com/office/officeart/2005/8/layout/orgChart1"/>
    <dgm:cxn modelId="{4F19E645-138A-42E1-8771-C191C7EBD4CC}" type="presParOf" srcId="{9799C040-8AB5-41D7-B72C-A23922B11E9A}" destId="{BC5AD27D-2097-4B7F-A267-59E6A8A4B8D6}" srcOrd="7" destOrd="0" presId="urn:microsoft.com/office/officeart/2005/8/layout/orgChart1"/>
    <dgm:cxn modelId="{D3641D76-FA79-455A-AFAA-D1CF153F6675}" type="presParOf" srcId="{BC5AD27D-2097-4B7F-A267-59E6A8A4B8D6}" destId="{4C3A9D32-2690-4EC5-9ECC-1BFD4605100E}" srcOrd="0" destOrd="0" presId="urn:microsoft.com/office/officeart/2005/8/layout/orgChart1"/>
    <dgm:cxn modelId="{292AB025-4193-40F0-A1D2-3D15151FADC1}" type="presParOf" srcId="{4C3A9D32-2690-4EC5-9ECC-1BFD4605100E}" destId="{8C997B59-4DE4-4EE1-8C91-49DC8868744C}" srcOrd="0" destOrd="0" presId="urn:microsoft.com/office/officeart/2005/8/layout/orgChart1"/>
    <dgm:cxn modelId="{4CF1E1E7-85A1-4BA6-AE5C-469A10C36930}" type="presParOf" srcId="{4C3A9D32-2690-4EC5-9ECC-1BFD4605100E}" destId="{D3BD53D0-7918-457D-9C98-FFFE366FFAFA}" srcOrd="1" destOrd="0" presId="urn:microsoft.com/office/officeart/2005/8/layout/orgChart1"/>
    <dgm:cxn modelId="{7F7F93A4-D69D-47CB-8B8D-8B0CB0ED8025}" type="presParOf" srcId="{BC5AD27D-2097-4B7F-A267-59E6A8A4B8D6}" destId="{ED2B8540-0586-486A-A0F4-28A5D6E057F4}" srcOrd="1" destOrd="0" presId="urn:microsoft.com/office/officeart/2005/8/layout/orgChart1"/>
    <dgm:cxn modelId="{D43CE0DA-8179-4612-8A9A-537814D895F1}" type="presParOf" srcId="{BC5AD27D-2097-4B7F-A267-59E6A8A4B8D6}" destId="{F2F747D4-E52A-46C5-9029-D6F8C0BBCA23}" srcOrd="2" destOrd="0" presId="urn:microsoft.com/office/officeart/2005/8/layout/orgChart1"/>
    <dgm:cxn modelId="{CE108555-086D-4B3D-A39D-F09E594B6A2A}" type="presParOf" srcId="{A220F183-DFBB-41F5-9AE2-78D1ED7FBA2A}" destId="{3AB3F4A3-9E34-4127-B4CA-1480C8D515D5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90E82-A4D9-4FDA-A706-A5990B8990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CA5B811-1733-4D48-B6C7-6020DB48DDD7}">
      <dgm:prSet phldrT="[نص]"/>
      <dgm:spPr/>
      <dgm:t>
        <a:bodyPr/>
        <a:lstStyle/>
        <a:p>
          <a:pPr rtl="1"/>
          <a:r>
            <a:rPr lang="en-US" dirty="0" smtClean="0"/>
            <a:t>Has 4 regions</a:t>
          </a:r>
          <a:endParaRPr lang="ar-SA" dirty="0"/>
        </a:p>
      </dgm:t>
    </dgm:pt>
    <dgm:pt modelId="{4BCCF6CE-1A2F-40C4-8136-D6F8A18AB85D}" type="parTrans" cxnId="{3E54E906-AD04-4600-8476-241D80225962}">
      <dgm:prSet/>
      <dgm:spPr/>
      <dgm:t>
        <a:bodyPr/>
        <a:lstStyle/>
        <a:p>
          <a:pPr rtl="1"/>
          <a:endParaRPr lang="ar-SA"/>
        </a:p>
      </dgm:t>
    </dgm:pt>
    <dgm:pt modelId="{2B524103-45FF-496A-BBEB-FDF9C41A4662}" type="sibTrans" cxnId="{3E54E906-AD04-4600-8476-241D80225962}">
      <dgm:prSet/>
      <dgm:spPr/>
      <dgm:t>
        <a:bodyPr/>
        <a:lstStyle/>
        <a:p>
          <a:pPr rtl="1"/>
          <a:endParaRPr lang="ar-SA"/>
        </a:p>
      </dgm:t>
    </dgm:pt>
    <dgm:pt modelId="{51E7C304-04C3-4AF3-81AE-238D45D174B3}">
      <dgm:prSet phldrT="[نص]"/>
      <dgm:spPr/>
      <dgm:t>
        <a:bodyPr/>
        <a:lstStyle/>
        <a:p>
          <a:pPr algn="ctr" rtl="1"/>
          <a:r>
            <a:rPr lang="en-US" dirty="0" err="1" smtClean="0"/>
            <a:t>Cardia</a:t>
          </a:r>
          <a:r>
            <a:rPr lang="en-US" dirty="0" smtClean="0"/>
            <a:t>	</a:t>
          </a:r>
          <a:endParaRPr lang="ar-SA" dirty="0"/>
        </a:p>
      </dgm:t>
    </dgm:pt>
    <dgm:pt modelId="{714DABAD-8A1E-44D7-A3B7-9DEC54E32FC1}" type="parTrans" cxnId="{AF8B2A9F-C76C-494C-B78A-BAA7D8E1C47D}">
      <dgm:prSet/>
      <dgm:spPr/>
      <dgm:t>
        <a:bodyPr/>
        <a:lstStyle/>
        <a:p>
          <a:pPr rtl="1"/>
          <a:endParaRPr lang="ar-SA"/>
        </a:p>
      </dgm:t>
    </dgm:pt>
    <dgm:pt modelId="{FE5B9A9C-412D-427F-A127-854034C06E57}" type="sibTrans" cxnId="{AF8B2A9F-C76C-494C-B78A-BAA7D8E1C47D}">
      <dgm:prSet/>
      <dgm:spPr/>
      <dgm:t>
        <a:bodyPr/>
        <a:lstStyle/>
        <a:p>
          <a:pPr rtl="1"/>
          <a:endParaRPr lang="ar-SA"/>
        </a:p>
      </dgm:t>
    </dgm:pt>
    <dgm:pt modelId="{53611B8C-5E2A-4E3B-BB60-EF5A52D81199}">
      <dgm:prSet phldrT="[نص]"/>
      <dgm:spPr/>
      <dgm:t>
        <a:bodyPr/>
        <a:lstStyle/>
        <a:p>
          <a:pPr rtl="1"/>
          <a:r>
            <a:rPr lang="en-US" dirty="0" err="1" smtClean="0"/>
            <a:t>fundus</a:t>
          </a:r>
          <a:endParaRPr lang="ar-SA" dirty="0"/>
        </a:p>
      </dgm:t>
    </dgm:pt>
    <dgm:pt modelId="{27112A8B-3CE7-49E4-9828-F428BB6532EF}" type="parTrans" cxnId="{0D20C06D-EE24-41F8-B948-7E7D4600CF3D}">
      <dgm:prSet/>
      <dgm:spPr/>
      <dgm:t>
        <a:bodyPr/>
        <a:lstStyle/>
        <a:p>
          <a:pPr rtl="1"/>
          <a:endParaRPr lang="ar-SA"/>
        </a:p>
      </dgm:t>
    </dgm:pt>
    <dgm:pt modelId="{B3827C7C-139D-4033-9345-9A63430BE409}" type="sibTrans" cxnId="{0D20C06D-EE24-41F8-B948-7E7D4600CF3D}">
      <dgm:prSet/>
      <dgm:spPr/>
      <dgm:t>
        <a:bodyPr/>
        <a:lstStyle/>
        <a:p>
          <a:pPr rtl="1"/>
          <a:endParaRPr lang="ar-SA"/>
        </a:p>
      </dgm:t>
    </dgm:pt>
    <dgm:pt modelId="{0BD7F3A9-50F7-4902-AD0F-0FB53AACF77B}">
      <dgm:prSet/>
      <dgm:spPr/>
      <dgm:t>
        <a:bodyPr/>
        <a:lstStyle/>
        <a:p>
          <a:pPr rtl="1"/>
          <a:r>
            <a:rPr lang="en-US" dirty="0" smtClean="0"/>
            <a:t>body</a:t>
          </a:r>
          <a:endParaRPr lang="ar-SA" dirty="0"/>
        </a:p>
      </dgm:t>
    </dgm:pt>
    <dgm:pt modelId="{EF20923B-EB52-4559-9925-08BBD33B71EA}" type="parTrans" cxnId="{7C9F683B-FF9A-427C-AA93-102EE283245C}">
      <dgm:prSet/>
      <dgm:spPr/>
      <dgm:t>
        <a:bodyPr/>
        <a:lstStyle/>
        <a:p>
          <a:pPr rtl="1"/>
          <a:endParaRPr lang="ar-SA"/>
        </a:p>
      </dgm:t>
    </dgm:pt>
    <dgm:pt modelId="{456A067D-DBA5-480C-9EF6-4DF6B1522445}" type="sibTrans" cxnId="{7C9F683B-FF9A-427C-AA93-102EE283245C}">
      <dgm:prSet/>
      <dgm:spPr/>
      <dgm:t>
        <a:bodyPr/>
        <a:lstStyle/>
        <a:p>
          <a:pPr rtl="1"/>
          <a:endParaRPr lang="ar-SA"/>
        </a:p>
      </dgm:t>
    </dgm:pt>
    <dgm:pt modelId="{643ABAE1-56AB-4479-9399-A4ECB70330E8}">
      <dgm:prSet/>
      <dgm:spPr/>
      <dgm:t>
        <a:bodyPr/>
        <a:lstStyle/>
        <a:p>
          <a:pPr rtl="1"/>
          <a:r>
            <a:rPr lang="en-US" dirty="0" smtClean="0"/>
            <a:t>pylorus</a:t>
          </a:r>
          <a:endParaRPr lang="ar-SA" dirty="0"/>
        </a:p>
      </dgm:t>
    </dgm:pt>
    <dgm:pt modelId="{7AB4B2FF-CAC8-46EF-AD62-894CD1BE6E06}" type="parTrans" cxnId="{021CA635-8052-45EB-B7C8-00B0A3165B38}">
      <dgm:prSet/>
      <dgm:spPr/>
      <dgm:t>
        <a:bodyPr/>
        <a:lstStyle/>
        <a:p>
          <a:pPr rtl="1"/>
          <a:endParaRPr lang="ar-SA"/>
        </a:p>
      </dgm:t>
    </dgm:pt>
    <dgm:pt modelId="{3FF666BE-FD1E-4ADC-82CE-89883D4F0B96}" type="sibTrans" cxnId="{021CA635-8052-45EB-B7C8-00B0A3165B38}">
      <dgm:prSet/>
      <dgm:spPr/>
      <dgm:t>
        <a:bodyPr/>
        <a:lstStyle/>
        <a:p>
          <a:pPr rtl="1"/>
          <a:endParaRPr lang="ar-SA"/>
        </a:p>
      </dgm:t>
    </dgm:pt>
    <dgm:pt modelId="{3ED412F1-6AED-464A-A07B-791842B32C19}" type="pres">
      <dgm:prSet presAssocID="{23390E82-A4D9-4FDA-A706-A5990B8990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B1F1826-22AA-4A3B-9C56-E26473AD3405}" type="pres">
      <dgm:prSet presAssocID="{BCA5B811-1733-4D48-B6C7-6020DB48DDD7}" presName="hierRoot1" presStyleCnt="0"/>
      <dgm:spPr/>
    </dgm:pt>
    <dgm:pt modelId="{D877A3B3-75C8-4FA5-9B25-32BA65D59318}" type="pres">
      <dgm:prSet presAssocID="{BCA5B811-1733-4D48-B6C7-6020DB48DDD7}" presName="composite" presStyleCnt="0"/>
      <dgm:spPr/>
    </dgm:pt>
    <dgm:pt modelId="{EBFD274D-D3CA-462D-B7F8-0F016AC02CB3}" type="pres">
      <dgm:prSet presAssocID="{BCA5B811-1733-4D48-B6C7-6020DB48DDD7}" presName="background" presStyleLbl="node0" presStyleIdx="0" presStyleCnt="1"/>
      <dgm:spPr/>
    </dgm:pt>
    <dgm:pt modelId="{C0E900EB-96BA-483F-A695-D67BAE520553}" type="pres">
      <dgm:prSet presAssocID="{BCA5B811-1733-4D48-B6C7-6020DB48DDD7}" presName="text" presStyleLbl="fgAcc0" presStyleIdx="0" presStyleCnt="1" custAng="10800000" custFlipVert="1" custFlipHor="1" custScaleX="74875" custScaleY="77164" custLinFactNeighborX="-11112" custLinFactNeighborY="-709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906C38F-E932-4A93-972E-65EB8E4425DB}" type="pres">
      <dgm:prSet presAssocID="{BCA5B811-1733-4D48-B6C7-6020DB48DDD7}" presName="hierChild2" presStyleCnt="0"/>
      <dgm:spPr/>
    </dgm:pt>
    <dgm:pt modelId="{025B8DFE-D28D-4D91-BC14-C8D1F325A3EF}" type="pres">
      <dgm:prSet presAssocID="{714DABAD-8A1E-44D7-A3B7-9DEC54E32FC1}" presName="Name10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7C29779A-7065-4DA4-9244-18C4C61A69D8}" type="pres">
      <dgm:prSet presAssocID="{51E7C304-04C3-4AF3-81AE-238D45D174B3}" presName="hierRoot2" presStyleCnt="0"/>
      <dgm:spPr/>
    </dgm:pt>
    <dgm:pt modelId="{49F39076-958A-420D-BC06-D5D8062297D3}" type="pres">
      <dgm:prSet presAssocID="{51E7C304-04C3-4AF3-81AE-238D45D174B3}" presName="composite2" presStyleCnt="0"/>
      <dgm:spPr/>
    </dgm:pt>
    <dgm:pt modelId="{C2D1B6AA-4338-475A-8DDE-E1574FFC371F}" type="pres">
      <dgm:prSet presAssocID="{51E7C304-04C3-4AF3-81AE-238D45D174B3}" presName="background2" presStyleLbl="node2" presStyleIdx="0" presStyleCnt="4"/>
      <dgm:spPr/>
    </dgm:pt>
    <dgm:pt modelId="{2C472E51-2B5D-412D-88F3-8D587E4F78F3}" type="pres">
      <dgm:prSet presAssocID="{51E7C304-04C3-4AF3-81AE-238D45D174B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46A5CA-5BFE-4873-A9CA-CBAE7AD93327}" type="pres">
      <dgm:prSet presAssocID="{51E7C304-04C3-4AF3-81AE-238D45D174B3}" presName="hierChild3" presStyleCnt="0"/>
      <dgm:spPr/>
    </dgm:pt>
    <dgm:pt modelId="{1FA96CCA-4151-4742-B6B8-CC82A1C9BACA}" type="pres">
      <dgm:prSet presAssocID="{27112A8B-3CE7-49E4-9828-F428BB6532EF}" presName="Name10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F98466D-818F-4C21-8CB2-FDE81972F79F}" type="pres">
      <dgm:prSet presAssocID="{53611B8C-5E2A-4E3B-BB60-EF5A52D81199}" presName="hierRoot2" presStyleCnt="0"/>
      <dgm:spPr/>
    </dgm:pt>
    <dgm:pt modelId="{29FB6E7D-3D16-4C3A-A711-2E4C79A47F48}" type="pres">
      <dgm:prSet presAssocID="{53611B8C-5E2A-4E3B-BB60-EF5A52D81199}" presName="composite2" presStyleCnt="0"/>
      <dgm:spPr/>
    </dgm:pt>
    <dgm:pt modelId="{21DC888F-1EA0-4A46-A97E-030EB476C348}" type="pres">
      <dgm:prSet presAssocID="{53611B8C-5E2A-4E3B-BB60-EF5A52D81199}" presName="background2" presStyleLbl="node2" presStyleIdx="1" presStyleCnt="4"/>
      <dgm:spPr/>
    </dgm:pt>
    <dgm:pt modelId="{CAA96C19-E5D9-493B-9262-F0193E2B3C9C}" type="pres">
      <dgm:prSet presAssocID="{53611B8C-5E2A-4E3B-BB60-EF5A52D8119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769FB93-2CB5-4FBA-A3B1-E13A98EB2251}" type="pres">
      <dgm:prSet presAssocID="{53611B8C-5E2A-4E3B-BB60-EF5A52D81199}" presName="hierChild3" presStyleCnt="0"/>
      <dgm:spPr/>
    </dgm:pt>
    <dgm:pt modelId="{7D5AFAE7-7C09-4520-8CA5-834839CC0F95}" type="pres">
      <dgm:prSet presAssocID="{EF20923B-EB52-4559-9925-08BBD33B71EA}" presName="Name10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EFDCB460-236E-4D4B-9EAB-C3B319D30B49}" type="pres">
      <dgm:prSet presAssocID="{0BD7F3A9-50F7-4902-AD0F-0FB53AACF77B}" presName="hierRoot2" presStyleCnt="0"/>
      <dgm:spPr/>
    </dgm:pt>
    <dgm:pt modelId="{2D87A0D2-3AC7-47CF-99EB-4DF806D5D56A}" type="pres">
      <dgm:prSet presAssocID="{0BD7F3A9-50F7-4902-AD0F-0FB53AACF77B}" presName="composite2" presStyleCnt="0"/>
      <dgm:spPr/>
    </dgm:pt>
    <dgm:pt modelId="{BFE33A79-B2BA-42E7-B93B-3CE14F8FB64C}" type="pres">
      <dgm:prSet presAssocID="{0BD7F3A9-50F7-4902-AD0F-0FB53AACF77B}" presName="background2" presStyleLbl="node2" presStyleIdx="2" presStyleCnt="4"/>
      <dgm:spPr/>
    </dgm:pt>
    <dgm:pt modelId="{9396F4C8-4090-46B7-9503-9CFE5CA5AFBF}" type="pres">
      <dgm:prSet presAssocID="{0BD7F3A9-50F7-4902-AD0F-0FB53AACF77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FA553AD-A7BC-4B05-B3A7-47949DB9EEAB}" type="pres">
      <dgm:prSet presAssocID="{0BD7F3A9-50F7-4902-AD0F-0FB53AACF77B}" presName="hierChild3" presStyleCnt="0"/>
      <dgm:spPr/>
    </dgm:pt>
    <dgm:pt modelId="{0E60E0F4-BB7E-42D6-A8E2-A34840E55A54}" type="pres">
      <dgm:prSet presAssocID="{7AB4B2FF-CAC8-46EF-AD62-894CD1BE6E06}" presName="Name10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8A694709-0B6B-4232-980E-A6AE4DB1C712}" type="pres">
      <dgm:prSet presAssocID="{643ABAE1-56AB-4479-9399-A4ECB70330E8}" presName="hierRoot2" presStyleCnt="0"/>
      <dgm:spPr/>
    </dgm:pt>
    <dgm:pt modelId="{97966042-F83C-4FA4-9ADB-0DE69140F644}" type="pres">
      <dgm:prSet presAssocID="{643ABAE1-56AB-4479-9399-A4ECB70330E8}" presName="composite2" presStyleCnt="0"/>
      <dgm:spPr/>
    </dgm:pt>
    <dgm:pt modelId="{5EA33C45-914D-46DE-8DC8-1C86C6B3804F}" type="pres">
      <dgm:prSet presAssocID="{643ABAE1-56AB-4479-9399-A4ECB70330E8}" presName="background2" presStyleLbl="node2" presStyleIdx="3" presStyleCnt="4"/>
      <dgm:spPr/>
    </dgm:pt>
    <dgm:pt modelId="{374825E5-6504-4417-8808-7CC877C83980}" type="pres">
      <dgm:prSet presAssocID="{643ABAE1-56AB-4479-9399-A4ECB70330E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ADC024-2824-478F-AA21-C4E371D88FC6}" type="pres">
      <dgm:prSet presAssocID="{643ABAE1-56AB-4479-9399-A4ECB70330E8}" presName="hierChild3" presStyleCnt="0"/>
      <dgm:spPr/>
    </dgm:pt>
  </dgm:ptLst>
  <dgm:cxnLst>
    <dgm:cxn modelId="{CA8D08D6-FCB0-4E10-A54B-E2156583F539}" type="presOf" srcId="{643ABAE1-56AB-4479-9399-A4ECB70330E8}" destId="{374825E5-6504-4417-8808-7CC877C83980}" srcOrd="0" destOrd="0" presId="urn:microsoft.com/office/officeart/2005/8/layout/hierarchy1"/>
    <dgm:cxn modelId="{3B55F408-4297-4CE8-A6BA-76CE1997A0A6}" type="presOf" srcId="{EF20923B-EB52-4559-9925-08BBD33B71EA}" destId="{7D5AFAE7-7C09-4520-8CA5-834839CC0F95}" srcOrd="0" destOrd="0" presId="urn:microsoft.com/office/officeart/2005/8/layout/hierarchy1"/>
    <dgm:cxn modelId="{AF8B2A9F-C76C-494C-B78A-BAA7D8E1C47D}" srcId="{BCA5B811-1733-4D48-B6C7-6020DB48DDD7}" destId="{51E7C304-04C3-4AF3-81AE-238D45D174B3}" srcOrd="0" destOrd="0" parTransId="{714DABAD-8A1E-44D7-A3B7-9DEC54E32FC1}" sibTransId="{FE5B9A9C-412D-427F-A127-854034C06E57}"/>
    <dgm:cxn modelId="{4D884BB2-5BB2-4E2B-B015-823614FAC4CB}" type="presOf" srcId="{7AB4B2FF-CAC8-46EF-AD62-894CD1BE6E06}" destId="{0E60E0F4-BB7E-42D6-A8E2-A34840E55A54}" srcOrd="0" destOrd="0" presId="urn:microsoft.com/office/officeart/2005/8/layout/hierarchy1"/>
    <dgm:cxn modelId="{021CA635-8052-45EB-B7C8-00B0A3165B38}" srcId="{BCA5B811-1733-4D48-B6C7-6020DB48DDD7}" destId="{643ABAE1-56AB-4479-9399-A4ECB70330E8}" srcOrd="3" destOrd="0" parTransId="{7AB4B2FF-CAC8-46EF-AD62-894CD1BE6E06}" sibTransId="{3FF666BE-FD1E-4ADC-82CE-89883D4F0B96}"/>
    <dgm:cxn modelId="{87BAB1B9-D989-4CF4-80C1-5BB967CCC2F2}" type="presOf" srcId="{53611B8C-5E2A-4E3B-BB60-EF5A52D81199}" destId="{CAA96C19-E5D9-493B-9262-F0193E2B3C9C}" srcOrd="0" destOrd="0" presId="urn:microsoft.com/office/officeart/2005/8/layout/hierarchy1"/>
    <dgm:cxn modelId="{7B1A4F4B-3594-4A6F-BD9D-E0D65E37BFFF}" type="presOf" srcId="{27112A8B-3CE7-49E4-9828-F428BB6532EF}" destId="{1FA96CCA-4151-4742-B6B8-CC82A1C9BACA}" srcOrd="0" destOrd="0" presId="urn:microsoft.com/office/officeart/2005/8/layout/hierarchy1"/>
    <dgm:cxn modelId="{3E54E906-AD04-4600-8476-241D80225962}" srcId="{23390E82-A4D9-4FDA-A706-A5990B8990D1}" destId="{BCA5B811-1733-4D48-B6C7-6020DB48DDD7}" srcOrd="0" destOrd="0" parTransId="{4BCCF6CE-1A2F-40C4-8136-D6F8A18AB85D}" sibTransId="{2B524103-45FF-496A-BBEB-FDF9C41A4662}"/>
    <dgm:cxn modelId="{0D20C06D-EE24-41F8-B948-7E7D4600CF3D}" srcId="{BCA5B811-1733-4D48-B6C7-6020DB48DDD7}" destId="{53611B8C-5E2A-4E3B-BB60-EF5A52D81199}" srcOrd="1" destOrd="0" parTransId="{27112A8B-3CE7-49E4-9828-F428BB6532EF}" sibTransId="{B3827C7C-139D-4033-9345-9A63430BE409}"/>
    <dgm:cxn modelId="{F20FA16A-C149-4501-AF05-38EF3817BFDB}" type="presOf" srcId="{0BD7F3A9-50F7-4902-AD0F-0FB53AACF77B}" destId="{9396F4C8-4090-46B7-9503-9CFE5CA5AFBF}" srcOrd="0" destOrd="0" presId="urn:microsoft.com/office/officeart/2005/8/layout/hierarchy1"/>
    <dgm:cxn modelId="{EC8FD0D7-AACC-4C37-9E07-9250EE56F05B}" type="presOf" srcId="{714DABAD-8A1E-44D7-A3B7-9DEC54E32FC1}" destId="{025B8DFE-D28D-4D91-BC14-C8D1F325A3EF}" srcOrd="0" destOrd="0" presId="urn:microsoft.com/office/officeart/2005/8/layout/hierarchy1"/>
    <dgm:cxn modelId="{5568AE0B-AA60-4D7E-A32F-6BD930AE11C6}" type="presOf" srcId="{23390E82-A4D9-4FDA-A706-A5990B8990D1}" destId="{3ED412F1-6AED-464A-A07B-791842B32C19}" srcOrd="0" destOrd="0" presId="urn:microsoft.com/office/officeart/2005/8/layout/hierarchy1"/>
    <dgm:cxn modelId="{7C9F683B-FF9A-427C-AA93-102EE283245C}" srcId="{BCA5B811-1733-4D48-B6C7-6020DB48DDD7}" destId="{0BD7F3A9-50F7-4902-AD0F-0FB53AACF77B}" srcOrd="2" destOrd="0" parTransId="{EF20923B-EB52-4559-9925-08BBD33B71EA}" sibTransId="{456A067D-DBA5-480C-9EF6-4DF6B1522445}"/>
    <dgm:cxn modelId="{7876A4EC-BE19-4C66-A41B-CC1B7A468B10}" type="presOf" srcId="{BCA5B811-1733-4D48-B6C7-6020DB48DDD7}" destId="{C0E900EB-96BA-483F-A695-D67BAE520553}" srcOrd="0" destOrd="0" presId="urn:microsoft.com/office/officeart/2005/8/layout/hierarchy1"/>
    <dgm:cxn modelId="{1E04B08C-A965-4FB3-A050-C19BB5371657}" type="presOf" srcId="{51E7C304-04C3-4AF3-81AE-238D45D174B3}" destId="{2C472E51-2B5D-412D-88F3-8D587E4F78F3}" srcOrd="0" destOrd="0" presId="urn:microsoft.com/office/officeart/2005/8/layout/hierarchy1"/>
    <dgm:cxn modelId="{64D7AB67-9951-43C2-8DA8-1F990F4DFF9D}" type="presParOf" srcId="{3ED412F1-6AED-464A-A07B-791842B32C19}" destId="{FB1F1826-22AA-4A3B-9C56-E26473AD3405}" srcOrd="0" destOrd="0" presId="urn:microsoft.com/office/officeart/2005/8/layout/hierarchy1"/>
    <dgm:cxn modelId="{21491FB0-45C7-44D8-AA27-3E05F877D6D1}" type="presParOf" srcId="{FB1F1826-22AA-4A3B-9C56-E26473AD3405}" destId="{D877A3B3-75C8-4FA5-9B25-32BA65D59318}" srcOrd="0" destOrd="0" presId="urn:microsoft.com/office/officeart/2005/8/layout/hierarchy1"/>
    <dgm:cxn modelId="{65B8D941-9F48-43B8-AE67-D67298356DAB}" type="presParOf" srcId="{D877A3B3-75C8-4FA5-9B25-32BA65D59318}" destId="{EBFD274D-D3CA-462D-B7F8-0F016AC02CB3}" srcOrd="0" destOrd="0" presId="urn:microsoft.com/office/officeart/2005/8/layout/hierarchy1"/>
    <dgm:cxn modelId="{A2E3BEC6-5576-403B-AAE7-30077315CF73}" type="presParOf" srcId="{D877A3B3-75C8-4FA5-9B25-32BA65D59318}" destId="{C0E900EB-96BA-483F-A695-D67BAE520553}" srcOrd="1" destOrd="0" presId="urn:microsoft.com/office/officeart/2005/8/layout/hierarchy1"/>
    <dgm:cxn modelId="{468CF0F4-B907-475B-8C0D-6A61AB116D84}" type="presParOf" srcId="{FB1F1826-22AA-4A3B-9C56-E26473AD3405}" destId="{0906C38F-E932-4A93-972E-65EB8E4425DB}" srcOrd="1" destOrd="0" presId="urn:microsoft.com/office/officeart/2005/8/layout/hierarchy1"/>
    <dgm:cxn modelId="{D0A793F9-0538-47EC-A26F-38B7AB9D3F57}" type="presParOf" srcId="{0906C38F-E932-4A93-972E-65EB8E4425DB}" destId="{025B8DFE-D28D-4D91-BC14-C8D1F325A3EF}" srcOrd="0" destOrd="0" presId="urn:microsoft.com/office/officeart/2005/8/layout/hierarchy1"/>
    <dgm:cxn modelId="{11C7A89D-1C2C-4E0D-8566-5A096448E177}" type="presParOf" srcId="{0906C38F-E932-4A93-972E-65EB8E4425DB}" destId="{7C29779A-7065-4DA4-9244-18C4C61A69D8}" srcOrd="1" destOrd="0" presId="urn:microsoft.com/office/officeart/2005/8/layout/hierarchy1"/>
    <dgm:cxn modelId="{EED4B578-8318-4213-82E2-E951D96BA285}" type="presParOf" srcId="{7C29779A-7065-4DA4-9244-18C4C61A69D8}" destId="{49F39076-958A-420D-BC06-D5D8062297D3}" srcOrd="0" destOrd="0" presId="urn:microsoft.com/office/officeart/2005/8/layout/hierarchy1"/>
    <dgm:cxn modelId="{A9D218B4-D682-48E4-957E-CDFA67D6E711}" type="presParOf" srcId="{49F39076-958A-420D-BC06-D5D8062297D3}" destId="{C2D1B6AA-4338-475A-8DDE-E1574FFC371F}" srcOrd="0" destOrd="0" presId="urn:microsoft.com/office/officeart/2005/8/layout/hierarchy1"/>
    <dgm:cxn modelId="{AB7275EC-E6E6-4D86-B8BB-D8F14B5747A3}" type="presParOf" srcId="{49F39076-958A-420D-BC06-D5D8062297D3}" destId="{2C472E51-2B5D-412D-88F3-8D587E4F78F3}" srcOrd="1" destOrd="0" presId="urn:microsoft.com/office/officeart/2005/8/layout/hierarchy1"/>
    <dgm:cxn modelId="{0B9ED8E5-D166-4739-A191-61D40E4135FE}" type="presParOf" srcId="{7C29779A-7065-4DA4-9244-18C4C61A69D8}" destId="{4346A5CA-5BFE-4873-A9CA-CBAE7AD93327}" srcOrd="1" destOrd="0" presId="urn:microsoft.com/office/officeart/2005/8/layout/hierarchy1"/>
    <dgm:cxn modelId="{622562BE-D837-4E08-B1D1-090F3DCB4C20}" type="presParOf" srcId="{0906C38F-E932-4A93-972E-65EB8E4425DB}" destId="{1FA96CCA-4151-4742-B6B8-CC82A1C9BACA}" srcOrd="2" destOrd="0" presId="urn:microsoft.com/office/officeart/2005/8/layout/hierarchy1"/>
    <dgm:cxn modelId="{8A61F4F9-F878-4027-B408-EED55973BD72}" type="presParOf" srcId="{0906C38F-E932-4A93-972E-65EB8E4425DB}" destId="{4F98466D-818F-4C21-8CB2-FDE81972F79F}" srcOrd="3" destOrd="0" presId="urn:microsoft.com/office/officeart/2005/8/layout/hierarchy1"/>
    <dgm:cxn modelId="{32F360F9-D75A-4486-8567-421144E3C2BD}" type="presParOf" srcId="{4F98466D-818F-4C21-8CB2-FDE81972F79F}" destId="{29FB6E7D-3D16-4C3A-A711-2E4C79A47F48}" srcOrd="0" destOrd="0" presId="urn:microsoft.com/office/officeart/2005/8/layout/hierarchy1"/>
    <dgm:cxn modelId="{577EAF98-09EE-4C0B-9C30-47DC2A0B091C}" type="presParOf" srcId="{29FB6E7D-3D16-4C3A-A711-2E4C79A47F48}" destId="{21DC888F-1EA0-4A46-A97E-030EB476C348}" srcOrd="0" destOrd="0" presId="urn:microsoft.com/office/officeart/2005/8/layout/hierarchy1"/>
    <dgm:cxn modelId="{EA730394-6CAC-4959-9F22-1B509C4903F8}" type="presParOf" srcId="{29FB6E7D-3D16-4C3A-A711-2E4C79A47F48}" destId="{CAA96C19-E5D9-493B-9262-F0193E2B3C9C}" srcOrd="1" destOrd="0" presId="urn:microsoft.com/office/officeart/2005/8/layout/hierarchy1"/>
    <dgm:cxn modelId="{3A52A1EA-674D-4E8C-B03C-39D6A5AAD4D4}" type="presParOf" srcId="{4F98466D-818F-4C21-8CB2-FDE81972F79F}" destId="{B769FB93-2CB5-4FBA-A3B1-E13A98EB2251}" srcOrd="1" destOrd="0" presId="urn:microsoft.com/office/officeart/2005/8/layout/hierarchy1"/>
    <dgm:cxn modelId="{1D8B9C79-11A0-4D0D-A793-1B84B6B385B8}" type="presParOf" srcId="{0906C38F-E932-4A93-972E-65EB8E4425DB}" destId="{7D5AFAE7-7C09-4520-8CA5-834839CC0F95}" srcOrd="4" destOrd="0" presId="urn:microsoft.com/office/officeart/2005/8/layout/hierarchy1"/>
    <dgm:cxn modelId="{6442785E-4A67-4E13-9E70-53900BE60A2B}" type="presParOf" srcId="{0906C38F-E932-4A93-972E-65EB8E4425DB}" destId="{EFDCB460-236E-4D4B-9EAB-C3B319D30B49}" srcOrd="5" destOrd="0" presId="urn:microsoft.com/office/officeart/2005/8/layout/hierarchy1"/>
    <dgm:cxn modelId="{2003C1FB-4AD4-44FA-BBF4-00A81ADEBA9B}" type="presParOf" srcId="{EFDCB460-236E-4D4B-9EAB-C3B319D30B49}" destId="{2D87A0D2-3AC7-47CF-99EB-4DF806D5D56A}" srcOrd="0" destOrd="0" presId="urn:microsoft.com/office/officeart/2005/8/layout/hierarchy1"/>
    <dgm:cxn modelId="{6C681547-F532-4185-A293-90A1BD718143}" type="presParOf" srcId="{2D87A0D2-3AC7-47CF-99EB-4DF806D5D56A}" destId="{BFE33A79-B2BA-42E7-B93B-3CE14F8FB64C}" srcOrd="0" destOrd="0" presId="urn:microsoft.com/office/officeart/2005/8/layout/hierarchy1"/>
    <dgm:cxn modelId="{C3F43C18-3DFC-4729-8386-CFCF8F99BC0B}" type="presParOf" srcId="{2D87A0D2-3AC7-47CF-99EB-4DF806D5D56A}" destId="{9396F4C8-4090-46B7-9503-9CFE5CA5AFBF}" srcOrd="1" destOrd="0" presId="urn:microsoft.com/office/officeart/2005/8/layout/hierarchy1"/>
    <dgm:cxn modelId="{5EAC902A-F2A2-4213-95C9-7637D7DA676B}" type="presParOf" srcId="{EFDCB460-236E-4D4B-9EAB-C3B319D30B49}" destId="{BFA553AD-A7BC-4B05-B3A7-47949DB9EEAB}" srcOrd="1" destOrd="0" presId="urn:microsoft.com/office/officeart/2005/8/layout/hierarchy1"/>
    <dgm:cxn modelId="{6EFED743-807F-4463-9560-CFB54E009A90}" type="presParOf" srcId="{0906C38F-E932-4A93-972E-65EB8E4425DB}" destId="{0E60E0F4-BB7E-42D6-A8E2-A34840E55A54}" srcOrd="6" destOrd="0" presId="urn:microsoft.com/office/officeart/2005/8/layout/hierarchy1"/>
    <dgm:cxn modelId="{83DD1092-1714-4E1A-92D7-0C792B18774C}" type="presParOf" srcId="{0906C38F-E932-4A93-972E-65EB8E4425DB}" destId="{8A694709-0B6B-4232-980E-A6AE4DB1C712}" srcOrd="7" destOrd="0" presId="urn:microsoft.com/office/officeart/2005/8/layout/hierarchy1"/>
    <dgm:cxn modelId="{72956885-5FA6-4DAA-AEE6-C63462606318}" type="presParOf" srcId="{8A694709-0B6B-4232-980E-A6AE4DB1C712}" destId="{97966042-F83C-4FA4-9ADB-0DE69140F644}" srcOrd="0" destOrd="0" presId="urn:microsoft.com/office/officeart/2005/8/layout/hierarchy1"/>
    <dgm:cxn modelId="{603B3CB9-E588-47E8-9E78-EF881785AF4A}" type="presParOf" srcId="{97966042-F83C-4FA4-9ADB-0DE69140F644}" destId="{5EA33C45-914D-46DE-8DC8-1C86C6B3804F}" srcOrd="0" destOrd="0" presId="urn:microsoft.com/office/officeart/2005/8/layout/hierarchy1"/>
    <dgm:cxn modelId="{C37DD09F-8B40-4C7D-98A1-7B66B6A2B7F3}" type="presParOf" srcId="{97966042-F83C-4FA4-9ADB-0DE69140F644}" destId="{374825E5-6504-4417-8808-7CC877C83980}" srcOrd="1" destOrd="0" presId="urn:microsoft.com/office/officeart/2005/8/layout/hierarchy1"/>
    <dgm:cxn modelId="{8803CBCB-8A79-4F77-BBB3-08742B1057A5}" type="presParOf" srcId="{8A694709-0B6B-4232-980E-A6AE4DB1C712}" destId="{79ADC024-2824-478F-AA21-C4E371D88FC6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74001-6D82-4E6E-AA9C-A11BA6B017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E218CB-1E36-40D5-8C21-3FD342189EB9}">
      <dgm:prSet phldrT="[نص]"/>
      <dgm:spPr/>
      <dgm:t>
        <a:bodyPr/>
        <a:lstStyle/>
        <a:p>
          <a:pPr rtl="1"/>
          <a:r>
            <a:rPr lang="en-US" dirty="0" err="1" smtClean="0"/>
            <a:t>Fundic</a:t>
          </a:r>
          <a:r>
            <a:rPr lang="en-US" dirty="0" smtClean="0"/>
            <a:t> gland cells</a:t>
          </a:r>
          <a:endParaRPr lang="ar-SA" dirty="0"/>
        </a:p>
      </dgm:t>
    </dgm:pt>
    <dgm:pt modelId="{0A6178C1-F873-4E31-8D7F-B6B9F44A9259}" type="parTrans" cxnId="{CB21C5A7-793E-4EEC-86EE-5A862300128F}">
      <dgm:prSet/>
      <dgm:spPr/>
      <dgm:t>
        <a:bodyPr/>
        <a:lstStyle/>
        <a:p>
          <a:pPr rtl="1"/>
          <a:endParaRPr lang="ar-SA"/>
        </a:p>
      </dgm:t>
    </dgm:pt>
    <dgm:pt modelId="{FC2DD4BC-63CA-46C8-BF0B-07C9D4A82AF4}" type="sibTrans" cxnId="{CB21C5A7-793E-4EEC-86EE-5A862300128F}">
      <dgm:prSet/>
      <dgm:spPr/>
      <dgm:t>
        <a:bodyPr/>
        <a:lstStyle/>
        <a:p>
          <a:pPr rtl="1"/>
          <a:endParaRPr lang="ar-SA"/>
        </a:p>
      </dgm:t>
    </dgm:pt>
    <dgm:pt modelId="{3388B468-B976-4F3B-AD86-1D702162AC75}">
      <dgm:prSet phldrT="[نص]"/>
      <dgm:spPr/>
      <dgm:t>
        <a:bodyPr/>
        <a:lstStyle/>
        <a:p>
          <a:pPr rtl="1"/>
          <a:r>
            <a:rPr lang="en-US" dirty="0" smtClean="0"/>
            <a:t>Surface lining cells</a:t>
          </a:r>
          <a:endParaRPr lang="ar-SA" dirty="0"/>
        </a:p>
      </dgm:t>
    </dgm:pt>
    <dgm:pt modelId="{40378DD9-2D02-4AF9-B6DB-A3A352703FA9}" type="parTrans" cxnId="{6DB819DE-4A3F-4639-B466-70571810D45A}">
      <dgm:prSet/>
      <dgm:spPr/>
      <dgm:t>
        <a:bodyPr/>
        <a:lstStyle/>
        <a:p>
          <a:pPr rtl="1"/>
          <a:endParaRPr lang="ar-SA"/>
        </a:p>
      </dgm:t>
    </dgm:pt>
    <dgm:pt modelId="{211CF27B-24FC-4EEE-830A-5D2C87A2919E}" type="sibTrans" cxnId="{6DB819DE-4A3F-4639-B466-70571810D45A}">
      <dgm:prSet/>
      <dgm:spPr/>
      <dgm:t>
        <a:bodyPr/>
        <a:lstStyle/>
        <a:p>
          <a:pPr rtl="1"/>
          <a:endParaRPr lang="ar-SA"/>
        </a:p>
      </dgm:t>
    </dgm:pt>
    <dgm:pt modelId="{2DCECEA4-AC11-46B6-A444-69478C47B234}">
      <dgm:prSet phldrT="[نص]"/>
      <dgm:spPr/>
      <dgm:t>
        <a:bodyPr/>
        <a:lstStyle/>
        <a:p>
          <a:pPr rtl="1"/>
          <a:r>
            <a:rPr lang="en-US" dirty="0" smtClean="0"/>
            <a:t>Mucous neck cells</a:t>
          </a:r>
          <a:endParaRPr lang="ar-SA" dirty="0"/>
        </a:p>
      </dgm:t>
    </dgm:pt>
    <dgm:pt modelId="{376737A2-FC30-4CB5-9506-80598188E740}" type="parTrans" cxnId="{6E2D99CC-A4F3-486E-B402-89553C6CEEBE}">
      <dgm:prSet/>
      <dgm:spPr/>
      <dgm:t>
        <a:bodyPr/>
        <a:lstStyle/>
        <a:p>
          <a:pPr rtl="1"/>
          <a:endParaRPr lang="ar-SA"/>
        </a:p>
      </dgm:t>
    </dgm:pt>
    <dgm:pt modelId="{628B0CFD-4CBB-4873-9CA4-320E7B46FFF2}" type="sibTrans" cxnId="{6E2D99CC-A4F3-486E-B402-89553C6CEEBE}">
      <dgm:prSet/>
      <dgm:spPr/>
      <dgm:t>
        <a:bodyPr/>
        <a:lstStyle/>
        <a:p>
          <a:pPr rtl="1"/>
          <a:endParaRPr lang="ar-SA"/>
        </a:p>
      </dgm:t>
    </dgm:pt>
    <dgm:pt modelId="{BD4438CD-CE0D-409F-BB21-88EA3283AE95}">
      <dgm:prSet phldrT="[نص]"/>
      <dgm:spPr/>
      <dgm:t>
        <a:bodyPr/>
        <a:lstStyle/>
        <a:p>
          <a:pPr rtl="1"/>
          <a:r>
            <a:rPr lang="en-US" dirty="0" smtClean="0"/>
            <a:t>Regenerative cells</a:t>
          </a:r>
          <a:endParaRPr lang="ar-SA" dirty="0"/>
        </a:p>
      </dgm:t>
    </dgm:pt>
    <dgm:pt modelId="{9686508B-8867-41DE-86C7-917DD2C4AA47}" type="parTrans" cxnId="{F9CA3331-FC2A-482F-9373-22435A8DAF10}">
      <dgm:prSet/>
      <dgm:spPr/>
      <dgm:t>
        <a:bodyPr/>
        <a:lstStyle/>
        <a:p>
          <a:pPr rtl="1"/>
          <a:endParaRPr lang="ar-SA"/>
        </a:p>
      </dgm:t>
    </dgm:pt>
    <dgm:pt modelId="{7B0C4862-0608-4A04-A0A3-F72C14C311FC}" type="sibTrans" cxnId="{F9CA3331-FC2A-482F-9373-22435A8DAF10}">
      <dgm:prSet/>
      <dgm:spPr/>
      <dgm:t>
        <a:bodyPr/>
        <a:lstStyle/>
        <a:p>
          <a:pPr rtl="1"/>
          <a:endParaRPr lang="ar-SA"/>
        </a:p>
      </dgm:t>
    </dgm:pt>
    <dgm:pt modelId="{36CF8848-E1EA-433F-9ED1-98249F2B9B02}">
      <dgm:prSet/>
      <dgm:spPr/>
      <dgm:t>
        <a:bodyPr/>
        <a:lstStyle/>
        <a:p>
          <a:pPr rtl="1"/>
          <a:r>
            <a:rPr lang="en-US" dirty="0" smtClean="0"/>
            <a:t>Parietal cells</a:t>
          </a:r>
          <a:endParaRPr lang="ar-SA" dirty="0"/>
        </a:p>
      </dgm:t>
    </dgm:pt>
    <dgm:pt modelId="{09E7569F-6046-4B0A-8A48-00103EE093D0}" type="parTrans" cxnId="{EDD759FC-51C3-4344-958A-097B4DF0CF25}">
      <dgm:prSet/>
      <dgm:spPr/>
      <dgm:t>
        <a:bodyPr/>
        <a:lstStyle/>
        <a:p>
          <a:pPr rtl="1"/>
          <a:endParaRPr lang="ar-SA"/>
        </a:p>
      </dgm:t>
    </dgm:pt>
    <dgm:pt modelId="{F5146243-1939-4931-AB72-A00F1480BE2F}" type="sibTrans" cxnId="{EDD759FC-51C3-4344-958A-097B4DF0CF25}">
      <dgm:prSet/>
      <dgm:spPr/>
      <dgm:t>
        <a:bodyPr/>
        <a:lstStyle/>
        <a:p>
          <a:pPr rtl="1"/>
          <a:endParaRPr lang="ar-SA"/>
        </a:p>
      </dgm:t>
    </dgm:pt>
    <dgm:pt modelId="{076B2B78-F1F2-42B4-B90D-5C484590CB2E}">
      <dgm:prSet/>
      <dgm:spPr/>
      <dgm:t>
        <a:bodyPr/>
        <a:lstStyle/>
        <a:p>
          <a:pPr rtl="1"/>
          <a:r>
            <a:rPr lang="en-US" dirty="0" smtClean="0"/>
            <a:t>Chief cells</a:t>
          </a:r>
          <a:endParaRPr lang="ar-SA" dirty="0"/>
        </a:p>
      </dgm:t>
    </dgm:pt>
    <dgm:pt modelId="{56870360-AD76-4F30-8353-3D25E5687F8B}" type="parTrans" cxnId="{01F7310C-BBF6-4AEF-A090-4F595CAF9F74}">
      <dgm:prSet/>
      <dgm:spPr/>
      <dgm:t>
        <a:bodyPr/>
        <a:lstStyle/>
        <a:p>
          <a:pPr rtl="1"/>
          <a:endParaRPr lang="ar-SA"/>
        </a:p>
      </dgm:t>
    </dgm:pt>
    <dgm:pt modelId="{6527AE0A-4141-4180-A664-A166E6F76D0B}" type="sibTrans" cxnId="{01F7310C-BBF6-4AEF-A090-4F595CAF9F74}">
      <dgm:prSet/>
      <dgm:spPr/>
      <dgm:t>
        <a:bodyPr/>
        <a:lstStyle/>
        <a:p>
          <a:pPr rtl="1"/>
          <a:endParaRPr lang="ar-SA"/>
        </a:p>
      </dgm:t>
    </dgm:pt>
    <dgm:pt modelId="{49019201-61A3-48CE-B56E-9F958137704D}">
      <dgm:prSet/>
      <dgm:spPr/>
      <dgm:t>
        <a:bodyPr/>
        <a:lstStyle/>
        <a:p>
          <a:pPr rtl="1"/>
          <a:r>
            <a:rPr lang="en-US" dirty="0" smtClean="0"/>
            <a:t>DNES cells</a:t>
          </a:r>
          <a:endParaRPr lang="ar-SA" dirty="0"/>
        </a:p>
      </dgm:t>
    </dgm:pt>
    <dgm:pt modelId="{49AF6452-5D23-4FE1-83E1-691178770D39}" type="parTrans" cxnId="{EF38196B-7AEA-481B-AFD4-7A2E335B55EF}">
      <dgm:prSet/>
      <dgm:spPr/>
      <dgm:t>
        <a:bodyPr/>
        <a:lstStyle/>
        <a:p>
          <a:pPr rtl="1"/>
          <a:endParaRPr lang="ar-SA"/>
        </a:p>
      </dgm:t>
    </dgm:pt>
    <dgm:pt modelId="{80F58455-41DC-4ACD-A6E8-F1C6D10455A1}" type="sibTrans" cxnId="{EF38196B-7AEA-481B-AFD4-7A2E335B55EF}">
      <dgm:prSet/>
      <dgm:spPr/>
      <dgm:t>
        <a:bodyPr/>
        <a:lstStyle/>
        <a:p>
          <a:pPr rtl="1"/>
          <a:endParaRPr lang="ar-SA"/>
        </a:p>
      </dgm:t>
    </dgm:pt>
    <dgm:pt modelId="{9C71E301-D07A-4C44-9986-DB4BC14F2DF6}" type="pres">
      <dgm:prSet presAssocID="{E9774001-6D82-4E6E-AA9C-A11BA6B017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A676850-3F2B-44E9-8C49-700EB2C499C9}" type="pres">
      <dgm:prSet presAssocID="{74E218CB-1E36-40D5-8C21-3FD342189EB9}" presName="hierRoot1" presStyleCnt="0">
        <dgm:presLayoutVars>
          <dgm:hierBranch val="init"/>
        </dgm:presLayoutVars>
      </dgm:prSet>
      <dgm:spPr/>
    </dgm:pt>
    <dgm:pt modelId="{811DA5DE-3D6A-4F47-8249-47298390CE85}" type="pres">
      <dgm:prSet presAssocID="{74E218CB-1E36-40D5-8C21-3FD342189EB9}" presName="rootComposite1" presStyleCnt="0"/>
      <dgm:spPr/>
    </dgm:pt>
    <dgm:pt modelId="{5F7F7032-733F-4B4E-87AB-7EAF89CF2C27}" type="pres">
      <dgm:prSet presAssocID="{74E218CB-1E36-40D5-8C21-3FD342189E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3B29E70-06F8-42C2-B815-05A0A26FCCB8}" type="pres">
      <dgm:prSet presAssocID="{74E218CB-1E36-40D5-8C21-3FD342189EB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3FAE213-3AE7-425B-9B76-91163CFDAB83}" type="pres">
      <dgm:prSet presAssocID="{74E218CB-1E36-40D5-8C21-3FD342189EB9}" presName="hierChild2" presStyleCnt="0"/>
      <dgm:spPr/>
    </dgm:pt>
    <dgm:pt modelId="{4D542875-9678-403C-926B-44ED8303D1E2}" type="pres">
      <dgm:prSet presAssocID="{40378DD9-2D02-4AF9-B6DB-A3A352703FA9}" presName="Name37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A1EF2FB3-0F6E-4C4E-9D97-D54380BB10E6}" type="pres">
      <dgm:prSet presAssocID="{3388B468-B976-4F3B-AD86-1D702162AC75}" presName="hierRoot2" presStyleCnt="0">
        <dgm:presLayoutVars>
          <dgm:hierBranch val="init"/>
        </dgm:presLayoutVars>
      </dgm:prSet>
      <dgm:spPr/>
    </dgm:pt>
    <dgm:pt modelId="{D10ACF36-D978-4C98-B55D-AB98AE9ACAFD}" type="pres">
      <dgm:prSet presAssocID="{3388B468-B976-4F3B-AD86-1D702162AC75}" presName="rootComposite" presStyleCnt="0"/>
      <dgm:spPr/>
    </dgm:pt>
    <dgm:pt modelId="{8ED99713-4938-414D-9DEB-C0FB17B7997C}" type="pres">
      <dgm:prSet presAssocID="{3388B468-B976-4F3B-AD86-1D702162AC75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E30BF8-FD53-4B01-AE68-7118F4E0C3CF}" type="pres">
      <dgm:prSet presAssocID="{3388B468-B976-4F3B-AD86-1D702162AC75}" presName="rootConnector" presStyleLbl="node2" presStyleIdx="0" presStyleCnt="6"/>
      <dgm:spPr/>
      <dgm:t>
        <a:bodyPr/>
        <a:lstStyle/>
        <a:p>
          <a:pPr rtl="1"/>
          <a:endParaRPr lang="ar-SA"/>
        </a:p>
      </dgm:t>
    </dgm:pt>
    <dgm:pt modelId="{255C4BC9-DFE3-4211-B04F-7F0B087060D0}" type="pres">
      <dgm:prSet presAssocID="{3388B468-B976-4F3B-AD86-1D702162AC75}" presName="hierChild4" presStyleCnt="0"/>
      <dgm:spPr/>
    </dgm:pt>
    <dgm:pt modelId="{D0930CE0-3D34-4ECB-8627-CEDD7D138625}" type="pres">
      <dgm:prSet presAssocID="{3388B468-B976-4F3B-AD86-1D702162AC75}" presName="hierChild5" presStyleCnt="0"/>
      <dgm:spPr/>
    </dgm:pt>
    <dgm:pt modelId="{F61E27DB-A500-44AA-8FE8-49BEA702BD15}" type="pres">
      <dgm:prSet presAssocID="{376737A2-FC30-4CB5-9506-80598188E740}" presName="Name37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9B91C6AB-D9E8-4B05-B996-D775FFE3FD0C}" type="pres">
      <dgm:prSet presAssocID="{2DCECEA4-AC11-46B6-A444-69478C47B234}" presName="hierRoot2" presStyleCnt="0">
        <dgm:presLayoutVars>
          <dgm:hierBranch val="init"/>
        </dgm:presLayoutVars>
      </dgm:prSet>
      <dgm:spPr/>
    </dgm:pt>
    <dgm:pt modelId="{9294AF84-693E-4272-8099-B7DA4249C820}" type="pres">
      <dgm:prSet presAssocID="{2DCECEA4-AC11-46B6-A444-69478C47B234}" presName="rootComposite" presStyleCnt="0"/>
      <dgm:spPr/>
    </dgm:pt>
    <dgm:pt modelId="{638B09B8-ED3F-41B2-9F2E-4F75DA41F728}" type="pres">
      <dgm:prSet presAssocID="{2DCECEA4-AC11-46B6-A444-69478C47B234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B9F1945-3D96-4853-9366-EB163EBE972B}" type="pres">
      <dgm:prSet presAssocID="{2DCECEA4-AC11-46B6-A444-69478C47B234}" presName="rootConnector" presStyleLbl="node2" presStyleIdx="1" presStyleCnt="6"/>
      <dgm:spPr/>
      <dgm:t>
        <a:bodyPr/>
        <a:lstStyle/>
        <a:p>
          <a:pPr rtl="1"/>
          <a:endParaRPr lang="ar-SA"/>
        </a:p>
      </dgm:t>
    </dgm:pt>
    <dgm:pt modelId="{2B8CCA9B-2E42-4F58-90A9-05C78A481517}" type="pres">
      <dgm:prSet presAssocID="{2DCECEA4-AC11-46B6-A444-69478C47B234}" presName="hierChild4" presStyleCnt="0"/>
      <dgm:spPr/>
    </dgm:pt>
    <dgm:pt modelId="{4FF2793E-45AD-484F-961D-187E4C29FBEB}" type="pres">
      <dgm:prSet presAssocID="{2DCECEA4-AC11-46B6-A444-69478C47B234}" presName="hierChild5" presStyleCnt="0"/>
      <dgm:spPr/>
    </dgm:pt>
    <dgm:pt modelId="{982E8585-8C4C-4AA7-AA90-C126DFE7209C}" type="pres">
      <dgm:prSet presAssocID="{9686508B-8867-41DE-86C7-917DD2C4AA47}" presName="Name37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52AEA134-DAC0-4CFD-A2E0-5106337C6A6D}" type="pres">
      <dgm:prSet presAssocID="{BD4438CD-CE0D-409F-BB21-88EA3283AE95}" presName="hierRoot2" presStyleCnt="0">
        <dgm:presLayoutVars>
          <dgm:hierBranch val="init"/>
        </dgm:presLayoutVars>
      </dgm:prSet>
      <dgm:spPr/>
    </dgm:pt>
    <dgm:pt modelId="{1331CB9B-4DFE-4862-8652-988C5DEBDE74}" type="pres">
      <dgm:prSet presAssocID="{BD4438CD-CE0D-409F-BB21-88EA3283AE95}" presName="rootComposite" presStyleCnt="0"/>
      <dgm:spPr/>
    </dgm:pt>
    <dgm:pt modelId="{D2CEDD68-2495-489E-A6CD-D689C8BBE50D}" type="pres">
      <dgm:prSet presAssocID="{BD4438CD-CE0D-409F-BB21-88EA3283AE95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6240CF-C532-4EB8-8B41-5F5F62956504}" type="pres">
      <dgm:prSet presAssocID="{BD4438CD-CE0D-409F-BB21-88EA3283AE95}" presName="rootConnector" presStyleLbl="node2" presStyleIdx="2" presStyleCnt="6"/>
      <dgm:spPr/>
      <dgm:t>
        <a:bodyPr/>
        <a:lstStyle/>
        <a:p>
          <a:pPr rtl="1"/>
          <a:endParaRPr lang="ar-SA"/>
        </a:p>
      </dgm:t>
    </dgm:pt>
    <dgm:pt modelId="{0AF4B8EA-3C6C-4C87-B40E-9CD0661BE8F1}" type="pres">
      <dgm:prSet presAssocID="{BD4438CD-CE0D-409F-BB21-88EA3283AE95}" presName="hierChild4" presStyleCnt="0"/>
      <dgm:spPr/>
    </dgm:pt>
    <dgm:pt modelId="{DE99BF77-23EC-41A4-AF3A-CB3E6EF71237}" type="pres">
      <dgm:prSet presAssocID="{BD4438CD-CE0D-409F-BB21-88EA3283AE95}" presName="hierChild5" presStyleCnt="0"/>
      <dgm:spPr/>
    </dgm:pt>
    <dgm:pt modelId="{76F24EA4-216F-409A-9A3E-5C1376029BD4}" type="pres">
      <dgm:prSet presAssocID="{09E7569F-6046-4B0A-8A48-00103EE093D0}" presName="Name37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1DB6D30C-E467-4F72-9861-E2B7EEAA17B9}" type="pres">
      <dgm:prSet presAssocID="{36CF8848-E1EA-433F-9ED1-98249F2B9B02}" presName="hierRoot2" presStyleCnt="0">
        <dgm:presLayoutVars>
          <dgm:hierBranch val="init"/>
        </dgm:presLayoutVars>
      </dgm:prSet>
      <dgm:spPr/>
    </dgm:pt>
    <dgm:pt modelId="{B2AE889C-2BDB-48E4-85B1-0D392B438380}" type="pres">
      <dgm:prSet presAssocID="{36CF8848-E1EA-433F-9ED1-98249F2B9B02}" presName="rootComposite" presStyleCnt="0"/>
      <dgm:spPr/>
    </dgm:pt>
    <dgm:pt modelId="{D0B813F9-CE3F-46DF-98EE-C2267DCA8C57}" type="pres">
      <dgm:prSet presAssocID="{36CF8848-E1EA-433F-9ED1-98249F2B9B02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2D395B9-F2CE-400C-8B50-D3E21B43D6C4}" type="pres">
      <dgm:prSet presAssocID="{36CF8848-E1EA-433F-9ED1-98249F2B9B02}" presName="rootConnector" presStyleLbl="node2" presStyleIdx="3" presStyleCnt="6"/>
      <dgm:spPr/>
      <dgm:t>
        <a:bodyPr/>
        <a:lstStyle/>
        <a:p>
          <a:pPr rtl="1"/>
          <a:endParaRPr lang="ar-SA"/>
        </a:p>
      </dgm:t>
    </dgm:pt>
    <dgm:pt modelId="{01ECB3D1-378E-4BF8-B88B-C46232F210D5}" type="pres">
      <dgm:prSet presAssocID="{36CF8848-E1EA-433F-9ED1-98249F2B9B02}" presName="hierChild4" presStyleCnt="0"/>
      <dgm:spPr/>
    </dgm:pt>
    <dgm:pt modelId="{FBAF297F-DD62-4658-8BC3-2F6CE401269B}" type="pres">
      <dgm:prSet presAssocID="{36CF8848-E1EA-433F-9ED1-98249F2B9B02}" presName="hierChild5" presStyleCnt="0"/>
      <dgm:spPr/>
    </dgm:pt>
    <dgm:pt modelId="{FDFDEA13-E128-4F29-9A77-5204097563FA}" type="pres">
      <dgm:prSet presAssocID="{56870360-AD76-4F30-8353-3D25E5687F8B}" presName="Name37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8A274B96-BF50-41ED-8498-79F62D7CA33B}" type="pres">
      <dgm:prSet presAssocID="{076B2B78-F1F2-42B4-B90D-5C484590CB2E}" presName="hierRoot2" presStyleCnt="0">
        <dgm:presLayoutVars>
          <dgm:hierBranch val="init"/>
        </dgm:presLayoutVars>
      </dgm:prSet>
      <dgm:spPr/>
    </dgm:pt>
    <dgm:pt modelId="{969633D9-1B5B-4BC0-ADA5-145BFDC86683}" type="pres">
      <dgm:prSet presAssocID="{076B2B78-F1F2-42B4-B90D-5C484590CB2E}" presName="rootComposite" presStyleCnt="0"/>
      <dgm:spPr/>
    </dgm:pt>
    <dgm:pt modelId="{756AF693-CA6D-47E8-8BB1-33135BA0847B}" type="pres">
      <dgm:prSet presAssocID="{076B2B78-F1F2-42B4-B90D-5C484590CB2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157FD05-AE15-4EA8-B094-80A865745D0D}" type="pres">
      <dgm:prSet presAssocID="{076B2B78-F1F2-42B4-B90D-5C484590CB2E}" presName="rootConnector" presStyleLbl="node2" presStyleIdx="4" presStyleCnt="6"/>
      <dgm:spPr/>
      <dgm:t>
        <a:bodyPr/>
        <a:lstStyle/>
        <a:p>
          <a:pPr rtl="1"/>
          <a:endParaRPr lang="ar-SA"/>
        </a:p>
      </dgm:t>
    </dgm:pt>
    <dgm:pt modelId="{B0050978-8EF3-418C-9A5B-C825C2820A09}" type="pres">
      <dgm:prSet presAssocID="{076B2B78-F1F2-42B4-B90D-5C484590CB2E}" presName="hierChild4" presStyleCnt="0"/>
      <dgm:spPr/>
    </dgm:pt>
    <dgm:pt modelId="{798763D1-0CC0-4243-A53A-9F3FFCFED8D0}" type="pres">
      <dgm:prSet presAssocID="{076B2B78-F1F2-42B4-B90D-5C484590CB2E}" presName="hierChild5" presStyleCnt="0"/>
      <dgm:spPr/>
    </dgm:pt>
    <dgm:pt modelId="{FAEE3E33-B665-4971-8921-9C8960FCB8AB}" type="pres">
      <dgm:prSet presAssocID="{49AF6452-5D23-4FE1-83E1-691178770D39}" presName="Name37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A94F7C06-66D3-4353-99F2-3685F6A3E442}" type="pres">
      <dgm:prSet presAssocID="{49019201-61A3-48CE-B56E-9F958137704D}" presName="hierRoot2" presStyleCnt="0">
        <dgm:presLayoutVars>
          <dgm:hierBranch val="init"/>
        </dgm:presLayoutVars>
      </dgm:prSet>
      <dgm:spPr/>
    </dgm:pt>
    <dgm:pt modelId="{D77BA9CD-C788-49E3-BB0E-C642E9A1A4E8}" type="pres">
      <dgm:prSet presAssocID="{49019201-61A3-48CE-B56E-9F958137704D}" presName="rootComposite" presStyleCnt="0"/>
      <dgm:spPr/>
    </dgm:pt>
    <dgm:pt modelId="{70D45260-689A-4B88-916E-8AFB4FB13199}" type="pres">
      <dgm:prSet presAssocID="{49019201-61A3-48CE-B56E-9F958137704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FC8F18-A19E-41C0-B6F9-01C68B338E34}" type="pres">
      <dgm:prSet presAssocID="{49019201-61A3-48CE-B56E-9F958137704D}" presName="rootConnector" presStyleLbl="node2" presStyleIdx="5" presStyleCnt="6"/>
      <dgm:spPr/>
      <dgm:t>
        <a:bodyPr/>
        <a:lstStyle/>
        <a:p>
          <a:pPr rtl="1"/>
          <a:endParaRPr lang="ar-SA"/>
        </a:p>
      </dgm:t>
    </dgm:pt>
    <dgm:pt modelId="{BF9A99FF-2B42-4503-894E-0ABFF4F868A8}" type="pres">
      <dgm:prSet presAssocID="{49019201-61A3-48CE-B56E-9F958137704D}" presName="hierChild4" presStyleCnt="0"/>
      <dgm:spPr/>
    </dgm:pt>
    <dgm:pt modelId="{43081ACD-A8E7-49F1-B5ED-FD3BCEC70FFF}" type="pres">
      <dgm:prSet presAssocID="{49019201-61A3-48CE-B56E-9F958137704D}" presName="hierChild5" presStyleCnt="0"/>
      <dgm:spPr/>
    </dgm:pt>
    <dgm:pt modelId="{75DAA41A-2BA2-4394-A4FB-03DB8BA248D3}" type="pres">
      <dgm:prSet presAssocID="{74E218CB-1E36-40D5-8C21-3FD342189EB9}" presName="hierChild3" presStyleCnt="0"/>
      <dgm:spPr/>
    </dgm:pt>
  </dgm:ptLst>
  <dgm:cxnLst>
    <dgm:cxn modelId="{CFC46315-DF72-4920-A8C1-42AB423E6585}" type="presOf" srcId="{076B2B78-F1F2-42B4-B90D-5C484590CB2E}" destId="{6157FD05-AE15-4EA8-B094-80A865745D0D}" srcOrd="1" destOrd="0" presId="urn:microsoft.com/office/officeart/2005/8/layout/orgChart1"/>
    <dgm:cxn modelId="{EDD759FC-51C3-4344-958A-097B4DF0CF25}" srcId="{74E218CB-1E36-40D5-8C21-3FD342189EB9}" destId="{36CF8848-E1EA-433F-9ED1-98249F2B9B02}" srcOrd="3" destOrd="0" parTransId="{09E7569F-6046-4B0A-8A48-00103EE093D0}" sibTransId="{F5146243-1939-4931-AB72-A00F1480BE2F}"/>
    <dgm:cxn modelId="{50BF6245-D2CD-4324-BBB6-2CF0CA9C602A}" type="presOf" srcId="{36CF8848-E1EA-433F-9ED1-98249F2B9B02}" destId="{D0B813F9-CE3F-46DF-98EE-C2267DCA8C57}" srcOrd="0" destOrd="0" presId="urn:microsoft.com/office/officeart/2005/8/layout/orgChart1"/>
    <dgm:cxn modelId="{685EFF37-3082-4FF0-8318-EF61743A02D4}" type="presOf" srcId="{076B2B78-F1F2-42B4-B90D-5C484590CB2E}" destId="{756AF693-CA6D-47E8-8BB1-33135BA0847B}" srcOrd="0" destOrd="0" presId="urn:microsoft.com/office/officeart/2005/8/layout/orgChart1"/>
    <dgm:cxn modelId="{65464A1E-2E1E-4F94-9B78-8C6BD443E150}" type="presOf" srcId="{49019201-61A3-48CE-B56E-9F958137704D}" destId="{43FC8F18-A19E-41C0-B6F9-01C68B338E34}" srcOrd="1" destOrd="0" presId="urn:microsoft.com/office/officeart/2005/8/layout/orgChart1"/>
    <dgm:cxn modelId="{CA887CD2-880A-4099-A496-665FD1CBA839}" type="presOf" srcId="{E9774001-6D82-4E6E-AA9C-A11BA6B01714}" destId="{9C71E301-D07A-4C44-9986-DB4BC14F2DF6}" srcOrd="0" destOrd="0" presId="urn:microsoft.com/office/officeart/2005/8/layout/orgChart1"/>
    <dgm:cxn modelId="{ADCC5C78-C1D6-48B3-95CC-199645554FF2}" type="presOf" srcId="{376737A2-FC30-4CB5-9506-80598188E740}" destId="{F61E27DB-A500-44AA-8FE8-49BEA702BD15}" srcOrd="0" destOrd="0" presId="urn:microsoft.com/office/officeart/2005/8/layout/orgChart1"/>
    <dgm:cxn modelId="{861AE0B7-4C9C-43DC-B7A1-CA80A93DE88E}" type="presOf" srcId="{2DCECEA4-AC11-46B6-A444-69478C47B234}" destId="{638B09B8-ED3F-41B2-9F2E-4F75DA41F728}" srcOrd="0" destOrd="0" presId="urn:microsoft.com/office/officeart/2005/8/layout/orgChart1"/>
    <dgm:cxn modelId="{6EEC9A16-F87C-4124-AD0D-DE694C712C06}" type="presOf" srcId="{56870360-AD76-4F30-8353-3D25E5687F8B}" destId="{FDFDEA13-E128-4F29-9A77-5204097563FA}" srcOrd="0" destOrd="0" presId="urn:microsoft.com/office/officeart/2005/8/layout/orgChart1"/>
    <dgm:cxn modelId="{FEC74DBF-D931-4379-9B9A-CB18D6B8F4D4}" type="presOf" srcId="{BD4438CD-CE0D-409F-BB21-88EA3283AE95}" destId="{D2CEDD68-2495-489E-A6CD-D689C8BBE50D}" srcOrd="0" destOrd="0" presId="urn:microsoft.com/office/officeart/2005/8/layout/orgChart1"/>
    <dgm:cxn modelId="{6144FE33-F675-41AD-804A-645060193FB9}" type="presOf" srcId="{74E218CB-1E36-40D5-8C21-3FD342189EB9}" destId="{5F7F7032-733F-4B4E-87AB-7EAF89CF2C27}" srcOrd="0" destOrd="0" presId="urn:microsoft.com/office/officeart/2005/8/layout/orgChart1"/>
    <dgm:cxn modelId="{A5B8130E-3E5C-4FA9-BC6A-2201191DD588}" type="presOf" srcId="{09E7569F-6046-4B0A-8A48-00103EE093D0}" destId="{76F24EA4-216F-409A-9A3E-5C1376029BD4}" srcOrd="0" destOrd="0" presId="urn:microsoft.com/office/officeart/2005/8/layout/orgChart1"/>
    <dgm:cxn modelId="{E6644DCD-4538-4099-9F63-5DE18EC076E2}" type="presOf" srcId="{3388B468-B976-4F3B-AD86-1D702162AC75}" destId="{8ED99713-4938-414D-9DEB-C0FB17B7997C}" srcOrd="0" destOrd="0" presId="urn:microsoft.com/office/officeart/2005/8/layout/orgChart1"/>
    <dgm:cxn modelId="{CB21C5A7-793E-4EEC-86EE-5A862300128F}" srcId="{E9774001-6D82-4E6E-AA9C-A11BA6B01714}" destId="{74E218CB-1E36-40D5-8C21-3FD342189EB9}" srcOrd="0" destOrd="0" parTransId="{0A6178C1-F873-4E31-8D7F-B6B9F44A9259}" sibTransId="{FC2DD4BC-63CA-46C8-BF0B-07C9D4A82AF4}"/>
    <dgm:cxn modelId="{6DB819DE-4A3F-4639-B466-70571810D45A}" srcId="{74E218CB-1E36-40D5-8C21-3FD342189EB9}" destId="{3388B468-B976-4F3B-AD86-1D702162AC75}" srcOrd="0" destOrd="0" parTransId="{40378DD9-2D02-4AF9-B6DB-A3A352703FA9}" sibTransId="{211CF27B-24FC-4EEE-830A-5D2C87A2919E}"/>
    <dgm:cxn modelId="{D30ABE73-B654-4DAB-B4A1-82F9BCABAE50}" type="presOf" srcId="{40378DD9-2D02-4AF9-B6DB-A3A352703FA9}" destId="{4D542875-9678-403C-926B-44ED8303D1E2}" srcOrd="0" destOrd="0" presId="urn:microsoft.com/office/officeart/2005/8/layout/orgChart1"/>
    <dgm:cxn modelId="{01F7310C-BBF6-4AEF-A090-4F595CAF9F74}" srcId="{74E218CB-1E36-40D5-8C21-3FD342189EB9}" destId="{076B2B78-F1F2-42B4-B90D-5C484590CB2E}" srcOrd="4" destOrd="0" parTransId="{56870360-AD76-4F30-8353-3D25E5687F8B}" sibTransId="{6527AE0A-4141-4180-A664-A166E6F76D0B}"/>
    <dgm:cxn modelId="{B8356981-35F3-4271-A2F7-923291B47B81}" type="presOf" srcId="{49019201-61A3-48CE-B56E-9F958137704D}" destId="{70D45260-689A-4B88-916E-8AFB4FB13199}" srcOrd="0" destOrd="0" presId="urn:microsoft.com/office/officeart/2005/8/layout/orgChart1"/>
    <dgm:cxn modelId="{6E2D99CC-A4F3-486E-B402-89553C6CEEBE}" srcId="{74E218CB-1E36-40D5-8C21-3FD342189EB9}" destId="{2DCECEA4-AC11-46B6-A444-69478C47B234}" srcOrd="1" destOrd="0" parTransId="{376737A2-FC30-4CB5-9506-80598188E740}" sibTransId="{628B0CFD-4CBB-4873-9CA4-320E7B46FFF2}"/>
    <dgm:cxn modelId="{A84A00AC-51D9-4806-BF23-8D8CBF2EC5A3}" type="presOf" srcId="{3388B468-B976-4F3B-AD86-1D702162AC75}" destId="{BCE30BF8-FD53-4B01-AE68-7118F4E0C3CF}" srcOrd="1" destOrd="0" presId="urn:microsoft.com/office/officeart/2005/8/layout/orgChart1"/>
    <dgm:cxn modelId="{A343DDAB-F470-4559-9C5B-B37C1E64A9C3}" type="presOf" srcId="{49AF6452-5D23-4FE1-83E1-691178770D39}" destId="{FAEE3E33-B665-4971-8921-9C8960FCB8AB}" srcOrd="0" destOrd="0" presId="urn:microsoft.com/office/officeart/2005/8/layout/orgChart1"/>
    <dgm:cxn modelId="{9A86B0B2-1FED-43BD-8DE7-30BB439B91C2}" type="presOf" srcId="{74E218CB-1E36-40D5-8C21-3FD342189EB9}" destId="{53B29E70-06F8-42C2-B815-05A0A26FCCB8}" srcOrd="1" destOrd="0" presId="urn:microsoft.com/office/officeart/2005/8/layout/orgChart1"/>
    <dgm:cxn modelId="{192E2729-5C13-41F8-81AB-D2E7264C34AF}" type="presOf" srcId="{36CF8848-E1EA-433F-9ED1-98249F2B9B02}" destId="{B2D395B9-F2CE-400C-8B50-D3E21B43D6C4}" srcOrd="1" destOrd="0" presId="urn:microsoft.com/office/officeart/2005/8/layout/orgChart1"/>
    <dgm:cxn modelId="{E4196F62-2ABF-43DC-8B63-A55F3678CE5B}" type="presOf" srcId="{9686508B-8867-41DE-86C7-917DD2C4AA47}" destId="{982E8585-8C4C-4AA7-AA90-C126DFE7209C}" srcOrd="0" destOrd="0" presId="urn:microsoft.com/office/officeart/2005/8/layout/orgChart1"/>
    <dgm:cxn modelId="{F9CA3331-FC2A-482F-9373-22435A8DAF10}" srcId="{74E218CB-1E36-40D5-8C21-3FD342189EB9}" destId="{BD4438CD-CE0D-409F-BB21-88EA3283AE95}" srcOrd="2" destOrd="0" parTransId="{9686508B-8867-41DE-86C7-917DD2C4AA47}" sibTransId="{7B0C4862-0608-4A04-A0A3-F72C14C311FC}"/>
    <dgm:cxn modelId="{EF38196B-7AEA-481B-AFD4-7A2E335B55EF}" srcId="{74E218CB-1E36-40D5-8C21-3FD342189EB9}" destId="{49019201-61A3-48CE-B56E-9F958137704D}" srcOrd="5" destOrd="0" parTransId="{49AF6452-5D23-4FE1-83E1-691178770D39}" sibTransId="{80F58455-41DC-4ACD-A6E8-F1C6D10455A1}"/>
    <dgm:cxn modelId="{EFF9D3D9-A5C4-4BA3-B8CC-3ABA5EC38AD6}" type="presOf" srcId="{2DCECEA4-AC11-46B6-A444-69478C47B234}" destId="{3B9F1945-3D96-4853-9366-EB163EBE972B}" srcOrd="1" destOrd="0" presId="urn:microsoft.com/office/officeart/2005/8/layout/orgChart1"/>
    <dgm:cxn modelId="{8B88054A-E9A2-49E6-8D6C-61A06140E9DE}" type="presOf" srcId="{BD4438CD-CE0D-409F-BB21-88EA3283AE95}" destId="{846240CF-C532-4EB8-8B41-5F5F62956504}" srcOrd="1" destOrd="0" presId="urn:microsoft.com/office/officeart/2005/8/layout/orgChart1"/>
    <dgm:cxn modelId="{C389E591-4F71-46CD-8ECB-766E17970979}" type="presParOf" srcId="{9C71E301-D07A-4C44-9986-DB4BC14F2DF6}" destId="{FA676850-3F2B-44E9-8C49-700EB2C499C9}" srcOrd="0" destOrd="0" presId="urn:microsoft.com/office/officeart/2005/8/layout/orgChart1"/>
    <dgm:cxn modelId="{E44BA39B-074A-44D5-A12E-97D8F2006419}" type="presParOf" srcId="{FA676850-3F2B-44E9-8C49-700EB2C499C9}" destId="{811DA5DE-3D6A-4F47-8249-47298390CE85}" srcOrd="0" destOrd="0" presId="urn:microsoft.com/office/officeart/2005/8/layout/orgChart1"/>
    <dgm:cxn modelId="{BFD39E9A-3028-42C3-BE6F-7424CE745070}" type="presParOf" srcId="{811DA5DE-3D6A-4F47-8249-47298390CE85}" destId="{5F7F7032-733F-4B4E-87AB-7EAF89CF2C27}" srcOrd="0" destOrd="0" presId="urn:microsoft.com/office/officeart/2005/8/layout/orgChart1"/>
    <dgm:cxn modelId="{309A0E11-F0FF-4226-8197-AF0D22456C8E}" type="presParOf" srcId="{811DA5DE-3D6A-4F47-8249-47298390CE85}" destId="{53B29E70-06F8-42C2-B815-05A0A26FCCB8}" srcOrd="1" destOrd="0" presId="urn:microsoft.com/office/officeart/2005/8/layout/orgChart1"/>
    <dgm:cxn modelId="{E94E807E-4AB8-43F2-B33B-8B0B94C3AF6E}" type="presParOf" srcId="{FA676850-3F2B-44E9-8C49-700EB2C499C9}" destId="{E3FAE213-3AE7-425B-9B76-91163CFDAB83}" srcOrd="1" destOrd="0" presId="urn:microsoft.com/office/officeart/2005/8/layout/orgChart1"/>
    <dgm:cxn modelId="{50967970-EBFC-41AF-ADC4-FA7B9726E962}" type="presParOf" srcId="{E3FAE213-3AE7-425B-9B76-91163CFDAB83}" destId="{4D542875-9678-403C-926B-44ED8303D1E2}" srcOrd="0" destOrd="0" presId="urn:microsoft.com/office/officeart/2005/8/layout/orgChart1"/>
    <dgm:cxn modelId="{306E0DE0-F976-45B7-B79C-486AC9AD5013}" type="presParOf" srcId="{E3FAE213-3AE7-425B-9B76-91163CFDAB83}" destId="{A1EF2FB3-0F6E-4C4E-9D97-D54380BB10E6}" srcOrd="1" destOrd="0" presId="urn:microsoft.com/office/officeart/2005/8/layout/orgChart1"/>
    <dgm:cxn modelId="{395C010D-AE35-4924-A656-0AB78C5FA1BA}" type="presParOf" srcId="{A1EF2FB3-0F6E-4C4E-9D97-D54380BB10E6}" destId="{D10ACF36-D978-4C98-B55D-AB98AE9ACAFD}" srcOrd="0" destOrd="0" presId="urn:microsoft.com/office/officeart/2005/8/layout/orgChart1"/>
    <dgm:cxn modelId="{38580F70-AFB3-4D0F-8C10-F20C7B7B1390}" type="presParOf" srcId="{D10ACF36-D978-4C98-B55D-AB98AE9ACAFD}" destId="{8ED99713-4938-414D-9DEB-C0FB17B7997C}" srcOrd="0" destOrd="0" presId="urn:microsoft.com/office/officeart/2005/8/layout/orgChart1"/>
    <dgm:cxn modelId="{CF330F3F-5961-4460-8FCA-F902E5FC725A}" type="presParOf" srcId="{D10ACF36-D978-4C98-B55D-AB98AE9ACAFD}" destId="{BCE30BF8-FD53-4B01-AE68-7118F4E0C3CF}" srcOrd="1" destOrd="0" presId="urn:microsoft.com/office/officeart/2005/8/layout/orgChart1"/>
    <dgm:cxn modelId="{F600BF92-D876-4B40-8B83-BAE4609D5940}" type="presParOf" srcId="{A1EF2FB3-0F6E-4C4E-9D97-D54380BB10E6}" destId="{255C4BC9-DFE3-4211-B04F-7F0B087060D0}" srcOrd="1" destOrd="0" presId="urn:microsoft.com/office/officeart/2005/8/layout/orgChart1"/>
    <dgm:cxn modelId="{D54D774A-3817-4117-9D12-C41A7B6296F3}" type="presParOf" srcId="{A1EF2FB3-0F6E-4C4E-9D97-D54380BB10E6}" destId="{D0930CE0-3D34-4ECB-8627-CEDD7D138625}" srcOrd="2" destOrd="0" presId="urn:microsoft.com/office/officeart/2005/8/layout/orgChart1"/>
    <dgm:cxn modelId="{62A47FC1-2983-4888-BADF-7020ED2A8DC1}" type="presParOf" srcId="{E3FAE213-3AE7-425B-9B76-91163CFDAB83}" destId="{F61E27DB-A500-44AA-8FE8-49BEA702BD15}" srcOrd="2" destOrd="0" presId="urn:microsoft.com/office/officeart/2005/8/layout/orgChart1"/>
    <dgm:cxn modelId="{EA488D93-C866-4B8A-9A2C-99C02C3CBF23}" type="presParOf" srcId="{E3FAE213-3AE7-425B-9B76-91163CFDAB83}" destId="{9B91C6AB-D9E8-4B05-B996-D775FFE3FD0C}" srcOrd="3" destOrd="0" presId="urn:microsoft.com/office/officeart/2005/8/layout/orgChart1"/>
    <dgm:cxn modelId="{C0923F4A-05AA-4D11-A892-67E5F3F81341}" type="presParOf" srcId="{9B91C6AB-D9E8-4B05-B996-D775FFE3FD0C}" destId="{9294AF84-693E-4272-8099-B7DA4249C820}" srcOrd="0" destOrd="0" presId="urn:microsoft.com/office/officeart/2005/8/layout/orgChart1"/>
    <dgm:cxn modelId="{E6781F77-9160-4D15-91A4-4D6B7CEE1144}" type="presParOf" srcId="{9294AF84-693E-4272-8099-B7DA4249C820}" destId="{638B09B8-ED3F-41B2-9F2E-4F75DA41F728}" srcOrd="0" destOrd="0" presId="urn:microsoft.com/office/officeart/2005/8/layout/orgChart1"/>
    <dgm:cxn modelId="{13B028E8-9034-4571-AB06-9E7A7C0704A1}" type="presParOf" srcId="{9294AF84-693E-4272-8099-B7DA4249C820}" destId="{3B9F1945-3D96-4853-9366-EB163EBE972B}" srcOrd="1" destOrd="0" presId="urn:microsoft.com/office/officeart/2005/8/layout/orgChart1"/>
    <dgm:cxn modelId="{85D51938-FB27-4B30-96AE-941B8EA90C63}" type="presParOf" srcId="{9B91C6AB-D9E8-4B05-B996-D775FFE3FD0C}" destId="{2B8CCA9B-2E42-4F58-90A9-05C78A481517}" srcOrd="1" destOrd="0" presId="urn:microsoft.com/office/officeart/2005/8/layout/orgChart1"/>
    <dgm:cxn modelId="{E5D28023-0422-41A0-AA1A-2BF21A24228B}" type="presParOf" srcId="{9B91C6AB-D9E8-4B05-B996-D775FFE3FD0C}" destId="{4FF2793E-45AD-484F-961D-187E4C29FBEB}" srcOrd="2" destOrd="0" presId="urn:microsoft.com/office/officeart/2005/8/layout/orgChart1"/>
    <dgm:cxn modelId="{ADB1878B-B778-4356-BC3E-60A86887CF12}" type="presParOf" srcId="{E3FAE213-3AE7-425B-9B76-91163CFDAB83}" destId="{982E8585-8C4C-4AA7-AA90-C126DFE7209C}" srcOrd="4" destOrd="0" presId="urn:microsoft.com/office/officeart/2005/8/layout/orgChart1"/>
    <dgm:cxn modelId="{30AADDBA-8DD2-4F07-8014-671E14E74C9A}" type="presParOf" srcId="{E3FAE213-3AE7-425B-9B76-91163CFDAB83}" destId="{52AEA134-DAC0-4CFD-A2E0-5106337C6A6D}" srcOrd="5" destOrd="0" presId="urn:microsoft.com/office/officeart/2005/8/layout/orgChart1"/>
    <dgm:cxn modelId="{0EE818F4-9CD4-4260-BE50-0B5E6C8FB43B}" type="presParOf" srcId="{52AEA134-DAC0-4CFD-A2E0-5106337C6A6D}" destId="{1331CB9B-4DFE-4862-8652-988C5DEBDE74}" srcOrd="0" destOrd="0" presId="urn:microsoft.com/office/officeart/2005/8/layout/orgChart1"/>
    <dgm:cxn modelId="{1EA1B504-8D83-4A3B-A5C3-846F9D1D088B}" type="presParOf" srcId="{1331CB9B-4DFE-4862-8652-988C5DEBDE74}" destId="{D2CEDD68-2495-489E-A6CD-D689C8BBE50D}" srcOrd="0" destOrd="0" presId="urn:microsoft.com/office/officeart/2005/8/layout/orgChart1"/>
    <dgm:cxn modelId="{B2CF76BB-4746-45D4-ACC3-9A28FFFFE87A}" type="presParOf" srcId="{1331CB9B-4DFE-4862-8652-988C5DEBDE74}" destId="{846240CF-C532-4EB8-8B41-5F5F62956504}" srcOrd="1" destOrd="0" presId="urn:microsoft.com/office/officeart/2005/8/layout/orgChart1"/>
    <dgm:cxn modelId="{EBB3C2D1-C84A-4913-B87F-A8AAB2C5820C}" type="presParOf" srcId="{52AEA134-DAC0-4CFD-A2E0-5106337C6A6D}" destId="{0AF4B8EA-3C6C-4C87-B40E-9CD0661BE8F1}" srcOrd="1" destOrd="0" presId="urn:microsoft.com/office/officeart/2005/8/layout/orgChart1"/>
    <dgm:cxn modelId="{3A4CD843-1A5F-41FE-8BB5-AF199CDCEFF9}" type="presParOf" srcId="{52AEA134-DAC0-4CFD-A2E0-5106337C6A6D}" destId="{DE99BF77-23EC-41A4-AF3A-CB3E6EF71237}" srcOrd="2" destOrd="0" presId="urn:microsoft.com/office/officeart/2005/8/layout/orgChart1"/>
    <dgm:cxn modelId="{5DA83AAF-9D56-41E0-8A5B-6049242F98E9}" type="presParOf" srcId="{E3FAE213-3AE7-425B-9B76-91163CFDAB83}" destId="{76F24EA4-216F-409A-9A3E-5C1376029BD4}" srcOrd="6" destOrd="0" presId="urn:microsoft.com/office/officeart/2005/8/layout/orgChart1"/>
    <dgm:cxn modelId="{C27B6179-28CA-44EC-B292-40EEE84250E9}" type="presParOf" srcId="{E3FAE213-3AE7-425B-9B76-91163CFDAB83}" destId="{1DB6D30C-E467-4F72-9861-E2B7EEAA17B9}" srcOrd="7" destOrd="0" presId="urn:microsoft.com/office/officeart/2005/8/layout/orgChart1"/>
    <dgm:cxn modelId="{7EDA9628-AA5D-4235-BD4C-6A4DD0CB1225}" type="presParOf" srcId="{1DB6D30C-E467-4F72-9861-E2B7EEAA17B9}" destId="{B2AE889C-2BDB-48E4-85B1-0D392B438380}" srcOrd="0" destOrd="0" presId="urn:microsoft.com/office/officeart/2005/8/layout/orgChart1"/>
    <dgm:cxn modelId="{61054629-1DF1-4B09-9A6D-DA2B26324336}" type="presParOf" srcId="{B2AE889C-2BDB-48E4-85B1-0D392B438380}" destId="{D0B813F9-CE3F-46DF-98EE-C2267DCA8C57}" srcOrd="0" destOrd="0" presId="urn:microsoft.com/office/officeart/2005/8/layout/orgChart1"/>
    <dgm:cxn modelId="{4309F61A-2559-479A-ABA7-A0027A8A148F}" type="presParOf" srcId="{B2AE889C-2BDB-48E4-85B1-0D392B438380}" destId="{B2D395B9-F2CE-400C-8B50-D3E21B43D6C4}" srcOrd="1" destOrd="0" presId="urn:microsoft.com/office/officeart/2005/8/layout/orgChart1"/>
    <dgm:cxn modelId="{6451ABD1-24FD-483B-BD22-A2A32D267B52}" type="presParOf" srcId="{1DB6D30C-E467-4F72-9861-E2B7EEAA17B9}" destId="{01ECB3D1-378E-4BF8-B88B-C46232F210D5}" srcOrd="1" destOrd="0" presId="urn:microsoft.com/office/officeart/2005/8/layout/orgChart1"/>
    <dgm:cxn modelId="{F00E35E6-6EFE-444A-AC3F-30628C2E14AE}" type="presParOf" srcId="{1DB6D30C-E467-4F72-9861-E2B7EEAA17B9}" destId="{FBAF297F-DD62-4658-8BC3-2F6CE401269B}" srcOrd="2" destOrd="0" presId="urn:microsoft.com/office/officeart/2005/8/layout/orgChart1"/>
    <dgm:cxn modelId="{B9ADCA0D-45D5-4130-9686-D0CA71723348}" type="presParOf" srcId="{E3FAE213-3AE7-425B-9B76-91163CFDAB83}" destId="{FDFDEA13-E128-4F29-9A77-5204097563FA}" srcOrd="8" destOrd="0" presId="urn:microsoft.com/office/officeart/2005/8/layout/orgChart1"/>
    <dgm:cxn modelId="{C3149884-C03C-4AE6-9955-683DE4CD5066}" type="presParOf" srcId="{E3FAE213-3AE7-425B-9B76-91163CFDAB83}" destId="{8A274B96-BF50-41ED-8498-79F62D7CA33B}" srcOrd="9" destOrd="0" presId="urn:microsoft.com/office/officeart/2005/8/layout/orgChart1"/>
    <dgm:cxn modelId="{37EB4CF4-6465-456F-8202-CD442A843C58}" type="presParOf" srcId="{8A274B96-BF50-41ED-8498-79F62D7CA33B}" destId="{969633D9-1B5B-4BC0-ADA5-145BFDC86683}" srcOrd="0" destOrd="0" presId="urn:microsoft.com/office/officeart/2005/8/layout/orgChart1"/>
    <dgm:cxn modelId="{7FCD7DEE-C448-4245-BCD5-EB52B0386008}" type="presParOf" srcId="{969633D9-1B5B-4BC0-ADA5-145BFDC86683}" destId="{756AF693-CA6D-47E8-8BB1-33135BA0847B}" srcOrd="0" destOrd="0" presId="urn:microsoft.com/office/officeart/2005/8/layout/orgChart1"/>
    <dgm:cxn modelId="{322F8673-DB83-4787-8A7C-14CFA0894DF1}" type="presParOf" srcId="{969633D9-1B5B-4BC0-ADA5-145BFDC86683}" destId="{6157FD05-AE15-4EA8-B094-80A865745D0D}" srcOrd="1" destOrd="0" presId="urn:microsoft.com/office/officeart/2005/8/layout/orgChart1"/>
    <dgm:cxn modelId="{CE24A3FD-AB11-494F-A61F-16FD60591EFB}" type="presParOf" srcId="{8A274B96-BF50-41ED-8498-79F62D7CA33B}" destId="{B0050978-8EF3-418C-9A5B-C825C2820A09}" srcOrd="1" destOrd="0" presId="urn:microsoft.com/office/officeart/2005/8/layout/orgChart1"/>
    <dgm:cxn modelId="{A9283C92-A30E-4BC2-920A-7410C302A0A2}" type="presParOf" srcId="{8A274B96-BF50-41ED-8498-79F62D7CA33B}" destId="{798763D1-0CC0-4243-A53A-9F3FFCFED8D0}" srcOrd="2" destOrd="0" presId="urn:microsoft.com/office/officeart/2005/8/layout/orgChart1"/>
    <dgm:cxn modelId="{1FBE8EA2-94C7-4246-9136-DE5CA3338CEB}" type="presParOf" srcId="{E3FAE213-3AE7-425B-9B76-91163CFDAB83}" destId="{FAEE3E33-B665-4971-8921-9C8960FCB8AB}" srcOrd="10" destOrd="0" presId="urn:microsoft.com/office/officeart/2005/8/layout/orgChart1"/>
    <dgm:cxn modelId="{65A1466E-765A-44BC-BF71-9B90CEB06C39}" type="presParOf" srcId="{E3FAE213-3AE7-425B-9B76-91163CFDAB83}" destId="{A94F7C06-66D3-4353-99F2-3685F6A3E442}" srcOrd="11" destOrd="0" presId="urn:microsoft.com/office/officeart/2005/8/layout/orgChart1"/>
    <dgm:cxn modelId="{C3A51208-D8B6-46CC-B137-804B0757DF46}" type="presParOf" srcId="{A94F7C06-66D3-4353-99F2-3685F6A3E442}" destId="{D77BA9CD-C788-49E3-BB0E-C642E9A1A4E8}" srcOrd="0" destOrd="0" presId="urn:microsoft.com/office/officeart/2005/8/layout/orgChart1"/>
    <dgm:cxn modelId="{7AA50703-6211-4AA4-8A61-410FE094E926}" type="presParOf" srcId="{D77BA9CD-C788-49E3-BB0E-C642E9A1A4E8}" destId="{70D45260-689A-4B88-916E-8AFB4FB13199}" srcOrd="0" destOrd="0" presId="urn:microsoft.com/office/officeart/2005/8/layout/orgChart1"/>
    <dgm:cxn modelId="{7239B351-D26E-4754-9ACE-1DD67DDBDCC8}" type="presParOf" srcId="{D77BA9CD-C788-49E3-BB0E-C642E9A1A4E8}" destId="{43FC8F18-A19E-41C0-B6F9-01C68B338E34}" srcOrd="1" destOrd="0" presId="urn:microsoft.com/office/officeart/2005/8/layout/orgChart1"/>
    <dgm:cxn modelId="{95A474C1-CA73-4C22-9D8F-B0D8EEC75F0D}" type="presParOf" srcId="{A94F7C06-66D3-4353-99F2-3685F6A3E442}" destId="{BF9A99FF-2B42-4503-894E-0ABFF4F868A8}" srcOrd="1" destOrd="0" presId="urn:microsoft.com/office/officeart/2005/8/layout/orgChart1"/>
    <dgm:cxn modelId="{8AF8075A-9031-45CE-BCDD-987766D975E3}" type="presParOf" srcId="{A94F7C06-66D3-4353-99F2-3685F6A3E442}" destId="{43081ACD-A8E7-49F1-B5ED-FD3BCEC70FFF}" srcOrd="2" destOrd="0" presId="urn:microsoft.com/office/officeart/2005/8/layout/orgChart1"/>
    <dgm:cxn modelId="{9EAFF609-6059-4A78-A779-A2959EA9E696}" type="presParOf" srcId="{FA676850-3F2B-44E9-8C49-700EB2C499C9}" destId="{75DAA41A-2BA2-4394-A4FB-03DB8BA248D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1F8812-7CCD-45C1-825F-F00A3515D0C2}" type="doc">
      <dgm:prSet loTypeId="urn:microsoft.com/office/officeart/2005/8/layout/hList1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A05CBA4-5321-4732-991F-12C2C9F19259}">
      <dgm:prSet phldrT="[نص]"/>
      <dgm:spPr/>
      <dgm:t>
        <a:bodyPr/>
        <a:lstStyle/>
        <a:p>
          <a:pPr rtl="1"/>
          <a:r>
            <a:rPr lang="en-US" dirty="0" smtClean="0"/>
            <a:t>Cardiac region</a:t>
          </a:r>
          <a:endParaRPr lang="ar-SA" dirty="0"/>
        </a:p>
      </dgm:t>
    </dgm:pt>
    <dgm:pt modelId="{CD065DDA-B238-481E-ABDD-F4F5328E4810}" type="parTrans" cxnId="{1F5B4E6C-F435-428D-9E85-C766A40D06C2}">
      <dgm:prSet/>
      <dgm:spPr/>
      <dgm:t>
        <a:bodyPr/>
        <a:lstStyle/>
        <a:p>
          <a:pPr rtl="1"/>
          <a:endParaRPr lang="ar-SA"/>
        </a:p>
      </dgm:t>
    </dgm:pt>
    <dgm:pt modelId="{5A1A2B96-40E9-4239-914B-C11DDFEB33CF}" type="sibTrans" cxnId="{1F5B4E6C-F435-428D-9E85-C766A40D06C2}">
      <dgm:prSet/>
      <dgm:spPr/>
      <dgm:t>
        <a:bodyPr/>
        <a:lstStyle/>
        <a:p>
          <a:pPr rtl="1"/>
          <a:endParaRPr lang="ar-SA"/>
        </a:p>
      </dgm:t>
    </dgm:pt>
    <dgm:pt modelId="{734A58E0-F615-4E8C-8631-22470D20DB15}">
      <dgm:prSet phldrT="[نص]"/>
      <dgm:spPr/>
      <dgm:t>
        <a:bodyPr/>
        <a:lstStyle/>
        <a:p>
          <a:pPr rtl="0"/>
          <a:endParaRPr lang="ar-SA" dirty="0"/>
        </a:p>
      </dgm:t>
    </dgm:pt>
    <dgm:pt modelId="{C78B2E4F-8C0E-413E-BADC-EAE669C402E2}" type="parTrans" cxnId="{F628D901-6F30-4F4F-B669-B9929FDEEAF4}">
      <dgm:prSet/>
      <dgm:spPr/>
      <dgm:t>
        <a:bodyPr/>
        <a:lstStyle/>
        <a:p>
          <a:pPr rtl="1"/>
          <a:endParaRPr lang="ar-SA"/>
        </a:p>
      </dgm:t>
    </dgm:pt>
    <dgm:pt modelId="{886D359E-EC84-44CD-90FB-891E5D7E5FDD}" type="sibTrans" cxnId="{F628D901-6F30-4F4F-B669-B9929FDEEAF4}">
      <dgm:prSet/>
      <dgm:spPr/>
      <dgm:t>
        <a:bodyPr/>
        <a:lstStyle/>
        <a:p>
          <a:pPr rtl="1"/>
          <a:endParaRPr lang="ar-SA"/>
        </a:p>
      </dgm:t>
    </dgm:pt>
    <dgm:pt modelId="{38F83D6E-046D-4362-B89E-12EA88D26027}">
      <dgm:prSet phldrT="[نص]"/>
      <dgm:spPr/>
      <dgm:t>
        <a:bodyPr/>
        <a:lstStyle/>
        <a:p>
          <a:pPr rtl="0"/>
          <a:r>
            <a:rPr lang="en-US" dirty="0" smtClean="0"/>
            <a:t>Gastric pit are shallower</a:t>
          </a:r>
          <a:endParaRPr lang="ar-SA" dirty="0"/>
        </a:p>
      </dgm:t>
    </dgm:pt>
    <dgm:pt modelId="{1B060332-8916-4120-8B62-4AC7828D8270}" type="parTrans" cxnId="{0ED13148-266C-48D6-A4C2-57B7D91D2459}">
      <dgm:prSet/>
      <dgm:spPr/>
      <dgm:t>
        <a:bodyPr/>
        <a:lstStyle/>
        <a:p>
          <a:pPr rtl="1"/>
          <a:endParaRPr lang="ar-SA"/>
        </a:p>
      </dgm:t>
    </dgm:pt>
    <dgm:pt modelId="{780C326C-FFF6-4C4B-BA7A-98ACA8341686}" type="sibTrans" cxnId="{0ED13148-266C-48D6-A4C2-57B7D91D2459}">
      <dgm:prSet/>
      <dgm:spPr/>
      <dgm:t>
        <a:bodyPr/>
        <a:lstStyle/>
        <a:p>
          <a:pPr rtl="1"/>
          <a:endParaRPr lang="ar-SA"/>
        </a:p>
      </dgm:t>
    </dgm:pt>
    <dgm:pt modelId="{9ADC246D-2FF1-4EA3-9F76-7F5925D3AD75}">
      <dgm:prSet phldrT="[نص]"/>
      <dgm:spPr/>
      <dgm:t>
        <a:bodyPr/>
        <a:lstStyle/>
        <a:p>
          <a:pPr rtl="1"/>
          <a:r>
            <a:rPr lang="en-US" dirty="0" err="1" smtClean="0"/>
            <a:t>Fundus</a:t>
          </a:r>
          <a:r>
            <a:rPr lang="en-US" dirty="0" smtClean="0"/>
            <a:t> region</a:t>
          </a:r>
          <a:endParaRPr lang="ar-SA" dirty="0"/>
        </a:p>
      </dgm:t>
    </dgm:pt>
    <dgm:pt modelId="{8D8BEB49-3FEE-41BE-8C3F-A67365B02DB1}" type="parTrans" cxnId="{325258E7-85CB-4BC1-B7F2-6837445BDA3C}">
      <dgm:prSet/>
      <dgm:spPr/>
      <dgm:t>
        <a:bodyPr/>
        <a:lstStyle/>
        <a:p>
          <a:pPr rtl="1"/>
          <a:endParaRPr lang="ar-SA"/>
        </a:p>
      </dgm:t>
    </dgm:pt>
    <dgm:pt modelId="{A72DEDDF-FF87-4FC0-9C58-2678BD504BDC}" type="sibTrans" cxnId="{325258E7-85CB-4BC1-B7F2-6837445BDA3C}">
      <dgm:prSet/>
      <dgm:spPr/>
      <dgm:t>
        <a:bodyPr/>
        <a:lstStyle/>
        <a:p>
          <a:pPr rtl="1"/>
          <a:endParaRPr lang="ar-SA"/>
        </a:p>
      </dgm:t>
    </dgm:pt>
    <dgm:pt modelId="{4AEA63A5-BF81-4C64-9E44-E264D4D504C1}">
      <dgm:prSet phldrT="[نص]"/>
      <dgm:spPr/>
      <dgm:t>
        <a:bodyPr/>
        <a:lstStyle/>
        <a:p>
          <a:pPr rtl="0"/>
          <a:r>
            <a:rPr lang="en-US" dirty="0" smtClean="0"/>
            <a:t>Gastric pit are shallow</a:t>
          </a:r>
          <a:endParaRPr lang="ar-SA" dirty="0"/>
        </a:p>
      </dgm:t>
    </dgm:pt>
    <dgm:pt modelId="{8E561EF5-21BA-47AE-8432-BC1FE6E242FA}" type="parTrans" cxnId="{D72C7197-858B-4F22-AA8A-2FB640762FAB}">
      <dgm:prSet/>
      <dgm:spPr/>
      <dgm:t>
        <a:bodyPr/>
        <a:lstStyle/>
        <a:p>
          <a:pPr rtl="1"/>
          <a:endParaRPr lang="ar-SA"/>
        </a:p>
      </dgm:t>
    </dgm:pt>
    <dgm:pt modelId="{8F57A326-26C2-4CD0-9663-45B902DCF08D}" type="sibTrans" cxnId="{D72C7197-858B-4F22-AA8A-2FB640762FAB}">
      <dgm:prSet/>
      <dgm:spPr/>
      <dgm:t>
        <a:bodyPr/>
        <a:lstStyle/>
        <a:p>
          <a:pPr rtl="1"/>
          <a:endParaRPr lang="ar-SA"/>
        </a:p>
      </dgm:t>
    </dgm:pt>
    <dgm:pt modelId="{0FEAC632-FA54-4F59-B92F-4163F1F460FE}">
      <dgm:prSet phldrT="[نص]"/>
      <dgm:spPr/>
      <dgm:t>
        <a:bodyPr/>
        <a:lstStyle/>
        <a:p>
          <a:pPr rtl="0"/>
          <a:r>
            <a:rPr lang="en-US" dirty="0" smtClean="0"/>
            <a:t>There are chief cells</a:t>
          </a:r>
          <a:endParaRPr lang="ar-SA" dirty="0"/>
        </a:p>
      </dgm:t>
    </dgm:pt>
    <dgm:pt modelId="{EE6C6373-F820-4EDC-99ED-1F79C6F97859}" type="parTrans" cxnId="{90F2A7F8-34C0-4DD8-8B34-F8A3427D219A}">
      <dgm:prSet/>
      <dgm:spPr/>
      <dgm:t>
        <a:bodyPr/>
        <a:lstStyle/>
        <a:p>
          <a:pPr rtl="1"/>
          <a:endParaRPr lang="ar-SA"/>
        </a:p>
      </dgm:t>
    </dgm:pt>
    <dgm:pt modelId="{82AA1EDF-412D-4912-BA9A-1C4C73F21245}" type="sibTrans" cxnId="{90F2A7F8-34C0-4DD8-8B34-F8A3427D219A}">
      <dgm:prSet/>
      <dgm:spPr/>
      <dgm:t>
        <a:bodyPr/>
        <a:lstStyle/>
        <a:p>
          <a:pPr rtl="1"/>
          <a:endParaRPr lang="ar-SA"/>
        </a:p>
      </dgm:t>
    </dgm:pt>
    <dgm:pt modelId="{854D25B0-B853-43A1-BCBE-954ADF0DE2A1}">
      <dgm:prSet phldrT="[نص]"/>
      <dgm:spPr/>
      <dgm:t>
        <a:bodyPr/>
        <a:lstStyle/>
        <a:p>
          <a:pPr rtl="1"/>
          <a:r>
            <a:rPr lang="en-US" dirty="0" smtClean="0"/>
            <a:t>Pyloric region</a:t>
          </a:r>
          <a:endParaRPr lang="ar-SA" dirty="0"/>
        </a:p>
      </dgm:t>
    </dgm:pt>
    <dgm:pt modelId="{7C253ED7-B365-451D-8D0E-5F8B78CC5307}" type="parTrans" cxnId="{3FE853CF-F45B-4402-B496-5C5F50773967}">
      <dgm:prSet/>
      <dgm:spPr/>
      <dgm:t>
        <a:bodyPr/>
        <a:lstStyle/>
        <a:p>
          <a:pPr rtl="1"/>
          <a:endParaRPr lang="ar-SA"/>
        </a:p>
      </dgm:t>
    </dgm:pt>
    <dgm:pt modelId="{F5DC1174-359F-4538-BB6B-7787B25064CA}" type="sibTrans" cxnId="{3FE853CF-F45B-4402-B496-5C5F50773967}">
      <dgm:prSet/>
      <dgm:spPr/>
      <dgm:t>
        <a:bodyPr/>
        <a:lstStyle/>
        <a:p>
          <a:pPr rtl="1"/>
          <a:endParaRPr lang="ar-SA"/>
        </a:p>
      </dgm:t>
    </dgm:pt>
    <dgm:pt modelId="{E56A9218-F045-4703-A841-C3534893113E}">
      <dgm:prSet phldrT="[نص]"/>
      <dgm:spPr/>
      <dgm:t>
        <a:bodyPr/>
        <a:lstStyle/>
        <a:p>
          <a:pPr rtl="0"/>
          <a:r>
            <a:rPr lang="en-US" dirty="0" smtClean="0"/>
            <a:t>Gastric pit are deeper</a:t>
          </a:r>
          <a:endParaRPr lang="ar-SA" dirty="0"/>
        </a:p>
      </dgm:t>
    </dgm:pt>
    <dgm:pt modelId="{0BE4D01A-01E3-45EC-8A6A-CB1C71450A93}" type="parTrans" cxnId="{F4AFED91-5862-4F9B-8E8B-446BBF6B804F}">
      <dgm:prSet/>
      <dgm:spPr/>
      <dgm:t>
        <a:bodyPr/>
        <a:lstStyle/>
        <a:p>
          <a:pPr rtl="1"/>
          <a:endParaRPr lang="ar-SA"/>
        </a:p>
      </dgm:t>
    </dgm:pt>
    <dgm:pt modelId="{06803967-D723-469B-A2C4-FE7DF4E1D885}" type="sibTrans" cxnId="{F4AFED91-5862-4F9B-8E8B-446BBF6B804F}">
      <dgm:prSet/>
      <dgm:spPr/>
      <dgm:t>
        <a:bodyPr/>
        <a:lstStyle/>
        <a:p>
          <a:pPr rtl="1"/>
          <a:endParaRPr lang="ar-SA"/>
        </a:p>
      </dgm:t>
    </dgm:pt>
    <dgm:pt modelId="{C48D341E-E433-4DB1-A0E7-88779D56088A}">
      <dgm:prSet phldrT="[نص]"/>
      <dgm:spPr/>
      <dgm:t>
        <a:bodyPr/>
        <a:lstStyle/>
        <a:p>
          <a:pPr rtl="0"/>
          <a:r>
            <a:rPr lang="en-US" dirty="0" smtClean="0"/>
            <a:t>No chief cells.</a:t>
          </a:r>
          <a:endParaRPr lang="ar-SA" dirty="0"/>
        </a:p>
      </dgm:t>
    </dgm:pt>
    <dgm:pt modelId="{3A6C9165-1240-4870-9FB4-D73DF1AE1F50}" type="parTrans" cxnId="{CB398CDA-ED37-4C8B-9074-4633F9920BBA}">
      <dgm:prSet/>
      <dgm:spPr/>
      <dgm:t>
        <a:bodyPr/>
        <a:lstStyle/>
        <a:p>
          <a:pPr rtl="1"/>
          <a:endParaRPr lang="ar-SA"/>
        </a:p>
      </dgm:t>
    </dgm:pt>
    <dgm:pt modelId="{72D60253-77BE-494A-A3F1-9B39F6E2CA90}" type="sibTrans" cxnId="{CB398CDA-ED37-4C8B-9074-4633F9920BBA}">
      <dgm:prSet/>
      <dgm:spPr/>
      <dgm:t>
        <a:bodyPr/>
        <a:lstStyle/>
        <a:p>
          <a:pPr rtl="1"/>
          <a:endParaRPr lang="ar-SA"/>
        </a:p>
      </dgm:t>
    </dgm:pt>
    <dgm:pt modelId="{81F43539-70D4-43E4-9EAB-AC37D07B7331}">
      <dgm:prSet phldrT="[نص]"/>
      <dgm:spPr/>
      <dgm:t>
        <a:bodyPr/>
        <a:lstStyle/>
        <a:p>
          <a:pPr rtl="0"/>
          <a:r>
            <a:rPr lang="en-US" dirty="0" smtClean="0"/>
            <a:t>No chief cells</a:t>
          </a:r>
          <a:endParaRPr lang="ar-SA" dirty="0"/>
        </a:p>
      </dgm:t>
    </dgm:pt>
    <dgm:pt modelId="{F23BBD98-21EA-40FA-8447-EC4E6A527638}" type="parTrans" cxnId="{F8B6069B-4BD0-4D06-AACE-710FD223D4E9}">
      <dgm:prSet/>
      <dgm:spPr/>
      <dgm:t>
        <a:bodyPr/>
        <a:lstStyle/>
        <a:p>
          <a:pPr rtl="1"/>
          <a:endParaRPr lang="ar-SA"/>
        </a:p>
      </dgm:t>
    </dgm:pt>
    <dgm:pt modelId="{D91209A6-73C5-4BA6-8FBE-283D5CF7CACE}" type="sibTrans" cxnId="{F8B6069B-4BD0-4D06-AACE-710FD223D4E9}">
      <dgm:prSet/>
      <dgm:spPr/>
      <dgm:t>
        <a:bodyPr/>
        <a:lstStyle/>
        <a:p>
          <a:pPr rtl="1"/>
          <a:endParaRPr lang="ar-SA"/>
        </a:p>
      </dgm:t>
    </dgm:pt>
    <dgm:pt modelId="{E6F82D30-DB29-4BF5-AFE5-509ACE0E5495}">
      <dgm:prSet phldrT="[نص]"/>
      <dgm:spPr/>
      <dgm:t>
        <a:bodyPr/>
        <a:lstStyle/>
        <a:p>
          <a:pPr rtl="0"/>
          <a:endParaRPr lang="ar-SA" dirty="0"/>
        </a:p>
      </dgm:t>
    </dgm:pt>
    <dgm:pt modelId="{88754F53-3614-4E54-A8A9-BB98FD99DF7A}" type="parTrans" cxnId="{9A575AA1-44A8-4126-8A39-3D979E375709}">
      <dgm:prSet/>
      <dgm:spPr/>
      <dgm:t>
        <a:bodyPr/>
        <a:lstStyle/>
        <a:p>
          <a:pPr rtl="1"/>
          <a:endParaRPr lang="ar-SA"/>
        </a:p>
      </dgm:t>
    </dgm:pt>
    <dgm:pt modelId="{F5D13EAD-9D10-42E9-8A07-BC8083EF9798}" type="sibTrans" cxnId="{9A575AA1-44A8-4126-8A39-3D979E375709}">
      <dgm:prSet/>
      <dgm:spPr/>
      <dgm:t>
        <a:bodyPr/>
        <a:lstStyle/>
        <a:p>
          <a:pPr rtl="1"/>
          <a:endParaRPr lang="ar-SA"/>
        </a:p>
      </dgm:t>
    </dgm:pt>
    <dgm:pt modelId="{7AAC060F-35AE-40F6-B5E5-629345BBB9BE}">
      <dgm:prSet phldrT="[نص]"/>
      <dgm:spPr/>
      <dgm:t>
        <a:bodyPr/>
        <a:lstStyle/>
        <a:p>
          <a:pPr rtl="0"/>
          <a:r>
            <a:rPr lang="en-US" dirty="0" smtClean="0"/>
            <a:t>Base of it’s </a:t>
          </a:r>
          <a:r>
            <a:rPr lang="en-US" dirty="0" err="1" smtClean="0"/>
            <a:t>galnd</a:t>
          </a:r>
          <a:r>
            <a:rPr lang="en-US" dirty="0" smtClean="0"/>
            <a:t> if highly coiled</a:t>
          </a:r>
          <a:endParaRPr lang="ar-SA" dirty="0"/>
        </a:p>
      </dgm:t>
    </dgm:pt>
    <dgm:pt modelId="{A7C87D4E-311A-41BD-BE5A-589CE9632502}" type="parTrans" cxnId="{28FFB2F4-C085-4412-A731-39EE5AC54914}">
      <dgm:prSet/>
      <dgm:spPr/>
      <dgm:t>
        <a:bodyPr/>
        <a:lstStyle/>
        <a:p>
          <a:pPr rtl="1"/>
          <a:endParaRPr lang="ar-SA"/>
        </a:p>
      </dgm:t>
    </dgm:pt>
    <dgm:pt modelId="{3AD475EF-CB66-419A-A85A-24CE40DAAC18}" type="sibTrans" cxnId="{28FFB2F4-C085-4412-A731-39EE5AC54914}">
      <dgm:prSet/>
      <dgm:spPr/>
      <dgm:t>
        <a:bodyPr/>
        <a:lstStyle/>
        <a:p>
          <a:pPr rtl="1"/>
          <a:endParaRPr lang="ar-SA"/>
        </a:p>
      </dgm:t>
    </dgm:pt>
    <dgm:pt modelId="{F8F614BE-6115-430C-8F9B-DA57EB309CA7}">
      <dgm:prSet phldrT="[نص]"/>
      <dgm:spPr/>
      <dgm:t>
        <a:bodyPr/>
        <a:lstStyle/>
        <a:p>
          <a:pPr rtl="0"/>
          <a:r>
            <a:rPr lang="en-US" dirty="0" smtClean="0"/>
            <a:t>Glands are highly convoluted</a:t>
          </a:r>
          <a:endParaRPr lang="ar-SA" dirty="0"/>
        </a:p>
      </dgm:t>
    </dgm:pt>
    <dgm:pt modelId="{B60C5BD7-D811-40C3-8E77-261FE150A2C1}" type="parTrans" cxnId="{9EAEFE1A-00F6-4C94-B119-736070B2FCA7}">
      <dgm:prSet/>
      <dgm:spPr/>
      <dgm:t>
        <a:bodyPr/>
        <a:lstStyle/>
        <a:p>
          <a:pPr rtl="1"/>
          <a:endParaRPr lang="ar-SA"/>
        </a:p>
      </dgm:t>
    </dgm:pt>
    <dgm:pt modelId="{C8AC33D6-3F85-429F-9ABB-A0FDF7D9C0EC}" type="sibTrans" cxnId="{9EAEFE1A-00F6-4C94-B119-736070B2FCA7}">
      <dgm:prSet/>
      <dgm:spPr/>
      <dgm:t>
        <a:bodyPr/>
        <a:lstStyle/>
        <a:p>
          <a:pPr rtl="1"/>
          <a:endParaRPr lang="ar-SA"/>
        </a:p>
      </dgm:t>
    </dgm:pt>
    <dgm:pt modelId="{4B81CC91-06B6-4B75-AAB1-657359CDA23F}">
      <dgm:prSet phldrT="[نص]"/>
      <dgm:spPr/>
      <dgm:t>
        <a:bodyPr/>
        <a:lstStyle/>
        <a:p>
          <a:pPr rtl="0"/>
          <a:r>
            <a:rPr lang="en-US" dirty="0" smtClean="0"/>
            <a:t>Mucous neck cells are dominant and they produced </a:t>
          </a:r>
          <a:r>
            <a:rPr lang="en-US" b="1" dirty="0" err="1" smtClean="0"/>
            <a:t>lysozyme</a:t>
          </a:r>
          <a:r>
            <a:rPr lang="en-US" b="1" dirty="0" smtClean="0"/>
            <a:t>.</a:t>
          </a:r>
          <a:endParaRPr lang="ar-SA" dirty="0"/>
        </a:p>
      </dgm:t>
    </dgm:pt>
    <dgm:pt modelId="{2E99ADBC-CAAA-48F3-8023-5254EA30BE88}" type="parTrans" cxnId="{AA9E437F-C419-404F-B352-8FBAF3A8D22B}">
      <dgm:prSet/>
      <dgm:spPr/>
      <dgm:t>
        <a:bodyPr/>
        <a:lstStyle/>
        <a:p>
          <a:pPr rtl="1"/>
          <a:endParaRPr lang="ar-SA"/>
        </a:p>
      </dgm:t>
    </dgm:pt>
    <dgm:pt modelId="{F2A451F9-6756-4030-9854-8083EC3E5D90}" type="sibTrans" cxnId="{AA9E437F-C419-404F-B352-8FBAF3A8D22B}">
      <dgm:prSet/>
      <dgm:spPr/>
      <dgm:t>
        <a:bodyPr/>
        <a:lstStyle/>
        <a:p>
          <a:pPr rtl="1"/>
          <a:endParaRPr lang="ar-SA"/>
        </a:p>
      </dgm:t>
    </dgm:pt>
    <dgm:pt modelId="{A7C06965-3C19-4D5B-BB31-11B7E9A3CBA3}" type="pres">
      <dgm:prSet presAssocID="{7F1F8812-7CCD-45C1-825F-F00A3515D0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8ACF03D-6ABD-4137-A4D4-A45060008B99}" type="pres">
      <dgm:prSet presAssocID="{1A05CBA4-5321-4732-991F-12C2C9F19259}" presName="composite" presStyleCnt="0"/>
      <dgm:spPr/>
    </dgm:pt>
    <dgm:pt modelId="{D21CB727-983C-442D-96B5-FF48D5AD45CC}" type="pres">
      <dgm:prSet presAssocID="{1A05CBA4-5321-4732-991F-12C2C9F192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52FCE-E575-437F-B0C9-936424776E77}" type="pres">
      <dgm:prSet presAssocID="{1A05CBA4-5321-4732-991F-12C2C9F1925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D0B434-4F03-4749-8328-9236D4D36EEE}" type="pres">
      <dgm:prSet presAssocID="{5A1A2B96-40E9-4239-914B-C11DDFEB33CF}" presName="space" presStyleCnt="0"/>
      <dgm:spPr/>
    </dgm:pt>
    <dgm:pt modelId="{47034557-B7DE-4DA0-A9D8-5801D02E7523}" type="pres">
      <dgm:prSet presAssocID="{9ADC246D-2FF1-4EA3-9F76-7F5925D3AD75}" presName="composite" presStyleCnt="0"/>
      <dgm:spPr/>
    </dgm:pt>
    <dgm:pt modelId="{1C3CB6DE-509D-4F99-8927-44628119D554}" type="pres">
      <dgm:prSet presAssocID="{9ADC246D-2FF1-4EA3-9F76-7F5925D3AD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767E76-6D5E-481D-877A-3E9BDA217E4B}" type="pres">
      <dgm:prSet presAssocID="{9ADC246D-2FF1-4EA3-9F76-7F5925D3AD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BFE087-B0D9-48C6-918E-8191C6760B79}" type="pres">
      <dgm:prSet presAssocID="{A72DEDDF-FF87-4FC0-9C58-2678BD504BDC}" presName="space" presStyleCnt="0"/>
      <dgm:spPr/>
    </dgm:pt>
    <dgm:pt modelId="{ED3640F2-A93F-4F8B-9C70-58A26E749190}" type="pres">
      <dgm:prSet presAssocID="{854D25B0-B853-43A1-BCBE-954ADF0DE2A1}" presName="composite" presStyleCnt="0"/>
      <dgm:spPr/>
    </dgm:pt>
    <dgm:pt modelId="{53C40FCD-BD14-40E0-BBA4-3D0D17474676}" type="pres">
      <dgm:prSet presAssocID="{854D25B0-B853-43A1-BCBE-954ADF0DE2A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0D03AB-E58B-47B7-9254-24271E0EAD89}" type="pres">
      <dgm:prSet presAssocID="{854D25B0-B853-43A1-BCBE-954ADF0DE2A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07B533-7DD8-4F2B-88B6-2228C3D8FE52}" type="presOf" srcId="{E56A9218-F045-4703-A841-C3534893113E}" destId="{460D03AB-E58B-47B7-9254-24271E0EAD89}" srcOrd="0" destOrd="0" presId="urn:microsoft.com/office/officeart/2005/8/layout/hList1"/>
    <dgm:cxn modelId="{55E014E7-FDEF-4813-B73A-469B5CA20F3A}" type="presOf" srcId="{854D25B0-B853-43A1-BCBE-954ADF0DE2A1}" destId="{53C40FCD-BD14-40E0-BBA4-3D0D17474676}" srcOrd="0" destOrd="0" presId="urn:microsoft.com/office/officeart/2005/8/layout/hList1"/>
    <dgm:cxn modelId="{A4D7F881-131C-4CBE-9029-6276681C0549}" type="presOf" srcId="{1A05CBA4-5321-4732-991F-12C2C9F19259}" destId="{D21CB727-983C-442D-96B5-FF48D5AD45CC}" srcOrd="0" destOrd="0" presId="urn:microsoft.com/office/officeart/2005/8/layout/hList1"/>
    <dgm:cxn modelId="{808B3839-EB61-49C6-B0F0-A9D03C748331}" type="presOf" srcId="{4B81CC91-06B6-4B75-AAB1-657359CDA23F}" destId="{460D03AB-E58B-47B7-9254-24271E0EAD89}" srcOrd="0" destOrd="3" presId="urn:microsoft.com/office/officeart/2005/8/layout/hList1"/>
    <dgm:cxn modelId="{97064C79-9072-4686-8477-33697A978785}" type="presOf" srcId="{7F1F8812-7CCD-45C1-825F-F00A3515D0C2}" destId="{A7C06965-3C19-4D5B-BB31-11B7E9A3CBA3}" srcOrd="0" destOrd="0" presId="urn:microsoft.com/office/officeart/2005/8/layout/hList1"/>
    <dgm:cxn modelId="{AA9E437F-C419-404F-B352-8FBAF3A8D22B}" srcId="{854D25B0-B853-43A1-BCBE-954ADF0DE2A1}" destId="{4B81CC91-06B6-4B75-AAB1-657359CDA23F}" srcOrd="3" destOrd="0" parTransId="{2E99ADBC-CAAA-48F3-8023-5254EA30BE88}" sibTransId="{F2A451F9-6756-4030-9854-8083EC3E5D90}"/>
    <dgm:cxn modelId="{9A575AA1-44A8-4126-8A39-3D979E375709}" srcId="{1A05CBA4-5321-4732-991F-12C2C9F19259}" destId="{E6F82D30-DB29-4BF5-AFE5-509ACE0E5495}" srcOrd="4" destOrd="0" parTransId="{88754F53-3614-4E54-A8A9-BB98FD99DF7A}" sibTransId="{F5D13EAD-9D10-42E9-8A07-BC8083EF9798}"/>
    <dgm:cxn modelId="{32C18F03-9187-4C05-B2C6-CAC2384B891D}" type="presOf" srcId="{7AAC060F-35AE-40F6-B5E5-629345BBB9BE}" destId="{15E52FCE-E575-437F-B0C9-936424776E77}" srcOrd="0" destOrd="3" presId="urn:microsoft.com/office/officeart/2005/8/layout/hList1"/>
    <dgm:cxn modelId="{B7A9E6B9-686A-4C13-AA7C-6472E21C73E5}" type="presOf" srcId="{0FEAC632-FA54-4F59-B92F-4163F1F460FE}" destId="{B2767E76-6D5E-481D-877A-3E9BDA217E4B}" srcOrd="0" destOrd="1" presId="urn:microsoft.com/office/officeart/2005/8/layout/hList1"/>
    <dgm:cxn modelId="{90F2A7F8-34C0-4DD8-8B34-F8A3427D219A}" srcId="{9ADC246D-2FF1-4EA3-9F76-7F5925D3AD75}" destId="{0FEAC632-FA54-4F59-B92F-4163F1F460FE}" srcOrd="1" destOrd="0" parTransId="{EE6C6373-F820-4EDC-99ED-1F79C6F97859}" sibTransId="{82AA1EDF-412D-4912-BA9A-1C4C73F21245}"/>
    <dgm:cxn modelId="{2E9A96D3-040B-4B9A-B127-68A0B5441985}" type="presOf" srcId="{9ADC246D-2FF1-4EA3-9F76-7F5925D3AD75}" destId="{1C3CB6DE-509D-4F99-8927-44628119D554}" srcOrd="0" destOrd="0" presId="urn:microsoft.com/office/officeart/2005/8/layout/hList1"/>
    <dgm:cxn modelId="{F4AFED91-5862-4F9B-8E8B-446BBF6B804F}" srcId="{854D25B0-B853-43A1-BCBE-954ADF0DE2A1}" destId="{E56A9218-F045-4703-A841-C3534893113E}" srcOrd="0" destOrd="0" parTransId="{0BE4D01A-01E3-45EC-8A6A-CB1C71450A93}" sibTransId="{06803967-D723-469B-A2C4-FE7DF4E1D885}"/>
    <dgm:cxn modelId="{D72C7197-858B-4F22-AA8A-2FB640762FAB}" srcId="{9ADC246D-2FF1-4EA3-9F76-7F5925D3AD75}" destId="{4AEA63A5-BF81-4C64-9E44-E264D4D504C1}" srcOrd="0" destOrd="0" parTransId="{8E561EF5-21BA-47AE-8432-BC1FE6E242FA}" sibTransId="{8F57A326-26C2-4CD0-9663-45B902DCF08D}"/>
    <dgm:cxn modelId="{54618025-0FE7-4AFC-A9B2-3B5EC963B1B1}" type="presOf" srcId="{81F43539-70D4-43E4-9EAB-AC37D07B7331}" destId="{15E52FCE-E575-437F-B0C9-936424776E77}" srcOrd="0" destOrd="2" presId="urn:microsoft.com/office/officeart/2005/8/layout/hList1"/>
    <dgm:cxn modelId="{F628D901-6F30-4F4F-B669-B9929FDEEAF4}" srcId="{1A05CBA4-5321-4732-991F-12C2C9F19259}" destId="{734A58E0-F615-4E8C-8631-22470D20DB15}" srcOrd="0" destOrd="0" parTransId="{C78B2E4F-8C0E-413E-BADC-EAE669C402E2}" sibTransId="{886D359E-EC84-44CD-90FB-891E5D7E5FDD}"/>
    <dgm:cxn modelId="{325258E7-85CB-4BC1-B7F2-6837445BDA3C}" srcId="{7F1F8812-7CCD-45C1-825F-F00A3515D0C2}" destId="{9ADC246D-2FF1-4EA3-9F76-7F5925D3AD75}" srcOrd="1" destOrd="0" parTransId="{8D8BEB49-3FEE-41BE-8C3F-A67365B02DB1}" sibTransId="{A72DEDDF-FF87-4FC0-9C58-2678BD504BDC}"/>
    <dgm:cxn modelId="{9EAEFE1A-00F6-4C94-B119-736070B2FCA7}" srcId="{854D25B0-B853-43A1-BCBE-954ADF0DE2A1}" destId="{F8F614BE-6115-430C-8F9B-DA57EB309CA7}" srcOrd="2" destOrd="0" parTransId="{B60C5BD7-D811-40C3-8E77-261FE150A2C1}" sibTransId="{C8AC33D6-3F85-429F-9ABB-A0FDF7D9C0EC}"/>
    <dgm:cxn modelId="{023BB4FA-C2DD-4F92-9477-71132D9066EF}" type="presOf" srcId="{734A58E0-F615-4E8C-8631-22470D20DB15}" destId="{15E52FCE-E575-437F-B0C9-936424776E77}" srcOrd="0" destOrd="0" presId="urn:microsoft.com/office/officeart/2005/8/layout/hList1"/>
    <dgm:cxn modelId="{CB398CDA-ED37-4C8B-9074-4633F9920BBA}" srcId="{854D25B0-B853-43A1-BCBE-954ADF0DE2A1}" destId="{C48D341E-E433-4DB1-A0E7-88779D56088A}" srcOrd="1" destOrd="0" parTransId="{3A6C9165-1240-4870-9FB4-D73DF1AE1F50}" sibTransId="{72D60253-77BE-494A-A3F1-9B39F6E2CA90}"/>
    <dgm:cxn modelId="{1F5B4E6C-F435-428D-9E85-C766A40D06C2}" srcId="{7F1F8812-7CCD-45C1-825F-F00A3515D0C2}" destId="{1A05CBA4-5321-4732-991F-12C2C9F19259}" srcOrd="0" destOrd="0" parTransId="{CD065DDA-B238-481E-ABDD-F4F5328E4810}" sibTransId="{5A1A2B96-40E9-4239-914B-C11DDFEB33CF}"/>
    <dgm:cxn modelId="{3FE853CF-F45B-4402-B496-5C5F50773967}" srcId="{7F1F8812-7CCD-45C1-825F-F00A3515D0C2}" destId="{854D25B0-B853-43A1-BCBE-954ADF0DE2A1}" srcOrd="2" destOrd="0" parTransId="{7C253ED7-B365-451D-8D0E-5F8B78CC5307}" sibTransId="{F5DC1174-359F-4538-BB6B-7787B25064CA}"/>
    <dgm:cxn modelId="{B804D03F-0C03-4261-A173-C1916C1649CC}" type="presOf" srcId="{C48D341E-E433-4DB1-A0E7-88779D56088A}" destId="{460D03AB-E58B-47B7-9254-24271E0EAD89}" srcOrd="0" destOrd="1" presId="urn:microsoft.com/office/officeart/2005/8/layout/hList1"/>
    <dgm:cxn modelId="{004AC320-98DF-421E-8782-A217437086D2}" type="presOf" srcId="{38F83D6E-046D-4362-B89E-12EA88D26027}" destId="{15E52FCE-E575-437F-B0C9-936424776E77}" srcOrd="0" destOrd="1" presId="urn:microsoft.com/office/officeart/2005/8/layout/hList1"/>
    <dgm:cxn modelId="{8C0C278D-B749-4FF0-BFC4-1ED8944AA2D7}" type="presOf" srcId="{F8F614BE-6115-430C-8F9B-DA57EB309CA7}" destId="{460D03AB-E58B-47B7-9254-24271E0EAD89}" srcOrd="0" destOrd="2" presId="urn:microsoft.com/office/officeart/2005/8/layout/hList1"/>
    <dgm:cxn modelId="{2612F7F2-8497-4F71-AEAC-9394F7F33631}" type="presOf" srcId="{4AEA63A5-BF81-4C64-9E44-E264D4D504C1}" destId="{B2767E76-6D5E-481D-877A-3E9BDA217E4B}" srcOrd="0" destOrd="0" presId="urn:microsoft.com/office/officeart/2005/8/layout/hList1"/>
    <dgm:cxn modelId="{28FFB2F4-C085-4412-A731-39EE5AC54914}" srcId="{1A05CBA4-5321-4732-991F-12C2C9F19259}" destId="{7AAC060F-35AE-40F6-B5E5-629345BBB9BE}" srcOrd="3" destOrd="0" parTransId="{A7C87D4E-311A-41BD-BE5A-589CE9632502}" sibTransId="{3AD475EF-CB66-419A-A85A-24CE40DAAC18}"/>
    <dgm:cxn modelId="{0ED13148-266C-48D6-A4C2-57B7D91D2459}" srcId="{1A05CBA4-5321-4732-991F-12C2C9F19259}" destId="{38F83D6E-046D-4362-B89E-12EA88D26027}" srcOrd="1" destOrd="0" parTransId="{1B060332-8916-4120-8B62-4AC7828D8270}" sibTransId="{780C326C-FFF6-4C4B-BA7A-98ACA8341686}"/>
    <dgm:cxn modelId="{F8B6069B-4BD0-4D06-AACE-710FD223D4E9}" srcId="{1A05CBA4-5321-4732-991F-12C2C9F19259}" destId="{81F43539-70D4-43E4-9EAB-AC37D07B7331}" srcOrd="2" destOrd="0" parTransId="{F23BBD98-21EA-40FA-8447-EC4E6A527638}" sibTransId="{D91209A6-73C5-4BA6-8FBE-283D5CF7CACE}"/>
    <dgm:cxn modelId="{E78FD504-EDB5-4F15-A9E0-74FE62A91E9B}" type="presOf" srcId="{E6F82D30-DB29-4BF5-AFE5-509ACE0E5495}" destId="{15E52FCE-E575-437F-B0C9-936424776E77}" srcOrd="0" destOrd="4" presId="urn:microsoft.com/office/officeart/2005/8/layout/hList1"/>
    <dgm:cxn modelId="{AE7EAE65-BEBF-422F-AE3D-5DD466983075}" type="presParOf" srcId="{A7C06965-3C19-4D5B-BB31-11B7E9A3CBA3}" destId="{C8ACF03D-6ABD-4137-A4D4-A45060008B99}" srcOrd="0" destOrd="0" presId="urn:microsoft.com/office/officeart/2005/8/layout/hList1"/>
    <dgm:cxn modelId="{A054AF2B-4D91-4F98-98AC-5627003A4CBD}" type="presParOf" srcId="{C8ACF03D-6ABD-4137-A4D4-A45060008B99}" destId="{D21CB727-983C-442D-96B5-FF48D5AD45CC}" srcOrd="0" destOrd="0" presId="urn:microsoft.com/office/officeart/2005/8/layout/hList1"/>
    <dgm:cxn modelId="{1CD9709B-B49B-4AF3-A7EB-EE3E640FA492}" type="presParOf" srcId="{C8ACF03D-6ABD-4137-A4D4-A45060008B99}" destId="{15E52FCE-E575-437F-B0C9-936424776E77}" srcOrd="1" destOrd="0" presId="urn:microsoft.com/office/officeart/2005/8/layout/hList1"/>
    <dgm:cxn modelId="{8F45CC56-420D-436B-A139-4D51B2BB7C75}" type="presParOf" srcId="{A7C06965-3C19-4D5B-BB31-11B7E9A3CBA3}" destId="{E0D0B434-4F03-4749-8328-9236D4D36EEE}" srcOrd="1" destOrd="0" presId="urn:microsoft.com/office/officeart/2005/8/layout/hList1"/>
    <dgm:cxn modelId="{46FA86AA-4F9D-4CDE-ABB3-E67488613C32}" type="presParOf" srcId="{A7C06965-3C19-4D5B-BB31-11B7E9A3CBA3}" destId="{47034557-B7DE-4DA0-A9D8-5801D02E7523}" srcOrd="2" destOrd="0" presId="urn:microsoft.com/office/officeart/2005/8/layout/hList1"/>
    <dgm:cxn modelId="{103CACD4-C328-4095-800F-FA9B496B13CE}" type="presParOf" srcId="{47034557-B7DE-4DA0-A9D8-5801D02E7523}" destId="{1C3CB6DE-509D-4F99-8927-44628119D554}" srcOrd="0" destOrd="0" presId="urn:microsoft.com/office/officeart/2005/8/layout/hList1"/>
    <dgm:cxn modelId="{821DC3AC-F379-4D0A-85DE-1BE135EF8438}" type="presParOf" srcId="{47034557-B7DE-4DA0-A9D8-5801D02E7523}" destId="{B2767E76-6D5E-481D-877A-3E9BDA217E4B}" srcOrd="1" destOrd="0" presId="urn:microsoft.com/office/officeart/2005/8/layout/hList1"/>
    <dgm:cxn modelId="{AF48EA98-1D88-4CC0-826D-4AD493CAEA2F}" type="presParOf" srcId="{A7C06965-3C19-4D5B-BB31-11B7E9A3CBA3}" destId="{55BFE087-B0D9-48C6-918E-8191C6760B79}" srcOrd="3" destOrd="0" presId="urn:microsoft.com/office/officeart/2005/8/layout/hList1"/>
    <dgm:cxn modelId="{16EFAB45-DA81-4C28-B9DD-B75B8136BC95}" type="presParOf" srcId="{A7C06965-3C19-4D5B-BB31-11B7E9A3CBA3}" destId="{ED3640F2-A93F-4F8B-9C70-58A26E749190}" srcOrd="4" destOrd="0" presId="urn:microsoft.com/office/officeart/2005/8/layout/hList1"/>
    <dgm:cxn modelId="{5525E723-51FD-4973-A735-C2A6F4571235}" type="presParOf" srcId="{ED3640F2-A93F-4F8B-9C70-58A26E749190}" destId="{53C40FCD-BD14-40E0-BBA4-3D0D17474676}" srcOrd="0" destOrd="0" presId="urn:microsoft.com/office/officeart/2005/8/layout/hList1"/>
    <dgm:cxn modelId="{5520C894-1E56-4B06-9D67-4C365FF715A7}" type="presParOf" srcId="{ED3640F2-A93F-4F8B-9C70-58A26E749190}" destId="{460D03AB-E58B-47B7-9254-24271E0EAD89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B2E9C-23AF-4CA4-9378-D37C76A77A33}" type="doc">
      <dgm:prSet loTypeId="urn:microsoft.com/office/officeart/2005/8/layout/orgChart1" loCatId="hierarchy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C5538D86-C167-449A-8B52-EB25E334896F}">
      <dgm:prSet phldrT="[نص]"/>
      <dgm:spPr/>
      <dgm:t>
        <a:bodyPr/>
        <a:lstStyle/>
        <a:p>
          <a:pPr rtl="1"/>
          <a:r>
            <a:rPr lang="en-US" dirty="0" smtClean="0"/>
            <a:t>Simple columnar epithelium with 3 cells</a:t>
          </a:r>
          <a:endParaRPr lang="ar-SA" dirty="0"/>
        </a:p>
      </dgm:t>
    </dgm:pt>
    <dgm:pt modelId="{8C3454D2-68E0-48BD-8F02-60A03D32292E}" type="parTrans" cxnId="{EA27849B-7F02-48FD-AB0F-531195A1FC16}">
      <dgm:prSet/>
      <dgm:spPr/>
      <dgm:t>
        <a:bodyPr/>
        <a:lstStyle/>
        <a:p>
          <a:pPr rtl="1"/>
          <a:endParaRPr lang="ar-SA"/>
        </a:p>
      </dgm:t>
    </dgm:pt>
    <dgm:pt modelId="{FA5037A7-B31E-4E16-A873-C913B7675246}" type="sibTrans" cxnId="{EA27849B-7F02-48FD-AB0F-531195A1FC16}">
      <dgm:prSet/>
      <dgm:spPr/>
      <dgm:t>
        <a:bodyPr/>
        <a:lstStyle/>
        <a:p>
          <a:pPr rtl="1"/>
          <a:endParaRPr lang="ar-SA"/>
        </a:p>
      </dgm:t>
    </dgm:pt>
    <dgm:pt modelId="{CE63D225-18B9-483B-BB22-B93E4FCBD8C4}">
      <dgm:prSet phldrT="[نص]"/>
      <dgm:spPr/>
      <dgm:t>
        <a:bodyPr/>
        <a:lstStyle/>
        <a:p>
          <a:pPr rtl="1"/>
          <a:r>
            <a:rPr lang="en-US" dirty="0" smtClean="0"/>
            <a:t>Surface </a:t>
          </a:r>
          <a:r>
            <a:rPr lang="en-US" dirty="0" err="1" smtClean="0"/>
            <a:t>absorvative</a:t>
          </a:r>
          <a:r>
            <a:rPr lang="en-US" dirty="0" smtClean="0"/>
            <a:t> cells</a:t>
          </a:r>
          <a:endParaRPr lang="ar-SA" dirty="0"/>
        </a:p>
      </dgm:t>
    </dgm:pt>
    <dgm:pt modelId="{66755083-FD3C-4FF3-AA0D-3B7CCEA64B73}" type="parTrans" cxnId="{3FDFD719-31D6-43A1-8071-0E4787EFE0CC}">
      <dgm:prSet/>
      <dgm:spPr/>
      <dgm:t>
        <a:bodyPr/>
        <a:lstStyle/>
        <a:p>
          <a:pPr rtl="1"/>
          <a:endParaRPr lang="ar-SA"/>
        </a:p>
      </dgm:t>
    </dgm:pt>
    <dgm:pt modelId="{BE020F48-F25E-45BD-AE47-85F8F4E711D3}" type="sibTrans" cxnId="{3FDFD719-31D6-43A1-8071-0E4787EFE0CC}">
      <dgm:prSet/>
      <dgm:spPr/>
      <dgm:t>
        <a:bodyPr/>
        <a:lstStyle/>
        <a:p>
          <a:pPr rtl="1"/>
          <a:endParaRPr lang="ar-SA"/>
        </a:p>
      </dgm:t>
    </dgm:pt>
    <dgm:pt modelId="{A2DD045D-38E0-4138-B329-9B9CD59EC0C4}">
      <dgm:prSet phldrT="[نص]"/>
      <dgm:spPr/>
      <dgm:t>
        <a:bodyPr/>
        <a:lstStyle/>
        <a:p>
          <a:pPr algn="ctr" rtl="1"/>
          <a:r>
            <a:rPr lang="en-US" dirty="0" smtClean="0"/>
            <a:t>Goblet Cells:</a:t>
          </a:r>
        </a:p>
        <a:p>
          <a:pPr algn="l" rtl="1"/>
          <a:r>
            <a:rPr lang="en-US" dirty="0" smtClean="0"/>
            <a:t>Duodenum has the smallest number</a:t>
          </a:r>
          <a:endParaRPr lang="ar-SA" dirty="0"/>
        </a:p>
      </dgm:t>
    </dgm:pt>
    <dgm:pt modelId="{1678C8D5-F988-45CE-B175-95E9BC916084}" type="parTrans" cxnId="{29BF4B3B-C3A1-49AE-80FE-A5A78B6351B8}">
      <dgm:prSet/>
      <dgm:spPr/>
      <dgm:t>
        <a:bodyPr/>
        <a:lstStyle/>
        <a:p>
          <a:pPr rtl="1"/>
          <a:endParaRPr lang="ar-SA"/>
        </a:p>
      </dgm:t>
    </dgm:pt>
    <dgm:pt modelId="{1F9609FC-711E-4719-8898-7520CD28CCC9}" type="sibTrans" cxnId="{29BF4B3B-C3A1-49AE-80FE-A5A78B6351B8}">
      <dgm:prSet/>
      <dgm:spPr/>
      <dgm:t>
        <a:bodyPr/>
        <a:lstStyle/>
        <a:p>
          <a:pPr rtl="1"/>
          <a:endParaRPr lang="ar-SA"/>
        </a:p>
      </dgm:t>
    </dgm:pt>
    <dgm:pt modelId="{3BC15D80-0CC3-4E7D-8569-E723F25256B6}">
      <dgm:prSet phldrT="[نص]"/>
      <dgm:spPr/>
      <dgm:t>
        <a:bodyPr/>
        <a:lstStyle/>
        <a:p>
          <a:pPr rtl="1"/>
          <a:r>
            <a:rPr lang="en-US" dirty="0" smtClean="0"/>
            <a:t>DNES Cells</a:t>
          </a:r>
          <a:endParaRPr lang="ar-SA" dirty="0"/>
        </a:p>
      </dgm:t>
    </dgm:pt>
    <dgm:pt modelId="{4160CFAB-FD0E-4D01-85A9-5D2E0290CF08}" type="parTrans" cxnId="{24090418-C631-4DF3-928D-ABAB6D6D81E7}">
      <dgm:prSet/>
      <dgm:spPr/>
      <dgm:t>
        <a:bodyPr/>
        <a:lstStyle/>
        <a:p>
          <a:pPr rtl="1"/>
          <a:endParaRPr lang="ar-SA"/>
        </a:p>
      </dgm:t>
    </dgm:pt>
    <dgm:pt modelId="{E7734FD5-ABB0-4016-A979-5BF6D300449A}" type="sibTrans" cxnId="{24090418-C631-4DF3-928D-ABAB6D6D81E7}">
      <dgm:prSet/>
      <dgm:spPr/>
      <dgm:t>
        <a:bodyPr/>
        <a:lstStyle/>
        <a:p>
          <a:pPr rtl="1"/>
          <a:endParaRPr lang="ar-SA"/>
        </a:p>
      </dgm:t>
    </dgm:pt>
    <dgm:pt modelId="{04B786FC-D8A9-47FC-B533-FA27EE968DFD}" type="pres">
      <dgm:prSet presAssocID="{AC0B2E9C-23AF-4CA4-9378-D37C76A77A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6E6B038-260A-40BF-8EA8-2E887ABE4BB8}" type="pres">
      <dgm:prSet presAssocID="{C5538D86-C167-449A-8B52-EB25E334896F}" presName="hierRoot1" presStyleCnt="0">
        <dgm:presLayoutVars>
          <dgm:hierBranch val="init"/>
        </dgm:presLayoutVars>
      </dgm:prSet>
      <dgm:spPr/>
    </dgm:pt>
    <dgm:pt modelId="{8DE1A54B-48D8-48E5-AB3E-037BFFB53BAA}" type="pres">
      <dgm:prSet presAssocID="{C5538D86-C167-449A-8B52-EB25E334896F}" presName="rootComposite1" presStyleCnt="0"/>
      <dgm:spPr/>
    </dgm:pt>
    <dgm:pt modelId="{4D115158-F6A7-4122-B8A9-D5D707DF8AB2}" type="pres">
      <dgm:prSet presAssocID="{C5538D86-C167-449A-8B52-EB25E33489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7329A36-4B85-4AF6-A0BD-F6605DCEFA92}" type="pres">
      <dgm:prSet presAssocID="{C5538D86-C167-449A-8B52-EB25E334896F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7A49139E-FF6C-4306-9C23-437010486EE4}" type="pres">
      <dgm:prSet presAssocID="{C5538D86-C167-449A-8B52-EB25E334896F}" presName="hierChild2" presStyleCnt="0"/>
      <dgm:spPr/>
    </dgm:pt>
    <dgm:pt modelId="{100769E7-8D8B-4346-A669-748A178DAE34}" type="pres">
      <dgm:prSet presAssocID="{66755083-FD3C-4FF3-AA0D-3B7CCEA64B73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D51D698-8134-4954-8135-6DF73A5D4D53}" type="pres">
      <dgm:prSet presAssocID="{CE63D225-18B9-483B-BB22-B93E4FCBD8C4}" presName="hierRoot2" presStyleCnt="0">
        <dgm:presLayoutVars>
          <dgm:hierBranch val="init"/>
        </dgm:presLayoutVars>
      </dgm:prSet>
      <dgm:spPr/>
    </dgm:pt>
    <dgm:pt modelId="{6867B77E-9164-4C99-90C7-B00462983720}" type="pres">
      <dgm:prSet presAssocID="{CE63D225-18B9-483B-BB22-B93E4FCBD8C4}" presName="rootComposite" presStyleCnt="0"/>
      <dgm:spPr/>
    </dgm:pt>
    <dgm:pt modelId="{679B84A0-17FD-45C1-A22A-99BAD9C1135D}" type="pres">
      <dgm:prSet presAssocID="{CE63D225-18B9-483B-BB22-B93E4FCBD8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7664E4-CA1B-4DD8-A7CC-53403315CB59}" type="pres">
      <dgm:prSet presAssocID="{CE63D225-18B9-483B-BB22-B93E4FCBD8C4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7D509BED-51F9-4A6E-B827-E5924BA5C5E9}" type="pres">
      <dgm:prSet presAssocID="{CE63D225-18B9-483B-BB22-B93E4FCBD8C4}" presName="hierChild4" presStyleCnt="0"/>
      <dgm:spPr/>
    </dgm:pt>
    <dgm:pt modelId="{42CBEF9E-FAE4-4062-910C-537E645F7801}" type="pres">
      <dgm:prSet presAssocID="{CE63D225-18B9-483B-BB22-B93E4FCBD8C4}" presName="hierChild5" presStyleCnt="0"/>
      <dgm:spPr/>
    </dgm:pt>
    <dgm:pt modelId="{4A9538BC-F77A-4AE6-BF8C-4FFBCDF4791E}" type="pres">
      <dgm:prSet presAssocID="{1678C8D5-F988-45CE-B175-95E9BC91608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3D8159E-ABDD-423F-88F4-63427DB0CB9C}" type="pres">
      <dgm:prSet presAssocID="{A2DD045D-38E0-4138-B329-9B9CD59EC0C4}" presName="hierRoot2" presStyleCnt="0">
        <dgm:presLayoutVars>
          <dgm:hierBranch val="init"/>
        </dgm:presLayoutVars>
      </dgm:prSet>
      <dgm:spPr/>
    </dgm:pt>
    <dgm:pt modelId="{E0BC5363-64E4-4B43-A647-1956E011AFDC}" type="pres">
      <dgm:prSet presAssocID="{A2DD045D-38E0-4138-B329-9B9CD59EC0C4}" presName="rootComposite" presStyleCnt="0"/>
      <dgm:spPr/>
    </dgm:pt>
    <dgm:pt modelId="{AFEBCC03-377F-407D-95F8-AEFE51C771A2}" type="pres">
      <dgm:prSet presAssocID="{A2DD045D-38E0-4138-B329-9B9CD59EC0C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0459DB9-37F0-4AAC-8F63-3EA610AF057F}" type="pres">
      <dgm:prSet presAssocID="{A2DD045D-38E0-4138-B329-9B9CD59EC0C4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BCF6C970-8D5B-4D95-A7CA-D46DA330F1D4}" type="pres">
      <dgm:prSet presAssocID="{A2DD045D-38E0-4138-B329-9B9CD59EC0C4}" presName="hierChild4" presStyleCnt="0"/>
      <dgm:spPr/>
    </dgm:pt>
    <dgm:pt modelId="{72F017CA-26DD-4A6D-B2E4-CDB392250AC0}" type="pres">
      <dgm:prSet presAssocID="{A2DD045D-38E0-4138-B329-9B9CD59EC0C4}" presName="hierChild5" presStyleCnt="0"/>
      <dgm:spPr/>
    </dgm:pt>
    <dgm:pt modelId="{37491331-86E3-4940-95E3-9702E172A079}" type="pres">
      <dgm:prSet presAssocID="{4160CFAB-FD0E-4D01-85A9-5D2E0290CF08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F8306AF8-B8A1-45F5-9A1E-B2102A832C15}" type="pres">
      <dgm:prSet presAssocID="{3BC15D80-0CC3-4E7D-8569-E723F25256B6}" presName="hierRoot2" presStyleCnt="0">
        <dgm:presLayoutVars>
          <dgm:hierBranch val="init"/>
        </dgm:presLayoutVars>
      </dgm:prSet>
      <dgm:spPr/>
    </dgm:pt>
    <dgm:pt modelId="{2486AC63-31FE-4A1D-82FD-F25BAB9396CF}" type="pres">
      <dgm:prSet presAssocID="{3BC15D80-0CC3-4E7D-8569-E723F25256B6}" presName="rootComposite" presStyleCnt="0"/>
      <dgm:spPr/>
    </dgm:pt>
    <dgm:pt modelId="{F5367043-2143-413C-8373-D221C7BFF70A}" type="pres">
      <dgm:prSet presAssocID="{3BC15D80-0CC3-4E7D-8569-E723F25256B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DF243EC-EAA5-42E6-A8F4-4508ED6E8914}" type="pres">
      <dgm:prSet presAssocID="{3BC15D80-0CC3-4E7D-8569-E723F25256B6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1B37B79C-9719-4086-83ED-D593C44CAEAD}" type="pres">
      <dgm:prSet presAssocID="{3BC15D80-0CC3-4E7D-8569-E723F25256B6}" presName="hierChild4" presStyleCnt="0"/>
      <dgm:spPr/>
    </dgm:pt>
    <dgm:pt modelId="{4EB3A41F-A568-49BA-AA0D-9D47AFC5A086}" type="pres">
      <dgm:prSet presAssocID="{3BC15D80-0CC3-4E7D-8569-E723F25256B6}" presName="hierChild5" presStyleCnt="0"/>
      <dgm:spPr/>
    </dgm:pt>
    <dgm:pt modelId="{0FCE7E6B-9A06-420A-A08E-A2ED8850E2C9}" type="pres">
      <dgm:prSet presAssocID="{C5538D86-C167-449A-8B52-EB25E334896F}" presName="hierChild3" presStyleCnt="0"/>
      <dgm:spPr/>
    </dgm:pt>
  </dgm:ptLst>
  <dgm:cxnLst>
    <dgm:cxn modelId="{278D92DA-0A8D-454B-9692-E0B57CA6053E}" type="presOf" srcId="{CE63D225-18B9-483B-BB22-B93E4FCBD8C4}" destId="{B87664E4-CA1B-4DD8-A7CC-53403315CB59}" srcOrd="1" destOrd="0" presId="urn:microsoft.com/office/officeart/2005/8/layout/orgChart1"/>
    <dgm:cxn modelId="{3689B950-386D-45A9-959A-E69B75EC91DB}" type="presOf" srcId="{A2DD045D-38E0-4138-B329-9B9CD59EC0C4}" destId="{AFEBCC03-377F-407D-95F8-AEFE51C771A2}" srcOrd="0" destOrd="0" presId="urn:microsoft.com/office/officeart/2005/8/layout/orgChart1"/>
    <dgm:cxn modelId="{8159B267-C4E6-4BBE-8F61-FF9DA1EB9C2B}" type="presOf" srcId="{A2DD045D-38E0-4138-B329-9B9CD59EC0C4}" destId="{10459DB9-37F0-4AAC-8F63-3EA610AF057F}" srcOrd="1" destOrd="0" presId="urn:microsoft.com/office/officeart/2005/8/layout/orgChart1"/>
    <dgm:cxn modelId="{EA27849B-7F02-48FD-AB0F-531195A1FC16}" srcId="{AC0B2E9C-23AF-4CA4-9378-D37C76A77A33}" destId="{C5538D86-C167-449A-8B52-EB25E334896F}" srcOrd="0" destOrd="0" parTransId="{8C3454D2-68E0-48BD-8F02-60A03D32292E}" sibTransId="{FA5037A7-B31E-4E16-A873-C913B7675246}"/>
    <dgm:cxn modelId="{4DCC9590-7ABD-477A-8F00-ABB20650309A}" type="presOf" srcId="{CE63D225-18B9-483B-BB22-B93E4FCBD8C4}" destId="{679B84A0-17FD-45C1-A22A-99BAD9C1135D}" srcOrd="0" destOrd="0" presId="urn:microsoft.com/office/officeart/2005/8/layout/orgChart1"/>
    <dgm:cxn modelId="{3FDFD719-31D6-43A1-8071-0E4787EFE0CC}" srcId="{C5538D86-C167-449A-8B52-EB25E334896F}" destId="{CE63D225-18B9-483B-BB22-B93E4FCBD8C4}" srcOrd="0" destOrd="0" parTransId="{66755083-FD3C-4FF3-AA0D-3B7CCEA64B73}" sibTransId="{BE020F48-F25E-45BD-AE47-85F8F4E711D3}"/>
    <dgm:cxn modelId="{24090418-C631-4DF3-928D-ABAB6D6D81E7}" srcId="{C5538D86-C167-449A-8B52-EB25E334896F}" destId="{3BC15D80-0CC3-4E7D-8569-E723F25256B6}" srcOrd="2" destOrd="0" parTransId="{4160CFAB-FD0E-4D01-85A9-5D2E0290CF08}" sibTransId="{E7734FD5-ABB0-4016-A979-5BF6D300449A}"/>
    <dgm:cxn modelId="{39865F88-1CA0-4BD2-84ED-CF7A14E7A49F}" type="presOf" srcId="{1678C8D5-F988-45CE-B175-95E9BC916084}" destId="{4A9538BC-F77A-4AE6-BF8C-4FFBCDF4791E}" srcOrd="0" destOrd="0" presId="urn:microsoft.com/office/officeart/2005/8/layout/orgChart1"/>
    <dgm:cxn modelId="{29BF4B3B-C3A1-49AE-80FE-A5A78B6351B8}" srcId="{C5538D86-C167-449A-8B52-EB25E334896F}" destId="{A2DD045D-38E0-4138-B329-9B9CD59EC0C4}" srcOrd="1" destOrd="0" parTransId="{1678C8D5-F988-45CE-B175-95E9BC916084}" sibTransId="{1F9609FC-711E-4719-8898-7520CD28CCC9}"/>
    <dgm:cxn modelId="{3116B56D-2191-45D6-93BC-242F7014E307}" type="presOf" srcId="{AC0B2E9C-23AF-4CA4-9378-D37C76A77A33}" destId="{04B786FC-D8A9-47FC-B533-FA27EE968DFD}" srcOrd="0" destOrd="0" presId="urn:microsoft.com/office/officeart/2005/8/layout/orgChart1"/>
    <dgm:cxn modelId="{9D06ABA4-F862-42B2-AD73-F88ABFAB6048}" type="presOf" srcId="{3BC15D80-0CC3-4E7D-8569-E723F25256B6}" destId="{2DF243EC-EAA5-42E6-A8F4-4508ED6E8914}" srcOrd="1" destOrd="0" presId="urn:microsoft.com/office/officeart/2005/8/layout/orgChart1"/>
    <dgm:cxn modelId="{0F365CE8-34F9-4FBE-AEB4-47F6108B9BC2}" type="presOf" srcId="{3BC15D80-0CC3-4E7D-8569-E723F25256B6}" destId="{F5367043-2143-413C-8373-D221C7BFF70A}" srcOrd="0" destOrd="0" presId="urn:microsoft.com/office/officeart/2005/8/layout/orgChart1"/>
    <dgm:cxn modelId="{4F7CD234-EECA-4CCD-9443-188F1A5FFFC9}" type="presOf" srcId="{4160CFAB-FD0E-4D01-85A9-5D2E0290CF08}" destId="{37491331-86E3-4940-95E3-9702E172A079}" srcOrd="0" destOrd="0" presId="urn:microsoft.com/office/officeart/2005/8/layout/orgChart1"/>
    <dgm:cxn modelId="{F83AC354-6D9B-49AA-AFB7-A340D5DAE7C6}" type="presOf" srcId="{C5538D86-C167-449A-8B52-EB25E334896F}" destId="{E7329A36-4B85-4AF6-A0BD-F6605DCEFA92}" srcOrd="1" destOrd="0" presId="urn:microsoft.com/office/officeart/2005/8/layout/orgChart1"/>
    <dgm:cxn modelId="{29945679-3CAE-48ED-A0A9-808C021581F5}" type="presOf" srcId="{66755083-FD3C-4FF3-AA0D-3B7CCEA64B73}" destId="{100769E7-8D8B-4346-A669-748A178DAE34}" srcOrd="0" destOrd="0" presId="urn:microsoft.com/office/officeart/2005/8/layout/orgChart1"/>
    <dgm:cxn modelId="{3F3328D5-3136-4B39-B9E0-944FCF3F5643}" type="presOf" srcId="{C5538D86-C167-449A-8B52-EB25E334896F}" destId="{4D115158-F6A7-4122-B8A9-D5D707DF8AB2}" srcOrd="0" destOrd="0" presId="urn:microsoft.com/office/officeart/2005/8/layout/orgChart1"/>
    <dgm:cxn modelId="{6DC206F3-57DD-46B1-8EAE-8ED3E0002AB7}" type="presParOf" srcId="{04B786FC-D8A9-47FC-B533-FA27EE968DFD}" destId="{C6E6B038-260A-40BF-8EA8-2E887ABE4BB8}" srcOrd="0" destOrd="0" presId="urn:microsoft.com/office/officeart/2005/8/layout/orgChart1"/>
    <dgm:cxn modelId="{C5733C5A-106A-4912-AF55-D7C12759F272}" type="presParOf" srcId="{C6E6B038-260A-40BF-8EA8-2E887ABE4BB8}" destId="{8DE1A54B-48D8-48E5-AB3E-037BFFB53BAA}" srcOrd="0" destOrd="0" presId="urn:microsoft.com/office/officeart/2005/8/layout/orgChart1"/>
    <dgm:cxn modelId="{7CAB357A-204E-4BA3-B0AD-ECE0289F50D9}" type="presParOf" srcId="{8DE1A54B-48D8-48E5-AB3E-037BFFB53BAA}" destId="{4D115158-F6A7-4122-B8A9-D5D707DF8AB2}" srcOrd="0" destOrd="0" presId="urn:microsoft.com/office/officeart/2005/8/layout/orgChart1"/>
    <dgm:cxn modelId="{C427E415-466D-43C2-B104-04C9CC429F8F}" type="presParOf" srcId="{8DE1A54B-48D8-48E5-AB3E-037BFFB53BAA}" destId="{E7329A36-4B85-4AF6-A0BD-F6605DCEFA92}" srcOrd="1" destOrd="0" presId="urn:microsoft.com/office/officeart/2005/8/layout/orgChart1"/>
    <dgm:cxn modelId="{9A247E5B-3D70-42C5-92ED-0E47B2DFC532}" type="presParOf" srcId="{C6E6B038-260A-40BF-8EA8-2E887ABE4BB8}" destId="{7A49139E-FF6C-4306-9C23-437010486EE4}" srcOrd="1" destOrd="0" presId="urn:microsoft.com/office/officeart/2005/8/layout/orgChart1"/>
    <dgm:cxn modelId="{F34C10EC-237C-4F44-80A4-98CC9C810564}" type="presParOf" srcId="{7A49139E-FF6C-4306-9C23-437010486EE4}" destId="{100769E7-8D8B-4346-A669-748A178DAE34}" srcOrd="0" destOrd="0" presId="urn:microsoft.com/office/officeart/2005/8/layout/orgChart1"/>
    <dgm:cxn modelId="{A8BAEF96-D36A-40B7-BCB3-14F34CBDEDC1}" type="presParOf" srcId="{7A49139E-FF6C-4306-9C23-437010486EE4}" destId="{DD51D698-8134-4954-8135-6DF73A5D4D53}" srcOrd="1" destOrd="0" presId="urn:microsoft.com/office/officeart/2005/8/layout/orgChart1"/>
    <dgm:cxn modelId="{1EAC5669-1419-4C99-8454-84C18EF5EE37}" type="presParOf" srcId="{DD51D698-8134-4954-8135-6DF73A5D4D53}" destId="{6867B77E-9164-4C99-90C7-B00462983720}" srcOrd="0" destOrd="0" presId="urn:microsoft.com/office/officeart/2005/8/layout/orgChart1"/>
    <dgm:cxn modelId="{0582CE1C-26A8-4CA3-BB1E-B6EA4278AD1D}" type="presParOf" srcId="{6867B77E-9164-4C99-90C7-B00462983720}" destId="{679B84A0-17FD-45C1-A22A-99BAD9C1135D}" srcOrd="0" destOrd="0" presId="urn:microsoft.com/office/officeart/2005/8/layout/orgChart1"/>
    <dgm:cxn modelId="{FC78F1D2-01BC-4E78-A40A-735F40B1AC70}" type="presParOf" srcId="{6867B77E-9164-4C99-90C7-B00462983720}" destId="{B87664E4-CA1B-4DD8-A7CC-53403315CB59}" srcOrd="1" destOrd="0" presId="urn:microsoft.com/office/officeart/2005/8/layout/orgChart1"/>
    <dgm:cxn modelId="{56805A14-F61A-40C0-B83C-4B5D22FDF1CC}" type="presParOf" srcId="{DD51D698-8134-4954-8135-6DF73A5D4D53}" destId="{7D509BED-51F9-4A6E-B827-E5924BA5C5E9}" srcOrd="1" destOrd="0" presId="urn:microsoft.com/office/officeart/2005/8/layout/orgChart1"/>
    <dgm:cxn modelId="{55145EBD-C4E7-41D9-B9BC-5BEC8EA6B701}" type="presParOf" srcId="{DD51D698-8134-4954-8135-6DF73A5D4D53}" destId="{42CBEF9E-FAE4-4062-910C-537E645F7801}" srcOrd="2" destOrd="0" presId="urn:microsoft.com/office/officeart/2005/8/layout/orgChart1"/>
    <dgm:cxn modelId="{9677DABD-7BB9-47EB-89FD-4ABA10E028EC}" type="presParOf" srcId="{7A49139E-FF6C-4306-9C23-437010486EE4}" destId="{4A9538BC-F77A-4AE6-BF8C-4FFBCDF4791E}" srcOrd="2" destOrd="0" presId="urn:microsoft.com/office/officeart/2005/8/layout/orgChart1"/>
    <dgm:cxn modelId="{968C174A-B6E6-46B3-9FF3-EB8E195F80A5}" type="presParOf" srcId="{7A49139E-FF6C-4306-9C23-437010486EE4}" destId="{A3D8159E-ABDD-423F-88F4-63427DB0CB9C}" srcOrd="3" destOrd="0" presId="urn:microsoft.com/office/officeart/2005/8/layout/orgChart1"/>
    <dgm:cxn modelId="{176A47B4-6042-4A2B-B9C5-A72DE7DADEE3}" type="presParOf" srcId="{A3D8159E-ABDD-423F-88F4-63427DB0CB9C}" destId="{E0BC5363-64E4-4B43-A647-1956E011AFDC}" srcOrd="0" destOrd="0" presId="urn:microsoft.com/office/officeart/2005/8/layout/orgChart1"/>
    <dgm:cxn modelId="{EADC0454-7EAB-4F0C-B295-BBB080002DD3}" type="presParOf" srcId="{E0BC5363-64E4-4B43-A647-1956E011AFDC}" destId="{AFEBCC03-377F-407D-95F8-AEFE51C771A2}" srcOrd="0" destOrd="0" presId="urn:microsoft.com/office/officeart/2005/8/layout/orgChart1"/>
    <dgm:cxn modelId="{C6D17519-E2B1-45BF-911C-B2747D5DDFE1}" type="presParOf" srcId="{E0BC5363-64E4-4B43-A647-1956E011AFDC}" destId="{10459DB9-37F0-4AAC-8F63-3EA610AF057F}" srcOrd="1" destOrd="0" presId="urn:microsoft.com/office/officeart/2005/8/layout/orgChart1"/>
    <dgm:cxn modelId="{8BBD783D-FB87-41CE-A013-D66D949E30A3}" type="presParOf" srcId="{A3D8159E-ABDD-423F-88F4-63427DB0CB9C}" destId="{BCF6C970-8D5B-4D95-A7CA-D46DA330F1D4}" srcOrd="1" destOrd="0" presId="urn:microsoft.com/office/officeart/2005/8/layout/orgChart1"/>
    <dgm:cxn modelId="{49D6DB1C-4141-4C12-9799-C1AFE7D9DD9E}" type="presParOf" srcId="{A3D8159E-ABDD-423F-88F4-63427DB0CB9C}" destId="{72F017CA-26DD-4A6D-B2E4-CDB392250AC0}" srcOrd="2" destOrd="0" presId="urn:microsoft.com/office/officeart/2005/8/layout/orgChart1"/>
    <dgm:cxn modelId="{6E6A66E6-26E7-40E6-BEC5-0DC3326F1163}" type="presParOf" srcId="{7A49139E-FF6C-4306-9C23-437010486EE4}" destId="{37491331-86E3-4940-95E3-9702E172A079}" srcOrd="4" destOrd="0" presId="urn:microsoft.com/office/officeart/2005/8/layout/orgChart1"/>
    <dgm:cxn modelId="{96B4EA6D-B930-44E9-B7DF-5446049CEF72}" type="presParOf" srcId="{7A49139E-FF6C-4306-9C23-437010486EE4}" destId="{F8306AF8-B8A1-45F5-9A1E-B2102A832C15}" srcOrd="5" destOrd="0" presId="urn:microsoft.com/office/officeart/2005/8/layout/orgChart1"/>
    <dgm:cxn modelId="{94F3B3FC-B9C8-47F0-AF3C-27F2C3D0CD87}" type="presParOf" srcId="{F8306AF8-B8A1-45F5-9A1E-B2102A832C15}" destId="{2486AC63-31FE-4A1D-82FD-F25BAB9396CF}" srcOrd="0" destOrd="0" presId="urn:microsoft.com/office/officeart/2005/8/layout/orgChart1"/>
    <dgm:cxn modelId="{E48CDFD9-691F-4B04-8802-0D93B2EB4CDE}" type="presParOf" srcId="{2486AC63-31FE-4A1D-82FD-F25BAB9396CF}" destId="{F5367043-2143-413C-8373-D221C7BFF70A}" srcOrd="0" destOrd="0" presId="urn:microsoft.com/office/officeart/2005/8/layout/orgChart1"/>
    <dgm:cxn modelId="{D0984A2E-72B1-4C46-8BF5-E25CA738231B}" type="presParOf" srcId="{2486AC63-31FE-4A1D-82FD-F25BAB9396CF}" destId="{2DF243EC-EAA5-42E6-A8F4-4508ED6E8914}" srcOrd="1" destOrd="0" presId="urn:microsoft.com/office/officeart/2005/8/layout/orgChart1"/>
    <dgm:cxn modelId="{7E68E856-B2D4-4E8E-B6CE-056A0D76F34C}" type="presParOf" srcId="{F8306AF8-B8A1-45F5-9A1E-B2102A832C15}" destId="{1B37B79C-9719-4086-83ED-D593C44CAEAD}" srcOrd="1" destOrd="0" presId="urn:microsoft.com/office/officeart/2005/8/layout/orgChart1"/>
    <dgm:cxn modelId="{50EE6600-6F99-45AE-A79E-429367A3456F}" type="presParOf" srcId="{F8306AF8-B8A1-45F5-9A1E-B2102A832C15}" destId="{4EB3A41F-A568-49BA-AA0D-9D47AFC5A086}" srcOrd="2" destOrd="0" presId="urn:microsoft.com/office/officeart/2005/8/layout/orgChart1"/>
    <dgm:cxn modelId="{F2382A98-6ACB-4998-B4F2-1EFC7B052993}" type="presParOf" srcId="{C6E6B038-260A-40BF-8EA8-2E887ABE4BB8}" destId="{0FCE7E6B-9A06-420A-A08E-A2ED8850E2C9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7DB170-23A2-4427-B92D-06C5AE8E2723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pPr rtl="1"/>
          <a:endParaRPr lang="ar-SA"/>
        </a:p>
      </dgm:t>
    </dgm:pt>
    <dgm:pt modelId="{B2E7DB6A-C127-4D39-B0C3-C5C1134BAFC8}">
      <dgm:prSet phldrT="[نص]"/>
      <dgm:spPr/>
      <dgm:t>
        <a:bodyPr/>
        <a:lstStyle/>
        <a:p>
          <a:pPr rtl="1"/>
          <a:r>
            <a:rPr lang="en-US" dirty="0" smtClean="0"/>
            <a:t>The crypts composed of</a:t>
          </a:r>
          <a:endParaRPr lang="ar-SA" dirty="0"/>
        </a:p>
      </dgm:t>
    </dgm:pt>
    <dgm:pt modelId="{82F0D17A-5E74-429A-9B90-B4E982498EFB}" type="parTrans" cxnId="{A57BDDCA-2422-4F9F-86B5-0CC3EFB34566}">
      <dgm:prSet/>
      <dgm:spPr/>
      <dgm:t>
        <a:bodyPr/>
        <a:lstStyle/>
        <a:p>
          <a:pPr rtl="1"/>
          <a:endParaRPr lang="ar-SA"/>
        </a:p>
      </dgm:t>
    </dgm:pt>
    <dgm:pt modelId="{E440DF43-C068-4298-9AA3-20D0FF356E69}" type="sibTrans" cxnId="{A57BDDCA-2422-4F9F-86B5-0CC3EFB34566}">
      <dgm:prSet/>
      <dgm:spPr/>
      <dgm:t>
        <a:bodyPr/>
        <a:lstStyle/>
        <a:p>
          <a:pPr rtl="1"/>
          <a:endParaRPr lang="ar-SA"/>
        </a:p>
      </dgm:t>
    </dgm:pt>
    <dgm:pt modelId="{CE486FC5-85D5-4A7E-BCD9-F05BE51801C5}">
      <dgm:prSet phldrT="[نص]"/>
      <dgm:spPr/>
      <dgm:t>
        <a:bodyPr/>
        <a:lstStyle/>
        <a:p>
          <a:pPr rtl="1"/>
          <a:r>
            <a:rPr lang="en-US" dirty="0" smtClean="0"/>
            <a:t>Surface absorptive cells</a:t>
          </a:r>
          <a:endParaRPr lang="ar-SA" dirty="0"/>
        </a:p>
      </dgm:t>
    </dgm:pt>
    <dgm:pt modelId="{AA4BCD9D-907E-4D8F-BF93-A8DFA483BD68}" type="parTrans" cxnId="{7DE08014-7F28-4949-8737-BEE26964A74A}">
      <dgm:prSet/>
      <dgm:spPr/>
      <dgm:t>
        <a:bodyPr/>
        <a:lstStyle/>
        <a:p>
          <a:pPr rtl="1"/>
          <a:endParaRPr lang="ar-SA"/>
        </a:p>
      </dgm:t>
    </dgm:pt>
    <dgm:pt modelId="{B6977722-02CA-4F5C-B5B6-419CA4337EB0}" type="sibTrans" cxnId="{7DE08014-7F28-4949-8737-BEE26964A74A}">
      <dgm:prSet/>
      <dgm:spPr/>
      <dgm:t>
        <a:bodyPr/>
        <a:lstStyle/>
        <a:p>
          <a:pPr rtl="1"/>
          <a:endParaRPr lang="ar-SA"/>
        </a:p>
      </dgm:t>
    </dgm:pt>
    <dgm:pt modelId="{F424A016-0364-4796-BDE5-35528442699F}">
      <dgm:prSet phldrT="[نص]"/>
      <dgm:spPr/>
      <dgm:t>
        <a:bodyPr/>
        <a:lstStyle/>
        <a:p>
          <a:pPr rtl="1"/>
          <a:r>
            <a:rPr lang="en-US" dirty="0" smtClean="0"/>
            <a:t>Goblet cells</a:t>
          </a:r>
          <a:endParaRPr lang="ar-SA" dirty="0"/>
        </a:p>
      </dgm:t>
    </dgm:pt>
    <dgm:pt modelId="{CD591D08-D21B-4245-A5F0-FF64250A95A7}" type="parTrans" cxnId="{4ABC166E-0910-46D4-8F35-61272FE26B88}">
      <dgm:prSet/>
      <dgm:spPr/>
      <dgm:t>
        <a:bodyPr/>
        <a:lstStyle/>
        <a:p>
          <a:pPr rtl="1"/>
          <a:endParaRPr lang="ar-SA"/>
        </a:p>
      </dgm:t>
    </dgm:pt>
    <dgm:pt modelId="{99B7F231-1B60-4569-BDA7-F305CB3AA2A4}" type="sibTrans" cxnId="{4ABC166E-0910-46D4-8F35-61272FE26B88}">
      <dgm:prSet/>
      <dgm:spPr/>
      <dgm:t>
        <a:bodyPr/>
        <a:lstStyle/>
        <a:p>
          <a:pPr rtl="1"/>
          <a:endParaRPr lang="ar-SA"/>
        </a:p>
      </dgm:t>
    </dgm:pt>
    <dgm:pt modelId="{2E9E290F-24FF-46B0-84D9-90E23D7BA770}">
      <dgm:prSet phldrT="[نص]"/>
      <dgm:spPr/>
      <dgm:t>
        <a:bodyPr/>
        <a:lstStyle/>
        <a:p>
          <a:pPr rtl="1"/>
          <a:r>
            <a:rPr lang="en-US" dirty="0" smtClean="0"/>
            <a:t>Regenerative cells</a:t>
          </a:r>
          <a:endParaRPr lang="ar-SA" dirty="0"/>
        </a:p>
      </dgm:t>
    </dgm:pt>
    <dgm:pt modelId="{1433A246-F413-4C45-96D5-684EC01CB931}" type="parTrans" cxnId="{C3D9AE29-DF44-4832-8D91-876DAA8A1B98}">
      <dgm:prSet/>
      <dgm:spPr/>
      <dgm:t>
        <a:bodyPr/>
        <a:lstStyle/>
        <a:p>
          <a:pPr rtl="1"/>
          <a:endParaRPr lang="ar-SA"/>
        </a:p>
      </dgm:t>
    </dgm:pt>
    <dgm:pt modelId="{BC623D98-AAA4-463C-9B00-224D9D42F44A}" type="sibTrans" cxnId="{C3D9AE29-DF44-4832-8D91-876DAA8A1B98}">
      <dgm:prSet/>
      <dgm:spPr/>
      <dgm:t>
        <a:bodyPr/>
        <a:lstStyle/>
        <a:p>
          <a:pPr rtl="1"/>
          <a:endParaRPr lang="ar-SA"/>
        </a:p>
      </dgm:t>
    </dgm:pt>
    <dgm:pt modelId="{BA601907-5ACE-4F61-8E52-B14CA9B69ECA}">
      <dgm:prSet/>
      <dgm:spPr/>
      <dgm:t>
        <a:bodyPr/>
        <a:lstStyle/>
        <a:p>
          <a:pPr rtl="1"/>
          <a:r>
            <a:rPr lang="en-US" dirty="0" smtClean="0"/>
            <a:t>DNES cells</a:t>
          </a:r>
          <a:endParaRPr lang="ar-SA" dirty="0"/>
        </a:p>
      </dgm:t>
    </dgm:pt>
    <dgm:pt modelId="{2DA595AE-3FCE-493A-844F-7A1315CAC425}" type="parTrans" cxnId="{BE194988-903F-477D-B559-5AA6031F974D}">
      <dgm:prSet/>
      <dgm:spPr/>
      <dgm:t>
        <a:bodyPr/>
        <a:lstStyle/>
        <a:p>
          <a:pPr rtl="1"/>
          <a:endParaRPr lang="ar-SA"/>
        </a:p>
      </dgm:t>
    </dgm:pt>
    <dgm:pt modelId="{84A7229D-C12E-4D3D-81F3-6EAF7B37A962}" type="sibTrans" cxnId="{BE194988-903F-477D-B559-5AA6031F974D}">
      <dgm:prSet/>
      <dgm:spPr/>
      <dgm:t>
        <a:bodyPr/>
        <a:lstStyle/>
        <a:p>
          <a:pPr rtl="1"/>
          <a:endParaRPr lang="ar-SA"/>
        </a:p>
      </dgm:t>
    </dgm:pt>
    <dgm:pt modelId="{CF51EF8D-0FBF-4894-9186-7FA08813EC9B}">
      <dgm:prSet/>
      <dgm:spPr/>
      <dgm:t>
        <a:bodyPr/>
        <a:lstStyle/>
        <a:p>
          <a:pPr rtl="1"/>
          <a:r>
            <a:rPr lang="en-US" dirty="0" err="1" smtClean="0"/>
            <a:t>Paneth</a:t>
          </a:r>
          <a:r>
            <a:rPr lang="en-US" dirty="0" smtClean="0"/>
            <a:t> Cells</a:t>
          </a:r>
          <a:endParaRPr lang="ar-SA" dirty="0"/>
        </a:p>
      </dgm:t>
    </dgm:pt>
    <dgm:pt modelId="{ECCA8604-808D-41F5-9F1D-23C57FAA80DF}" type="parTrans" cxnId="{C1673185-CF61-4F01-B641-9092E12BAE77}">
      <dgm:prSet/>
      <dgm:spPr/>
      <dgm:t>
        <a:bodyPr/>
        <a:lstStyle/>
        <a:p>
          <a:pPr rtl="1"/>
          <a:endParaRPr lang="ar-SA"/>
        </a:p>
      </dgm:t>
    </dgm:pt>
    <dgm:pt modelId="{7619894A-89F0-4EC1-B684-190DFE4F1B82}" type="sibTrans" cxnId="{C1673185-CF61-4F01-B641-9092E12BAE77}">
      <dgm:prSet/>
      <dgm:spPr/>
      <dgm:t>
        <a:bodyPr/>
        <a:lstStyle/>
        <a:p>
          <a:pPr rtl="1"/>
          <a:endParaRPr lang="ar-SA"/>
        </a:p>
      </dgm:t>
    </dgm:pt>
    <dgm:pt modelId="{8F9596AC-9D26-44ED-A8C5-E2E37393A950}" type="pres">
      <dgm:prSet presAssocID="{2D7DB170-23A2-4427-B92D-06C5AE8E27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67E0D78-0979-4174-A19B-C96B1E7BA9C6}" type="pres">
      <dgm:prSet presAssocID="{B2E7DB6A-C127-4D39-B0C3-C5C1134BAFC8}" presName="hierRoot1" presStyleCnt="0">
        <dgm:presLayoutVars>
          <dgm:hierBranch val="init"/>
        </dgm:presLayoutVars>
      </dgm:prSet>
      <dgm:spPr/>
    </dgm:pt>
    <dgm:pt modelId="{ABCCA9C3-99D0-4A3D-A7D4-F13BB5445E1B}" type="pres">
      <dgm:prSet presAssocID="{B2E7DB6A-C127-4D39-B0C3-C5C1134BAFC8}" presName="rootComposite1" presStyleCnt="0"/>
      <dgm:spPr/>
    </dgm:pt>
    <dgm:pt modelId="{2AA29660-05AD-4F40-8DFA-FFD0C668AA4C}" type="pres">
      <dgm:prSet presAssocID="{B2E7DB6A-C127-4D39-B0C3-C5C1134BAF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C053D56-DD39-45FC-98A6-531FECDA204F}" type="pres">
      <dgm:prSet presAssocID="{B2E7DB6A-C127-4D39-B0C3-C5C1134BAFC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FF6F7569-AECD-426E-9E71-E2C1EB946337}" type="pres">
      <dgm:prSet presAssocID="{B2E7DB6A-C127-4D39-B0C3-C5C1134BAFC8}" presName="hierChild2" presStyleCnt="0"/>
      <dgm:spPr/>
    </dgm:pt>
    <dgm:pt modelId="{54303E73-AC44-4CFD-A27B-9F7B49D33D3F}" type="pres">
      <dgm:prSet presAssocID="{AA4BCD9D-907E-4D8F-BF93-A8DFA483BD68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BA656ACF-4E4C-4EA3-A9FD-DE9A55DF7012}" type="pres">
      <dgm:prSet presAssocID="{CE486FC5-85D5-4A7E-BCD9-F05BE51801C5}" presName="hierRoot2" presStyleCnt="0">
        <dgm:presLayoutVars>
          <dgm:hierBranch val="init"/>
        </dgm:presLayoutVars>
      </dgm:prSet>
      <dgm:spPr/>
    </dgm:pt>
    <dgm:pt modelId="{FAEB030E-253B-4D7A-9E13-1C650B7ED8C7}" type="pres">
      <dgm:prSet presAssocID="{CE486FC5-85D5-4A7E-BCD9-F05BE51801C5}" presName="rootComposite" presStyleCnt="0"/>
      <dgm:spPr/>
    </dgm:pt>
    <dgm:pt modelId="{74F8FCCB-8B91-41FF-8D2C-DCC489F31A22}" type="pres">
      <dgm:prSet presAssocID="{CE486FC5-85D5-4A7E-BCD9-F05BE51801C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92D9C30-1232-44E0-A89A-538AD3281314}" type="pres">
      <dgm:prSet presAssocID="{CE486FC5-85D5-4A7E-BCD9-F05BE51801C5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5AFC2244-6AA5-4C25-A12C-D5984926737E}" type="pres">
      <dgm:prSet presAssocID="{CE486FC5-85D5-4A7E-BCD9-F05BE51801C5}" presName="hierChild4" presStyleCnt="0"/>
      <dgm:spPr/>
    </dgm:pt>
    <dgm:pt modelId="{FA000A6A-A92B-42FF-B911-09DDD3B8B61B}" type="pres">
      <dgm:prSet presAssocID="{CE486FC5-85D5-4A7E-BCD9-F05BE51801C5}" presName="hierChild5" presStyleCnt="0"/>
      <dgm:spPr/>
    </dgm:pt>
    <dgm:pt modelId="{169AE3B7-9D27-46BA-BA90-A1F48CF54A5F}" type="pres">
      <dgm:prSet presAssocID="{CD591D08-D21B-4245-A5F0-FF64250A95A7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B7408256-34BB-4065-ACCE-AF9EE88AED61}" type="pres">
      <dgm:prSet presAssocID="{F424A016-0364-4796-BDE5-35528442699F}" presName="hierRoot2" presStyleCnt="0">
        <dgm:presLayoutVars>
          <dgm:hierBranch val="init"/>
        </dgm:presLayoutVars>
      </dgm:prSet>
      <dgm:spPr/>
    </dgm:pt>
    <dgm:pt modelId="{73A28443-C786-48A2-9BF6-A59CB1BB9136}" type="pres">
      <dgm:prSet presAssocID="{F424A016-0364-4796-BDE5-35528442699F}" presName="rootComposite" presStyleCnt="0"/>
      <dgm:spPr/>
    </dgm:pt>
    <dgm:pt modelId="{A9EDDE02-F003-4913-A5EF-C7A9F2E6F21D}" type="pres">
      <dgm:prSet presAssocID="{F424A016-0364-4796-BDE5-35528442699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0914FBC-953D-41B7-83C2-3933EFE5BD0D}" type="pres">
      <dgm:prSet presAssocID="{F424A016-0364-4796-BDE5-35528442699F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224EE0D8-4EB7-40DB-B9A4-C9D23C7A5F0F}" type="pres">
      <dgm:prSet presAssocID="{F424A016-0364-4796-BDE5-35528442699F}" presName="hierChild4" presStyleCnt="0"/>
      <dgm:spPr/>
    </dgm:pt>
    <dgm:pt modelId="{F5A7C806-C95F-497C-A3EB-788D546F7A10}" type="pres">
      <dgm:prSet presAssocID="{F424A016-0364-4796-BDE5-35528442699F}" presName="hierChild5" presStyleCnt="0"/>
      <dgm:spPr/>
    </dgm:pt>
    <dgm:pt modelId="{ABAE626E-E364-4AD7-8593-008E049D96BD}" type="pres">
      <dgm:prSet presAssocID="{1433A246-F413-4C45-96D5-684EC01CB931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7AFE1774-4C75-4818-A784-BBABBE28E099}" type="pres">
      <dgm:prSet presAssocID="{2E9E290F-24FF-46B0-84D9-90E23D7BA770}" presName="hierRoot2" presStyleCnt="0">
        <dgm:presLayoutVars>
          <dgm:hierBranch val="init"/>
        </dgm:presLayoutVars>
      </dgm:prSet>
      <dgm:spPr/>
    </dgm:pt>
    <dgm:pt modelId="{E6A315D4-CADC-40F5-91FD-3C57D60F859E}" type="pres">
      <dgm:prSet presAssocID="{2E9E290F-24FF-46B0-84D9-90E23D7BA770}" presName="rootComposite" presStyleCnt="0"/>
      <dgm:spPr/>
    </dgm:pt>
    <dgm:pt modelId="{425F58CC-3689-400C-A3DF-72F5B2CB9D3C}" type="pres">
      <dgm:prSet presAssocID="{2E9E290F-24FF-46B0-84D9-90E23D7BA77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93150BA-0F6B-420F-9D62-5E9C47FAE436}" type="pres">
      <dgm:prSet presAssocID="{2E9E290F-24FF-46B0-84D9-90E23D7BA770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248B27DE-484C-4AF8-9C69-A9C3F900A6FA}" type="pres">
      <dgm:prSet presAssocID="{2E9E290F-24FF-46B0-84D9-90E23D7BA770}" presName="hierChild4" presStyleCnt="0"/>
      <dgm:spPr/>
    </dgm:pt>
    <dgm:pt modelId="{E00CCF10-FD99-4814-9017-100602392D31}" type="pres">
      <dgm:prSet presAssocID="{2E9E290F-24FF-46B0-84D9-90E23D7BA770}" presName="hierChild5" presStyleCnt="0"/>
      <dgm:spPr/>
    </dgm:pt>
    <dgm:pt modelId="{F797B7EC-7973-4C07-A220-E9878E4819AE}" type="pres">
      <dgm:prSet presAssocID="{2DA595AE-3FCE-493A-844F-7A1315CAC425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2CA69221-A021-4B54-A8F1-3D4CB24BB6D2}" type="pres">
      <dgm:prSet presAssocID="{BA601907-5ACE-4F61-8E52-B14CA9B69ECA}" presName="hierRoot2" presStyleCnt="0">
        <dgm:presLayoutVars>
          <dgm:hierBranch val="init"/>
        </dgm:presLayoutVars>
      </dgm:prSet>
      <dgm:spPr/>
    </dgm:pt>
    <dgm:pt modelId="{EF34965E-148F-4E4B-9008-A26D58C1B8ED}" type="pres">
      <dgm:prSet presAssocID="{BA601907-5ACE-4F61-8E52-B14CA9B69ECA}" presName="rootComposite" presStyleCnt="0"/>
      <dgm:spPr/>
    </dgm:pt>
    <dgm:pt modelId="{EE649392-1E56-4B9D-86A5-5BB930EE682A}" type="pres">
      <dgm:prSet presAssocID="{BA601907-5ACE-4F61-8E52-B14CA9B69EC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2572086-4F8D-45C2-B9C4-23F1DF9C1C2A}" type="pres">
      <dgm:prSet presAssocID="{BA601907-5ACE-4F61-8E52-B14CA9B69ECA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353C2FEE-7249-41D6-8EB6-CD43802FD613}" type="pres">
      <dgm:prSet presAssocID="{BA601907-5ACE-4F61-8E52-B14CA9B69ECA}" presName="hierChild4" presStyleCnt="0"/>
      <dgm:spPr/>
    </dgm:pt>
    <dgm:pt modelId="{9E1E3822-14F2-4775-B2B9-CDFD89347EA1}" type="pres">
      <dgm:prSet presAssocID="{BA601907-5ACE-4F61-8E52-B14CA9B69ECA}" presName="hierChild5" presStyleCnt="0"/>
      <dgm:spPr/>
    </dgm:pt>
    <dgm:pt modelId="{FB95176A-759B-4CE2-BB7A-FE4FAF6E234A}" type="pres">
      <dgm:prSet presAssocID="{ECCA8604-808D-41F5-9F1D-23C57FAA80DF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8F083462-34CD-49F4-B1CE-FA846392BC8C}" type="pres">
      <dgm:prSet presAssocID="{CF51EF8D-0FBF-4894-9186-7FA08813EC9B}" presName="hierRoot2" presStyleCnt="0">
        <dgm:presLayoutVars>
          <dgm:hierBranch val="init"/>
        </dgm:presLayoutVars>
      </dgm:prSet>
      <dgm:spPr/>
    </dgm:pt>
    <dgm:pt modelId="{4ECEB9BF-F4F6-4753-B0C7-23EDA3C30280}" type="pres">
      <dgm:prSet presAssocID="{CF51EF8D-0FBF-4894-9186-7FA08813EC9B}" presName="rootComposite" presStyleCnt="0"/>
      <dgm:spPr/>
    </dgm:pt>
    <dgm:pt modelId="{93B7DC18-67FE-42E6-B80A-D3F46D1DB216}" type="pres">
      <dgm:prSet presAssocID="{CF51EF8D-0FBF-4894-9186-7FA08813EC9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B2D5087-E391-4BF1-933A-57573F095432}" type="pres">
      <dgm:prSet presAssocID="{CF51EF8D-0FBF-4894-9186-7FA08813EC9B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83A16F09-9AF0-4587-9E92-E482A46255FB}" type="pres">
      <dgm:prSet presAssocID="{CF51EF8D-0FBF-4894-9186-7FA08813EC9B}" presName="hierChild4" presStyleCnt="0"/>
      <dgm:spPr/>
    </dgm:pt>
    <dgm:pt modelId="{458E12FA-4E6A-40B2-BC97-F49F265477BC}" type="pres">
      <dgm:prSet presAssocID="{CF51EF8D-0FBF-4894-9186-7FA08813EC9B}" presName="hierChild5" presStyleCnt="0"/>
      <dgm:spPr/>
    </dgm:pt>
    <dgm:pt modelId="{0198C9C1-EE03-4DC2-98FE-C02826BFF256}" type="pres">
      <dgm:prSet presAssocID="{B2E7DB6A-C127-4D39-B0C3-C5C1134BAFC8}" presName="hierChild3" presStyleCnt="0"/>
      <dgm:spPr/>
    </dgm:pt>
  </dgm:ptLst>
  <dgm:cxnLst>
    <dgm:cxn modelId="{F22AD2C3-9B8D-4D38-940E-6A1C57D5E4CA}" type="presOf" srcId="{2DA595AE-3FCE-493A-844F-7A1315CAC425}" destId="{F797B7EC-7973-4C07-A220-E9878E4819AE}" srcOrd="0" destOrd="0" presId="urn:microsoft.com/office/officeart/2005/8/layout/orgChart1"/>
    <dgm:cxn modelId="{69A86195-4598-4EA9-975F-F63CB6B5D577}" type="presOf" srcId="{CE486FC5-85D5-4A7E-BCD9-F05BE51801C5}" destId="{692D9C30-1232-44E0-A89A-538AD3281314}" srcOrd="1" destOrd="0" presId="urn:microsoft.com/office/officeart/2005/8/layout/orgChart1"/>
    <dgm:cxn modelId="{723E4D87-67F5-4CC2-A343-30D6BF3549FF}" type="presOf" srcId="{F424A016-0364-4796-BDE5-35528442699F}" destId="{50914FBC-953D-41B7-83C2-3933EFE5BD0D}" srcOrd="1" destOrd="0" presId="urn:microsoft.com/office/officeart/2005/8/layout/orgChart1"/>
    <dgm:cxn modelId="{C3D9AE29-DF44-4832-8D91-876DAA8A1B98}" srcId="{B2E7DB6A-C127-4D39-B0C3-C5C1134BAFC8}" destId="{2E9E290F-24FF-46B0-84D9-90E23D7BA770}" srcOrd="2" destOrd="0" parTransId="{1433A246-F413-4C45-96D5-684EC01CB931}" sibTransId="{BC623D98-AAA4-463C-9B00-224D9D42F44A}"/>
    <dgm:cxn modelId="{1C974A31-8802-477A-9B06-43BFD86AA830}" type="presOf" srcId="{2E9E290F-24FF-46B0-84D9-90E23D7BA770}" destId="{E93150BA-0F6B-420F-9D62-5E9C47FAE436}" srcOrd="1" destOrd="0" presId="urn:microsoft.com/office/officeart/2005/8/layout/orgChart1"/>
    <dgm:cxn modelId="{7DE08014-7F28-4949-8737-BEE26964A74A}" srcId="{B2E7DB6A-C127-4D39-B0C3-C5C1134BAFC8}" destId="{CE486FC5-85D5-4A7E-BCD9-F05BE51801C5}" srcOrd="0" destOrd="0" parTransId="{AA4BCD9D-907E-4D8F-BF93-A8DFA483BD68}" sibTransId="{B6977722-02CA-4F5C-B5B6-419CA4337EB0}"/>
    <dgm:cxn modelId="{12050B10-0276-44B6-89A9-0E4D6A12DDEE}" type="presOf" srcId="{CE486FC5-85D5-4A7E-BCD9-F05BE51801C5}" destId="{74F8FCCB-8B91-41FF-8D2C-DCC489F31A22}" srcOrd="0" destOrd="0" presId="urn:microsoft.com/office/officeart/2005/8/layout/orgChart1"/>
    <dgm:cxn modelId="{A57BDDCA-2422-4F9F-86B5-0CC3EFB34566}" srcId="{2D7DB170-23A2-4427-B92D-06C5AE8E2723}" destId="{B2E7DB6A-C127-4D39-B0C3-C5C1134BAFC8}" srcOrd="0" destOrd="0" parTransId="{82F0D17A-5E74-429A-9B90-B4E982498EFB}" sibTransId="{E440DF43-C068-4298-9AA3-20D0FF356E69}"/>
    <dgm:cxn modelId="{958B3A40-0801-49E4-BD1A-AD767A4DCC84}" type="presOf" srcId="{2D7DB170-23A2-4427-B92D-06C5AE8E2723}" destId="{8F9596AC-9D26-44ED-A8C5-E2E37393A950}" srcOrd="0" destOrd="0" presId="urn:microsoft.com/office/officeart/2005/8/layout/orgChart1"/>
    <dgm:cxn modelId="{9A7F9183-EFAF-499A-BD4C-8F079D6BDA24}" type="presOf" srcId="{ECCA8604-808D-41F5-9F1D-23C57FAA80DF}" destId="{FB95176A-759B-4CE2-BB7A-FE4FAF6E234A}" srcOrd="0" destOrd="0" presId="urn:microsoft.com/office/officeart/2005/8/layout/orgChart1"/>
    <dgm:cxn modelId="{4ABC166E-0910-46D4-8F35-61272FE26B88}" srcId="{B2E7DB6A-C127-4D39-B0C3-C5C1134BAFC8}" destId="{F424A016-0364-4796-BDE5-35528442699F}" srcOrd="1" destOrd="0" parTransId="{CD591D08-D21B-4245-A5F0-FF64250A95A7}" sibTransId="{99B7F231-1B60-4569-BDA7-F305CB3AA2A4}"/>
    <dgm:cxn modelId="{FB068DE1-52D1-4356-8A9B-E54CC1736162}" type="presOf" srcId="{B2E7DB6A-C127-4D39-B0C3-C5C1134BAFC8}" destId="{EC053D56-DD39-45FC-98A6-531FECDA204F}" srcOrd="1" destOrd="0" presId="urn:microsoft.com/office/officeart/2005/8/layout/orgChart1"/>
    <dgm:cxn modelId="{E7C8E096-46DD-4D2B-8D87-2FBB3B7750F7}" type="presOf" srcId="{CF51EF8D-0FBF-4894-9186-7FA08813EC9B}" destId="{3B2D5087-E391-4BF1-933A-57573F095432}" srcOrd="1" destOrd="0" presId="urn:microsoft.com/office/officeart/2005/8/layout/orgChart1"/>
    <dgm:cxn modelId="{596826FA-D3C7-46DE-9536-A3CC4DD7D83A}" type="presOf" srcId="{CD591D08-D21B-4245-A5F0-FF64250A95A7}" destId="{169AE3B7-9D27-46BA-BA90-A1F48CF54A5F}" srcOrd="0" destOrd="0" presId="urn:microsoft.com/office/officeart/2005/8/layout/orgChart1"/>
    <dgm:cxn modelId="{BE194988-903F-477D-B559-5AA6031F974D}" srcId="{B2E7DB6A-C127-4D39-B0C3-C5C1134BAFC8}" destId="{BA601907-5ACE-4F61-8E52-B14CA9B69ECA}" srcOrd="3" destOrd="0" parTransId="{2DA595AE-3FCE-493A-844F-7A1315CAC425}" sibTransId="{84A7229D-C12E-4D3D-81F3-6EAF7B37A962}"/>
    <dgm:cxn modelId="{ABA239AD-B1D4-4CB4-BBB4-DB839DB5E9EB}" type="presOf" srcId="{BA601907-5ACE-4F61-8E52-B14CA9B69ECA}" destId="{82572086-4F8D-45C2-B9C4-23F1DF9C1C2A}" srcOrd="1" destOrd="0" presId="urn:microsoft.com/office/officeart/2005/8/layout/orgChart1"/>
    <dgm:cxn modelId="{B4B13F41-A4D7-4D72-AE53-AD367F02DCE3}" type="presOf" srcId="{AA4BCD9D-907E-4D8F-BF93-A8DFA483BD68}" destId="{54303E73-AC44-4CFD-A27B-9F7B49D33D3F}" srcOrd="0" destOrd="0" presId="urn:microsoft.com/office/officeart/2005/8/layout/orgChart1"/>
    <dgm:cxn modelId="{A02CDADA-66C5-4057-8405-6CB3B5DAFFEF}" type="presOf" srcId="{B2E7DB6A-C127-4D39-B0C3-C5C1134BAFC8}" destId="{2AA29660-05AD-4F40-8DFA-FFD0C668AA4C}" srcOrd="0" destOrd="0" presId="urn:microsoft.com/office/officeart/2005/8/layout/orgChart1"/>
    <dgm:cxn modelId="{B107878F-B872-4F31-B028-366D044B7114}" type="presOf" srcId="{2E9E290F-24FF-46B0-84D9-90E23D7BA770}" destId="{425F58CC-3689-400C-A3DF-72F5B2CB9D3C}" srcOrd="0" destOrd="0" presId="urn:microsoft.com/office/officeart/2005/8/layout/orgChart1"/>
    <dgm:cxn modelId="{D3D2B7D4-01C8-42C9-AACA-A28D844B993C}" type="presOf" srcId="{CF51EF8D-0FBF-4894-9186-7FA08813EC9B}" destId="{93B7DC18-67FE-42E6-B80A-D3F46D1DB216}" srcOrd="0" destOrd="0" presId="urn:microsoft.com/office/officeart/2005/8/layout/orgChart1"/>
    <dgm:cxn modelId="{CF4CBBB9-1F9F-491B-941F-793CBEAABA79}" type="presOf" srcId="{BA601907-5ACE-4F61-8E52-B14CA9B69ECA}" destId="{EE649392-1E56-4B9D-86A5-5BB930EE682A}" srcOrd="0" destOrd="0" presId="urn:microsoft.com/office/officeart/2005/8/layout/orgChart1"/>
    <dgm:cxn modelId="{C1673185-CF61-4F01-B641-9092E12BAE77}" srcId="{B2E7DB6A-C127-4D39-B0C3-C5C1134BAFC8}" destId="{CF51EF8D-0FBF-4894-9186-7FA08813EC9B}" srcOrd="4" destOrd="0" parTransId="{ECCA8604-808D-41F5-9F1D-23C57FAA80DF}" sibTransId="{7619894A-89F0-4EC1-B684-190DFE4F1B82}"/>
    <dgm:cxn modelId="{DE042695-51C0-406E-8BDA-4622028ED4F6}" type="presOf" srcId="{F424A016-0364-4796-BDE5-35528442699F}" destId="{A9EDDE02-F003-4913-A5EF-C7A9F2E6F21D}" srcOrd="0" destOrd="0" presId="urn:microsoft.com/office/officeart/2005/8/layout/orgChart1"/>
    <dgm:cxn modelId="{E00DF4CC-9F64-46F7-A102-D963C0BA2F4D}" type="presOf" srcId="{1433A246-F413-4C45-96D5-684EC01CB931}" destId="{ABAE626E-E364-4AD7-8593-008E049D96BD}" srcOrd="0" destOrd="0" presId="urn:microsoft.com/office/officeart/2005/8/layout/orgChart1"/>
    <dgm:cxn modelId="{1FF15BEA-82ED-4CE4-A315-0087A46C7405}" type="presParOf" srcId="{8F9596AC-9D26-44ED-A8C5-E2E37393A950}" destId="{367E0D78-0979-4174-A19B-C96B1E7BA9C6}" srcOrd="0" destOrd="0" presId="urn:microsoft.com/office/officeart/2005/8/layout/orgChart1"/>
    <dgm:cxn modelId="{E50BB711-B67B-407E-8598-67B8CE3824D1}" type="presParOf" srcId="{367E0D78-0979-4174-A19B-C96B1E7BA9C6}" destId="{ABCCA9C3-99D0-4A3D-A7D4-F13BB5445E1B}" srcOrd="0" destOrd="0" presId="urn:microsoft.com/office/officeart/2005/8/layout/orgChart1"/>
    <dgm:cxn modelId="{7218E2AC-CFE3-4C84-AC58-127C8FAE2610}" type="presParOf" srcId="{ABCCA9C3-99D0-4A3D-A7D4-F13BB5445E1B}" destId="{2AA29660-05AD-4F40-8DFA-FFD0C668AA4C}" srcOrd="0" destOrd="0" presId="urn:microsoft.com/office/officeart/2005/8/layout/orgChart1"/>
    <dgm:cxn modelId="{88995143-1FCA-4756-A37D-CA0D13DBF000}" type="presParOf" srcId="{ABCCA9C3-99D0-4A3D-A7D4-F13BB5445E1B}" destId="{EC053D56-DD39-45FC-98A6-531FECDA204F}" srcOrd="1" destOrd="0" presId="urn:microsoft.com/office/officeart/2005/8/layout/orgChart1"/>
    <dgm:cxn modelId="{8C537989-638E-401D-AA1C-607E7B9BBA22}" type="presParOf" srcId="{367E0D78-0979-4174-A19B-C96B1E7BA9C6}" destId="{FF6F7569-AECD-426E-9E71-E2C1EB946337}" srcOrd="1" destOrd="0" presId="urn:microsoft.com/office/officeart/2005/8/layout/orgChart1"/>
    <dgm:cxn modelId="{C701814B-7E91-44A7-B8F9-FBAB2812A806}" type="presParOf" srcId="{FF6F7569-AECD-426E-9E71-E2C1EB946337}" destId="{54303E73-AC44-4CFD-A27B-9F7B49D33D3F}" srcOrd="0" destOrd="0" presId="urn:microsoft.com/office/officeart/2005/8/layout/orgChart1"/>
    <dgm:cxn modelId="{E6498709-770E-4F1C-BB91-FDFC5E637B24}" type="presParOf" srcId="{FF6F7569-AECD-426E-9E71-E2C1EB946337}" destId="{BA656ACF-4E4C-4EA3-A9FD-DE9A55DF7012}" srcOrd="1" destOrd="0" presId="urn:microsoft.com/office/officeart/2005/8/layout/orgChart1"/>
    <dgm:cxn modelId="{A865853F-D47D-4BFE-A75F-6DFB3AB8CBD3}" type="presParOf" srcId="{BA656ACF-4E4C-4EA3-A9FD-DE9A55DF7012}" destId="{FAEB030E-253B-4D7A-9E13-1C650B7ED8C7}" srcOrd="0" destOrd="0" presId="urn:microsoft.com/office/officeart/2005/8/layout/orgChart1"/>
    <dgm:cxn modelId="{70D1D266-79AE-425A-BBC6-C9D3A3A86614}" type="presParOf" srcId="{FAEB030E-253B-4D7A-9E13-1C650B7ED8C7}" destId="{74F8FCCB-8B91-41FF-8D2C-DCC489F31A22}" srcOrd="0" destOrd="0" presId="urn:microsoft.com/office/officeart/2005/8/layout/orgChart1"/>
    <dgm:cxn modelId="{763035FD-2CFC-44FE-94FB-94F04192C213}" type="presParOf" srcId="{FAEB030E-253B-4D7A-9E13-1C650B7ED8C7}" destId="{692D9C30-1232-44E0-A89A-538AD3281314}" srcOrd="1" destOrd="0" presId="urn:microsoft.com/office/officeart/2005/8/layout/orgChart1"/>
    <dgm:cxn modelId="{9B0B4BF8-5815-4346-8DB2-E960441095DB}" type="presParOf" srcId="{BA656ACF-4E4C-4EA3-A9FD-DE9A55DF7012}" destId="{5AFC2244-6AA5-4C25-A12C-D5984926737E}" srcOrd="1" destOrd="0" presId="urn:microsoft.com/office/officeart/2005/8/layout/orgChart1"/>
    <dgm:cxn modelId="{262BB3DB-73B4-46F8-BF6A-174334662F36}" type="presParOf" srcId="{BA656ACF-4E4C-4EA3-A9FD-DE9A55DF7012}" destId="{FA000A6A-A92B-42FF-B911-09DDD3B8B61B}" srcOrd="2" destOrd="0" presId="urn:microsoft.com/office/officeart/2005/8/layout/orgChart1"/>
    <dgm:cxn modelId="{79CC8EE3-C4C8-4AC9-A947-023166BCCC85}" type="presParOf" srcId="{FF6F7569-AECD-426E-9E71-E2C1EB946337}" destId="{169AE3B7-9D27-46BA-BA90-A1F48CF54A5F}" srcOrd="2" destOrd="0" presId="urn:microsoft.com/office/officeart/2005/8/layout/orgChart1"/>
    <dgm:cxn modelId="{492F4092-D36B-4FB2-A761-EFD6C6AB0C7F}" type="presParOf" srcId="{FF6F7569-AECD-426E-9E71-E2C1EB946337}" destId="{B7408256-34BB-4065-ACCE-AF9EE88AED61}" srcOrd="3" destOrd="0" presId="urn:microsoft.com/office/officeart/2005/8/layout/orgChart1"/>
    <dgm:cxn modelId="{EB5972A2-D459-4F51-BAF3-1D99CB24FAA1}" type="presParOf" srcId="{B7408256-34BB-4065-ACCE-AF9EE88AED61}" destId="{73A28443-C786-48A2-9BF6-A59CB1BB9136}" srcOrd="0" destOrd="0" presId="urn:microsoft.com/office/officeart/2005/8/layout/orgChart1"/>
    <dgm:cxn modelId="{FCA1C5E2-B0C3-42B1-94C9-98C11FC88348}" type="presParOf" srcId="{73A28443-C786-48A2-9BF6-A59CB1BB9136}" destId="{A9EDDE02-F003-4913-A5EF-C7A9F2E6F21D}" srcOrd="0" destOrd="0" presId="urn:microsoft.com/office/officeart/2005/8/layout/orgChart1"/>
    <dgm:cxn modelId="{92F0C457-F4CB-4281-B81C-021439FE6BB4}" type="presParOf" srcId="{73A28443-C786-48A2-9BF6-A59CB1BB9136}" destId="{50914FBC-953D-41B7-83C2-3933EFE5BD0D}" srcOrd="1" destOrd="0" presId="urn:microsoft.com/office/officeart/2005/8/layout/orgChart1"/>
    <dgm:cxn modelId="{089649EB-A52B-49EC-A53A-51108FF467D0}" type="presParOf" srcId="{B7408256-34BB-4065-ACCE-AF9EE88AED61}" destId="{224EE0D8-4EB7-40DB-B9A4-C9D23C7A5F0F}" srcOrd="1" destOrd="0" presId="urn:microsoft.com/office/officeart/2005/8/layout/orgChart1"/>
    <dgm:cxn modelId="{BA9C82AB-CCC9-4CA1-B653-BB8E05B5A65F}" type="presParOf" srcId="{B7408256-34BB-4065-ACCE-AF9EE88AED61}" destId="{F5A7C806-C95F-497C-A3EB-788D546F7A10}" srcOrd="2" destOrd="0" presId="urn:microsoft.com/office/officeart/2005/8/layout/orgChart1"/>
    <dgm:cxn modelId="{BFF13A30-5286-48F7-8CD6-D4A90FBAE820}" type="presParOf" srcId="{FF6F7569-AECD-426E-9E71-E2C1EB946337}" destId="{ABAE626E-E364-4AD7-8593-008E049D96BD}" srcOrd="4" destOrd="0" presId="urn:microsoft.com/office/officeart/2005/8/layout/orgChart1"/>
    <dgm:cxn modelId="{1399F166-9478-4CAF-8DBC-08FA464FC1A5}" type="presParOf" srcId="{FF6F7569-AECD-426E-9E71-E2C1EB946337}" destId="{7AFE1774-4C75-4818-A784-BBABBE28E099}" srcOrd="5" destOrd="0" presId="urn:microsoft.com/office/officeart/2005/8/layout/orgChart1"/>
    <dgm:cxn modelId="{BF4C4E12-D253-41CD-A890-79E1B1298A2A}" type="presParOf" srcId="{7AFE1774-4C75-4818-A784-BBABBE28E099}" destId="{E6A315D4-CADC-40F5-91FD-3C57D60F859E}" srcOrd="0" destOrd="0" presId="urn:microsoft.com/office/officeart/2005/8/layout/orgChart1"/>
    <dgm:cxn modelId="{9C8FCFB9-5DF4-4D10-992C-45916E6AB26B}" type="presParOf" srcId="{E6A315D4-CADC-40F5-91FD-3C57D60F859E}" destId="{425F58CC-3689-400C-A3DF-72F5B2CB9D3C}" srcOrd="0" destOrd="0" presId="urn:microsoft.com/office/officeart/2005/8/layout/orgChart1"/>
    <dgm:cxn modelId="{ECF09718-5D89-440E-8137-A7659AD87764}" type="presParOf" srcId="{E6A315D4-CADC-40F5-91FD-3C57D60F859E}" destId="{E93150BA-0F6B-420F-9D62-5E9C47FAE436}" srcOrd="1" destOrd="0" presId="urn:microsoft.com/office/officeart/2005/8/layout/orgChart1"/>
    <dgm:cxn modelId="{C24D5370-AF6A-40DF-BF91-7C01E6E222C7}" type="presParOf" srcId="{7AFE1774-4C75-4818-A784-BBABBE28E099}" destId="{248B27DE-484C-4AF8-9C69-A9C3F900A6FA}" srcOrd="1" destOrd="0" presId="urn:microsoft.com/office/officeart/2005/8/layout/orgChart1"/>
    <dgm:cxn modelId="{90690333-BB4D-4FDB-B3E5-D6E41866D222}" type="presParOf" srcId="{7AFE1774-4C75-4818-A784-BBABBE28E099}" destId="{E00CCF10-FD99-4814-9017-100602392D31}" srcOrd="2" destOrd="0" presId="urn:microsoft.com/office/officeart/2005/8/layout/orgChart1"/>
    <dgm:cxn modelId="{6DD828D6-9275-47E7-831A-7907995672E4}" type="presParOf" srcId="{FF6F7569-AECD-426E-9E71-E2C1EB946337}" destId="{F797B7EC-7973-4C07-A220-E9878E4819AE}" srcOrd="6" destOrd="0" presId="urn:microsoft.com/office/officeart/2005/8/layout/orgChart1"/>
    <dgm:cxn modelId="{014492C7-087B-40F2-B567-8AE0D1A57388}" type="presParOf" srcId="{FF6F7569-AECD-426E-9E71-E2C1EB946337}" destId="{2CA69221-A021-4B54-A8F1-3D4CB24BB6D2}" srcOrd="7" destOrd="0" presId="urn:microsoft.com/office/officeart/2005/8/layout/orgChart1"/>
    <dgm:cxn modelId="{92B22A8C-786C-4277-A5C9-449BFB1D0224}" type="presParOf" srcId="{2CA69221-A021-4B54-A8F1-3D4CB24BB6D2}" destId="{EF34965E-148F-4E4B-9008-A26D58C1B8ED}" srcOrd="0" destOrd="0" presId="urn:microsoft.com/office/officeart/2005/8/layout/orgChart1"/>
    <dgm:cxn modelId="{523E5CFB-A500-4AA5-A2E6-7CBA7FAE0BC4}" type="presParOf" srcId="{EF34965E-148F-4E4B-9008-A26D58C1B8ED}" destId="{EE649392-1E56-4B9D-86A5-5BB930EE682A}" srcOrd="0" destOrd="0" presId="urn:microsoft.com/office/officeart/2005/8/layout/orgChart1"/>
    <dgm:cxn modelId="{321A446D-35DB-434F-98BC-95A090F367E8}" type="presParOf" srcId="{EF34965E-148F-4E4B-9008-A26D58C1B8ED}" destId="{82572086-4F8D-45C2-B9C4-23F1DF9C1C2A}" srcOrd="1" destOrd="0" presId="urn:microsoft.com/office/officeart/2005/8/layout/orgChart1"/>
    <dgm:cxn modelId="{BA202C8A-13EA-4186-BA16-E1DF70AA507A}" type="presParOf" srcId="{2CA69221-A021-4B54-A8F1-3D4CB24BB6D2}" destId="{353C2FEE-7249-41D6-8EB6-CD43802FD613}" srcOrd="1" destOrd="0" presId="urn:microsoft.com/office/officeart/2005/8/layout/orgChart1"/>
    <dgm:cxn modelId="{58C7D37D-17F3-4D2B-89EC-EEFC5B075BD9}" type="presParOf" srcId="{2CA69221-A021-4B54-A8F1-3D4CB24BB6D2}" destId="{9E1E3822-14F2-4775-B2B9-CDFD89347EA1}" srcOrd="2" destOrd="0" presId="urn:microsoft.com/office/officeart/2005/8/layout/orgChart1"/>
    <dgm:cxn modelId="{EE26ECDD-7CC4-4B83-A1E5-2FD293AE59A1}" type="presParOf" srcId="{FF6F7569-AECD-426E-9E71-E2C1EB946337}" destId="{FB95176A-759B-4CE2-BB7A-FE4FAF6E234A}" srcOrd="8" destOrd="0" presId="urn:microsoft.com/office/officeart/2005/8/layout/orgChart1"/>
    <dgm:cxn modelId="{AD1EB0A5-E359-4D58-B054-09B31B6091ED}" type="presParOf" srcId="{FF6F7569-AECD-426E-9E71-E2C1EB946337}" destId="{8F083462-34CD-49F4-B1CE-FA846392BC8C}" srcOrd="9" destOrd="0" presId="urn:microsoft.com/office/officeart/2005/8/layout/orgChart1"/>
    <dgm:cxn modelId="{28EB0EA5-9087-42AC-8475-1F50388E0C50}" type="presParOf" srcId="{8F083462-34CD-49F4-B1CE-FA846392BC8C}" destId="{4ECEB9BF-F4F6-4753-B0C7-23EDA3C30280}" srcOrd="0" destOrd="0" presId="urn:microsoft.com/office/officeart/2005/8/layout/orgChart1"/>
    <dgm:cxn modelId="{E51029F7-255D-4683-BAFB-622EDA69DCBE}" type="presParOf" srcId="{4ECEB9BF-F4F6-4753-B0C7-23EDA3C30280}" destId="{93B7DC18-67FE-42E6-B80A-D3F46D1DB216}" srcOrd="0" destOrd="0" presId="urn:microsoft.com/office/officeart/2005/8/layout/orgChart1"/>
    <dgm:cxn modelId="{4A178B44-10E6-4ED8-819F-5B4CD5D21978}" type="presParOf" srcId="{4ECEB9BF-F4F6-4753-B0C7-23EDA3C30280}" destId="{3B2D5087-E391-4BF1-933A-57573F095432}" srcOrd="1" destOrd="0" presId="urn:microsoft.com/office/officeart/2005/8/layout/orgChart1"/>
    <dgm:cxn modelId="{9C672301-6E6C-40F3-A59C-2F50AD3A2D44}" type="presParOf" srcId="{8F083462-34CD-49F4-B1CE-FA846392BC8C}" destId="{83A16F09-9AF0-4587-9E92-E482A46255FB}" srcOrd="1" destOrd="0" presId="urn:microsoft.com/office/officeart/2005/8/layout/orgChart1"/>
    <dgm:cxn modelId="{F03043B2-ACD1-4F4B-8F1B-F1BC19B43A26}" type="presParOf" srcId="{8F083462-34CD-49F4-B1CE-FA846392BC8C}" destId="{458E12FA-4E6A-40B2-BC97-F49F265477BC}" srcOrd="2" destOrd="0" presId="urn:microsoft.com/office/officeart/2005/8/layout/orgChart1"/>
    <dgm:cxn modelId="{373FB793-6F02-4416-8D57-01F829FD782F}" type="presParOf" srcId="{367E0D78-0979-4174-A19B-C96B1E7BA9C6}" destId="{0198C9C1-EE03-4DC2-98FE-C02826BFF256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D78DE2-6360-4B94-878F-16387423113A}" type="doc">
      <dgm:prSet loTypeId="urn:microsoft.com/office/officeart/2005/8/layout/lProcess2" loCatId="relationship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pPr rtl="1"/>
          <a:endParaRPr lang="ar-SA"/>
        </a:p>
      </dgm:t>
    </dgm:pt>
    <dgm:pt modelId="{9CEDA33B-D78F-49C9-A5F2-3A95BF9E0B90}">
      <dgm:prSet phldrT="[نص]"/>
      <dgm:spPr/>
      <dgm:t>
        <a:bodyPr/>
        <a:lstStyle/>
        <a:p>
          <a:pPr rtl="1"/>
          <a:r>
            <a:rPr lang="en-US" dirty="0" smtClean="0"/>
            <a:t>duodenum</a:t>
          </a:r>
          <a:endParaRPr lang="ar-SA" dirty="0"/>
        </a:p>
      </dgm:t>
    </dgm:pt>
    <dgm:pt modelId="{94A665D1-1842-43A1-83C7-475DC248F17E}" type="parTrans" cxnId="{E5C7254B-A5CE-4004-9B04-566F35B68F79}">
      <dgm:prSet/>
      <dgm:spPr/>
      <dgm:t>
        <a:bodyPr/>
        <a:lstStyle/>
        <a:p>
          <a:pPr rtl="1"/>
          <a:endParaRPr lang="ar-SA"/>
        </a:p>
      </dgm:t>
    </dgm:pt>
    <dgm:pt modelId="{DEA4621F-E6FC-45EA-A379-F87CD3034220}" type="sibTrans" cxnId="{E5C7254B-A5CE-4004-9B04-566F35B68F79}">
      <dgm:prSet/>
      <dgm:spPr/>
      <dgm:t>
        <a:bodyPr/>
        <a:lstStyle/>
        <a:p>
          <a:pPr rtl="1"/>
          <a:endParaRPr lang="ar-SA"/>
        </a:p>
      </dgm:t>
    </dgm:pt>
    <dgm:pt modelId="{713B525F-0D6B-421B-8637-6886F66E76E5}">
      <dgm:prSet phldrT="[نص]"/>
      <dgm:spPr/>
      <dgm:t>
        <a:bodyPr/>
        <a:lstStyle/>
        <a:p>
          <a:pPr rtl="1"/>
          <a:r>
            <a:rPr lang="en-US" dirty="0" smtClean="0"/>
            <a:t>Has </a:t>
          </a:r>
          <a:r>
            <a:rPr lang="en-US" dirty="0" err="1" smtClean="0"/>
            <a:t>brunners’s</a:t>
          </a:r>
          <a:r>
            <a:rPr lang="en-US" dirty="0" smtClean="0"/>
            <a:t> </a:t>
          </a:r>
          <a:r>
            <a:rPr lang="ar-SA" dirty="0" smtClean="0"/>
            <a:t> </a:t>
          </a:r>
          <a:r>
            <a:rPr lang="en-US" dirty="0" smtClean="0"/>
            <a:t> glands that secretes mucous and bicarbonate fluid</a:t>
          </a:r>
          <a:r>
            <a:rPr lang="ar-SA" dirty="0" smtClean="0"/>
            <a:t> </a:t>
          </a:r>
          <a:endParaRPr lang="ar-SA" dirty="0"/>
        </a:p>
      </dgm:t>
    </dgm:pt>
    <dgm:pt modelId="{468E4FAB-AFF0-4AD6-B412-5504A6BD0028}" type="parTrans" cxnId="{34344BB1-8310-4C8B-9622-4BEFE3B518E2}">
      <dgm:prSet/>
      <dgm:spPr/>
      <dgm:t>
        <a:bodyPr/>
        <a:lstStyle/>
        <a:p>
          <a:pPr rtl="1"/>
          <a:endParaRPr lang="ar-SA"/>
        </a:p>
      </dgm:t>
    </dgm:pt>
    <dgm:pt modelId="{3C620221-EC5D-4DD1-AE50-C801AEA44835}" type="sibTrans" cxnId="{34344BB1-8310-4C8B-9622-4BEFE3B518E2}">
      <dgm:prSet/>
      <dgm:spPr/>
      <dgm:t>
        <a:bodyPr/>
        <a:lstStyle/>
        <a:p>
          <a:pPr rtl="1"/>
          <a:endParaRPr lang="ar-SA"/>
        </a:p>
      </dgm:t>
    </dgm:pt>
    <dgm:pt modelId="{F2B276A7-C2F2-4B76-9496-F738E5C7FADD}">
      <dgm:prSet phldrT="[نص]"/>
      <dgm:spPr/>
      <dgm:t>
        <a:bodyPr/>
        <a:lstStyle/>
        <a:p>
          <a:pPr rtl="1"/>
          <a:r>
            <a:rPr lang="en-US" dirty="0" smtClean="0"/>
            <a:t>ileum</a:t>
          </a:r>
          <a:endParaRPr lang="ar-SA" dirty="0"/>
        </a:p>
      </dgm:t>
    </dgm:pt>
    <dgm:pt modelId="{2D76D0D4-E4DF-43D5-884E-A6AAC7769781}" type="parTrans" cxnId="{A302EC74-9B1F-4BE5-A184-F535143163EC}">
      <dgm:prSet/>
      <dgm:spPr/>
      <dgm:t>
        <a:bodyPr/>
        <a:lstStyle/>
        <a:p>
          <a:pPr rtl="1"/>
          <a:endParaRPr lang="ar-SA"/>
        </a:p>
      </dgm:t>
    </dgm:pt>
    <dgm:pt modelId="{CB29CEED-4929-4DAA-ABD2-45020687968B}" type="sibTrans" cxnId="{A302EC74-9B1F-4BE5-A184-F535143163EC}">
      <dgm:prSet/>
      <dgm:spPr/>
      <dgm:t>
        <a:bodyPr/>
        <a:lstStyle/>
        <a:p>
          <a:pPr rtl="1"/>
          <a:endParaRPr lang="ar-SA"/>
        </a:p>
      </dgm:t>
    </dgm:pt>
    <dgm:pt modelId="{9DD346DB-5463-4865-9276-4E9663A6A44F}">
      <dgm:prSet phldrT="[نص]"/>
      <dgm:spPr/>
      <dgm:t>
        <a:bodyPr/>
        <a:lstStyle/>
        <a:p>
          <a:pPr rtl="1"/>
          <a:r>
            <a:rPr lang="en-US" dirty="0" smtClean="0"/>
            <a:t>Has </a:t>
          </a:r>
          <a:r>
            <a:rPr lang="en-US" b="1" dirty="0" err="1" smtClean="0"/>
            <a:t>peyer’s</a:t>
          </a:r>
          <a:r>
            <a:rPr lang="en-US" b="1" dirty="0" smtClean="0"/>
            <a:t> patches </a:t>
          </a:r>
          <a:r>
            <a:rPr lang="en-US" b="0" dirty="0" smtClean="0"/>
            <a:t>which is lymph nodules located opposite the attachment of the </a:t>
          </a:r>
          <a:r>
            <a:rPr lang="en-US" b="0" dirty="0" err="1" smtClean="0"/>
            <a:t>mesentry</a:t>
          </a:r>
          <a:endParaRPr lang="ar-SA" dirty="0"/>
        </a:p>
      </dgm:t>
    </dgm:pt>
    <dgm:pt modelId="{A93B03CE-F8BA-40F8-8801-EB12B14A81D4}" type="parTrans" cxnId="{4B5D463C-EAC9-4E95-914C-92FC5496EF0A}">
      <dgm:prSet/>
      <dgm:spPr/>
      <dgm:t>
        <a:bodyPr/>
        <a:lstStyle/>
        <a:p>
          <a:pPr rtl="1"/>
          <a:endParaRPr lang="ar-SA"/>
        </a:p>
      </dgm:t>
    </dgm:pt>
    <dgm:pt modelId="{A63576B9-6341-4659-813D-749C896AACF8}" type="sibTrans" cxnId="{4B5D463C-EAC9-4E95-914C-92FC5496EF0A}">
      <dgm:prSet/>
      <dgm:spPr/>
      <dgm:t>
        <a:bodyPr/>
        <a:lstStyle/>
        <a:p>
          <a:pPr rtl="1"/>
          <a:endParaRPr lang="ar-SA"/>
        </a:p>
      </dgm:t>
    </dgm:pt>
    <dgm:pt modelId="{C67995A9-6DFF-425D-904D-69A63DCAE1CA}">
      <dgm:prSet phldrT="[نص]"/>
      <dgm:spPr/>
      <dgm:t>
        <a:bodyPr/>
        <a:lstStyle/>
        <a:p>
          <a:pPr rtl="1"/>
          <a:r>
            <a:rPr lang="en-US" dirty="0" smtClean="0"/>
            <a:t>jejunum</a:t>
          </a:r>
          <a:endParaRPr lang="ar-SA" dirty="0"/>
        </a:p>
      </dgm:t>
    </dgm:pt>
    <dgm:pt modelId="{EC3E4CF0-1502-47AF-92BD-FE3BE05A0991}" type="parTrans" cxnId="{C138B1D3-896E-4AF1-A1CE-D974026AAFC0}">
      <dgm:prSet/>
      <dgm:spPr/>
      <dgm:t>
        <a:bodyPr/>
        <a:lstStyle/>
        <a:p>
          <a:pPr rtl="1"/>
          <a:endParaRPr lang="ar-SA"/>
        </a:p>
      </dgm:t>
    </dgm:pt>
    <dgm:pt modelId="{323608FB-F5CB-49E2-B854-35CB61650980}" type="sibTrans" cxnId="{C138B1D3-896E-4AF1-A1CE-D974026AAFC0}">
      <dgm:prSet/>
      <dgm:spPr/>
      <dgm:t>
        <a:bodyPr/>
        <a:lstStyle/>
        <a:p>
          <a:pPr rtl="1"/>
          <a:endParaRPr lang="ar-SA"/>
        </a:p>
      </dgm:t>
    </dgm:pt>
    <dgm:pt modelId="{3F86B42D-AAE2-490A-A77E-C0F0AFAD543C}">
      <dgm:prSet phldrT="[نص]"/>
      <dgm:spPr/>
      <dgm:t>
        <a:bodyPr/>
        <a:lstStyle/>
        <a:p>
          <a:pPr rtl="1"/>
          <a:r>
            <a:rPr lang="en-US" dirty="0" smtClean="0"/>
            <a:t>No features</a:t>
          </a:r>
          <a:endParaRPr lang="ar-SA" dirty="0"/>
        </a:p>
      </dgm:t>
    </dgm:pt>
    <dgm:pt modelId="{239E34E6-5BB3-483D-BA3A-E8E482F0BC7C}" type="parTrans" cxnId="{02C0CB9D-C017-48B1-AEB1-69A845A31539}">
      <dgm:prSet/>
      <dgm:spPr/>
      <dgm:t>
        <a:bodyPr/>
        <a:lstStyle/>
        <a:p>
          <a:pPr rtl="1"/>
          <a:endParaRPr lang="ar-SA"/>
        </a:p>
      </dgm:t>
    </dgm:pt>
    <dgm:pt modelId="{8BB2E31C-F60D-405E-94E6-70CDD3453716}" type="sibTrans" cxnId="{02C0CB9D-C017-48B1-AEB1-69A845A31539}">
      <dgm:prSet/>
      <dgm:spPr/>
      <dgm:t>
        <a:bodyPr/>
        <a:lstStyle/>
        <a:p>
          <a:pPr rtl="1"/>
          <a:endParaRPr lang="ar-SA"/>
        </a:p>
      </dgm:t>
    </dgm:pt>
    <dgm:pt modelId="{E4CEAA18-B867-4BBD-BBB7-29558E9B96F8}" type="pres">
      <dgm:prSet presAssocID="{8FD78DE2-6360-4B94-878F-1638742311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C65DF50-A786-4FFB-B0C1-9CA6C263847F}" type="pres">
      <dgm:prSet presAssocID="{9CEDA33B-D78F-49C9-A5F2-3A95BF9E0B90}" presName="compNode" presStyleCnt="0"/>
      <dgm:spPr/>
    </dgm:pt>
    <dgm:pt modelId="{137C1C97-EA43-4581-A9C4-B70CCD29E535}" type="pres">
      <dgm:prSet presAssocID="{9CEDA33B-D78F-49C9-A5F2-3A95BF9E0B90}" presName="a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F78C44FF-50D1-42C8-BA5C-0C01C50A3F8B}" type="pres">
      <dgm:prSet presAssocID="{9CEDA33B-D78F-49C9-A5F2-3A95BF9E0B90}" presName="text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B79A08BA-E35A-4D4A-9C90-B6917B11A2F8}" type="pres">
      <dgm:prSet presAssocID="{9CEDA33B-D78F-49C9-A5F2-3A95BF9E0B90}" presName="compChildNode" presStyleCnt="0"/>
      <dgm:spPr/>
    </dgm:pt>
    <dgm:pt modelId="{6EF52F8B-0425-49DD-8B29-11575EABC20A}" type="pres">
      <dgm:prSet presAssocID="{9CEDA33B-D78F-49C9-A5F2-3A95BF9E0B90}" presName="theInnerList" presStyleCnt="0"/>
      <dgm:spPr/>
    </dgm:pt>
    <dgm:pt modelId="{67A94FB0-8434-467E-9B73-6215822140EC}" type="pres">
      <dgm:prSet presAssocID="{713B525F-0D6B-421B-8637-6886F66E76E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E7C567-7CD6-458B-A01D-A3DA733580CF}" type="pres">
      <dgm:prSet presAssocID="{9CEDA33B-D78F-49C9-A5F2-3A95BF9E0B90}" presName="aSpace" presStyleCnt="0"/>
      <dgm:spPr/>
    </dgm:pt>
    <dgm:pt modelId="{D2E45A9B-2B28-4A79-BA38-AFC16C0C6AAA}" type="pres">
      <dgm:prSet presAssocID="{F2B276A7-C2F2-4B76-9496-F738E5C7FADD}" presName="compNode" presStyleCnt="0"/>
      <dgm:spPr/>
    </dgm:pt>
    <dgm:pt modelId="{85157C43-82E9-4054-B067-60D7E9E80821}" type="pres">
      <dgm:prSet presAssocID="{F2B276A7-C2F2-4B76-9496-F738E5C7FADD}" presName="aNode" presStyleLbl="bgShp" presStyleIdx="1" presStyleCnt="3"/>
      <dgm:spPr/>
      <dgm:t>
        <a:bodyPr/>
        <a:lstStyle/>
        <a:p>
          <a:pPr rtl="1"/>
          <a:endParaRPr lang="ar-SA"/>
        </a:p>
      </dgm:t>
    </dgm:pt>
    <dgm:pt modelId="{2DC6820C-0C35-441D-9836-AFD901A475E2}" type="pres">
      <dgm:prSet presAssocID="{F2B276A7-C2F2-4B76-9496-F738E5C7FADD}" presName="textNode" presStyleLbl="bgShp" presStyleIdx="1" presStyleCnt="3"/>
      <dgm:spPr/>
      <dgm:t>
        <a:bodyPr/>
        <a:lstStyle/>
        <a:p>
          <a:pPr rtl="1"/>
          <a:endParaRPr lang="ar-SA"/>
        </a:p>
      </dgm:t>
    </dgm:pt>
    <dgm:pt modelId="{51C2A3F2-15FD-422C-B016-8FF9EAB66A8A}" type="pres">
      <dgm:prSet presAssocID="{F2B276A7-C2F2-4B76-9496-F738E5C7FADD}" presName="compChildNode" presStyleCnt="0"/>
      <dgm:spPr/>
    </dgm:pt>
    <dgm:pt modelId="{02CCFEF8-78B7-4FAD-98ED-A6602E0D5364}" type="pres">
      <dgm:prSet presAssocID="{F2B276A7-C2F2-4B76-9496-F738E5C7FADD}" presName="theInnerList" presStyleCnt="0"/>
      <dgm:spPr/>
    </dgm:pt>
    <dgm:pt modelId="{DF3992C3-776E-4EA0-A215-99717EE3362D}" type="pres">
      <dgm:prSet presAssocID="{9DD346DB-5463-4865-9276-4E9663A6A44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3B1FAD-6278-48C3-AA06-9B9CDF6CE944}" type="pres">
      <dgm:prSet presAssocID="{F2B276A7-C2F2-4B76-9496-F738E5C7FADD}" presName="aSpace" presStyleCnt="0"/>
      <dgm:spPr/>
    </dgm:pt>
    <dgm:pt modelId="{4CEB4E0C-E941-4604-BC90-BC028986875F}" type="pres">
      <dgm:prSet presAssocID="{C67995A9-6DFF-425D-904D-69A63DCAE1CA}" presName="compNode" presStyleCnt="0"/>
      <dgm:spPr/>
    </dgm:pt>
    <dgm:pt modelId="{34DDAEC3-3ECF-4EB1-8AD7-8B68412742DD}" type="pres">
      <dgm:prSet presAssocID="{C67995A9-6DFF-425D-904D-69A63DCAE1CA}" presName="a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5A8FC5F4-FE60-4332-BB91-83AAE47058E2}" type="pres">
      <dgm:prSet presAssocID="{C67995A9-6DFF-425D-904D-69A63DCAE1CA}" presName="text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599062BD-BE7E-4DA2-A9E8-F7CB62C68E74}" type="pres">
      <dgm:prSet presAssocID="{C67995A9-6DFF-425D-904D-69A63DCAE1CA}" presName="compChildNode" presStyleCnt="0"/>
      <dgm:spPr/>
    </dgm:pt>
    <dgm:pt modelId="{096B1625-3D40-49DA-9905-EA0A12932A5D}" type="pres">
      <dgm:prSet presAssocID="{C67995A9-6DFF-425D-904D-69A63DCAE1CA}" presName="theInnerList" presStyleCnt="0"/>
      <dgm:spPr/>
    </dgm:pt>
    <dgm:pt modelId="{E814ECFD-9A6D-4CFA-B3E9-98F81BC41305}" type="pres">
      <dgm:prSet presAssocID="{3F86B42D-AAE2-490A-A77E-C0F0AFAD543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138B1D3-896E-4AF1-A1CE-D974026AAFC0}" srcId="{8FD78DE2-6360-4B94-878F-16387423113A}" destId="{C67995A9-6DFF-425D-904D-69A63DCAE1CA}" srcOrd="2" destOrd="0" parTransId="{EC3E4CF0-1502-47AF-92BD-FE3BE05A0991}" sibTransId="{323608FB-F5CB-49E2-B854-35CB61650980}"/>
    <dgm:cxn modelId="{EC919AF4-448A-4254-9564-5FE3E6D220E4}" type="presOf" srcId="{F2B276A7-C2F2-4B76-9496-F738E5C7FADD}" destId="{2DC6820C-0C35-441D-9836-AFD901A475E2}" srcOrd="1" destOrd="0" presId="urn:microsoft.com/office/officeart/2005/8/layout/lProcess2"/>
    <dgm:cxn modelId="{B3F3D402-D3BD-46B6-9938-112481CE8E03}" type="presOf" srcId="{9CEDA33B-D78F-49C9-A5F2-3A95BF9E0B90}" destId="{F78C44FF-50D1-42C8-BA5C-0C01C50A3F8B}" srcOrd="1" destOrd="0" presId="urn:microsoft.com/office/officeart/2005/8/layout/lProcess2"/>
    <dgm:cxn modelId="{E7CD3132-7A67-47B2-81CD-C3C598330DD3}" type="presOf" srcId="{3F86B42D-AAE2-490A-A77E-C0F0AFAD543C}" destId="{E814ECFD-9A6D-4CFA-B3E9-98F81BC41305}" srcOrd="0" destOrd="0" presId="urn:microsoft.com/office/officeart/2005/8/layout/lProcess2"/>
    <dgm:cxn modelId="{B0AD0447-C796-4945-A29F-0185A69EB2D2}" type="presOf" srcId="{8FD78DE2-6360-4B94-878F-16387423113A}" destId="{E4CEAA18-B867-4BBD-BBB7-29558E9B96F8}" srcOrd="0" destOrd="0" presId="urn:microsoft.com/office/officeart/2005/8/layout/lProcess2"/>
    <dgm:cxn modelId="{7890549C-DD97-4144-958B-69C0C5F6EC59}" type="presOf" srcId="{C67995A9-6DFF-425D-904D-69A63DCAE1CA}" destId="{34DDAEC3-3ECF-4EB1-8AD7-8B68412742DD}" srcOrd="0" destOrd="0" presId="urn:microsoft.com/office/officeart/2005/8/layout/lProcess2"/>
    <dgm:cxn modelId="{B632B67B-BCC9-49E9-93D2-DDD88296269E}" type="presOf" srcId="{9CEDA33B-D78F-49C9-A5F2-3A95BF9E0B90}" destId="{137C1C97-EA43-4581-A9C4-B70CCD29E535}" srcOrd="0" destOrd="0" presId="urn:microsoft.com/office/officeart/2005/8/layout/lProcess2"/>
    <dgm:cxn modelId="{02C0CB9D-C017-48B1-AEB1-69A845A31539}" srcId="{C67995A9-6DFF-425D-904D-69A63DCAE1CA}" destId="{3F86B42D-AAE2-490A-A77E-C0F0AFAD543C}" srcOrd="0" destOrd="0" parTransId="{239E34E6-5BB3-483D-BA3A-E8E482F0BC7C}" sibTransId="{8BB2E31C-F60D-405E-94E6-70CDD3453716}"/>
    <dgm:cxn modelId="{E5C7254B-A5CE-4004-9B04-566F35B68F79}" srcId="{8FD78DE2-6360-4B94-878F-16387423113A}" destId="{9CEDA33B-D78F-49C9-A5F2-3A95BF9E0B90}" srcOrd="0" destOrd="0" parTransId="{94A665D1-1842-43A1-83C7-475DC248F17E}" sibTransId="{DEA4621F-E6FC-45EA-A379-F87CD3034220}"/>
    <dgm:cxn modelId="{4B5D463C-EAC9-4E95-914C-92FC5496EF0A}" srcId="{F2B276A7-C2F2-4B76-9496-F738E5C7FADD}" destId="{9DD346DB-5463-4865-9276-4E9663A6A44F}" srcOrd="0" destOrd="0" parTransId="{A93B03CE-F8BA-40F8-8801-EB12B14A81D4}" sibTransId="{A63576B9-6341-4659-813D-749C896AACF8}"/>
    <dgm:cxn modelId="{10B7A54E-1CE1-45CD-94F6-A0D6C3643A23}" type="presOf" srcId="{C67995A9-6DFF-425D-904D-69A63DCAE1CA}" destId="{5A8FC5F4-FE60-4332-BB91-83AAE47058E2}" srcOrd="1" destOrd="0" presId="urn:microsoft.com/office/officeart/2005/8/layout/lProcess2"/>
    <dgm:cxn modelId="{34344BB1-8310-4C8B-9622-4BEFE3B518E2}" srcId="{9CEDA33B-D78F-49C9-A5F2-3A95BF9E0B90}" destId="{713B525F-0D6B-421B-8637-6886F66E76E5}" srcOrd="0" destOrd="0" parTransId="{468E4FAB-AFF0-4AD6-B412-5504A6BD0028}" sibTransId="{3C620221-EC5D-4DD1-AE50-C801AEA44835}"/>
    <dgm:cxn modelId="{CFCD7AD6-8E86-4DEF-86E3-14D3AE10DA63}" type="presOf" srcId="{F2B276A7-C2F2-4B76-9496-F738E5C7FADD}" destId="{85157C43-82E9-4054-B067-60D7E9E80821}" srcOrd="0" destOrd="0" presId="urn:microsoft.com/office/officeart/2005/8/layout/lProcess2"/>
    <dgm:cxn modelId="{C4FD3C6D-27F7-4657-99F0-23B755D8FD43}" type="presOf" srcId="{9DD346DB-5463-4865-9276-4E9663A6A44F}" destId="{DF3992C3-776E-4EA0-A215-99717EE3362D}" srcOrd="0" destOrd="0" presId="urn:microsoft.com/office/officeart/2005/8/layout/lProcess2"/>
    <dgm:cxn modelId="{A302EC74-9B1F-4BE5-A184-F535143163EC}" srcId="{8FD78DE2-6360-4B94-878F-16387423113A}" destId="{F2B276A7-C2F2-4B76-9496-F738E5C7FADD}" srcOrd="1" destOrd="0" parTransId="{2D76D0D4-E4DF-43D5-884E-A6AAC7769781}" sibTransId="{CB29CEED-4929-4DAA-ABD2-45020687968B}"/>
    <dgm:cxn modelId="{0EB20154-4FC9-42AB-9D20-A3F3E63A88D8}" type="presOf" srcId="{713B525F-0D6B-421B-8637-6886F66E76E5}" destId="{67A94FB0-8434-467E-9B73-6215822140EC}" srcOrd="0" destOrd="0" presId="urn:microsoft.com/office/officeart/2005/8/layout/lProcess2"/>
    <dgm:cxn modelId="{1EBAB14D-1EFD-4504-B42A-8342389F2E91}" type="presParOf" srcId="{E4CEAA18-B867-4BBD-BBB7-29558E9B96F8}" destId="{EC65DF50-A786-4FFB-B0C1-9CA6C263847F}" srcOrd="0" destOrd="0" presId="urn:microsoft.com/office/officeart/2005/8/layout/lProcess2"/>
    <dgm:cxn modelId="{56594F51-B661-46E8-A7F8-BBC92EBF5F07}" type="presParOf" srcId="{EC65DF50-A786-4FFB-B0C1-9CA6C263847F}" destId="{137C1C97-EA43-4581-A9C4-B70CCD29E535}" srcOrd="0" destOrd="0" presId="urn:microsoft.com/office/officeart/2005/8/layout/lProcess2"/>
    <dgm:cxn modelId="{E7CEF65C-470F-41B1-B2EF-0D2C30816555}" type="presParOf" srcId="{EC65DF50-A786-4FFB-B0C1-9CA6C263847F}" destId="{F78C44FF-50D1-42C8-BA5C-0C01C50A3F8B}" srcOrd="1" destOrd="0" presId="urn:microsoft.com/office/officeart/2005/8/layout/lProcess2"/>
    <dgm:cxn modelId="{BEB3A421-7873-4752-9B6F-774F5E8B6B46}" type="presParOf" srcId="{EC65DF50-A786-4FFB-B0C1-9CA6C263847F}" destId="{B79A08BA-E35A-4D4A-9C90-B6917B11A2F8}" srcOrd="2" destOrd="0" presId="urn:microsoft.com/office/officeart/2005/8/layout/lProcess2"/>
    <dgm:cxn modelId="{453CEAAB-7478-4F7B-ACC5-88D19B4F71D8}" type="presParOf" srcId="{B79A08BA-E35A-4D4A-9C90-B6917B11A2F8}" destId="{6EF52F8B-0425-49DD-8B29-11575EABC20A}" srcOrd="0" destOrd="0" presId="urn:microsoft.com/office/officeart/2005/8/layout/lProcess2"/>
    <dgm:cxn modelId="{15A231FE-816C-45A8-B2C6-7AE3EEBAA3AD}" type="presParOf" srcId="{6EF52F8B-0425-49DD-8B29-11575EABC20A}" destId="{67A94FB0-8434-467E-9B73-6215822140EC}" srcOrd="0" destOrd="0" presId="urn:microsoft.com/office/officeart/2005/8/layout/lProcess2"/>
    <dgm:cxn modelId="{2A9FA482-950C-4A58-B73E-2DF62659220D}" type="presParOf" srcId="{E4CEAA18-B867-4BBD-BBB7-29558E9B96F8}" destId="{3CE7C567-7CD6-458B-A01D-A3DA733580CF}" srcOrd="1" destOrd="0" presId="urn:microsoft.com/office/officeart/2005/8/layout/lProcess2"/>
    <dgm:cxn modelId="{8F275511-D4AA-40D4-ACAC-23B069751740}" type="presParOf" srcId="{E4CEAA18-B867-4BBD-BBB7-29558E9B96F8}" destId="{D2E45A9B-2B28-4A79-BA38-AFC16C0C6AAA}" srcOrd="2" destOrd="0" presId="urn:microsoft.com/office/officeart/2005/8/layout/lProcess2"/>
    <dgm:cxn modelId="{9D94CB9C-4FF2-405D-B48C-45B69C6CA35D}" type="presParOf" srcId="{D2E45A9B-2B28-4A79-BA38-AFC16C0C6AAA}" destId="{85157C43-82E9-4054-B067-60D7E9E80821}" srcOrd="0" destOrd="0" presId="urn:microsoft.com/office/officeart/2005/8/layout/lProcess2"/>
    <dgm:cxn modelId="{8314E164-3624-4275-8426-4AC946335CEC}" type="presParOf" srcId="{D2E45A9B-2B28-4A79-BA38-AFC16C0C6AAA}" destId="{2DC6820C-0C35-441D-9836-AFD901A475E2}" srcOrd="1" destOrd="0" presId="urn:microsoft.com/office/officeart/2005/8/layout/lProcess2"/>
    <dgm:cxn modelId="{8C71DDFA-959C-40D0-A0D4-9B311FA9B669}" type="presParOf" srcId="{D2E45A9B-2B28-4A79-BA38-AFC16C0C6AAA}" destId="{51C2A3F2-15FD-422C-B016-8FF9EAB66A8A}" srcOrd="2" destOrd="0" presId="urn:microsoft.com/office/officeart/2005/8/layout/lProcess2"/>
    <dgm:cxn modelId="{B9E250D0-2CB0-4944-9B65-239EE491988E}" type="presParOf" srcId="{51C2A3F2-15FD-422C-B016-8FF9EAB66A8A}" destId="{02CCFEF8-78B7-4FAD-98ED-A6602E0D5364}" srcOrd="0" destOrd="0" presId="urn:microsoft.com/office/officeart/2005/8/layout/lProcess2"/>
    <dgm:cxn modelId="{A2F66818-53F0-474D-8906-2C2E888E1AB9}" type="presParOf" srcId="{02CCFEF8-78B7-4FAD-98ED-A6602E0D5364}" destId="{DF3992C3-776E-4EA0-A215-99717EE3362D}" srcOrd="0" destOrd="0" presId="urn:microsoft.com/office/officeart/2005/8/layout/lProcess2"/>
    <dgm:cxn modelId="{35E6BD23-B839-4F8A-9249-8D986441EF49}" type="presParOf" srcId="{E4CEAA18-B867-4BBD-BBB7-29558E9B96F8}" destId="{FA3B1FAD-6278-48C3-AA06-9B9CDF6CE944}" srcOrd="3" destOrd="0" presId="urn:microsoft.com/office/officeart/2005/8/layout/lProcess2"/>
    <dgm:cxn modelId="{C7CF8AA4-2742-44D6-9BA0-8666674F7BF4}" type="presParOf" srcId="{E4CEAA18-B867-4BBD-BBB7-29558E9B96F8}" destId="{4CEB4E0C-E941-4604-BC90-BC028986875F}" srcOrd="4" destOrd="0" presId="urn:microsoft.com/office/officeart/2005/8/layout/lProcess2"/>
    <dgm:cxn modelId="{B593035B-885A-4213-9E85-079AB9727A0B}" type="presParOf" srcId="{4CEB4E0C-E941-4604-BC90-BC028986875F}" destId="{34DDAEC3-3ECF-4EB1-8AD7-8B68412742DD}" srcOrd="0" destOrd="0" presId="urn:microsoft.com/office/officeart/2005/8/layout/lProcess2"/>
    <dgm:cxn modelId="{2005F73D-B38B-4C93-8BED-E1C7C06B6033}" type="presParOf" srcId="{4CEB4E0C-E941-4604-BC90-BC028986875F}" destId="{5A8FC5F4-FE60-4332-BB91-83AAE47058E2}" srcOrd="1" destOrd="0" presId="urn:microsoft.com/office/officeart/2005/8/layout/lProcess2"/>
    <dgm:cxn modelId="{352DF3E2-23E6-4CB8-988F-755A70FFBFD0}" type="presParOf" srcId="{4CEB4E0C-E941-4604-BC90-BC028986875F}" destId="{599062BD-BE7E-4DA2-A9E8-F7CB62C68E74}" srcOrd="2" destOrd="0" presId="urn:microsoft.com/office/officeart/2005/8/layout/lProcess2"/>
    <dgm:cxn modelId="{7C43FC93-9768-4FE3-BBB0-BE9DFB218FC4}" type="presParOf" srcId="{599062BD-BE7E-4DA2-A9E8-F7CB62C68E74}" destId="{096B1625-3D40-49DA-9905-EA0A12932A5D}" srcOrd="0" destOrd="0" presId="urn:microsoft.com/office/officeart/2005/8/layout/lProcess2"/>
    <dgm:cxn modelId="{330D7E61-83ED-4256-B761-517319668C83}" type="presParOf" srcId="{096B1625-3D40-49DA-9905-EA0A12932A5D}" destId="{E814ECFD-9A6D-4CFA-B3E9-98F81BC41305}" srcOrd="0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6EA3-D1F3-4CE8-9AF3-DE5A5E8AF054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C2E3-93C9-47C5-95F2-7F46DC776E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7BB6-CB1D-4896-BDFD-EFBD7B63034A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BC6B-854E-47F3-A06F-3021A52077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0B4B-DA9F-4D41-A06E-830B5FBBEE42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9D93-4FB5-40C0-97E8-4F9411146C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613C-8407-4680-B12B-5A306B6FFD76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42D2-780C-4204-BE25-200263BDE3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FDB0-18D0-49B8-ADEC-7B84EC0392B6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7005-B56B-465D-9434-FEE85E32D6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05DE-F962-4330-A24F-0694830ABBF0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331F-C7E3-48EA-8D3F-E56CD4C051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F3B5-2BB1-49B3-A790-F7BEAD5775FD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D27D-065D-4252-ABAC-22E6DE7EAA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81E7-5F00-4093-82AF-61192F80F816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0C1B-E180-4E47-AF12-4ABF6E161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2AAE-B834-45A2-997C-CE6B3DDC2B02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AF2D-79DF-4CDE-9F10-EDBABCB9EE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6D5E-E3C6-4DC6-AD61-CB56CAEF2BB0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18D9-8DDD-43D4-AF3D-2E9FAFE540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3A1D-51F7-4D54-899A-EC4F538A5D0D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16C4-8A3D-4887-9BEF-E6C5903943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3AED22-1B50-46AC-A45C-CE1807D0CC0B}" type="datetimeFigureOut">
              <a:rPr lang="fr-FR"/>
              <a:pPr>
                <a:defRPr/>
              </a:pPr>
              <a:t>22/03/2009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A340D-DF91-4861-BFC5-ED660DA10A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943100" y="3429000"/>
            <a:ext cx="6772275" cy="1343025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Digestive System: Alimentary Canal</a:t>
            </a:r>
            <a:endParaRPr lang="fr-FR" sz="54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443413" y="5929330"/>
            <a:ext cx="4700587" cy="614362"/>
          </a:xfrm>
        </p:spPr>
        <p:txBody>
          <a:bodyPr/>
          <a:lstStyle/>
          <a:p>
            <a:pPr algn="r"/>
            <a:r>
              <a:rPr lang="fr-FR" sz="4000" dirty="0" err="1" smtClean="0">
                <a:solidFill>
                  <a:schemeClr val="bg1"/>
                </a:solidFill>
              </a:rPr>
              <a:t>Metallic</a:t>
            </a:r>
            <a:r>
              <a:rPr lang="fr-FR" sz="4000" dirty="0" smtClean="0">
                <a:solidFill>
                  <a:schemeClr val="bg1"/>
                </a:solidFill>
              </a:rPr>
              <a:t> 0 </a:t>
            </a:r>
            <a:r>
              <a:rPr lang="fr-FR" sz="4000" dirty="0" err="1" smtClean="0">
                <a:solidFill>
                  <a:schemeClr val="bg1"/>
                </a:solidFill>
              </a:rPr>
              <a:t>Mind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رسم تخطيطي 15"/>
          <p:cNvGraphicFramePr/>
          <p:nvPr/>
        </p:nvGraphicFramePr>
        <p:xfrm>
          <a:off x="1524000" y="500042"/>
          <a:ext cx="6096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0" y="214290"/>
            <a:ext cx="1714480" cy="1908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 err="1" smtClean="0"/>
              <a:t>Submucosa</a:t>
            </a:r>
            <a:r>
              <a:rPr lang="en-US" b="1" dirty="0" smtClean="0"/>
              <a:t> of the stomach:</a:t>
            </a:r>
          </a:p>
          <a:p>
            <a:r>
              <a:rPr lang="en-US" sz="1600" dirty="0" smtClean="0"/>
              <a:t>Dense, irregular </a:t>
            </a:r>
            <a:r>
              <a:rPr lang="en-US" sz="1600" dirty="0" err="1" smtClean="0"/>
              <a:t>collagenous</a:t>
            </a:r>
            <a:r>
              <a:rPr lang="en-US" sz="1600" dirty="0" smtClean="0"/>
              <a:t> connective tissue.</a:t>
            </a:r>
            <a:endParaRPr lang="ar-SA" sz="1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000232" y="214290"/>
            <a:ext cx="485778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Three layers:</a:t>
            </a:r>
            <a:endParaRPr lang="ar-SA" dirty="0"/>
          </a:p>
        </p:txBody>
      </p:sp>
      <p:pic>
        <p:nvPicPr>
          <p:cNvPr id="5" name="صورة 4" descr="74315-004-B3A888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1000108"/>
            <a:ext cx="5814609" cy="188119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0" y="2928935"/>
            <a:ext cx="2000232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/>
              <a:t>Innermost Oblique muscle layer:</a:t>
            </a:r>
          </a:p>
          <a:p>
            <a:r>
              <a:rPr lang="en-US" sz="1400" dirty="0" smtClean="0"/>
              <a:t>Not well defined </a:t>
            </a:r>
            <a:r>
              <a:rPr lang="en-US" sz="1400" u="sng" dirty="0" smtClean="0"/>
              <a:t>except </a:t>
            </a:r>
            <a:r>
              <a:rPr lang="en-US" sz="1400" dirty="0" smtClean="0"/>
              <a:t>in the cardiac region.</a:t>
            </a:r>
          </a:p>
          <a:p>
            <a:endParaRPr lang="ar-SA" sz="1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00628" y="1071546"/>
            <a:ext cx="1643074" cy="28575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571736" y="2928934"/>
            <a:ext cx="314327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/>
              <a:t>Middle Circular muscle layer:</a:t>
            </a:r>
          </a:p>
          <a:p>
            <a:r>
              <a:rPr lang="en-US" sz="1400" dirty="0" smtClean="0"/>
              <a:t>Especially pronounced where it forms the pyloric sphincter.</a:t>
            </a:r>
            <a:endParaRPr lang="ar-SA" sz="1400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000628" y="1785926"/>
            <a:ext cx="1643074" cy="21431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072198" y="2928934"/>
            <a:ext cx="285748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/>
              <a:t>Outer longitudinal muscle layer</a:t>
            </a:r>
            <a:endParaRPr lang="ar-SA" sz="1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714876" y="2500306"/>
            <a:ext cx="1928826" cy="14287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714612" y="4000504"/>
            <a:ext cx="34290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err="1" smtClean="0"/>
              <a:t>Serosa</a:t>
            </a:r>
            <a:r>
              <a:rPr lang="en-US" sz="16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Thin loose </a:t>
            </a:r>
            <a:r>
              <a:rPr lang="en-US" sz="1600" dirty="0" err="1" smtClean="0"/>
              <a:t>subserous</a:t>
            </a:r>
            <a:r>
              <a:rPr lang="en-US" sz="1600" dirty="0" smtClean="0"/>
              <a:t> connective tissue.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Covered by wet smooth wet simple </a:t>
            </a:r>
            <a:r>
              <a:rPr lang="en-US" sz="1600" dirty="0" err="1" smtClean="0"/>
              <a:t>squamous</a:t>
            </a:r>
            <a:r>
              <a:rPr lang="en-US" sz="1600" dirty="0" smtClean="0"/>
              <a:t> epithelium.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00298" y="0"/>
            <a:ext cx="3143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Small Intestine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14678" y="785794"/>
            <a:ext cx="2214578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3 types of modification are present in the small intestine to increase the surface area:</a:t>
            </a:r>
            <a:endParaRPr lang="ar-SA" dirty="0"/>
          </a:p>
        </p:txBody>
      </p:sp>
      <p:sp>
        <p:nvSpPr>
          <p:cNvPr id="5" name="وسيلة شرح خطية 1 4"/>
          <p:cNvSpPr/>
          <p:nvPr/>
        </p:nvSpPr>
        <p:spPr>
          <a:xfrm>
            <a:off x="428596" y="3143248"/>
            <a:ext cx="2286016" cy="1500198"/>
          </a:xfrm>
          <a:prstGeom prst="borderCallout1">
            <a:avLst>
              <a:gd name="adj1" fmla="val -13631"/>
              <a:gd name="adj2" fmla="val 94166"/>
              <a:gd name="adj3" fmla="val -38928"/>
              <a:gd name="adj4" fmla="val 1222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err="1" smtClean="0"/>
              <a:t>Plicae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Circulares</a:t>
            </a:r>
            <a:r>
              <a:rPr lang="en-US" sz="1600" b="1" dirty="0" smtClean="0"/>
              <a:t> (valves of </a:t>
            </a:r>
            <a:r>
              <a:rPr lang="en-US" sz="1600" b="1" dirty="0" err="1" smtClean="0"/>
              <a:t>Kerckring</a:t>
            </a:r>
            <a:r>
              <a:rPr lang="en-US" sz="16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Transverse folds of </a:t>
            </a:r>
            <a:r>
              <a:rPr lang="en-US" sz="1400" dirty="0" err="1" smtClean="0">
                <a:latin typeface="Georgia" pitchFamily="18" charset="0"/>
              </a:rPr>
              <a:t>submucosa</a:t>
            </a:r>
            <a:r>
              <a:rPr lang="en-US" sz="1400" dirty="0" smtClean="0">
                <a:latin typeface="Georgia" pitchFamily="18" charset="0"/>
              </a:rPr>
              <a:t> and mucosa.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Permanent.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latin typeface="Georgia" pitchFamily="18" charset="0"/>
              </a:rPr>
              <a:t>Inncrease</a:t>
            </a:r>
            <a:r>
              <a:rPr lang="en-US" sz="1400" dirty="0" smtClean="0">
                <a:latin typeface="Georgia" pitchFamily="18" charset="0"/>
              </a:rPr>
              <a:t> surface area by factor 2 to 3</a:t>
            </a:r>
            <a:endParaRPr lang="ar-SA" sz="1400" dirty="0">
              <a:latin typeface="Georgia" pitchFamily="18" charset="0"/>
            </a:endParaRPr>
          </a:p>
        </p:txBody>
      </p:sp>
      <p:sp>
        <p:nvSpPr>
          <p:cNvPr id="6" name="وسيلة شرح خطية 1 5"/>
          <p:cNvSpPr/>
          <p:nvPr/>
        </p:nvSpPr>
        <p:spPr>
          <a:xfrm>
            <a:off x="3214678" y="3143248"/>
            <a:ext cx="2786082" cy="3714752"/>
          </a:xfrm>
          <a:prstGeom prst="borderCallout1">
            <a:avLst>
              <a:gd name="adj1" fmla="val -1424"/>
              <a:gd name="adj2" fmla="val 13810"/>
              <a:gd name="adj3" fmla="val -15192"/>
              <a:gd name="adj4" fmla="val 185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err="1" smtClean="0"/>
              <a:t>Villi</a:t>
            </a:r>
            <a:r>
              <a:rPr lang="en-US" sz="16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Protrusions of the lamina </a:t>
            </a:r>
            <a:r>
              <a:rPr lang="en-US" sz="1400" dirty="0" err="1" smtClean="0">
                <a:latin typeface="Georgia" pitchFamily="18" charset="0"/>
              </a:rPr>
              <a:t>propria</a:t>
            </a:r>
            <a:r>
              <a:rPr lang="en-US" sz="1400" dirty="0" smtClean="0">
                <a:latin typeface="Georg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latin typeface="Georgia" pitchFamily="18" charset="0"/>
              </a:rPr>
              <a:t>Epithelially</a:t>
            </a:r>
            <a:r>
              <a:rPr lang="en-US" sz="1400" dirty="0" smtClean="0">
                <a:latin typeface="Georgia" pitchFamily="18" charset="0"/>
              </a:rPr>
              <a:t> covered.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The core composed of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Arial Black" pitchFamily="34" charset="0"/>
              </a:rPr>
              <a:t>Capillary loops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Arial Black" pitchFamily="34" charset="0"/>
              </a:rPr>
              <a:t>Lymphatic channel (lacteal)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Arial Black" pitchFamily="34" charset="0"/>
              </a:rPr>
              <a:t>Few smooth muscle fibers.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latin typeface="Arial Black" pitchFamily="34" charset="0"/>
              </a:rPr>
              <a:t>Loose connective tissue rich in lymphoid cells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Numbers are greater in the duodenum.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Georgia" pitchFamily="18" charset="0"/>
              </a:rPr>
              <a:t>Increase the surface area 10 times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Georgia" pitchFamily="18" charset="0"/>
            </a:endParaRPr>
          </a:p>
          <a:p>
            <a:pPr algn="ctr"/>
            <a:endParaRPr lang="ar-SA" sz="1600" b="1" dirty="0"/>
          </a:p>
        </p:txBody>
      </p:sp>
      <p:sp>
        <p:nvSpPr>
          <p:cNvPr id="8" name="وسيلة شرح خطية 1 7"/>
          <p:cNvSpPr/>
          <p:nvPr/>
        </p:nvSpPr>
        <p:spPr>
          <a:xfrm>
            <a:off x="6643702" y="3143248"/>
            <a:ext cx="1785950" cy="642942"/>
          </a:xfrm>
          <a:prstGeom prst="borderCallout1">
            <a:avLst>
              <a:gd name="adj1" fmla="val 18750"/>
              <a:gd name="adj2" fmla="val -8333"/>
              <a:gd name="adj3" fmla="val -164165"/>
              <a:gd name="adj4" fmla="val -607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 err="1" smtClean="0"/>
              <a:t>Microvilli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400" dirty="0" smtClean="0"/>
              <a:t>Increase by factor of 20</a:t>
            </a:r>
            <a:endParaRPr lang="ar-SA" sz="1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643702" y="4357694"/>
            <a:ext cx="1857388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400" dirty="0" smtClean="0"/>
              <a:t>Invaginations of the epithelium into the lamina </a:t>
            </a:r>
            <a:r>
              <a:rPr lang="en-US" sz="1400" dirty="0" err="1" smtClean="0"/>
              <a:t>propria</a:t>
            </a:r>
            <a:r>
              <a:rPr lang="en-US" sz="1400" dirty="0" smtClean="0"/>
              <a:t> between </a:t>
            </a:r>
            <a:r>
              <a:rPr lang="en-US" sz="1400" dirty="0" err="1" smtClean="0"/>
              <a:t>villi</a:t>
            </a:r>
            <a:r>
              <a:rPr lang="en-US" sz="1400" dirty="0" smtClean="0"/>
              <a:t> form glands (</a:t>
            </a:r>
            <a:r>
              <a:rPr lang="en-US" sz="1400" b="1" dirty="0" smtClean="0"/>
              <a:t>crypts of </a:t>
            </a:r>
            <a:r>
              <a:rPr lang="en-US" sz="1400" b="1" dirty="0" err="1" smtClean="0"/>
              <a:t>Lieberkühn</a:t>
            </a:r>
            <a:r>
              <a:rPr lang="en-US" sz="1400" b="1" dirty="0" smtClean="0"/>
              <a:t>)</a:t>
            </a:r>
            <a:endParaRPr lang="ar-SA" sz="1400" dirty="0"/>
          </a:p>
        </p:txBody>
      </p:sp>
      <p:pic>
        <p:nvPicPr>
          <p:cNvPr id="10" name="صورة 9" descr="intest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571612"/>
            <a:ext cx="3590942" cy="451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86116" y="0"/>
            <a:ext cx="25717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Intestinal mucosa</a:t>
            </a:r>
            <a:endParaRPr lang="ar-SA" dirty="0"/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571604" y="357166"/>
          <a:ext cx="60960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0" y="3571876"/>
            <a:ext cx="307180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/>
              <a:t>in regions where lymphoid nodules abut the epithelium.</a:t>
            </a:r>
            <a:endParaRPr lang="ar-SA" sz="1600" dirty="0"/>
          </a:p>
        </p:txBody>
      </p:sp>
      <p:pic>
        <p:nvPicPr>
          <p:cNvPr id="6" name="صورة 5" descr="Gray108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143248"/>
            <a:ext cx="4762500" cy="349567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357818" y="6429396"/>
            <a:ext cx="1714512" cy="21431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0" y="4357694"/>
            <a:ext cx="285748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M cells</a:t>
            </a:r>
            <a:r>
              <a:rPr lang="en-US" sz="1600" dirty="0" smtClean="0"/>
              <a:t> replace simple columnar epithelial lining of the small intestine.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Function: </a:t>
            </a:r>
            <a:r>
              <a:rPr lang="en-US" sz="1600" dirty="0" smtClean="0"/>
              <a:t>presents antigen</a:t>
            </a:r>
            <a:endParaRPr lang="ar-S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0"/>
            <a:ext cx="1857356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r>
              <a:rPr lang="en-US" sz="1400" dirty="0" smtClean="0"/>
              <a:t>Loose connective tissue.</a:t>
            </a:r>
            <a:endParaRPr lang="ar-SA" sz="1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571736" y="1214422"/>
            <a:ext cx="250033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Crypts of </a:t>
            </a:r>
            <a:r>
              <a:rPr lang="en-US" dirty="0" err="1" smtClean="0"/>
              <a:t>Lieberkuhn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Tubular (or branched) gland.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Open into the </a:t>
            </a:r>
            <a:r>
              <a:rPr lang="en-US" sz="1400" dirty="0" err="1" smtClean="0"/>
              <a:t>intervillus</a:t>
            </a:r>
            <a:r>
              <a:rPr lang="en-US" sz="1400" dirty="0" smtClean="0"/>
              <a:t> space.</a:t>
            </a:r>
            <a:endParaRPr lang="ar-SA" sz="1400" dirty="0"/>
          </a:p>
        </p:txBody>
      </p:sp>
      <p:pic>
        <p:nvPicPr>
          <p:cNvPr id="5" name="صورة 4" descr="Glan0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290"/>
            <a:ext cx="3420744" cy="2286017"/>
          </a:xfrm>
          <a:prstGeom prst="rect">
            <a:avLst/>
          </a:prstGeom>
        </p:spPr>
      </p:pic>
      <p:graphicFrame>
        <p:nvGraphicFramePr>
          <p:cNvPr id="6" name="رسم تخطيطي 5"/>
          <p:cNvGraphicFramePr/>
          <p:nvPr/>
        </p:nvGraphicFramePr>
        <p:xfrm>
          <a:off x="642910" y="2571744"/>
          <a:ext cx="6977090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شكل بيضاوي 6"/>
          <p:cNvSpPr/>
          <p:nvPr/>
        </p:nvSpPr>
        <p:spPr>
          <a:xfrm>
            <a:off x="6429388" y="4071942"/>
            <a:ext cx="1143008" cy="7143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857356" y="5000636"/>
            <a:ext cx="307183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b="1" dirty="0" err="1" smtClean="0"/>
              <a:t>Paneth</a:t>
            </a:r>
            <a:r>
              <a:rPr lang="en-US" sz="1600" b="1" dirty="0" smtClean="0"/>
              <a:t> cells: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In the bottom of the crypts.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Acidophilic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Apical granules.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entury" pitchFamily="18" charset="0"/>
              </a:rPr>
              <a:t>Manufacture </a:t>
            </a:r>
            <a:r>
              <a:rPr lang="en-US" sz="1600" b="1" dirty="0" err="1" smtClean="0">
                <a:latin typeface="Century" pitchFamily="18" charset="0"/>
              </a:rPr>
              <a:t>lysozyme</a:t>
            </a:r>
            <a:r>
              <a:rPr lang="en-US" sz="1600" b="1" dirty="0" smtClean="0">
                <a:latin typeface="Century" pitchFamily="18" charset="0"/>
              </a:rPr>
              <a:t>.</a:t>
            </a:r>
            <a:endParaRPr lang="ar-SA" sz="1400" dirty="0">
              <a:latin typeface="Century" pitchFamily="18" charset="0"/>
            </a:endParaRPr>
          </a:p>
        </p:txBody>
      </p:sp>
      <p:pic>
        <p:nvPicPr>
          <p:cNvPr id="9" name="صورة 8" descr="GI112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4857760"/>
            <a:ext cx="214314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AsOne/>
      </p:bldGraphic>
      <p:bldGraphic spid="6" grpId="1">
        <p:bldAsOne/>
      </p:bldGraphic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28794" y="0"/>
            <a:ext cx="257176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mucoasae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Inner circular layer.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Outer longitudinal layer</a:t>
            </a: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857752" y="1285860"/>
            <a:ext cx="2071702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err="1" smtClean="0"/>
              <a:t>Submucosa</a:t>
            </a:r>
            <a:r>
              <a:rPr lang="en-US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Irregular </a:t>
            </a:r>
            <a:r>
              <a:rPr lang="en-US" sz="1400" dirty="0" err="1" smtClean="0"/>
              <a:t>fibroelastic</a:t>
            </a:r>
            <a:r>
              <a:rPr lang="en-US" sz="1400" dirty="0" smtClean="0"/>
              <a:t> connective tissue.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Submucosa</a:t>
            </a:r>
            <a:r>
              <a:rPr lang="en-US" sz="1400" dirty="0" smtClean="0"/>
              <a:t> of the </a:t>
            </a:r>
            <a:r>
              <a:rPr lang="en-US" sz="1400" b="1" u="sng" dirty="0" smtClean="0"/>
              <a:t>duodenum</a:t>
            </a:r>
            <a:r>
              <a:rPr lang="en-US" sz="1400" dirty="0" smtClean="0"/>
              <a:t> houses glands known as </a:t>
            </a:r>
            <a:r>
              <a:rPr lang="en-US" sz="1400" b="1" u="sng" dirty="0" smtClean="0"/>
              <a:t>Brunner’s Glands.</a:t>
            </a:r>
            <a:endParaRPr lang="ar-SA" sz="1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285984" y="3071810"/>
            <a:ext cx="2500330" cy="8002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Inner circular layer.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Outer longitudinal layer.</a:t>
            </a:r>
            <a:endParaRPr lang="ar-SA" sz="1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214942" y="4071942"/>
            <a:ext cx="221457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/>
              <a:t>Second and third part of the duodenum have </a:t>
            </a:r>
            <a:r>
              <a:rPr lang="en-US" sz="1600" b="1" dirty="0" smtClean="0"/>
              <a:t>adventitia.</a:t>
            </a:r>
          </a:p>
          <a:p>
            <a:r>
              <a:rPr lang="en-US" sz="1600" dirty="0" smtClean="0"/>
              <a:t>Everything else has </a:t>
            </a:r>
            <a:r>
              <a:rPr lang="en-US" sz="1600" b="1" dirty="0" err="1" smtClean="0"/>
              <a:t>serosa</a:t>
            </a:r>
            <a:r>
              <a:rPr lang="en-US" sz="1600" b="1" dirty="0" smtClean="0"/>
              <a:t>.</a:t>
            </a:r>
            <a:endParaRPr lang="ar-SA" sz="1600" dirty="0"/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4678" y="0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Large Intestine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صورة 3" descr="8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2190752" cy="175260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0" y="1500174"/>
            <a:ext cx="335755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Colon Histology: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No </a:t>
            </a:r>
            <a:r>
              <a:rPr lang="en-US" sz="1400" dirty="0" err="1" smtClean="0"/>
              <a:t>villi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Have crypts of </a:t>
            </a:r>
            <a:r>
              <a:rPr lang="en-US" sz="1400" dirty="0" err="1" smtClean="0"/>
              <a:t>lieberkühn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Absent </a:t>
            </a:r>
            <a:r>
              <a:rPr lang="en-US" sz="1400" b="1" u="sng" dirty="0" err="1" smtClean="0"/>
              <a:t>Paneth</a:t>
            </a:r>
            <a:r>
              <a:rPr lang="en-US" sz="1400" b="1" u="sng" dirty="0" smtClean="0"/>
              <a:t> cells.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2786058"/>
            <a:ext cx="335755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400" dirty="0" smtClean="0"/>
              <a:t>Lamina </a:t>
            </a:r>
            <a:r>
              <a:rPr lang="en-US" sz="1400" dirty="0" err="1" smtClean="0"/>
              <a:t>propria</a:t>
            </a:r>
            <a:r>
              <a:rPr lang="en-US" sz="1400" dirty="0" smtClean="0"/>
              <a:t>, </a:t>
            </a:r>
            <a:r>
              <a:rPr lang="en-US" sz="1400" dirty="0" err="1" smtClean="0"/>
              <a:t>muscularis</a:t>
            </a:r>
            <a:r>
              <a:rPr lang="en-US" sz="1400" dirty="0" smtClean="0"/>
              <a:t> mucosa, </a:t>
            </a:r>
            <a:r>
              <a:rPr lang="en-US" sz="1400" dirty="0" err="1" smtClean="0"/>
              <a:t>submuosa</a:t>
            </a:r>
            <a:r>
              <a:rPr lang="en-US" sz="1400" dirty="0" smtClean="0"/>
              <a:t> </a:t>
            </a:r>
            <a:r>
              <a:rPr lang="en-US" sz="1400" b="1" u="sng" dirty="0" smtClean="0"/>
              <a:t>resemble</a:t>
            </a:r>
            <a:r>
              <a:rPr lang="en-US" sz="1400" dirty="0" smtClean="0"/>
              <a:t> small intestine.</a:t>
            </a:r>
            <a:endParaRPr lang="ar-SA" sz="1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0" y="3643314"/>
            <a:ext cx="307183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err="1" smtClean="0"/>
              <a:t>Muscularis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externa</a:t>
            </a:r>
            <a:r>
              <a:rPr lang="en-US" sz="16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Harlow Solid Italic" pitchFamily="82" charset="0"/>
              </a:rPr>
              <a:t>have unusual outer longitudinal muscle layer.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Harlow Solid Italic" pitchFamily="82" charset="0"/>
              </a:rPr>
              <a:t>The muscle gathered in three narrow ribbons known as </a:t>
            </a:r>
            <a:r>
              <a:rPr lang="en-US" sz="1600" b="1" dirty="0" err="1" smtClean="0">
                <a:latin typeface="Harlow Solid Italic" pitchFamily="82" charset="0"/>
              </a:rPr>
              <a:t>taenie</a:t>
            </a:r>
            <a:r>
              <a:rPr lang="en-US" sz="1600" b="1" dirty="0" smtClean="0">
                <a:latin typeface="Harlow Solid Italic" pitchFamily="82" charset="0"/>
              </a:rPr>
              <a:t> coli</a:t>
            </a:r>
            <a:endParaRPr lang="ar-SA" sz="1600" dirty="0">
              <a:latin typeface="Harlow Solid Italic" pitchFamily="82" charset="0"/>
            </a:endParaRPr>
          </a:p>
        </p:txBody>
      </p:sp>
      <p:pic>
        <p:nvPicPr>
          <p:cNvPr id="8" name="صورة 7" descr="GI02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71678"/>
            <a:ext cx="3667148" cy="246310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0" y="5286388"/>
            <a:ext cx="314324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Serosa</a:t>
            </a:r>
            <a:r>
              <a:rPr lang="en-US" dirty="0" smtClean="0"/>
              <a:t> has a fat-filled pouches called </a:t>
            </a:r>
            <a:r>
              <a:rPr lang="en-US" b="1" dirty="0" smtClean="0"/>
              <a:t>appendices </a:t>
            </a:r>
            <a:r>
              <a:rPr lang="en-US" b="1" dirty="0" err="1" smtClean="0"/>
              <a:t>epiploicae</a:t>
            </a:r>
            <a:r>
              <a:rPr lang="en-US" b="1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143240" y="142852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صورة 3" descr="071006-append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"/>
            <a:ext cx="3714750" cy="1428736"/>
          </a:xfrm>
          <a:prstGeom prst="rect">
            <a:avLst/>
          </a:prstGeom>
        </p:spPr>
      </p:pic>
      <p:pic>
        <p:nvPicPr>
          <p:cNvPr id="5" name="صورة 4" descr="his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00174"/>
            <a:ext cx="3048000" cy="2286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286116" y="500042"/>
            <a:ext cx="17859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Vermiform appendix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1428736"/>
            <a:ext cx="2428860" cy="2523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Mucosa: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Simple columnar epithelium consisting of </a:t>
            </a:r>
            <a:r>
              <a:rPr lang="en-US" sz="1400" b="1" dirty="0" smtClean="0"/>
              <a:t>surface absorptive , goblet cells, M cells.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Lamina </a:t>
            </a:r>
            <a:r>
              <a:rPr lang="en-US" sz="1400" dirty="0" err="1" smtClean="0"/>
              <a:t>propria</a:t>
            </a:r>
            <a:r>
              <a:rPr lang="en-US" sz="1400" dirty="0" smtClean="0"/>
              <a:t> : loose connective tissue with lymph nodules and crypts of </a:t>
            </a:r>
            <a:r>
              <a:rPr lang="en-US" sz="1400" dirty="0" err="1" smtClean="0"/>
              <a:t>liebekühn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Same </a:t>
            </a:r>
            <a:r>
              <a:rPr lang="en-US" sz="1400" dirty="0" err="1" smtClean="0"/>
              <a:t>muscularis</a:t>
            </a:r>
            <a:r>
              <a:rPr lang="en-US" sz="1400" dirty="0" smtClean="0"/>
              <a:t> </a:t>
            </a:r>
            <a:r>
              <a:rPr lang="en-US" sz="1400" dirty="0" err="1" smtClean="0"/>
              <a:t>mucosae</a:t>
            </a:r>
            <a:r>
              <a:rPr lang="en-US" sz="1400" dirty="0" smtClean="0"/>
              <a:t> as colon.</a:t>
            </a:r>
            <a:endParaRPr lang="ar-SA" sz="1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4214818"/>
            <a:ext cx="2500298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Same </a:t>
            </a:r>
            <a:r>
              <a:rPr lang="en-US" sz="1400" dirty="0" err="1" smtClean="0"/>
              <a:t>submucosa</a:t>
            </a:r>
            <a:r>
              <a:rPr lang="en-US" sz="1400" dirty="0" smtClean="0"/>
              <a:t> also it have lymphoid nodules and fatty infiltration.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Same </a:t>
            </a:r>
            <a:r>
              <a:rPr lang="en-US" sz="1400" dirty="0" err="1" smtClean="0"/>
              <a:t>muscularis</a:t>
            </a:r>
            <a:r>
              <a:rPr lang="en-US" sz="1400" dirty="0" smtClean="0"/>
              <a:t> </a:t>
            </a:r>
            <a:r>
              <a:rPr lang="en-US" sz="1400" dirty="0" err="1" smtClean="0"/>
              <a:t>externa</a:t>
            </a:r>
            <a:r>
              <a:rPr lang="en-US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Covered by </a:t>
            </a:r>
            <a:r>
              <a:rPr lang="en-US" sz="1400" b="1" dirty="0" err="1" smtClean="0"/>
              <a:t>serosa</a:t>
            </a:r>
            <a:endParaRPr lang="ar-S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متساوي الساقين 3"/>
          <p:cNvSpPr/>
          <p:nvPr/>
        </p:nvSpPr>
        <p:spPr>
          <a:xfrm>
            <a:off x="2857488" y="214290"/>
            <a:ext cx="2500330" cy="1714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Please Remember</a:t>
            </a:r>
            <a:endParaRPr lang="ar-SA" dirty="0"/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1928794" y="200024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28596" y="2571744"/>
            <a:ext cx="178595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Meissner’s</a:t>
            </a:r>
            <a:r>
              <a:rPr lang="en-US" dirty="0" smtClean="0"/>
              <a:t> plexus and </a:t>
            </a:r>
            <a:r>
              <a:rPr lang="en-US" dirty="0" err="1" smtClean="0"/>
              <a:t>Auerbach</a:t>
            </a:r>
            <a:r>
              <a:rPr lang="en-US" dirty="0" smtClean="0"/>
              <a:t> plexus present in all tissues of alimentary canal.</a:t>
            </a:r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 rot="16200000" flipH="1">
            <a:off x="3821901" y="2536025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3786182" y="3143248"/>
            <a:ext cx="18573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Goblet cells starts at the duodenum and  </a:t>
            </a:r>
            <a:r>
              <a:rPr lang="en-US" dirty="0" smtClean="0"/>
              <a:t>increases gradually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500166" y="214290"/>
          <a:ext cx="609600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صورة 5" descr="51_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857496"/>
            <a:ext cx="5080000" cy="36957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928926" y="3571876"/>
            <a:ext cx="92869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357686" y="4643446"/>
            <a:ext cx="121444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500694" y="5214950"/>
            <a:ext cx="121444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429388" y="5929330"/>
            <a:ext cx="714380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468C8-006A-4290-95BE-A10F774B7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62468C8-006A-4290-95BE-A10F774B7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8612C3-A4AF-4029-9BB4-64C606945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58612C3-A4AF-4029-9BB4-64C606945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FB2C1-6D92-4095-ADAE-0FD2BE16B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F2FB2C1-6D92-4095-ADAE-0FD2BE16B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D72534-2625-4CED-9F50-8E4BA1A79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DAD72534-2625-4CED-9F50-8E4BA1A79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FBB47-47FE-4288-B3D9-AE0F2A78A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0CFBB47-47FE-4288-B3D9-AE0F2A78A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1B90E1-52AC-4B62-8DB4-14A969CE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3B1B90E1-52AC-4B62-8DB4-14A969CE4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DEDA66-9844-497C-A517-DDA148B29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9DEDA66-9844-497C-A517-DDA148B29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1CDB85-EEE1-461D-B34B-9ADB3D92A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DE1CDB85-EEE1-461D-B34B-9ADB3D92A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97B59-4DE4-4EE1-8C91-49DC88687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C997B59-4DE4-4EE1-8C91-49DC88687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mucos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85728"/>
            <a:ext cx="2857520" cy="3810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0" y="3626346"/>
            <a:ext cx="1785918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b="1" dirty="0" err="1" smtClean="0"/>
              <a:t>Mucsularis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mucosae</a:t>
            </a:r>
            <a:r>
              <a:rPr lang="en-US" sz="1700" b="1" dirty="0" smtClean="0"/>
              <a:t> </a:t>
            </a:r>
            <a:r>
              <a:rPr lang="en-US" sz="1700" dirty="0" smtClean="0"/>
              <a:t>surround lamina </a:t>
            </a:r>
            <a:r>
              <a:rPr lang="en-US" sz="1700" dirty="0" err="1" smtClean="0"/>
              <a:t>propria</a:t>
            </a:r>
            <a:r>
              <a:rPr lang="en-US" sz="1700" dirty="0" smtClean="0"/>
              <a:t> and composed of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b="1" dirty="0" smtClean="0"/>
              <a:t>Inner circular layer.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b="1" dirty="0" smtClean="0"/>
              <a:t>Outer longitudinal layer</a:t>
            </a:r>
          </a:p>
          <a:p>
            <a:pPr marL="342900" indent="-342900"/>
            <a:endParaRPr lang="en-US" sz="1700" b="1" dirty="0" smtClean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714356"/>
            <a:ext cx="1276360" cy="877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700" dirty="0" smtClean="0"/>
              <a:t>Mucosa: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Lined by epithelium.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0" y="1714488"/>
            <a:ext cx="21431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Deep is a loose connective tissue (</a:t>
            </a:r>
            <a:r>
              <a:rPr lang="en-US" b="1" dirty="0" smtClean="0"/>
              <a:t>Lamina </a:t>
            </a:r>
            <a:r>
              <a:rPr lang="en-US" b="1" dirty="0" err="1" smtClean="0"/>
              <a:t>Propria</a:t>
            </a:r>
            <a:r>
              <a:rPr lang="en-US" b="1" dirty="0" smtClean="0"/>
              <a:t>) </a:t>
            </a:r>
            <a:r>
              <a:rPr lang="en-US" dirty="0" smtClean="0"/>
              <a:t>that houses glands and lymph vessels.</a:t>
            </a:r>
          </a:p>
          <a:p>
            <a:endParaRPr lang="ar-SA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1571604" y="1214422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2000232" y="2000240"/>
            <a:ext cx="200026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2285984" y="3429000"/>
            <a:ext cx="164307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857884" y="500042"/>
            <a:ext cx="292895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Submucosa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Dense irregular </a:t>
            </a:r>
            <a:r>
              <a:rPr lang="en-US" dirty="0" err="1" smtClean="0"/>
              <a:t>fibroelastic</a:t>
            </a:r>
            <a:r>
              <a:rPr lang="en-US" dirty="0" smtClean="0"/>
              <a:t> </a:t>
            </a:r>
            <a:r>
              <a:rPr lang="en-US" dirty="0" err="1" smtClean="0"/>
              <a:t>connvtive</a:t>
            </a:r>
            <a:r>
              <a:rPr lang="en-US" dirty="0" smtClean="0"/>
              <a:t> tissue.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glands </a:t>
            </a:r>
            <a:r>
              <a:rPr lang="en-US" b="1" u="sng" dirty="0" smtClean="0"/>
              <a:t>Except</a:t>
            </a:r>
            <a:r>
              <a:rPr lang="en-US" dirty="0" smtClean="0"/>
              <a:t> in the esophagus and duodenum.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Meissner’s</a:t>
            </a:r>
            <a:r>
              <a:rPr lang="en-US" b="1" dirty="0" smtClean="0"/>
              <a:t> </a:t>
            </a:r>
            <a:r>
              <a:rPr lang="en-US" b="1" dirty="0" err="1" smtClean="0"/>
              <a:t>submucosal</a:t>
            </a:r>
            <a:r>
              <a:rPr lang="en-US" b="1" dirty="0" smtClean="0"/>
              <a:t> plexus: </a:t>
            </a:r>
            <a:r>
              <a:rPr lang="en-US" dirty="0" smtClean="0"/>
              <a:t>houses postganglionic nerve cell bodies.</a:t>
            </a:r>
            <a:endParaRPr lang="ar-SA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GI01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884499"/>
            <a:ext cx="4143404" cy="297350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4282" y="214290"/>
            <a:ext cx="164307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Responsible for </a:t>
            </a:r>
            <a:r>
              <a:rPr lang="en-US" b="1" dirty="0" smtClean="0"/>
              <a:t>peristaltic activity.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Smooth muscle </a:t>
            </a:r>
            <a:r>
              <a:rPr lang="en-US" u="sng" dirty="0" smtClean="0"/>
              <a:t>Except </a:t>
            </a:r>
            <a:r>
              <a:rPr lang="en-US" dirty="0" smtClean="0"/>
              <a:t>in the esophagus.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Interstitial cells of </a:t>
            </a:r>
            <a:r>
              <a:rPr lang="en-US" b="1" dirty="0" err="1" smtClean="0"/>
              <a:t>cajal</a:t>
            </a:r>
            <a:r>
              <a:rPr lang="en-US" b="1" dirty="0" smtClean="0"/>
              <a:t> </a:t>
            </a:r>
            <a:r>
              <a:rPr lang="en-US" dirty="0" smtClean="0"/>
              <a:t>are the pacemakers.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Arranged </a:t>
            </a:r>
            <a:r>
              <a:rPr lang="en-US" b="1" dirty="0" smtClean="0"/>
              <a:t>helically</a:t>
            </a:r>
            <a:endParaRPr lang="en-US" dirty="0" smtClean="0"/>
          </a:p>
        </p:txBody>
      </p:sp>
      <p:sp>
        <p:nvSpPr>
          <p:cNvPr id="6" name="مربع نص 5"/>
          <p:cNvSpPr txBox="1"/>
          <p:nvPr/>
        </p:nvSpPr>
        <p:spPr>
          <a:xfrm>
            <a:off x="2928926" y="2714620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Composed of</a:t>
            </a:r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2821769" y="3393281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6" idx="2"/>
          </p:cNvCxnSpPr>
          <p:nvPr/>
        </p:nvCxnSpPr>
        <p:spPr>
          <a:xfrm rot="16200000" flipH="1">
            <a:off x="3845831" y="3060021"/>
            <a:ext cx="845114" cy="89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خطية 1 10"/>
          <p:cNvSpPr/>
          <p:nvPr/>
        </p:nvSpPr>
        <p:spPr>
          <a:xfrm>
            <a:off x="4643438" y="4572008"/>
            <a:ext cx="2000264" cy="2285992"/>
          </a:xfrm>
          <a:prstGeom prst="borderCallout1">
            <a:avLst>
              <a:gd name="adj1" fmla="val 53125"/>
              <a:gd name="adj2" fmla="val -1904"/>
              <a:gd name="adj3" fmla="val 55000"/>
              <a:gd name="adj4" fmla="val -4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/>
              <a:t>Between the muscle is </a:t>
            </a:r>
            <a:r>
              <a:rPr lang="en-US" dirty="0" err="1" smtClean="0"/>
              <a:t>auerbach’s</a:t>
            </a:r>
            <a:r>
              <a:rPr lang="en-US" dirty="0" smtClean="0"/>
              <a:t> </a:t>
            </a:r>
            <a:r>
              <a:rPr lang="en-US" dirty="0" err="1" smtClean="0"/>
              <a:t>myenteric</a:t>
            </a:r>
            <a:r>
              <a:rPr lang="en-US" dirty="0" smtClean="0"/>
              <a:t> plexus composed of postganglionic </a:t>
            </a:r>
            <a:r>
              <a:rPr lang="en-US" dirty="0" err="1" smtClean="0"/>
              <a:t>parasympatheric</a:t>
            </a:r>
            <a:r>
              <a:rPr lang="en-US" dirty="0" smtClean="0"/>
              <a:t> nerve cells.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500826" y="0"/>
            <a:ext cx="221454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dirty="0" smtClean="0"/>
              <a:t>Connective tissue envelopes the </a:t>
            </a:r>
            <a:r>
              <a:rPr lang="en-US" sz="1600" dirty="0" err="1" smtClean="0"/>
              <a:t>muscularis</a:t>
            </a:r>
            <a:r>
              <a:rPr lang="en-US" sz="1600" dirty="0" smtClean="0"/>
              <a:t> </a:t>
            </a:r>
            <a:r>
              <a:rPr lang="en-US" sz="1600" dirty="0" err="1" smtClean="0"/>
              <a:t>externa</a:t>
            </a:r>
            <a:r>
              <a:rPr lang="en-US" sz="1600" dirty="0" smtClean="0"/>
              <a:t> that </a:t>
            </a:r>
            <a:r>
              <a:rPr lang="en-US" sz="1600" u="sng" dirty="0" smtClean="0"/>
              <a:t>may or may not</a:t>
            </a:r>
            <a:r>
              <a:rPr lang="en-US" sz="1600" dirty="0" smtClean="0"/>
              <a:t> surrounded by </a:t>
            </a:r>
            <a:r>
              <a:rPr lang="en-US" sz="1600" dirty="0" err="1" smtClean="0"/>
              <a:t>squamous</a:t>
            </a:r>
            <a:r>
              <a:rPr lang="en-US" sz="1600" dirty="0" smtClean="0"/>
              <a:t> epithelium </a:t>
            </a:r>
          </a:p>
          <a:p>
            <a:endParaRPr lang="en-US" sz="1600" dirty="0" smtClean="0"/>
          </a:p>
          <a:p>
            <a:r>
              <a:rPr lang="en-US" sz="1600" dirty="0" smtClean="0"/>
              <a:t>If:</a:t>
            </a:r>
            <a:endParaRPr lang="ar-SA" sz="1600" dirty="0"/>
          </a:p>
        </p:txBody>
      </p:sp>
      <p:sp>
        <p:nvSpPr>
          <p:cNvPr id="13" name="وسيلة شرح خطية 1 12"/>
          <p:cNvSpPr/>
          <p:nvPr/>
        </p:nvSpPr>
        <p:spPr>
          <a:xfrm>
            <a:off x="4572000" y="2643182"/>
            <a:ext cx="1785950" cy="1214446"/>
          </a:xfrm>
          <a:prstGeom prst="borderCallout1">
            <a:avLst>
              <a:gd name="adj1" fmla="val 8582"/>
              <a:gd name="adj2" fmla="val 107667"/>
              <a:gd name="adj3" fmla="val -41617"/>
              <a:gd name="adj4" fmla="val 126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/>
              <a:t>the organ is </a:t>
            </a:r>
            <a:r>
              <a:rPr lang="en-US" sz="1400" dirty="0" err="1" smtClean="0"/>
              <a:t>inraperitoneal</a:t>
            </a:r>
            <a:r>
              <a:rPr lang="en-US" sz="1400" dirty="0" smtClean="0"/>
              <a:t> it’s known as </a:t>
            </a:r>
            <a:r>
              <a:rPr lang="en-US" sz="1400" b="1" u="sng" dirty="0" err="1" smtClean="0"/>
              <a:t>Serosa</a:t>
            </a:r>
            <a:endParaRPr lang="ar-SA" sz="1400" dirty="0"/>
          </a:p>
        </p:txBody>
      </p:sp>
      <p:sp>
        <p:nvSpPr>
          <p:cNvPr id="14" name="وسيلة شرح خطية 1 13"/>
          <p:cNvSpPr/>
          <p:nvPr/>
        </p:nvSpPr>
        <p:spPr>
          <a:xfrm>
            <a:off x="7358082" y="3143248"/>
            <a:ext cx="1428760" cy="1214446"/>
          </a:xfrm>
          <a:prstGeom prst="borderCallout1">
            <a:avLst>
              <a:gd name="adj1" fmla="val -7132"/>
              <a:gd name="adj2" fmla="val 15667"/>
              <a:gd name="adj3" fmla="val -85146"/>
              <a:gd name="adj4" fmla="val -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/>
              <a:t>The organ is retroperitoneal it’s known as </a:t>
            </a:r>
            <a:r>
              <a:rPr lang="en-US" sz="1400" b="1" u="sng" dirty="0" smtClean="0"/>
              <a:t>adventitia</a:t>
            </a:r>
            <a:endParaRPr lang="ar-SA" sz="1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esophag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0"/>
            <a:ext cx="3500462" cy="142873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57158" y="135729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Mucousa</a:t>
            </a:r>
            <a:r>
              <a:rPr lang="en-US" dirty="0" smtClean="0"/>
              <a:t>:</a:t>
            </a:r>
            <a:endParaRPr lang="ar-SA" dirty="0"/>
          </a:p>
        </p:txBody>
      </p:sp>
      <p:pic>
        <p:nvPicPr>
          <p:cNvPr id="8" name="صورة 7" descr="GI00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2643182"/>
            <a:ext cx="4136061" cy="325054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85720" y="1857364"/>
            <a:ext cx="250033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Epithelium:</a:t>
            </a:r>
          </a:p>
          <a:p>
            <a:r>
              <a:rPr lang="en-US" b="1" dirty="0" smtClean="0">
                <a:latin typeface="Agency FB" pitchFamily="34" charset="0"/>
              </a:rPr>
              <a:t>Stratified </a:t>
            </a:r>
            <a:r>
              <a:rPr lang="en-US" b="1" dirty="0" err="1" smtClean="0">
                <a:latin typeface="Agency FB" pitchFamily="34" charset="0"/>
              </a:rPr>
              <a:t>squamous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nonkeratinized</a:t>
            </a:r>
            <a:r>
              <a:rPr lang="en-US" b="1" dirty="0" smtClean="0">
                <a:latin typeface="Agency FB" pitchFamily="34" charset="0"/>
              </a:rPr>
              <a:t> epithelium.</a:t>
            </a:r>
            <a:endParaRPr lang="ar-SA" b="1" dirty="0">
              <a:latin typeface="Agency FB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5720" y="3000372"/>
            <a:ext cx="250033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Lamina </a:t>
            </a:r>
            <a:r>
              <a:rPr lang="en-US" dirty="0" err="1" smtClean="0">
                <a:latin typeface="Agency FB" pitchFamily="34" charset="0"/>
              </a:rPr>
              <a:t>propria</a:t>
            </a:r>
            <a:r>
              <a:rPr lang="en-US" dirty="0" smtClean="0">
                <a:latin typeface="Agency FB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gency FB" pitchFamily="34" charset="0"/>
              </a:rPr>
              <a:t>Unremarkable.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gency FB" pitchFamily="34" charset="0"/>
              </a:rPr>
              <a:t>Houses </a:t>
            </a:r>
            <a:r>
              <a:rPr lang="en-US" b="1" dirty="0" smtClean="0">
                <a:latin typeface="Agency FB" pitchFamily="34" charset="0"/>
              </a:rPr>
              <a:t>esophageal cardiac glands </a:t>
            </a:r>
            <a:r>
              <a:rPr lang="en-US" dirty="0" smtClean="0">
                <a:latin typeface="Agency FB" pitchFamily="34" charset="0"/>
              </a:rPr>
              <a:t>in two clusters: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itchFamily="34" charset="0"/>
              </a:rPr>
              <a:t>Near the pharynx.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itchFamily="34" charset="0"/>
              </a:rPr>
              <a:t>Near its juncture with stomach.</a:t>
            </a:r>
            <a:endParaRPr lang="ar-SA" dirty="0">
              <a:latin typeface="Agency FB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85720" y="5143512"/>
            <a:ext cx="250033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>
                <a:latin typeface="Agency FB" pitchFamily="34" charset="0"/>
              </a:rPr>
              <a:t>Muscularis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Mucosae</a:t>
            </a:r>
            <a:r>
              <a:rPr lang="en-US" dirty="0" smtClean="0">
                <a:latin typeface="Agency FB" pitchFamily="34" charset="0"/>
              </a:rPr>
              <a:t>:</a:t>
            </a:r>
          </a:p>
          <a:p>
            <a:r>
              <a:rPr lang="en-US" b="1" dirty="0" smtClean="0">
                <a:latin typeface="Agency FB" pitchFamily="34" charset="0"/>
              </a:rPr>
              <a:t>Single layer of longitudinal smooth muscle.</a:t>
            </a:r>
            <a:endParaRPr lang="ar-SA" b="1" dirty="0">
              <a:latin typeface="Agency FB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15074" y="3500438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929454" y="4357694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7429520" y="5143512"/>
            <a:ext cx="92869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0"/>
            <a:ext cx="1785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latin typeface="Britannic Bold" pitchFamily="34" charset="0"/>
              </a:rPr>
              <a:t>Submusosa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428604"/>
            <a:ext cx="14287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latin typeface="Franklin Gothic Book" pitchFamily="34" charset="0"/>
              </a:rPr>
              <a:t>fibroelastic</a:t>
            </a:r>
            <a:r>
              <a:rPr lang="en-US" sz="1600" dirty="0" smtClean="0">
                <a:latin typeface="Franklin Gothic Book" pitchFamily="34" charset="0"/>
              </a:rPr>
              <a:t> connective tissue.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Franklin Gothic Book" pitchFamily="34" charset="0"/>
              </a:rPr>
              <a:t>Houses </a:t>
            </a:r>
            <a:r>
              <a:rPr lang="en-US" sz="1600" b="1" u="sng" dirty="0" smtClean="0">
                <a:latin typeface="Franklin Gothic Book" pitchFamily="34" charset="0"/>
              </a:rPr>
              <a:t>esophageal glands proper.</a:t>
            </a:r>
            <a:endParaRPr lang="ar-SA" sz="1600" u="sng" dirty="0">
              <a:latin typeface="Britannic Bold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28992" y="0"/>
            <a:ext cx="2143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3571868" y="357166"/>
            <a:ext cx="192882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Inner circular and outer longitudinal layers.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have both skeletal and smooth.</a:t>
            </a:r>
            <a:endParaRPr lang="ar-SA" dirty="0"/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1071538" y="2714620"/>
            <a:ext cx="1571636" cy="1285884"/>
          </a:xfrm>
          <a:prstGeom prst="wedgeRoundRectCallout">
            <a:avLst>
              <a:gd name="adj1" fmla="val 110985"/>
              <a:gd name="adj2" fmla="val -960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 the upper third of esophagus it’s mostly skeletal</a:t>
            </a:r>
            <a:endParaRPr lang="ar-SA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3643306" y="2786058"/>
            <a:ext cx="1714512" cy="1143008"/>
          </a:xfrm>
          <a:prstGeom prst="wedgeRoundRectCallout">
            <a:avLst>
              <a:gd name="adj1" fmla="val -28333"/>
              <a:gd name="adj2" fmla="val -874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 the middle third it’s both skeletal and smooth</a:t>
            </a:r>
            <a:endParaRPr lang="ar-SA" dirty="0"/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5715008" y="2857496"/>
            <a:ext cx="1857388" cy="1071570"/>
          </a:xfrm>
          <a:prstGeom prst="wedgeRoundRectCallout">
            <a:avLst>
              <a:gd name="adj1" fmla="val -82371"/>
              <a:gd name="adj2" fmla="val -1174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 the lowest third it’s only smooth 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000232" y="5429264"/>
            <a:ext cx="52149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The esophagus it covered by and </a:t>
            </a:r>
            <a:r>
              <a:rPr lang="en-US" b="1" dirty="0" smtClean="0"/>
              <a:t>adventitia </a:t>
            </a:r>
            <a:r>
              <a:rPr lang="en-US" dirty="0" smtClean="0"/>
              <a:t>until it pierces the diaphragm after that it’s covered by </a:t>
            </a:r>
            <a:r>
              <a:rPr lang="en-US" b="1" dirty="0" err="1" smtClean="0"/>
              <a:t>serosa</a:t>
            </a:r>
            <a:r>
              <a:rPr lang="en-US" b="1" dirty="0" smtClean="0"/>
              <a:t>.</a:t>
            </a:r>
            <a:endParaRPr lang="ar-SA" dirty="0"/>
          </a:p>
        </p:txBody>
      </p:sp>
      <p:pic>
        <p:nvPicPr>
          <p:cNvPr id="15" name="صورة 14" descr="10801l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881372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643174" y="0"/>
            <a:ext cx="3143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Stomach</a:t>
            </a:r>
            <a:endParaRPr lang="ar-SA" dirty="0"/>
          </a:p>
        </p:txBody>
      </p:sp>
      <p:pic>
        <p:nvPicPr>
          <p:cNvPr id="5" name="صورة 4" descr="stoma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928670"/>
            <a:ext cx="3929058" cy="4143404"/>
          </a:xfrm>
          <a:prstGeom prst="rect">
            <a:avLst/>
          </a:prstGeom>
        </p:spPr>
      </p:pic>
      <p:graphicFrame>
        <p:nvGraphicFramePr>
          <p:cNvPr id="6" name="رسم تخطيطي 5"/>
          <p:cNvGraphicFramePr/>
          <p:nvPr/>
        </p:nvGraphicFramePr>
        <p:xfrm>
          <a:off x="0" y="500042"/>
          <a:ext cx="51435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0" y="3571876"/>
            <a:ext cx="2071702" cy="1600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err="1" smtClean="0">
                <a:latin typeface="Century Schoolbook" pitchFamily="18" charset="0"/>
              </a:rPr>
              <a:t>Rugae</a:t>
            </a:r>
            <a:r>
              <a:rPr lang="en-US" sz="1400" b="1" dirty="0" smtClean="0">
                <a:latin typeface="Century Schoolbook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entury Schoolbook" pitchFamily="18" charset="0"/>
              </a:rPr>
              <a:t>Longitudinal folds (transverse in the </a:t>
            </a:r>
            <a:r>
              <a:rPr lang="en-US" sz="1400" dirty="0" err="1" smtClean="0">
                <a:latin typeface="Century Schoolbook" pitchFamily="18" charset="0"/>
              </a:rPr>
              <a:t>anturm</a:t>
            </a:r>
            <a:r>
              <a:rPr lang="en-US" sz="1400" dirty="0" smtClean="0">
                <a:latin typeface="Century Schoolbook" pitchFamily="18" charset="0"/>
              </a:rPr>
              <a:t>) of mucosa and </a:t>
            </a:r>
            <a:r>
              <a:rPr lang="en-US" sz="1400" dirty="0" err="1" smtClean="0">
                <a:latin typeface="Century Schoolbook" pitchFamily="18" charset="0"/>
              </a:rPr>
              <a:t>submucosa</a:t>
            </a:r>
            <a:r>
              <a:rPr lang="en-US" sz="1400" dirty="0" smtClean="0">
                <a:latin typeface="Century Schoolbook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entury Schoolbook" pitchFamily="18" charset="0"/>
              </a:rPr>
              <a:t>Disappear in distended stomach.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0" y="5357826"/>
            <a:ext cx="278605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/>
              <a:t>Gastric Pits: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Formed by epithelial lining.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Gastric glands </a:t>
            </a:r>
            <a:r>
              <a:rPr lang="en-US" sz="1400" dirty="0" smtClean="0"/>
              <a:t>empty in the bottom of each gastric pit.</a:t>
            </a:r>
            <a:endParaRPr lang="ar-SA" sz="1400" b="1" dirty="0"/>
          </a:p>
        </p:txBody>
      </p:sp>
      <p:pic>
        <p:nvPicPr>
          <p:cNvPr id="10" name="صورة 9" descr="100_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2928934"/>
            <a:ext cx="1765300" cy="3702048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429652" y="1214422"/>
            <a:ext cx="50006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8501090" y="2000240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286512" y="2786058"/>
            <a:ext cx="50006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29454" y="4643446"/>
            <a:ext cx="500066" cy="285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0"/>
            <a:ext cx="19287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Fundic</a:t>
            </a:r>
            <a:r>
              <a:rPr lang="en-US" dirty="0" smtClean="0"/>
              <a:t> Mucosa</a:t>
            </a:r>
            <a:endParaRPr lang="ar-SA" dirty="0"/>
          </a:p>
        </p:txBody>
      </p:sp>
      <p:pic>
        <p:nvPicPr>
          <p:cNvPr id="4" name="صورة 3" descr="FUNDIC COMPOSITE SEM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365500" cy="2540000"/>
          </a:xfrm>
          <a:prstGeom prst="rect">
            <a:avLst/>
          </a:prstGeom>
        </p:spPr>
      </p:pic>
      <p:sp>
        <p:nvSpPr>
          <p:cNvPr id="5" name="وسيلة شرح خطية 1 4"/>
          <p:cNvSpPr/>
          <p:nvPr/>
        </p:nvSpPr>
        <p:spPr>
          <a:xfrm>
            <a:off x="571472" y="1928802"/>
            <a:ext cx="1643074" cy="1928826"/>
          </a:xfrm>
          <a:prstGeom prst="borderCallout1">
            <a:avLst>
              <a:gd name="adj1" fmla="val -7176"/>
              <a:gd name="adj2" fmla="val 89058"/>
              <a:gd name="adj3" fmla="val -66017"/>
              <a:gd name="adj4" fmla="val 174709"/>
            </a:avLst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dirty="0" smtClean="0">
                <a:latin typeface="Tw Cen MT Condensed Extra Bold" pitchFamily="34" charset="0"/>
              </a:rPr>
              <a:t>Epithelium 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w Cen MT Condensed Extra Bold" pitchFamily="34" charset="0"/>
              </a:rPr>
              <a:t>Simple columnar epithelium.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w Cen MT Condensed Extra Bold" pitchFamily="34" charset="0"/>
              </a:rPr>
              <a:t>surface lining cells : manufacture </a:t>
            </a:r>
            <a:r>
              <a:rPr lang="en-US" sz="1600" dirty="0" err="1" smtClean="0">
                <a:latin typeface="Tw Cen MT Condensed Extra Bold" pitchFamily="34" charset="0"/>
              </a:rPr>
              <a:t>mucin</a:t>
            </a:r>
            <a:r>
              <a:rPr lang="en-US" sz="1600" dirty="0" smtClean="0">
                <a:latin typeface="Tw Cen MT Condensed Extra Bold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u="sng" dirty="0" smtClean="0">
                <a:latin typeface="Tw Cen MT Condensed Extra Bold" pitchFamily="34" charset="0"/>
              </a:rPr>
              <a:t>No goblet cells.</a:t>
            </a:r>
            <a:endParaRPr lang="ar-SA" sz="1400" u="sng" dirty="0">
              <a:latin typeface="Tw Cen MT Condensed Extra Bold" pitchFamily="34" charset="0"/>
            </a:endParaRPr>
          </a:p>
        </p:txBody>
      </p:sp>
      <p:sp>
        <p:nvSpPr>
          <p:cNvPr id="6" name="وسيلة شرح خطية 1 5"/>
          <p:cNvSpPr/>
          <p:nvPr/>
        </p:nvSpPr>
        <p:spPr>
          <a:xfrm>
            <a:off x="3643306" y="3143248"/>
            <a:ext cx="1785950" cy="1500198"/>
          </a:xfrm>
          <a:prstGeom prst="borderCallout1">
            <a:avLst>
              <a:gd name="adj1" fmla="val -5059"/>
              <a:gd name="adj2" fmla="val 18867"/>
              <a:gd name="adj3" fmla="val -113213"/>
              <a:gd name="adj4" fmla="val 41666"/>
            </a:avLst>
          </a:prstGeom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600" dirty="0" smtClean="0">
                <a:latin typeface="Tw Cen MT Condensed Extra Bold" pitchFamily="34" charset="0"/>
              </a:rPr>
              <a:t>Lamina </a:t>
            </a:r>
            <a:r>
              <a:rPr lang="en-US" sz="1600" dirty="0" err="1" smtClean="0">
                <a:latin typeface="Tw Cen MT Condensed Extra Bold" pitchFamily="34" charset="0"/>
              </a:rPr>
              <a:t>propria</a:t>
            </a:r>
            <a:r>
              <a:rPr lang="en-US" sz="1600" dirty="0" smtClean="0">
                <a:latin typeface="Tw Cen MT Condensed Extra Bold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w Cen MT Condensed Extra Bold" pitchFamily="34" charset="0"/>
              </a:rPr>
              <a:t>Connective tissue.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w Cen MT Condensed Extra Bold" pitchFamily="34" charset="0"/>
              </a:rPr>
              <a:t>Occupied by </a:t>
            </a:r>
            <a:r>
              <a:rPr lang="en-US" sz="1600" u="sng" dirty="0" err="1" smtClean="0">
                <a:latin typeface="Tw Cen MT Condensed Extra Bold" pitchFamily="34" charset="0"/>
              </a:rPr>
              <a:t>Fundic</a:t>
            </a:r>
            <a:r>
              <a:rPr lang="en-US" sz="1600" u="sng" dirty="0" smtClean="0">
                <a:latin typeface="Tw Cen MT Condensed Extra Bold" pitchFamily="34" charset="0"/>
              </a:rPr>
              <a:t> (</a:t>
            </a:r>
            <a:r>
              <a:rPr lang="en-US" sz="1600" u="sng" dirty="0" err="1" smtClean="0">
                <a:latin typeface="Tw Cen MT Condensed Extra Bold" pitchFamily="34" charset="0"/>
              </a:rPr>
              <a:t>oxyntic</a:t>
            </a:r>
            <a:r>
              <a:rPr lang="en-US" sz="1600" u="sng" dirty="0" smtClean="0">
                <a:latin typeface="Tw Cen MT Condensed Extra Bold" pitchFamily="34" charset="0"/>
              </a:rPr>
              <a:t>) Glands.</a:t>
            </a:r>
            <a:endParaRPr lang="ar-SA" sz="1600" dirty="0">
              <a:latin typeface="Tw Cen MT Condensed Extra Bold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5429256" y="4143380"/>
            <a:ext cx="4984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215042" y="3214686"/>
            <a:ext cx="2928958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dirty="0" err="1" smtClean="0"/>
              <a:t>Fundic</a:t>
            </a:r>
            <a:r>
              <a:rPr lang="en-US" sz="1400" dirty="0" smtClean="0"/>
              <a:t> Glands: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short pits.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Simple or branched.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Have 3 regions: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Isthmus.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Neck.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1500166" y="1142984"/>
            <a:ext cx="1428760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parietal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4143380"/>
            <a:ext cx="3357587" cy="237648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14282" y="4334232"/>
            <a:ext cx="2357422" cy="252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Mucous neck cells: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the neck region.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Secrete mucous to lubricate gastric content.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Golgi apparatus , RER are present.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Mitochondria in the basal region of the cell.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Apical cytoplasm has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granules.</a:t>
            </a:r>
          </a:p>
          <a:p>
            <a:pPr>
              <a:buFont typeface="Arial" pitchFamily="34" charset="0"/>
              <a:buChar char="•"/>
            </a:pPr>
            <a:endParaRPr lang="ar-S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4643438" y="1357298"/>
            <a:ext cx="1428760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6572264" y="2333685"/>
            <a:ext cx="257173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/>
              <a:t>Parietal (</a:t>
            </a:r>
            <a:r>
              <a:rPr lang="en-US" sz="1600" b="1" dirty="0" err="1" smtClean="0"/>
              <a:t>oxyntic</a:t>
            </a:r>
            <a:r>
              <a:rPr lang="en-US" sz="1600" b="1" dirty="0" smtClean="0"/>
              <a:t>) Cells: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at the periphery of the gland.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Produce (HCL) and intrinsic factors.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Basally located nuclei.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Acidophilic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Apical membrane </a:t>
            </a:r>
            <a:r>
              <a:rPr lang="en-US" sz="1600" dirty="0" err="1" smtClean="0">
                <a:latin typeface="Impact" pitchFamily="34" charset="0"/>
              </a:rPr>
              <a:t>invaginates</a:t>
            </a:r>
            <a:r>
              <a:rPr lang="en-US" sz="1600" dirty="0" smtClean="0">
                <a:latin typeface="Impact" pitchFamily="34" charset="0"/>
              </a:rPr>
              <a:t> to form </a:t>
            </a:r>
            <a:r>
              <a:rPr lang="en-US" sz="1600" b="1" dirty="0" smtClean="0">
                <a:latin typeface="Georgia" pitchFamily="18" charset="0"/>
              </a:rPr>
              <a:t>intracellular </a:t>
            </a:r>
            <a:r>
              <a:rPr lang="en-US" sz="1600" b="1" dirty="0" err="1" smtClean="0">
                <a:latin typeface="Georgia" pitchFamily="18" charset="0"/>
              </a:rPr>
              <a:t>canaliculi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en-US" sz="1600" dirty="0" smtClean="0">
                <a:latin typeface="Impact" pitchFamily="34" charset="0"/>
              </a:rPr>
              <a:t>lined by </a:t>
            </a:r>
            <a:r>
              <a:rPr lang="en-US" sz="1600" dirty="0" err="1" smtClean="0">
                <a:latin typeface="Impact" pitchFamily="34" charset="0"/>
              </a:rPr>
              <a:t>microvilli</a:t>
            </a:r>
            <a:r>
              <a:rPr lang="en-US" sz="1600" dirty="0" smtClean="0">
                <a:latin typeface="Impac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Cytoplasm in the </a:t>
            </a:r>
            <a:r>
              <a:rPr lang="en-US" sz="1600" dirty="0" err="1" smtClean="0">
                <a:latin typeface="Impact" pitchFamily="34" charset="0"/>
              </a:rPr>
              <a:t>canaliculi</a:t>
            </a:r>
            <a:r>
              <a:rPr lang="en-US" sz="1600" dirty="0" smtClean="0">
                <a:latin typeface="Impact" pitchFamily="34" charset="0"/>
              </a:rPr>
              <a:t> has round and tubular vesicles </a:t>
            </a:r>
            <a:r>
              <a:rPr lang="en-US" sz="1600" b="1" dirty="0" err="1" smtClean="0">
                <a:latin typeface="Georgia" pitchFamily="18" charset="0"/>
              </a:rPr>
              <a:t>tubulovesicular</a:t>
            </a:r>
            <a:r>
              <a:rPr lang="en-US" sz="1600" b="1" dirty="0" smtClean="0">
                <a:latin typeface="Georgia" pitchFamily="18" charset="0"/>
              </a:rPr>
              <a:t> system.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Impact" pitchFamily="34" charset="0"/>
              </a:rPr>
              <a:t>Rich in mitochondria.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Impact" pitchFamily="34" charset="0"/>
            </a:endParaRPr>
          </a:p>
          <a:p>
            <a:endParaRPr lang="ar-SA" sz="1600" b="1" dirty="0"/>
          </a:p>
        </p:txBody>
      </p:sp>
      <p:pic>
        <p:nvPicPr>
          <p:cNvPr id="11" name="صورة 10" descr="acidce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2071678"/>
            <a:ext cx="1847850" cy="2052638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3000364" y="1142984"/>
            <a:ext cx="150019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0" y="2214554"/>
            <a:ext cx="2286016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Regenerative (stem) cells: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In the neck region.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Proliferate to replace all of the specialized cells</a:t>
            </a:r>
            <a:endParaRPr lang="ar-SA" sz="1600" dirty="0"/>
          </a:p>
        </p:txBody>
      </p:sp>
      <p:sp>
        <p:nvSpPr>
          <p:cNvPr id="14" name="شكل بيضاوي 13"/>
          <p:cNvSpPr/>
          <p:nvPr/>
        </p:nvSpPr>
        <p:spPr>
          <a:xfrm>
            <a:off x="6357950" y="1357298"/>
            <a:ext cx="1214446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0" y="3929066"/>
            <a:ext cx="228601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/>
              <a:t>Chief (</a:t>
            </a:r>
            <a:r>
              <a:rPr lang="en-US" sz="1600" b="1" dirty="0" err="1" smtClean="0"/>
              <a:t>zymogenic</a:t>
            </a:r>
            <a:r>
              <a:rPr lang="en-US" sz="1600" b="1" dirty="0" smtClean="0"/>
              <a:t>) cells: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gency FB" pitchFamily="34" charset="0"/>
              </a:rPr>
              <a:t>In the base region.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gency FB" pitchFamily="34" charset="0"/>
              </a:rPr>
              <a:t>Manufacture </a:t>
            </a:r>
            <a:r>
              <a:rPr lang="en-US" sz="1600" b="1" dirty="0" err="1" smtClean="0">
                <a:latin typeface="Agency FB" pitchFamily="34" charset="0"/>
              </a:rPr>
              <a:t>pepsinogen</a:t>
            </a:r>
            <a:r>
              <a:rPr lang="en-US" sz="1600" b="1" dirty="0" smtClean="0">
                <a:latin typeface="Agency FB" pitchFamily="34" charset="0"/>
              </a:rPr>
              <a:t>, </a:t>
            </a:r>
            <a:r>
              <a:rPr lang="en-US" sz="1600" dirty="0" err="1" smtClean="0">
                <a:latin typeface="Agency FB" pitchFamily="34" charset="0"/>
              </a:rPr>
              <a:t>renin</a:t>
            </a:r>
            <a:r>
              <a:rPr lang="en-US" sz="1600" dirty="0" smtClean="0">
                <a:latin typeface="Agency FB" pitchFamily="34" charset="0"/>
              </a:rPr>
              <a:t>, gastric lipase</a:t>
            </a:r>
            <a:endParaRPr lang="en-US" sz="1600" b="1" dirty="0" smtClean="0">
              <a:latin typeface="Agency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gency FB" pitchFamily="34" charset="0"/>
              </a:rPr>
              <a:t>Exhibit rich RER, </a:t>
            </a:r>
            <a:r>
              <a:rPr lang="en-US" sz="1600" dirty="0" err="1" smtClean="0">
                <a:latin typeface="Agency FB" pitchFamily="34" charset="0"/>
              </a:rPr>
              <a:t>golgi</a:t>
            </a:r>
            <a:r>
              <a:rPr lang="en-US" sz="1600" dirty="0" smtClean="0">
                <a:latin typeface="Agency FB" pitchFamily="34" charset="0"/>
              </a:rPr>
              <a:t> apparatus, apical granules.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gency FB" pitchFamily="34" charset="0"/>
              </a:rPr>
              <a:t>Basophilic.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gency FB" pitchFamily="34" charset="0"/>
            </a:endParaRPr>
          </a:p>
          <a:p>
            <a:endParaRPr lang="ar-SA" sz="1600" b="1" dirty="0"/>
          </a:p>
        </p:txBody>
      </p:sp>
      <p:pic>
        <p:nvPicPr>
          <p:cNvPr id="16" name="صورة 15" descr="GI136a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3857628"/>
            <a:ext cx="2571768" cy="2128852"/>
          </a:xfrm>
          <a:prstGeom prst="rect">
            <a:avLst/>
          </a:prstGeom>
        </p:spPr>
      </p:pic>
      <p:cxnSp>
        <p:nvCxnSpPr>
          <p:cNvPr id="18" name="رابط كسهم مستقيم 17"/>
          <p:cNvCxnSpPr/>
          <p:nvPr/>
        </p:nvCxnSpPr>
        <p:spPr>
          <a:xfrm>
            <a:off x="2285984" y="457200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6000760" y="2143116"/>
            <a:ext cx="2571736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DNES cells (APUD or </a:t>
            </a:r>
            <a:r>
              <a:rPr lang="en-US" b="1" dirty="0" err="1" smtClean="0"/>
              <a:t>enteroendocrine</a:t>
            </a:r>
            <a:r>
              <a:rPr lang="en-US" b="1" dirty="0" smtClean="0"/>
              <a:t> cells)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  <a:cs typeface="Andalus" pitchFamily="2" charset="-78"/>
              </a:rPr>
              <a:t>In the base region.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  <a:cs typeface="Andalus" pitchFamily="2" charset="-78"/>
              </a:rPr>
              <a:t>Manufacture: </a:t>
            </a:r>
            <a:r>
              <a:rPr lang="en-US" sz="1600" b="1" dirty="0" smtClean="0">
                <a:latin typeface="Bell MT" pitchFamily="18" charset="0"/>
                <a:cs typeface="Andalus" pitchFamily="2" charset="-78"/>
              </a:rPr>
              <a:t>endocrine, </a:t>
            </a:r>
            <a:r>
              <a:rPr lang="en-US" sz="1600" b="1" dirty="0" err="1" smtClean="0">
                <a:latin typeface="Bell MT" pitchFamily="18" charset="0"/>
                <a:cs typeface="Andalus" pitchFamily="2" charset="-78"/>
              </a:rPr>
              <a:t>paracrine</a:t>
            </a:r>
            <a:r>
              <a:rPr lang="en-US" sz="1600" b="1" dirty="0" smtClean="0">
                <a:latin typeface="Bell MT" pitchFamily="18" charset="0"/>
                <a:cs typeface="Andalus" pitchFamily="2" charset="-78"/>
              </a:rPr>
              <a:t>, </a:t>
            </a:r>
            <a:r>
              <a:rPr lang="en-US" sz="1600" b="1" dirty="0" err="1" smtClean="0">
                <a:latin typeface="Bell MT" pitchFamily="18" charset="0"/>
                <a:cs typeface="Andalus" pitchFamily="2" charset="-78"/>
              </a:rPr>
              <a:t>neurocrine</a:t>
            </a:r>
            <a:r>
              <a:rPr lang="en-US" sz="1600" b="1" dirty="0" smtClean="0">
                <a:latin typeface="Bell MT" pitchFamily="18" charset="0"/>
                <a:cs typeface="Andalus" pitchFamily="2" charset="-78"/>
              </a:rPr>
              <a:t> hormones.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  <a:cs typeface="Andalus" pitchFamily="2" charset="-78"/>
              </a:rPr>
              <a:t>Well-developed RER and </a:t>
            </a:r>
            <a:r>
              <a:rPr lang="en-US" sz="1600" dirty="0" err="1" smtClean="0">
                <a:latin typeface="Bell MT" pitchFamily="18" charset="0"/>
                <a:cs typeface="Andalus" pitchFamily="2" charset="-78"/>
              </a:rPr>
              <a:t>golgi</a:t>
            </a:r>
            <a:r>
              <a:rPr lang="en-US" sz="1600" dirty="0" smtClean="0">
                <a:latin typeface="Bell MT" pitchFamily="18" charset="0"/>
                <a:cs typeface="Andalus" pitchFamily="2" charset="-78"/>
              </a:rPr>
              <a:t> apparatus and numerous mitochondria.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  <a:cs typeface="Andalus" pitchFamily="2" charset="-78"/>
              </a:rPr>
              <a:t>Basal granules.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Bell MT" pitchFamily="18" charset="0"/>
                <a:cs typeface="Andalus" pitchFamily="2" charset="-78"/>
              </a:rPr>
              <a:t>If:</a:t>
            </a:r>
            <a:endParaRPr lang="ar-SA" sz="1600" dirty="0">
              <a:latin typeface="Bell MT" pitchFamily="18" charset="0"/>
              <a:cs typeface="Andalus" pitchFamily="2" charset="-78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7858148" y="1285860"/>
            <a:ext cx="1285852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وسيلة شرح خطية 1 20"/>
          <p:cNvSpPr/>
          <p:nvPr/>
        </p:nvSpPr>
        <p:spPr>
          <a:xfrm>
            <a:off x="4714876" y="5429240"/>
            <a:ext cx="1571636" cy="1428760"/>
          </a:xfrm>
          <a:prstGeom prst="borderCallout1">
            <a:avLst>
              <a:gd name="adj1" fmla="val -250"/>
              <a:gd name="adj2" fmla="val 100757"/>
              <a:gd name="adj3" fmla="val -24499"/>
              <a:gd name="adj4" fmla="val 112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cell reach the lumen of the gut called (</a:t>
            </a:r>
            <a:r>
              <a:rPr lang="en-US" b="1" dirty="0" smtClean="0"/>
              <a:t>the open type)</a:t>
            </a:r>
          </a:p>
        </p:txBody>
      </p:sp>
      <p:sp>
        <p:nvSpPr>
          <p:cNvPr id="22" name="وسيلة شرح خطية 1 21"/>
          <p:cNvSpPr/>
          <p:nvPr/>
        </p:nvSpPr>
        <p:spPr>
          <a:xfrm>
            <a:off x="7286644" y="5429264"/>
            <a:ext cx="1643074" cy="1428736"/>
          </a:xfrm>
          <a:prstGeom prst="borderCallout1">
            <a:avLst>
              <a:gd name="adj1" fmla="val 750"/>
              <a:gd name="adj2" fmla="val -2017"/>
              <a:gd name="adj3" fmla="val -28501"/>
              <a:gd name="adj4" fmla="val -25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cell doesn’t reach the lumen called (</a:t>
            </a:r>
            <a:r>
              <a:rPr lang="en-US" b="1" dirty="0" smtClean="0"/>
              <a:t>the closed type)</a:t>
            </a:r>
            <a:endParaRPr lang="ar-SA" dirty="0"/>
          </a:p>
        </p:txBody>
      </p:sp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2428860" y="2857496"/>
          <a:ext cx="5167306" cy="23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83653"/>
                <a:gridCol w="2583653"/>
              </a:tblGrid>
              <a:tr h="68062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Cell Types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Region</a:t>
                      </a:r>
                      <a:endParaRPr lang="ar-SA" dirty="0"/>
                    </a:p>
                  </a:txBody>
                  <a:tcPr/>
                </a:tc>
              </a:tr>
              <a:tr h="2674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Surface lining cells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Isthums</a:t>
                      </a:r>
                      <a:endParaRPr lang="ar-SA" dirty="0"/>
                    </a:p>
                  </a:txBody>
                  <a:tcPr/>
                </a:tc>
              </a:tr>
              <a:tr h="66856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Mucous neck cells, regenerative cells, parietal cells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Neck</a:t>
                      </a:r>
                      <a:endParaRPr lang="ar-SA" dirty="0"/>
                    </a:p>
                  </a:txBody>
                  <a:tcPr/>
                </a:tc>
              </a:tr>
              <a:tr h="2674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Chief cells,</a:t>
                      </a:r>
                      <a:r>
                        <a:rPr lang="en-US" baseline="0" dirty="0" smtClean="0"/>
                        <a:t> DNES cells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Base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</Template>
  <TotalTime>330</TotalTime>
  <Words>1167</Words>
  <Application>Microsoft Office PowerPoint</Application>
  <PresentationFormat>عرض على الشاشة (3:4)‏</PresentationFormat>
  <Paragraphs>234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58</vt:lpstr>
      <vt:lpstr>Digestive System: Alimentary Canal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System: Alimentary Canal</dc:title>
  <dc:creator>a</dc:creator>
  <cp:lastModifiedBy>a</cp:lastModifiedBy>
  <cp:revision>42</cp:revision>
  <dcterms:created xsi:type="dcterms:W3CDTF">2009-03-21T14:01:11Z</dcterms:created>
  <dcterms:modified xsi:type="dcterms:W3CDTF">2009-03-22T19:48:23Z</dcterms:modified>
</cp:coreProperties>
</file>