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308" r:id="rId3"/>
    <p:sldId id="276" r:id="rId4"/>
    <p:sldId id="307" r:id="rId5"/>
    <p:sldId id="309" r:id="rId6"/>
    <p:sldId id="310" r:id="rId7"/>
    <p:sldId id="277" r:id="rId8"/>
    <p:sldId id="311" r:id="rId9"/>
    <p:sldId id="312" r:id="rId10"/>
    <p:sldId id="313" r:id="rId11"/>
    <p:sldId id="314" r:id="rId12"/>
    <p:sldId id="315" r:id="rId13"/>
    <p:sldId id="330" r:id="rId14"/>
    <p:sldId id="288" r:id="rId15"/>
    <p:sldId id="296" r:id="rId16"/>
    <p:sldId id="316" r:id="rId17"/>
    <p:sldId id="317" r:id="rId18"/>
    <p:sldId id="318" r:id="rId19"/>
    <p:sldId id="319" r:id="rId20"/>
    <p:sldId id="320" r:id="rId21"/>
    <p:sldId id="299" r:id="rId22"/>
    <p:sldId id="300" r:id="rId23"/>
    <p:sldId id="321" r:id="rId24"/>
    <p:sldId id="323" r:id="rId25"/>
    <p:sldId id="301" r:id="rId26"/>
    <p:sldId id="327" r:id="rId27"/>
    <p:sldId id="303" r:id="rId28"/>
    <p:sldId id="328" r:id="rId29"/>
    <p:sldId id="329" r:id="rId30"/>
    <p:sldId id="305" r:id="rId31"/>
    <p:sldId id="306" r:id="rId32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59C"/>
    <a:srgbClr val="7CC270"/>
    <a:srgbClr val="003A47"/>
    <a:srgbClr val="1D208F"/>
    <a:srgbClr val="211E54"/>
    <a:srgbClr val="DDDDDD"/>
    <a:srgbClr val="0A2068"/>
    <a:srgbClr val="0E4D52"/>
    <a:srgbClr val="020A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0" autoAdjust="0"/>
    <p:restoredTop sz="94660"/>
  </p:normalViewPr>
  <p:slideViewPr>
    <p:cSldViewPr>
      <p:cViewPr varScale="1">
        <p:scale>
          <a:sx n="61" d="100"/>
          <a:sy n="61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04856-5E2B-4B32-9888-E0F6F277387A}" type="doc">
      <dgm:prSet loTypeId="urn:microsoft.com/office/officeart/2005/8/layout/orgChart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29B93E3F-440A-4C3C-96C9-68D3FE364F5C}">
      <dgm:prSet phldrT="[Text]" custT="1"/>
      <dgm:spPr/>
      <dgm:t>
        <a:bodyPr/>
        <a:lstStyle/>
        <a:p>
          <a:pPr rtl="1"/>
          <a:r>
            <a:rPr lang="ar-SA" sz="2800" dirty="0" smtClean="0"/>
            <a:t> </a:t>
          </a:r>
          <a:r>
            <a:rPr lang="en-US" sz="2800" dirty="0" smtClean="0"/>
            <a:t>integument composed of</a:t>
          </a:r>
          <a:endParaRPr lang="ar-SA" sz="2800" dirty="0"/>
        </a:p>
      </dgm:t>
    </dgm:pt>
    <dgm:pt modelId="{54AA49F8-B031-40AE-A345-E67F71630C25}" type="parTrans" cxnId="{4A7AC43C-1848-44E9-AC6D-6A48DEA6BC5D}">
      <dgm:prSet/>
      <dgm:spPr/>
      <dgm:t>
        <a:bodyPr/>
        <a:lstStyle/>
        <a:p>
          <a:pPr rtl="1"/>
          <a:endParaRPr lang="ar-SA" sz="2400"/>
        </a:p>
      </dgm:t>
    </dgm:pt>
    <dgm:pt modelId="{B0D8DB2D-0973-4FE6-A9A6-BE6837448E80}" type="sibTrans" cxnId="{4A7AC43C-1848-44E9-AC6D-6A48DEA6BC5D}">
      <dgm:prSet/>
      <dgm:spPr/>
      <dgm:t>
        <a:bodyPr/>
        <a:lstStyle/>
        <a:p>
          <a:pPr rtl="1"/>
          <a:endParaRPr lang="ar-SA" sz="2400"/>
        </a:p>
      </dgm:t>
    </dgm:pt>
    <dgm:pt modelId="{25348528-0C57-443C-8589-4976DBDC452D}">
      <dgm:prSet phldrT="[Text]" custT="1"/>
      <dgm:spPr/>
      <dgm:t>
        <a:bodyPr/>
        <a:lstStyle/>
        <a:p>
          <a:pPr rtl="1"/>
          <a:r>
            <a:rPr lang="en-US" sz="2800" dirty="0" smtClean="0"/>
            <a:t>skin</a:t>
          </a:r>
          <a:endParaRPr lang="ar-SA" sz="2800" dirty="0"/>
        </a:p>
      </dgm:t>
    </dgm:pt>
    <dgm:pt modelId="{8A317364-5212-4AE3-9A9D-07CDDA4BE5CC}" type="parTrans" cxnId="{BEE8C9E9-DD9C-4BF1-A6B8-7ABF16012B66}">
      <dgm:prSet/>
      <dgm:spPr/>
      <dgm:t>
        <a:bodyPr/>
        <a:lstStyle/>
        <a:p>
          <a:pPr rtl="1"/>
          <a:endParaRPr lang="ar-SA" sz="2400"/>
        </a:p>
      </dgm:t>
    </dgm:pt>
    <dgm:pt modelId="{CF8BB322-3EA9-4A4C-AD2D-DE5467E33B58}" type="sibTrans" cxnId="{BEE8C9E9-DD9C-4BF1-A6B8-7ABF16012B66}">
      <dgm:prSet/>
      <dgm:spPr/>
      <dgm:t>
        <a:bodyPr/>
        <a:lstStyle/>
        <a:p>
          <a:pPr rtl="1"/>
          <a:endParaRPr lang="ar-SA" sz="2400"/>
        </a:p>
      </dgm:t>
    </dgm:pt>
    <dgm:pt modelId="{D29B137F-B7AD-4567-82B9-A78572F575F1}">
      <dgm:prSet phldrT="[Text]" custT="1"/>
      <dgm:spPr/>
      <dgm:t>
        <a:bodyPr/>
        <a:lstStyle/>
        <a:p>
          <a:pPr rtl="1"/>
          <a:r>
            <a:rPr lang="en-US" sz="2800" dirty="0" smtClean="0"/>
            <a:t>Sweat glands </a:t>
          </a:r>
          <a:endParaRPr lang="ar-SA" sz="2800" dirty="0"/>
        </a:p>
      </dgm:t>
    </dgm:pt>
    <dgm:pt modelId="{F0BEAD85-6587-48D0-9BE8-B11DEAD0749F}" type="parTrans" cxnId="{E8F95171-BBF1-4844-9B2B-61C2493697F7}">
      <dgm:prSet/>
      <dgm:spPr/>
      <dgm:t>
        <a:bodyPr/>
        <a:lstStyle/>
        <a:p>
          <a:pPr rtl="1"/>
          <a:endParaRPr lang="ar-SA" sz="2400"/>
        </a:p>
      </dgm:t>
    </dgm:pt>
    <dgm:pt modelId="{B3ADE669-6D49-4B92-9955-C26D83F66B9F}" type="sibTrans" cxnId="{E8F95171-BBF1-4844-9B2B-61C2493697F7}">
      <dgm:prSet/>
      <dgm:spPr/>
      <dgm:t>
        <a:bodyPr/>
        <a:lstStyle/>
        <a:p>
          <a:pPr rtl="1"/>
          <a:endParaRPr lang="ar-SA" sz="2400"/>
        </a:p>
      </dgm:t>
    </dgm:pt>
    <dgm:pt modelId="{01A5DAE3-FD39-451C-9C01-6E1B5F615801}">
      <dgm:prSet phldrT="[Text]" custT="1"/>
      <dgm:spPr/>
      <dgm:t>
        <a:bodyPr/>
        <a:lstStyle/>
        <a:p>
          <a:pPr rtl="1"/>
          <a:r>
            <a:rPr lang="en-US" sz="2800" dirty="0" smtClean="0"/>
            <a:t>Sebaceous glands</a:t>
          </a:r>
          <a:endParaRPr lang="ar-SA" sz="2800" dirty="0"/>
        </a:p>
      </dgm:t>
    </dgm:pt>
    <dgm:pt modelId="{807EE84C-D7E1-41D9-848C-6506633FD1E6}" type="parTrans" cxnId="{35B6C94B-DA63-495A-AEAF-4D82BCCAE6CB}">
      <dgm:prSet/>
      <dgm:spPr/>
      <dgm:t>
        <a:bodyPr/>
        <a:lstStyle/>
        <a:p>
          <a:pPr rtl="1"/>
          <a:endParaRPr lang="ar-SA" sz="2400"/>
        </a:p>
      </dgm:t>
    </dgm:pt>
    <dgm:pt modelId="{67F7A54A-A096-45DD-A217-EB04B8E87A29}" type="sibTrans" cxnId="{35B6C94B-DA63-495A-AEAF-4D82BCCAE6CB}">
      <dgm:prSet/>
      <dgm:spPr/>
      <dgm:t>
        <a:bodyPr/>
        <a:lstStyle/>
        <a:p>
          <a:pPr rtl="1"/>
          <a:endParaRPr lang="ar-SA" sz="2400"/>
        </a:p>
      </dgm:t>
    </dgm:pt>
    <dgm:pt modelId="{A796F793-6E43-4E0E-98FD-AA9B96C72DA5}">
      <dgm:prSet custT="1"/>
      <dgm:spPr/>
      <dgm:t>
        <a:bodyPr/>
        <a:lstStyle/>
        <a:p>
          <a:pPr rtl="1"/>
          <a:r>
            <a:rPr lang="en-US" sz="2800" dirty="0" smtClean="0"/>
            <a:t>hair</a:t>
          </a:r>
          <a:endParaRPr lang="ar-SA" sz="2800" dirty="0"/>
        </a:p>
      </dgm:t>
    </dgm:pt>
    <dgm:pt modelId="{4D74FE2A-EDBC-4CD4-8D46-CA70F94AE445}" type="parTrans" cxnId="{BE2AA02D-CACD-437D-8852-C7B1F3739180}">
      <dgm:prSet/>
      <dgm:spPr/>
      <dgm:t>
        <a:bodyPr/>
        <a:lstStyle/>
        <a:p>
          <a:pPr rtl="1"/>
          <a:endParaRPr lang="ar-SA" sz="2400"/>
        </a:p>
      </dgm:t>
    </dgm:pt>
    <dgm:pt modelId="{7C2B0A57-D999-492A-93ED-9880539FF403}" type="sibTrans" cxnId="{BE2AA02D-CACD-437D-8852-C7B1F3739180}">
      <dgm:prSet/>
      <dgm:spPr/>
      <dgm:t>
        <a:bodyPr/>
        <a:lstStyle/>
        <a:p>
          <a:pPr rtl="1"/>
          <a:endParaRPr lang="ar-SA" sz="2400"/>
        </a:p>
      </dgm:t>
    </dgm:pt>
    <dgm:pt modelId="{9FB733F8-FC08-4730-9342-48812ACD1C91}">
      <dgm:prSet custT="1"/>
      <dgm:spPr/>
      <dgm:t>
        <a:bodyPr/>
        <a:lstStyle/>
        <a:p>
          <a:pPr rtl="1"/>
          <a:r>
            <a:rPr lang="en-US" sz="2800" dirty="0" smtClean="0"/>
            <a:t>nails</a:t>
          </a:r>
          <a:endParaRPr lang="ar-SA" sz="2800" dirty="0"/>
        </a:p>
      </dgm:t>
    </dgm:pt>
    <dgm:pt modelId="{89609450-7277-45F8-9B24-41DDCB78F1D8}" type="parTrans" cxnId="{1A50CD20-485A-4319-8F28-57CDB70AEB59}">
      <dgm:prSet/>
      <dgm:spPr/>
      <dgm:t>
        <a:bodyPr/>
        <a:lstStyle/>
        <a:p>
          <a:pPr rtl="1"/>
          <a:endParaRPr lang="ar-SA" sz="2400"/>
        </a:p>
      </dgm:t>
    </dgm:pt>
    <dgm:pt modelId="{17CD9B98-C8B5-4E24-98E1-FC9AA5591942}" type="sibTrans" cxnId="{1A50CD20-485A-4319-8F28-57CDB70AEB59}">
      <dgm:prSet/>
      <dgm:spPr/>
      <dgm:t>
        <a:bodyPr/>
        <a:lstStyle/>
        <a:p>
          <a:pPr rtl="1"/>
          <a:endParaRPr lang="ar-SA" sz="2400"/>
        </a:p>
      </dgm:t>
    </dgm:pt>
    <dgm:pt modelId="{9B7C1DF9-C9CE-45E2-BC32-E2D274DACFD3}" type="pres">
      <dgm:prSet presAssocID="{94904856-5E2B-4B32-9888-E0F6F27738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3F7A8B10-5EB4-4614-AEE4-E9827F88B5B9}" type="pres">
      <dgm:prSet presAssocID="{29B93E3F-440A-4C3C-96C9-68D3FE364F5C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BDBB904-BF4D-4B56-A059-484EBC9FB0BF}" type="pres">
      <dgm:prSet presAssocID="{29B93E3F-440A-4C3C-96C9-68D3FE364F5C}" presName="rootComposite1" presStyleCnt="0"/>
      <dgm:spPr/>
      <dgm:t>
        <a:bodyPr/>
        <a:lstStyle/>
        <a:p>
          <a:endParaRPr lang="en-US"/>
        </a:p>
      </dgm:t>
    </dgm:pt>
    <dgm:pt modelId="{DD9FE753-328A-4BE3-9557-4DD04BE13249}" type="pres">
      <dgm:prSet presAssocID="{29B93E3F-440A-4C3C-96C9-68D3FE364F5C}" presName="rootText1" presStyleLbl="node0" presStyleIdx="0" presStyleCnt="1" custScaleX="46220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E36B4FE-3147-4115-AC0C-721AB3C0F934}" type="pres">
      <dgm:prSet presAssocID="{29B93E3F-440A-4C3C-96C9-68D3FE364F5C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664A9DD1-B067-4C45-B61D-C63DD08C2FAB}" type="pres">
      <dgm:prSet presAssocID="{29B93E3F-440A-4C3C-96C9-68D3FE364F5C}" presName="hierChild2" presStyleCnt="0"/>
      <dgm:spPr/>
      <dgm:t>
        <a:bodyPr/>
        <a:lstStyle/>
        <a:p>
          <a:endParaRPr lang="en-US"/>
        </a:p>
      </dgm:t>
    </dgm:pt>
    <dgm:pt modelId="{531BC4E4-A6A0-4872-B75C-CBE8481FA897}" type="pres">
      <dgm:prSet presAssocID="{8A317364-5212-4AE3-9A9D-07CDDA4BE5CC}" presName="Name37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22AD6D8D-756D-4631-8127-D7E918536D6B}" type="pres">
      <dgm:prSet presAssocID="{25348528-0C57-443C-8589-4976DBDC452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60C249C-94AB-4FF0-9A39-FEB588A2E3BE}" type="pres">
      <dgm:prSet presAssocID="{25348528-0C57-443C-8589-4976DBDC452D}" presName="rootComposite" presStyleCnt="0"/>
      <dgm:spPr/>
      <dgm:t>
        <a:bodyPr/>
        <a:lstStyle/>
        <a:p>
          <a:endParaRPr lang="en-US"/>
        </a:p>
      </dgm:t>
    </dgm:pt>
    <dgm:pt modelId="{E87B498A-AB30-4450-BCB3-8D0E5B48CB30}" type="pres">
      <dgm:prSet presAssocID="{25348528-0C57-443C-8589-4976DBDC452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BE0D337-B37F-4404-B421-43234A760E65}" type="pres">
      <dgm:prSet presAssocID="{25348528-0C57-443C-8589-4976DBDC452D}" presName="rootConnector" presStyleLbl="node2" presStyleIdx="0" presStyleCnt="5"/>
      <dgm:spPr/>
      <dgm:t>
        <a:bodyPr/>
        <a:lstStyle/>
        <a:p>
          <a:pPr rtl="1"/>
          <a:endParaRPr lang="ar-SA"/>
        </a:p>
      </dgm:t>
    </dgm:pt>
    <dgm:pt modelId="{64E20AB9-4724-4BF5-BE9A-1D0537AE2DC5}" type="pres">
      <dgm:prSet presAssocID="{25348528-0C57-443C-8589-4976DBDC452D}" presName="hierChild4" presStyleCnt="0"/>
      <dgm:spPr/>
      <dgm:t>
        <a:bodyPr/>
        <a:lstStyle/>
        <a:p>
          <a:endParaRPr lang="en-US"/>
        </a:p>
      </dgm:t>
    </dgm:pt>
    <dgm:pt modelId="{1AD47378-A90B-4123-B8C1-B38EE37CE742}" type="pres">
      <dgm:prSet presAssocID="{25348528-0C57-443C-8589-4976DBDC452D}" presName="hierChild5" presStyleCnt="0"/>
      <dgm:spPr/>
      <dgm:t>
        <a:bodyPr/>
        <a:lstStyle/>
        <a:p>
          <a:endParaRPr lang="en-US"/>
        </a:p>
      </dgm:t>
    </dgm:pt>
    <dgm:pt modelId="{B4851560-7881-4DBF-AAFA-BB13ADED96C1}" type="pres">
      <dgm:prSet presAssocID="{F0BEAD85-6587-48D0-9BE8-B11DEAD0749F}" presName="Name37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C7785055-C8F1-4276-8BE5-1356FEFA389B}" type="pres">
      <dgm:prSet presAssocID="{D29B137F-B7AD-4567-82B9-A78572F575F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E47CFA9-41F5-4731-AD88-1056A09883A3}" type="pres">
      <dgm:prSet presAssocID="{D29B137F-B7AD-4567-82B9-A78572F575F1}" presName="rootComposite" presStyleCnt="0"/>
      <dgm:spPr/>
      <dgm:t>
        <a:bodyPr/>
        <a:lstStyle/>
        <a:p>
          <a:endParaRPr lang="en-US"/>
        </a:p>
      </dgm:t>
    </dgm:pt>
    <dgm:pt modelId="{41B1FBA8-D1B8-48BA-827B-1976221B76D5}" type="pres">
      <dgm:prSet presAssocID="{D29B137F-B7AD-4567-82B9-A78572F575F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52756EB-CB74-4917-9859-B72857A801FD}" type="pres">
      <dgm:prSet presAssocID="{D29B137F-B7AD-4567-82B9-A78572F575F1}" presName="rootConnector" presStyleLbl="node2" presStyleIdx="1" presStyleCnt="5"/>
      <dgm:spPr/>
      <dgm:t>
        <a:bodyPr/>
        <a:lstStyle/>
        <a:p>
          <a:pPr rtl="1"/>
          <a:endParaRPr lang="ar-SA"/>
        </a:p>
      </dgm:t>
    </dgm:pt>
    <dgm:pt modelId="{DD3D1EA7-B789-40AF-B294-A0BFA7341F8C}" type="pres">
      <dgm:prSet presAssocID="{D29B137F-B7AD-4567-82B9-A78572F575F1}" presName="hierChild4" presStyleCnt="0"/>
      <dgm:spPr/>
      <dgm:t>
        <a:bodyPr/>
        <a:lstStyle/>
        <a:p>
          <a:endParaRPr lang="en-US"/>
        </a:p>
      </dgm:t>
    </dgm:pt>
    <dgm:pt modelId="{B4377EAB-5F3D-40E7-BFF0-8260D18CBDD8}" type="pres">
      <dgm:prSet presAssocID="{D29B137F-B7AD-4567-82B9-A78572F575F1}" presName="hierChild5" presStyleCnt="0"/>
      <dgm:spPr/>
      <dgm:t>
        <a:bodyPr/>
        <a:lstStyle/>
        <a:p>
          <a:endParaRPr lang="en-US"/>
        </a:p>
      </dgm:t>
    </dgm:pt>
    <dgm:pt modelId="{05CE6FF1-5C2A-4AD3-B735-C0C10447E9BF}" type="pres">
      <dgm:prSet presAssocID="{807EE84C-D7E1-41D9-848C-6506633FD1E6}" presName="Name37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61B25713-EF97-4996-A7F9-5AA765ED8C2A}" type="pres">
      <dgm:prSet presAssocID="{01A5DAE3-FD39-451C-9C01-6E1B5F61580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9865BCB-7866-4189-AB24-25F153EB831C}" type="pres">
      <dgm:prSet presAssocID="{01A5DAE3-FD39-451C-9C01-6E1B5F615801}" presName="rootComposite" presStyleCnt="0"/>
      <dgm:spPr/>
      <dgm:t>
        <a:bodyPr/>
        <a:lstStyle/>
        <a:p>
          <a:endParaRPr lang="en-US"/>
        </a:p>
      </dgm:t>
    </dgm:pt>
    <dgm:pt modelId="{13139CBA-D6C7-4385-BED5-C04F4665512B}" type="pres">
      <dgm:prSet presAssocID="{01A5DAE3-FD39-451C-9C01-6E1B5F615801}" presName="rootText" presStyleLbl="node2" presStyleIdx="2" presStyleCnt="5" custScaleX="13405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8D4D184-0C69-46FD-9F44-4C746B6D902D}" type="pres">
      <dgm:prSet presAssocID="{01A5DAE3-FD39-451C-9C01-6E1B5F615801}" presName="rootConnector" presStyleLbl="node2" presStyleIdx="2" presStyleCnt="5"/>
      <dgm:spPr/>
      <dgm:t>
        <a:bodyPr/>
        <a:lstStyle/>
        <a:p>
          <a:pPr rtl="1"/>
          <a:endParaRPr lang="ar-SA"/>
        </a:p>
      </dgm:t>
    </dgm:pt>
    <dgm:pt modelId="{BA46C7E6-2EAC-4592-A4E8-74C35F214F00}" type="pres">
      <dgm:prSet presAssocID="{01A5DAE3-FD39-451C-9C01-6E1B5F615801}" presName="hierChild4" presStyleCnt="0"/>
      <dgm:spPr/>
      <dgm:t>
        <a:bodyPr/>
        <a:lstStyle/>
        <a:p>
          <a:endParaRPr lang="en-US"/>
        </a:p>
      </dgm:t>
    </dgm:pt>
    <dgm:pt modelId="{88E948E7-015D-44E7-8AA9-AD368918599F}" type="pres">
      <dgm:prSet presAssocID="{01A5DAE3-FD39-451C-9C01-6E1B5F615801}" presName="hierChild5" presStyleCnt="0"/>
      <dgm:spPr/>
      <dgm:t>
        <a:bodyPr/>
        <a:lstStyle/>
        <a:p>
          <a:endParaRPr lang="en-US"/>
        </a:p>
      </dgm:t>
    </dgm:pt>
    <dgm:pt modelId="{978ED5CA-E18E-4218-802C-C0E4DB8BFB5E}" type="pres">
      <dgm:prSet presAssocID="{4D74FE2A-EDBC-4CD4-8D46-CA70F94AE445}" presName="Name37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FE4CC2A2-3A44-46BD-87E2-6D731A04D2FC}" type="pres">
      <dgm:prSet presAssocID="{A796F793-6E43-4E0E-98FD-AA9B96C72DA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3DD95F2-F80E-47A6-9146-30A014F4CCFF}" type="pres">
      <dgm:prSet presAssocID="{A796F793-6E43-4E0E-98FD-AA9B96C72DA5}" presName="rootComposite" presStyleCnt="0"/>
      <dgm:spPr/>
      <dgm:t>
        <a:bodyPr/>
        <a:lstStyle/>
        <a:p>
          <a:endParaRPr lang="en-US"/>
        </a:p>
      </dgm:t>
    </dgm:pt>
    <dgm:pt modelId="{2B19AE4B-1B3D-4DB8-A6FF-A41C623A0BC7}" type="pres">
      <dgm:prSet presAssocID="{A796F793-6E43-4E0E-98FD-AA9B96C72DA5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7960FC0-A4A4-4423-83F0-CBCB1834EB19}" type="pres">
      <dgm:prSet presAssocID="{A796F793-6E43-4E0E-98FD-AA9B96C72DA5}" presName="rootConnector" presStyleLbl="node2" presStyleIdx="3" presStyleCnt="5"/>
      <dgm:spPr/>
      <dgm:t>
        <a:bodyPr/>
        <a:lstStyle/>
        <a:p>
          <a:pPr rtl="1"/>
          <a:endParaRPr lang="ar-SA"/>
        </a:p>
      </dgm:t>
    </dgm:pt>
    <dgm:pt modelId="{B3E2C242-670F-4522-BC15-A397721204CA}" type="pres">
      <dgm:prSet presAssocID="{A796F793-6E43-4E0E-98FD-AA9B96C72DA5}" presName="hierChild4" presStyleCnt="0"/>
      <dgm:spPr/>
      <dgm:t>
        <a:bodyPr/>
        <a:lstStyle/>
        <a:p>
          <a:endParaRPr lang="en-US"/>
        </a:p>
      </dgm:t>
    </dgm:pt>
    <dgm:pt modelId="{44336288-B2C2-408C-8C8E-C7E0FA4AFCF8}" type="pres">
      <dgm:prSet presAssocID="{A796F793-6E43-4E0E-98FD-AA9B96C72DA5}" presName="hierChild5" presStyleCnt="0"/>
      <dgm:spPr/>
      <dgm:t>
        <a:bodyPr/>
        <a:lstStyle/>
        <a:p>
          <a:endParaRPr lang="en-US"/>
        </a:p>
      </dgm:t>
    </dgm:pt>
    <dgm:pt modelId="{DCCA4B8B-6212-4943-B4A0-944BD64FA921}" type="pres">
      <dgm:prSet presAssocID="{89609450-7277-45F8-9B24-41DDCB78F1D8}" presName="Name37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00D94DD5-1FED-478F-B3F7-D7DEBB81213F}" type="pres">
      <dgm:prSet presAssocID="{9FB733F8-FC08-4730-9342-48812ACD1C9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6D1AA5F-37C1-463D-AC5E-EF766A2F2A0A}" type="pres">
      <dgm:prSet presAssocID="{9FB733F8-FC08-4730-9342-48812ACD1C91}" presName="rootComposite" presStyleCnt="0"/>
      <dgm:spPr/>
      <dgm:t>
        <a:bodyPr/>
        <a:lstStyle/>
        <a:p>
          <a:endParaRPr lang="en-US"/>
        </a:p>
      </dgm:t>
    </dgm:pt>
    <dgm:pt modelId="{2FE8AD15-102F-4A5F-B5DC-067170F06311}" type="pres">
      <dgm:prSet presAssocID="{9FB733F8-FC08-4730-9342-48812ACD1C9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C724B46-22C1-47F4-BFFB-F90120676F77}" type="pres">
      <dgm:prSet presAssocID="{9FB733F8-FC08-4730-9342-48812ACD1C91}" presName="rootConnector" presStyleLbl="node2" presStyleIdx="4" presStyleCnt="5"/>
      <dgm:spPr/>
      <dgm:t>
        <a:bodyPr/>
        <a:lstStyle/>
        <a:p>
          <a:pPr rtl="1"/>
          <a:endParaRPr lang="ar-SA"/>
        </a:p>
      </dgm:t>
    </dgm:pt>
    <dgm:pt modelId="{CFD593BC-E322-41C5-81AD-14D5F5838078}" type="pres">
      <dgm:prSet presAssocID="{9FB733F8-FC08-4730-9342-48812ACD1C91}" presName="hierChild4" presStyleCnt="0"/>
      <dgm:spPr/>
      <dgm:t>
        <a:bodyPr/>
        <a:lstStyle/>
        <a:p>
          <a:endParaRPr lang="en-US"/>
        </a:p>
      </dgm:t>
    </dgm:pt>
    <dgm:pt modelId="{0A8AAA35-DC0E-4133-831D-31B0649B9CF3}" type="pres">
      <dgm:prSet presAssocID="{9FB733F8-FC08-4730-9342-48812ACD1C91}" presName="hierChild5" presStyleCnt="0"/>
      <dgm:spPr/>
      <dgm:t>
        <a:bodyPr/>
        <a:lstStyle/>
        <a:p>
          <a:endParaRPr lang="en-US"/>
        </a:p>
      </dgm:t>
    </dgm:pt>
    <dgm:pt modelId="{ECF76BDC-BE0C-4D99-8221-A6226136BE9A}" type="pres">
      <dgm:prSet presAssocID="{29B93E3F-440A-4C3C-96C9-68D3FE364F5C}" presName="hierChild3" presStyleCnt="0"/>
      <dgm:spPr/>
      <dgm:t>
        <a:bodyPr/>
        <a:lstStyle/>
        <a:p>
          <a:endParaRPr lang="en-US"/>
        </a:p>
      </dgm:t>
    </dgm:pt>
  </dgm:ptLst>
  <dgm:cxnLst>
    <dgm:cxn modelId="{81F8A54D-B5FC-47E2-B80F-C7C688C2E59E}" type="presOf" srcId="{29B93E3F-440A-4C3C-96C9-68D3FE364F5C}" destId="{1E36B4FE-3147-4115-AC0C-721AB3C0F934}" srcOrd="1" destOrd="0" presId="urn:microsoft.com/office/officeart/2005/8/layout/orgChart1"/>
    <dgm:cxn modelId="{6343A279-DE5B-4469-A69D-D91292D1A2E0}" type="presOf" srcId="{8A317364-5212-4AE3-9A9D-07CDDA4BE5CC}" destId="{531BC4E4-A6A0-4872-B75C-CBE8481FA897}" srcOrd="0" destOrd="0" presId="urn:microsoft.com/office/officeart/2005/8/layout/orgChart1"/>
    <dgm:cxn modelId="{A3206842-52B0-46D2-B039-19BFC3832872}" type="presOf" srcId="{D29B137F-B7AD-4567-82B9-A78572F575F1}" destId="{152756EB-CB74-4917-9859-B72857A801FD}" srcOrd="1" destOrd="0" presId="urn:microsoft.com/office/officeart/2005/8/layout/orgChart1"/>
    <dgm:cxn modelId="{4FFB9EFE-9F59-4F37-897F-5548D64FB6DB}" type="presOf" srcId="{A796F793-6E43-4E0E-98FD-AA9B96C72DA5}" destId="{47960FC0-A4A4-4423-83F0-CBCB1834EB19}" srcOrd="1" destOrd="0" presId="urn:microsoft.com/office/officeart/2005/8/layout/orgChart1"/>
    <dgm:cxn modelId="{C835A405-A77B-47C2-802C-E900999D8C30}" type="presOf" srcId="{D29B137F-B7AD-4567-82B9-A78572F575F1}" destId="{41B1FBA8-D1B8-48BA-827B-1976221B76D5}" srcOrd="0" destOrd="0" presId="urn:microsoft.com/office/officeart/2005/8/layout/orgChart1"/>
    <dgm:cxn modelId="{4A7AC43C-1848-44E9-AC6D-6A48DEA6BC5D}" srcId="{94904856-5E2B-4B32-9888-E0F6F277387A}" destId="{29B93E3F-440A-4C3C-96C9-68D3FE364F5C}" srcOrd="0" destOrd="0" parTransId="{54AA49F8-B031-40AE-A345-E67F71630C25}" sibTransId="{B0D8DB2D-0973-4FE6-A9A6-BE6837448E80}"/>
    <dgm:cxn modelId="{BE2AA02D-CACD-437D-8852-C7B1F3739180}" srcId="{29B93E3F-440A-4C3C-96C9-68D3FE364F5C}" destId="{A796F793-6E43-4E0E-98FD-AA9B96C72DA5}" srcOrd="3" destOrd="0" parTransId="{4D74FE2A-EDBC-4CD4-8D46-CA70F94AE445}" sibTransId="{7C2B0A57-D999-492A-93ED-9880539FF403}"/>
    <dgm:cxn modelId="{3EADF1DE-673A-47B8-AF49-75D0AB78FBC5}" type="presOf" srcId="{01A5DAE3-FD39-451C-9C01-6E1B5F615801}" destId="{18D4D184-0C69-46FD-9F44-4C746B6D902D}" srcOrd="1" destOrd="0" presId="urn:microsoft.com/office/officeart/2005/8/layout/orgChart1"/>
    <dgm:cxn modelId="{05EA48D6-6D97-455D-95E7-F6B715E1D233}" type="presOf" srcId="{25348528-0C57-443C-8589-4976DBDC452D}" destId="{EBE0D337-B37F-4404-B421-43234A760E65}" srcOrd="1" destOrd="0" presId="urn:microsoft.com/office/officeart/2005/8/layout/orgChart1"/>
    <dgm:cxn modelId="{0FBA8C77-7CB1-47D2-B34A-0B7736025C56}" type="presOf" srcId="{807EE84C-D7E1-41D9-848C-6506633FD1E6}" destId="{05CE6FF1-5C2A-4AD3-B735-C0C10447E9BF}" srcOrd="0" destOrd="0" presId="urn:microsoft.com/office/officeart/2005/8/layout/orgChart1"/>
    <dgm:cxn modelId="{EFC0FA6A-F2B4-4687-86F3-F96C413DE07E}" type="presOf" srcId="{94904856-5E2B-4B32-9888-E0F6F277387A}" destId="{9B7C1DF9-C9CE-45E2-BC32-E2D274DACFD3}" srcOrd="0" destOrd="0" presId="urn:microsoft.com/office/officeart/2005/8/layout/orgChart1"/>
    <dgm:cxn modelId="{35B6C94B-DA63-495A-AEAF-4D82BCCAE6CB}" srcId="{29B93E3F-440A-4C3C-96C9-68D3FE364F5C}" destId="{01A5DAE3-FD39-451C-9C01-6E1B5F615801}" srcOrd="2" destOrd="0" parTransId="{807EE84C-D7E1-41D9-848C-6506633FD1E6}" sibTransId="{67F7A54A-A096-45DD-A217-EB04B8E87A29}"/>
    <dgm:cxn modelId="{7BA743AA-2137-4282-B2B1-C6E813B08FF6}" type="presOf" srcId="{4D74FE2A-EDBC-4CD4-8D46-CA70F94AE445}" destId="{978ED5CA-E18E-4218-802C-C0E4DB8BFB5E}" srcOrd="0" destOrd="0" presId="urn:microsoft.com/office/officeart/2005/8/layout/orgChart1"/>
    <dgm:cxn modelId="{E8F95171-BBF1-4844-9B2B-61C2493697F7}" srcId="{29B93E3F-440A-4C3C-96C9-68D3FE364F5C}" destId="{D29B137F-B7AD-4567-82B9-A78572F575F1}" srcOrd="1" destOrd="0" parTransId="{F0BEAD85-6587-48D0-9BE8-B11DEAD0749F}" sibTransId="{B3ADE669-6D49-4B92-9955-C26D83F66B9F}"/>
    <dgm:cxn modelId="{1A50CD20-485A-4319-8F28-57CDB70AEB59}" srcId="{29B93E3F-440A-4C3C-96C9-68D3FE364F5C}" destId="{9FB733F8-FC08-4730-9342-48812ACD1C91}" srcOrd="4" destOrd="0" parTransId="{89609450-7277-45F8-9B24-41DDCB78F1D8}" sibTransId="{17CD9B98-C8B5-4E24-98E1-FC9AA5591942}"/>
    <dgm:cxn modelId="{051A2B76-20FB-4783-8337-509189DCD316}" type="presOf" srcId="{A796F793-6E43-4E0E-98FD-AA9B96C72DA5}" destId="{2B19AE4B-1B3D-4DB8-A6FF-A41C623A0BC7}" srcOrd="0" destOrd="0" presId="urn:microsoft.com/office/officeart/2005/8/layout/orgChart1"/>
    <dgm:cxn modelId="{BEE8C9E9-DD9C-4BF1-A6B8-7ABF16012B66}" srcId="{29B93E3F-440A-4C3C-96C9-68D3FE364F5C}" destId="{25348528-0C57-443C-8589-4976DBDC452D}" srcOrd="0" destOrd="0" parTransId="{8A317364-5212-4AE3-9A9D-07CDDA4BE5CC}" sibTransId="{CF8BB322-3EA9-4A4C-AD2D-DE5467E33B58}"/>
    <dgm:cxn modelId="{7F855108-31E0-4A8B-AFD5-5BB8BE71DE79}" type="presOf" srcId="{9FB733F8-FC08-4730-9342-48812ACD1C91}" destId="{2FE8AD15-102F-4A5F-B5DC-067170F06311}" srcOrd="0" destOrd="0" presId="urn:microsoft.com/office/officeart/2005/8/layout/orgChart1"/>
    <dgm:cxn modelId="{884E42D1-1956-4A3B-8785-E93C3650954A}" type="presOf" srcId="{25348528-0C57-443C-8589-4976DBDC452D}" destId="{E87B498A-AB30-4450-BCB3-8D0E5B48CB30}" srcOrd="0" destOrd="0" presId="urn:microsoft.com/office/officeart/2005/8/layout/orgChart1"/>
    <dgm:cxn modelId="{A2FB96C7-D78F-44A9-871B-D1E67AB3E493}" type="presOf" srcId="{89609450-7277-45F8-9B24-41DDCB78F1D8}" destId="{DCCA4B8B-6212-4943-B4A0-944BD64FA921}" srcOrd="0" destOrd="0" presId="urn:microsoft.com/office/officeart/2005/8/layout/orgChart1"/>
    <dgm:cxn modelId="{780BEA7F-B8D2-43C5-9944-13AF00F09192}" type="presOf" srcId="{9FB733F8-FC08-4730-9342-48812ACD1C91}" destId="{AC724B46-22C1-47F4-BFFB-F90120676F77}" srcOrd="1" destOrd="0" presId="urn:microsoft.com/office/officeart/2005/8/layout/orgChart1"/>
    <dgm:cxn modelId="{9319EC4A-5212-416C-9281-889B2C97F4CC}" type="presOf" srcId="{F0BEAD85-6587-48D0-9BE8-B11DEAD0749F}" destId="{B4851560-7881-4DBF-AAFA-BB13ADED96C1}" srcOrd="0" destOrd="0" presId="urn:microsoft.com/office/officeart/2005/8/layout/orgChart1"/>
    <dgm:cxn modelId="{83335E73-4A1F-46B9-8944-76C9A0D5C2CE}" type="presOf" srcId="{01A5DAE3-FD39-451C-9C01-6E1B5F615801}" destId="{13139CBA-D6C7-4385-BED5-C04F4665512B}" srcOrd="0" destOrd="0" presId="urn:microsoft.com/office/officeart/2005/8/layout/orgChart1"/>
    <dgm:cxn modelId="{37D36386-2C0A-4510-9ACB-B3E999646C26}" type="presOf" srcId="{29B93E3F-440A-4C3C-96C9-68D3FE364F5C}" destId="{DD9FE753-328A-4BE3-9557-4DD04BE13249}" srcOrd="0" destOrd="0" presId="urn:microsoft.com/office/officeart/2005/8/layout/orgChart1"/>
    <dgm:cxn modelId="{4CDE4CEB-51AD-4A81-B7AE-9BF3D449BA82}" type="presParOf" srcId="{9B7C1DF9-C9CE-45E2-BC32-E2D274DACFD3}" destId="{3F7A8B10-5EB4-4614-AEE4-E9827F88B5B9}" srcOrd="0" destOrd="0" presId="urn:microsoft.com/office/officeart/2005/8/layout/orgChart1"/>
    <dgm:cxn modelId="{9AEE6657-E884-45D6-B342-F5ED7B54AC29}" type="presParOf" srcId="{3F7A8B10-5EB4-4614-AEE4-E9827F88B5B9}" destId="{8BDBB904-BF4D-4B56-A059-484EBC9FB0BF}" srcOrd="0" destOrd="0" presId="urn:microsoft.com/office/officeart/2005/8/layout/orgChart1"/>
    <dgm:cxn modelId="{422536C7-B098-4B9F-8870-9C5C6F694E8B}" type="presParOf" srcId="{8BDBB904-BF4D-4B56-A059-484EBC9FB0BF}" destId="{DD9FE753-328A-4BE3-9557-4DD04BE13249}" srcOrd="0" destOrd="0" presId="urn:microsoft.com/office/officeart/2005/8/layout/orgChart1"/>
    <dgm:cxn modelId="{CCA3E957-CCEF-4300-9A16-D9C8A6E672FA}" type="presParOf" srcId="{8BDBB904-BF4D-4B56-A059-484EBC9FB0BF}" destId="{1E36B4FE-3147-4115-AC0C-721AB3C0F934}" srcOrd="1" destOrd="0" presId="urn:microsoft.com/office/officeart/2005/8/layout/orgChart1"/>
    <dgm:cxn modelId="{166A202A-2B36-4118-B6A3-A37DB90FB491}" type="presParOf" srcId="{3F7A8B10-5EB4-4614-AEE4-E9827F88B5B9}" destId="{664A9DD1-B067-4C45-B61D-C63DD08C2FAB}" srcOrd="1" destOrd="0" presId="urn:microsoft.com/office/officeart/2005/8/layout/orgChart1"/>
    <dgm:cxn modelId="{2B829136-7DFE-42F3-9064-31784E22C5D1}" type="presParOf" srcId="{664A9DD1-B067-4C45-B61D-C63DD08C2FAB}" destId="{531BC4E4-A6A0-4872-B75C-CBE8481FA897}" srcOrd="0" destOrd="0" presId="urn:microsoft.com/office/officeart/2005/8/layout/orgChart1"/>
    <dgm:cxn modelId="{FC1A83DB-50E0-4C07-A3F5-904FC9DAEE0F}" type="presParOf" srcId="{664A9DD1-B067-4C45-B61D-C63DD08C2FAB}" destId="{22AD6D8D-756D-4631-8127-D7E918536D6B}" srcOrd="1" destOrd="0" presId="urn:microsoft.com/office/officeart/2005/8/layout/orgChart1"/>
    <dgm:cxn modelId="{789701A7-0AED-4604-95F1-78733D2926DF}" type="presParOf" srcId="{22AD6D8D-756D-4631-8127-D7E918536D6B}" destId="{760C249C-94AB-4FF0-9A39-FEB588A2E3BE}" srcOrd="0" destOrd="0" presId="urn:microsoft.com/office/officeart/2005/8/layout/orgChart1"/>
    <dgm:cxn modelId="{CC57DEE4-E18A-4976-BB93-EA6A60163B4F}" type="presParOf" srcId="{760C249C-94AB-4FF0-9A39-FEB588A2E3BE}" destId="{E87B498A-AB30-4450-BCB3-8D0E5B48CB30}" srcOrd="0" destOrd="0" presId="urn:microsoft.com/office/officeart/2005/8/layout/orgChart1"/>
    <dgm:cxn modelId="{35F0CF5C-D742-47DC-9B1D-99725CED464A}" type="presParOf" srcId="{760C249C-94AB-4FF0-9A39-FEB588A2E3BE}" destId="{EBE0D337-B37F-4404-B421-43234A760E65}" srcOrd="1" destOrd="0" presId="urn:microsoft.com/office/officeart/2005/8/layout/orgChart1"/>
    <dgm:cxn modelId="{3B5DCECB-E417-4D3D-8D1D-5ABAF4332C57}" type="presParOf" srcId="{22AD6D8D-756D-4631-8127-D7E918536D6B}" destId="{64E20AB9-4724-4BF5-BE9A-1D0537AE2DC5}" srcOrd="1" destOrd="0" presId="urn:microsoft.com/office/officeart/2005/8/layout/orgChart1"/>
    <dgm:cxn modelId="{361F171C-D6CD-42AA-BB38-632138BCBE0F}" type="presParOf" srcId="{22AD6D8D-756D-4631-8127-D7E918536D6B}" destId="{1AD47378-A90B-4123-B8C1-B38EE37CE742}" srcOrd="2" destOrd="0" presId="urn:microsoft.com/office/officeart/2005/8/layout/orgChart1"/>
    <dgm:cxn modelId="{194EFA7A-E838-4147-AE94-33970A0344C4}" type="presParOf" srcId="{664A9DD1-B067-4C45-B61D-C63DD08C2FAB}" destId="{B4851560-7881-4DBF-AAFA-BB13ADED96C1}" srcOrd="2" destOrd="0" presId="urn:microsoft.com/office/officeart/2005/8/layout/orgChart1"/>
    <dgm:cxn modelId="{B81EDA8C-42D4-47FF-B1CC-3EDB298EFF56}" type="presParOf" srcId="{664A9DD1-B067-4C45-B61D-C63DD08C2FAB}" destId="{C7785055-C8F1-4276-8BE5-1356FEFA389B}" srcOrd="3" destOrd="0" presId="urn:microsoft.com/office/officeart/2005/8/layout/orgChart1"/>
    <dgm:cxn modelId="{F021527A-10B2-41F3-A9AA-68D6640C13E7}" type="presParOf" srcId="{C7785055-C8F1-4276-8BE5-1356FEFA389B}" destId="{0E47CFA9-41F5-4731-AD88-1056A09883A3}" srcOrd="0" destOrd="0" presId="urn:microsoft.com/office/officeart/2005/8/layout/orgChart1"/>
    <dgm:cxn modelId="{F2DEA771-838B-4B58-867C-3ADA2B3FE1C9}" type="presParOf" srcId="{0E47CFA9-41F5-4731-AD88-1056A09883A3}" destId="{41B1FBA8-D1B8-48BA-827B-1976221B76D5}" srcOrd="0" destOrd="0" presId="urn:microsoft.com/office/officeart/2005/8/layout/orgChart1"/>
    <dgm:cxn modelId="{836D743A-EB8B-4F4C-8DED-5384D4E5B0D1}" type="presParOf" srcId="{0E47CFA9-41F5-4731-AD88-1056A09883A3}" destId="{152756EB-CB74-4917-9859-B72857A801FD}" srcOrd="1" destOrd="0" presId="urn:microsoft.com/office/officeart/2005/8/layout/orgChart1"/>
    <dgm:cxn modelId="{E8E731E3-B184-4469-B968-F0786ED9BFF5}" type="presParOf" srcId="{C7785055-C8F1-4276-8BE5-1356FEFA389B}" destId="{DD3D1EA7-B789-40AF-B294-A0BFA7341F8C}" srcOrd="1" destOrd="0" presId="urn:microsoft.com/office/officeart/2005/8/layout/orgChart1"/>
    <dgm:cxn modelId="{4A98CFE4-ED4E-4FEF-9218-D8F9FCA86894}" type="presParOf" srcId="{C7785055-C8F1-4276-8BE5-1356FEFA389B}" destId="{B4377EAB-5F3D-40E7-BFF0-8260D18CBDD8}" srcOrd="2" destOrd="0" presId="urn:microsoft.com/office/officeart/2005/8/layout/orgChart1"/>
    <dgm:cxn modelId="{C85D3EC9-E0B3-4A04-A1D7-D8CEF11C0E43}" type="presParOf" srcId="{664A9DD1-B067-4C45-B61D-C63DD08C2FAB}" destId="{05CE6FF1-5C2A-4AD3-B735-C0C10447E9BF}" srcOrd="4" destOrd="0" presId="urn:microsoft.com/office/officeart/2005/8/layout/orgChart1"/>
    <dgm:cxn modelId="{03F7111E-474A-48CE-8D9A-23F752595DE3}" type="presParOf" srcId="{664A9DD1-B067-4C45-B61D-C63DD08C2FAB}" destId="{61B25713-EF97-4996-A7F9-5AA765ED8C2A}" srcOrd="5" destOrd="0" presId="urn:microsoft.com/office/officeart/2005/8/layout/orgChart1"/>
    <dgm:cxn modelId="{08CDAC27-F094-4479-9F72-21F0A30EC9F9}" type="presParOf" srcId="{61B25713-EF97-4996-A7F9-5AA765ED8C2A}" destId="{59865BCB-7866-4189-AB24-25F153EB831C}" srcOrd="0" destOrd="0" presId="urn:microsoft.com/office/officeart/2005/8/layout/orgChart1"/>
    <dgm:cxn modelId="{309791D7-FD84-4DDF-8B5C-DC9831E0E27C}" type="presParOf" srcId="{59865BCB-7866-4189-AB24-25F153EB831C}" destId="{13139CBA-D6C7-4385-BED5-C04F4665512B}" srcOrd="0" destOrd="0" presId="urn:microsoft.com/office/officeart/2005/8/layout/orgChart1"/>
    <dgm:cxn modelId="{385AEE7A-DBFF-4450-8EC8-17B3E20B474C}" type="presParOf" srcId="{59865BCB-7866-4189-AB24-25F153EB831C}" destId="{18D4D184-0C69-46FD-9F44-4C746B6D902D}" srcOrd="1" destOrd="0" presId="urn:microsoft.com/office/officeart/2005/8/layout/orgChart1"/>
    <dgm:cxn modelId="{DACCE21F-F02B-4DA4-A64F-D34CF44199EA}" type="presParOf" srcId="{61B25713-EF97-4996-A7F9-5AA765ED8C2A}" destId="{BA46C7E6-2EAC-4592-A4E8-74C35F214F00}" srcOrd="1" destOrd="0" presId="urn:microsoft.com/office/officeart/2005/8/layout/orgChart1"/>
    <dgm:cxn modelId="{B7295170-F419-44BF-9CAC-A494B902DA90}" type="presParOf" srcId="{61B25713-EF97-4996-A7F9-5AA765ED8C2A}" destId="{88E948E7-015D-44E7-8AA9-AD368918599F}" srcOrd="2" destOrd="0" presId="urn:microsoft.com/office/officeart/2005/8/layout/orgChart1"/>
    <dgm:cxn modelId="{47D8F302-15F9-471E-9360-A922F7527FC8}" type="presParOf" srcId="{664A9DD1-B067-4C45-B61D-C63DD08C2FAB}" destId="{978ED5CA-E18E-4218-802C-C0E4DB8BFB5E}" srcOrd="6" destOrd="0" presId="urn:microsoft.com/office/officeart/2005/8/layout/orgChart1"/>
    <dgm:cxn modelId="{5EE5B390-8D50-4EFA-B175-FDFCDE3649DB}" type="presParOf" srcId="{664A9DD1-B067-4C45-B61D-C63DD08C2FAB}" destId="{FE4CC2A2-3A44-46BD-87E2-6D731A04D2FC}" srcOrd="7" destOrd="0" presId="urn:microsoft.com/office/officeart/2005/8/layout/orgChart1"/>
    <dgm:cxn modelId="{D35651FB-295D-4209-B252-F8E25196ADD6}" type="presParOf" srcId="{FE4CC2A2-3A44-46BD-87E2-6D731A04D2FC}" destId="{63DD95F2-F80E-47A6-9146-30A014F4CCFF}" srcOrd="0" destOrd="0" presId="urn:microsoft.com/office/officeart/2005/8/layout/orgChart1"/>
    <dgm:cxn modelId="{D7714D06-8CCF-4FAC-B985-E8E6CB2B78E4}" type="presParOf" srcId="{63DD95F2-F80E-47A6-9146-30A014F4CCFF}" destId="{2B19AE4B-1B3D-4DB8-A6FF-A41C623A0BC7}" srcOrd="0" destOrd="0" presId="urn:microsoft.com/office/officeart/2005/8/layout/orgChart1"/>
    <dgm:cxn modelId="{6C8E4B28-2B08-4812-91C7-07A5A2A079E5}" type="presParOf" srcId="{63DD95F2-F80E-47A6-9146-30A014F4CCFF}" destId="{47960FC0-A4A4-4423-83F0-CBCB1834EB19}" srcOrd="1" destOrd="0" presId="urn:microsoft.com/office/officeart/2005/8/layout/orgChart1"/>
    <dgm:cxn modelId="{AD6D36AB-9252-4943-A119-9E392BA843DA}" type="presParOf" srcId="{FE4CC2A2-3A44-46BD-87E2-6D731A04D2FC}" destId="{B3E2C242-670F-4522-BC15-A397721204CA}" srcOrd="1" destOrd="0" presId="urn:microsoft.com/office/officeart/2005/8/layout/orgChart1"/>
    <dgm:cxn modelId="{D245797E-3756-44BF-9316-6F4169260F4B}" type="presParOf" srcId="{FE4CC2A2-3A44-46BD-87E2-6D731A04D2FC}" destId="{44336288-B2C2-408C-8C8E-C7E0FA4AFCF8}" srcOrd="2" destOrd="0" presId="urn:microsoft.com/office/officeart/2005/8/layout/orgChart1"/>
    <dgm:cxn modelId="{61D2D659-7091-4A45-AE6E-6D2CBE155E32}" type="presParOf" srcId="{664A9DD1-B067-4C45-B61D-C63DD08C2FAB}" destId="{DCCA4B8B-6212-4943-B4A0-944BD64FA921}" srcOrd="8" destOrd="0" presId="urn:microsoft.com/office/officeart/2005/8/layout/orgChart1"/>
    <dgm:cxn modelId="{5A131570-3648-4FAE-B4C5-5444AC988E5C}" type="presParOf" srcId="{664A9DD1-B067-4C45-B61D-C63DD08C2FAB}" destId="{00D94DD5-1FED-478F-B3F7-D7DEBB81213F}" srcOrd="9" destOrd="0" presId="urn:microsoft.com/office/officeart/2005/8/layout/orgChart1"/>
    <dgm:cxn modelId="{24BB8884-02FF-4A75-BFEA-EC174A420F26}" type="presParOf" srcId="{00D94DD5-1FED-478F-B3F7-D7DEBB81213F}" destId="{96D1AA5F-37C1-463D-AC5E-EF766A2F2A0A}" srcOrd="0" destOrd="0" presId="urn:microsoft.com/office/officeart/2005/8/layout/orgChart1"/>
    <dgm:cxn modelId="{945D3A40-EDA9-4697-B102-3C32BBEB8B67}" type="presParOf" srcId="{96D1AA5F-37C1-463D-AC5E-EF766A2F2A0A}" destId="{2FE8AD15-102F-4A5F-B5DC-067170F06311}" srcOrd="0" destOrd="0" presId="urn:microsoft.com/office/officeart/2005/8/layout/orgChart1"/>
    <dgm:cxn modelId="{A904783B-F718-470D-A4B9-3F87AE83452C}" type="presParOf" srcId="{96D1AA5F-37C1-463D-AC5E-EF766A2F2A0A}" destId="{AC724B46-22C1-47F4-BFFB-F90120676F77}" srcOrd="1" destOrd="0" presId="urn:microsoft.com/office/officeart/2005/8/layout/orgChart1"/>
    <dgm:cxn modelId="{D4C33ADA-A1EE-4DE2-97D2-488A9D0476CA}" type="presParOf" srcId="{00D94DD5-1FED-478F-B3F7-D7DEBB81213F}" destId="{CFD593BC-E322-41C5-81AD-14D5F5838078}" srcOrd="1" destOrd="0" presId="urn:microsoft.com/office/officeart/2005/8/layout/orgChart1"/>
    <dgm:cxn modelId="{9E2541BA-681C-4213-B5BF-6D8603C05DDD}" type="presParOf" srcId="{00D94DD5-1FED-478F-B3F7-D7DEBB81213F}" destId="{0A8AAA35-DC0E-4133-831D-31B0649B9CF3}" srcOrd="2" destOrd="0" presId="urn:microsoft.com/office/officeart/2005/8/layout/orgChart1"/>
    <dgm:cxn modelId="{DBAD8E8B-5E42-4CCD-9E6C-5DA56BEA68CC}" type="presParOf" srcId="{3F7A8B10-5EB4-4614-AEE4-E9827F88B5B9}" destId="{ECF76BDC-BE0C-4D99-8221-A6226136BE9A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7CA827-825E-4895-AB9C-89E433E4034F}" type="doc">
      <dgm:prSet loTypeId="urn:microsoft.com/office/officeart/2005/8/layout/hierarchy3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5656C23B-B6E2-41DD-BFA0-4659AED517CB}">
      <dgm:prSet phldrT="[Text]"/>
      <dgm:spPr/>
      <dgm:t>
        <a:bodyPr/>
        <a:lstStyle/>
        <a:p>
          <a:pPr rtl="1"/>
          <a:r>
            <a:rPr lang="en-US" b="1" dirty="0" smtClean="0"/>
            <a:t>Stratified </a:t>
          </a:r>
          <a:r>
            <a:rPr lang="en-US" b="1" dirty="0" err="1" smtClean="0"/>
            <a:t>squamous</a:t>
          </a:r>
          <a:r>
            <a:rPr lang="en-US" b="1" dirty="0" smtClean="0"/>
            <a:t> keratinized epithelium composed of 4 cells</a:t>
          </a:r>
          <a:endParaRPr lang="ar-SA" b="1" dirty="0"/>
        </a:p>
      </dgm:t>
    </dgm:pt>
    <dgm:pt modelId="{6F1F9D19-E942-4ED5-98C8-9BAC42D99388}" type="parTrans" cxnId="{22972D57-42A4-49EB-9A7C-2A12E921DDDD}">
      <dgm:prSet/>
      <dgm:spPr/>
      <dgm:t>
        <a:bodyPr/>
        <a:lstStyle/>
        <a:p>
          <a:pPr rtl="1"/>
          <a:endParaRPr lang="ar-SA" b="1"/>
        </a:p>
      </dgm:t>
    </dgm:pt>
    <dgm:pt modelId="{AAE10AA7-378A-49CE-B4FC-AE89013051B6}" type="sibTrans" cxnId="{22972D57-42A4-49EB-9A7C-2A12E921DDDD}">
      <dgm:prSet/>
      <dgm:spPr/>
      <dgm:t>
        <a:bodyPr/>
        <a:lstStyle/>
        <a:p>
          <a:pPr rtl="1"/>
          <a:endParaRPr lang="ar-SA" b="1"/>
        </a:p>
      </dgm:t>
    </dgm:pt>
    <dgm:pt modelId="{A1625849-A4BC-43D9-8531-536BC6C74D2A}">
      <dgm:prSet phldrT="[Text]"/>
      <dgm:spPr/>
      <dgm:t>
        <a:bodyPr/>
        <a:lstStyle/>
        <a:p>
          <a:pPr rtl="1"/>
          <a:r>
            <a:rPr lang="en-US" b="1" dirty="0" err="1" smtClean="0"/>
            <a:t>keratinocytes</a:t>
          </a:r>
          <a:endParaRPr lang="ar-SA" b="1" dirty="0"/>
        </a:p>
      </dgm:t>
    </dgm:pt>
    <dgm:pt modelId="{D47693A9-242F-405D-849A-F5F69D6E7653}" type="parTrans" cxnId="{5BAD834B-3722-4CC1-A020-98AABEB7C924}">
      <dgm:prSet/>
      <dgm:spPr/>
      <dgm:t>
        <a:bodyPr/>
        <a:lstStyle/>
        <a:p>
          <a:pPr rtl="1"/>
          <a:endParaRPr lang="ar-SA" b="1"/>
        </a:p>
      </dgm:t>
    </dgm:pt>
    <dgm:pt modelId="{A8DBA389-DE38-4CC4-84D3-ED5EA4AD1E9E}" type="sibTrans" cxnId="{5BAD834B-3722-4CC1-A020-98AABEB7C924}">
      <dgm:prSet/>
      <dgm:spPr/>
      <dgm:t>
        <a:bodyPr/>
        <a:lstStyle/>
        <a:p>
          <a:pPr rtl="1"/>
          <a:endParaRPr lang="ar-SA" b="1"/>
        </a:p>
      </dgm:t>
    </dgm:pt>
    <dgm:pt modelId="{849616F9-28D7-449C-A877-3D9890786B6C}">
      <dgm:prSet phldrT="[Text]"/>
      <dgm:spPr/>
      <dgm:t>
        <a:bodyPr/>
        <a:lstStyle/>
        <a:p>
          <a:pPr rtl="1"/>
          <a:r>
            <a:rPr lang="en-US" b="1" dirty="0" err="1" smtClean="0"/>
            <a:t>Langerhans</a:t>
          </a:r>
          <a:r>
            <a:rPr lang="en-US" b="1" dirty="0" smtClean="0"/>
            <a:t> cells</a:t>
          </a:r>
          <a:endParaRPr lang="ar-SA" b="1" dirty="0"/>
        </a:p>
      </dgm:t>
    </dgm:pt>
    <dgm:pt modelId="{F11DFA7D-0EF0-4AFF-B4D6-18049D035EF1}" type="parTrans" cxnId="{1EC194BF-8DBC-4C9D-A3D4-565E9F753891}">
      <dgm:prSet/>
      <dgm:spPr/>
      <dgm:t>
        <a:bodyPr/>
        <a:lstStyle/>
        <a:p>
          <a:pPr rtl="1"/>
          <a:endParaRPr lang="ar-SA" b="1"/>
        </a:p>
      </dgm:t>
    </dgm:pt>
    <dgm:pt modelId="{140B7E70-C72E-4204-A8A0-08B2079EB903}" type="sibTrans" cxnId="{1EC194BF-8DBC-4C9D-A3D4-565E9F753891}">
      <dgm:prSet/>
      <dgm:spPr/>
      <dgm:t>
        <a:bodyPr/>
        <a:lstStyle/>
        <a:p>
          <a:pPr rtl="1"/>
          <a:endParaRPr lang="ar-SA" b="1"/>
        </a:p>
      </dgm:t>
    </dgm:pt>
    <dgm:pt modelId="{D326C3BD-0D80-4CFC-BB25-D5BAFE7E6422}">
      <dgm:prSet phldrT="[Text]"/>
      <dgm:spPr/>
      <dgm:t>
        <a:bodyPr/>
        <a:lstStyle/>
        <a:p>
          <a:pPr rtl="1"/>
          <a:r>
            <a:rPr lang="en-US" b="1" dirty="0" err="1" smtClean="0"/>
            <a:t>melanocytes</a:t>
          </a:r>
          <a:endParaRPr lang="ar-SA" b="1" dirty="0"/>
        </a:p>
      </dgm:t>
    </dgm:pt>
    <dgm:pt modelId="{8C838613-9D68-414E-A78B-27F8916CE819}" type="parTrans" cxnId="{692BD88C-AFFD-4D37-A8F5-489289EB85D6}">
      <dgm:prSet/>
      <dgm:spPr/>
      <dgm:t>
        <a:bodyPr/>
        <a:lstStyle/>
        <a:p>
          <a:pPr rtl="1"/>
          <a:endParaRPr lang="ar-SA" b="1"/>
        </a:p>
      </dgm:t>
    </dgm:pt>
    <dgm:pt modelId="{9BB51F86-70AA-4D86-A973-D5C5E05F6E22}" type="sibTrans" cxnId="{692BD88C-AFFD-4D37-A8F5-489289EB85D6}">
      <dgm:prSet/>
      <dgm:spPr/>
      <dgm:t>
        <a:bodyPr/>
        <a:lstStyle/>
        <a:p>
          <a:pPr rtl="1"/>
          <a:endParaRPr lang="ar-SA" b="1"/>
        </a:p>
      </dgm:t>
    </dgm:pt>
    <dgm:pt modelId="{7FCEA478-376B-4CB0-8A28-3B93A086DAE6}">
      <dgm:prSet/>
      <dgm:spPr/>
      <dgm:t>
        <a:bodyPr/>
        <a:lstStyle/>
        <a:p>
          <a:pPr rtl="1"/>
          <a:r>
            <a:rPr lang="en-US" b="1" dirty="0" smtClean="0"/>
            <a:t>Merkel cells</a:t>
          </a:r>
          <a:endParaRPr lang="ar-SA" b="1" dirty="0"/>
        </a:p>
      </dgm:t>
    </dgm:pt>
    <dgm:pt modelId="{496E4870-7F13-484B-A32F-6AE7E664EEB7}" type="parTrans" cxnId="{EC4EE6CA-50D4-46A2-BF1E-E159EDBAD4EE}">
      <dgm:prSet/>
      <dgm:spPr/>
      <dgm:t>
        <a:bodyPr/>
        <a:lstStyle/>
        <a:p>
          <a:pPr rtl="1"/>
          <a:endParaRPr lang="ar-SA" b="1"/>
        </a:p>
      </dgm:t>
    </dgm:pt>
    <dgm:pt modelId="{A87AE5B4-DC6E-4EFB-AA07-6B3711B3D40B}" type="sibTrans" cxnId="{EC4EE6CA-50D4-46A2-BF1E-E159EDBAD4EE}">
      <dgm:prSet/>
      <dgm:spPr/>
      <dgm:t>
        <a:bodyPr/>
        <a:lstStyle/>
        <a:p>
          <a:pPr rtl="1"/>
          <a:endParaRPr lang="ar-SA" b="1"/>
        </a:p>
      </dgm:t>
    </dgm:pt>
    <dgm:pt modelId="{E644DC63-789E-4D92-B097-3B79C572A96B}" type="pres">
      <dgm:prSet presAssocID="{877CA827-825E-4895-AB9C-89E433E403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A65DDE0-57F0-4CF6-9864-D10A1CCEA5E3}" type="pres">
      <dgm:prSet presAssocID="{5656C23B-B6E2-41DD-BFA0-4659AED517CB}" presName="root" presStyleCnt="0"/>
      <dgm:spPr/>
    </dgm:pt>
    <dgm:pt modelId="{4BAAC878-E52B-43F8-8842-FAF2E7AD492D}" type="pres">
      <dgm:prSet presAssocID="{5656C23B-B6E2-41DD-BFA0-4659AED517CB}" presName="rootComposite" presStyleCnt="0"/>
      <dgm:spPr/>
    </dgm:pt>
    <dgm:pt modelId="{246DBB8D-E44C-4464-860D-AEF818E697CE}" type="pres">
      <dgm:prSet presAssocID="{5656C23B-B6E2-41DD-BFA0-4659AED517CB}" presName="rootText" presStyleLbl="node1" presStyleIdx="0" presStyleCnt="1" custScaleX="461224"/>
      <dgm:spPr/>
      <dgm:t>
        <a:bodyPr/>
        <a:lstStyle/>
        <a:p>
          <a:endParaRPr lang="en-US"/>
        </a:p>
      </dgm:t>
    </dgm:pt>
    <dgm:pt modelId="{C68F6AA9-E82E-449B-A272-6B7432B3DB2C}" type="pres">
      <dgm:prSet presAssocID="{5656C23B-B6E2-41DD-BFA0-4659AED517CB}" presName="rootConnector" presStyleLbl="node1" presStyleIdx="0" presStyleCnt="1"/>
      <dgm:spPr/>
      <dgm:t>
        <a:bodyPr/>
        <a:lstStyle/>
        <a:p>
          <a:endParaRPr lang="en-US"/>
        </a:p>
      </dgm:t>
    </dgm:pt>
    <dgm:pt modelId="{3A14BDD0-0F5F-4F8B-B94A-FEDD86594F20}" type="pres">
      <dgm:prSet presAssocID="{5656C23B-B6E2-41DD-BFA0-4659AED517CB}" presName="childShape" presStyleCnt="0"/>
      <dgm:spPr/>
    </dgm:pt>
    <dgm:pt modelId="{7FFD2FCA-849D-46AD-862D-CD1BE74E7E50}" type="pres">
      <dgm:prSet presAssocID="{D47693A9-242F-405D-849A-F5F69D6E7653}" presName="Name13" presStyleLbl="parChTrans1D2" presStyleIdx="0" presStyleCnt="4"/>
      <dgm:spPr/>
      <dgm:t>
        <a:bodyPr/>
        <a:lstStyle/>
        <a:p>
          <a:endParaRPr lang="en-US"/>
        </a:p>
      </dgm:t>
    </dgm:pt>
    <dgm:pt modelId="{3751DA75-E5F4-4CFA-8897-359BD0EA751A}" type="pres">
      <dgm:prSet presAssocID="{A1625849-A4BC-43D9-8531-536BC6C74D2A}" presName="childText" presStyleLbl="bgAcc1" presStyleIdx="0" presStyleCnt="4" custScaleX="225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E3EB0-B3B5-4B67-82AA-4FA1195F69A6}" type="pres">
      <dgm:prSet presAssocID="{F11DFA7D-0EF0-4AFF-B4D6-18049D035EF1}" presName="Name13" presStyleLbl="parChTrans1D2" presStyleIdx="1" presStyleCnt="4"/>
      <dgm:spPr/>
      <dgm:t>
        <a:bodyPr/>
        <a:lstStyle/>
        <a:p>
          <a:endParaRPr lang="en-US"/>
        </a:p>
      </dgm:t>
    </dgm:pt>
    <dgm:pt modelId="{A13EFFA5-4CDB-44A7-9B32-4B495A2C1484}" type="pres">
      <dgm:prSet presAssocID="{849616F9-28D7-449C-A877-3D9890786B6C}" presName="childText" presStyleLbl="bgAcc1" presStyleIdx="1" presStyleCnt="4" custScaleX="225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DC7C2-A6CE-4E94-B486-FBB48000E874}" type="pres">
      <dgm:prSet presAssocID="{8C838613-9D68-414E-A78B-27F8916CE819}" presName="Name13" presStyleLbl="parChTrans1D2" presStyleIdx="2" presStyleCnt="4"/>
      <dgm:spPr/>
      <dgm:t>
        <a:bodyPr/>
        <a:lstStyle/>
        <a:p>
          <a:endParaRPr lang="en-US"/>
        </a:p>
      </dgm:t>
    </dgm:pt>
    <dgm:pt modelId="{5DF5C5EE-55C7-44D5-B8A1-69337864C344}" type="pres">
      <dgm:prSet presAssocID="{D326C3BD-0D80-4CFC-BB25-D5BAFE7E6422}" presName="childText" presStyleLbl="bgAcc1" presStyleIdx="2" presStyleCnt="4" custScaleX="225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AE79D-C727-4E98-B2B4-881DEF195A1B}" type="pres">
      <dgm:prSet presAssocID="{496E4870-7F13-484B-A32F-6AE7E664EEB7}" presName="Name13" presStyleLbl="parChTrans1D2" presStyleIdx="3" presStyleCnt="4"/>
      <dgm:spPr/>
      <dgm:t>
        <a:bodyPr/>
        <a:lstStyle/>
        <a:p>
          <a:endParaRPr lang="en-US"/>
        </a:p>
      </dgm:t>
    </dgm:pt>
    <dgm:pt modelId="{E698F9D8-0AE3-4E77-BA8C-0FC5D12F6050}" type="pres">
      <dgm:prSet presAssocID="{7FCEA478-376B-4CB0-8A28-3B93A086DAE6}" presName="childText" presStyleLbl="bgAcc1" presStyleIdx="3" presStyleCnt="4" custScaleX="197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EC49E4-86AE-48C3-8D69-B29B598EEFC4}" type="presOf" srcId="{7FCEA478-376B-4CB0-8A28-3B93A086DAE6}" destId="{E698F9D8-0AE3-4E77-BA8C-0FC5D12F6050}" srcOrd="0" destOrd="0" presId="urn:microsoft.com/office/officeart/2005/8/layout/hierarchy3"/>
    <dgm:cxn modelId="{5CE789B3-463A-4853-9058-B96AFEED2524}" type="presOf" srcId="{496E4870-7F13-484B-A32F-6AE7E664EEB7}" destId="{514AE79D-C727-4E98-B2B4-881DEF195A1B}" srcOrd="0" destOrd="0" presId="urn:microsoft.com/office/officeart/2005/8/layout/hierarchy3"/>
    <dgm:cxn modelId="{0BA8ED0E-34E8-43B4-B81C-689082C3FB7D}" type="presOf" srcId="{877CA827-825E-4895-AB9C-89E433E4034F}" destId="{E644DC63-789E-4D92-B097-3B79C572A96B}" srcOrd="0" destOrd="0" presId="urn:microsoft.com/office/officeart/2005/8/layout/hierarchy3"/>
    <dgm:cxn modelId="{1EC194BF-8DBC-4C9D-A3D4-565E9F753891}" srcId="{5656C23B-B6E2-41DD-BFA0-4659AED517CB}" destId="{849616F9-28D7-449C-A877-3D9890786B6C}" srcOrd="1" destOrd="0" parTransId="{F11DFA7D-0EF0-4AFF-B4D6-18049D035EF1}" sibTransId="{140B7E70-C72E-4204-A8A0-08B2079EB903}"/>
    <dgm:cxn modelId="{552F929D-ED14-47E7-8B6B-260C3B21E395}" type="presOf" srcId="{D47693A9-242F-405D-849A-F5F69D6E7653}" destId="{7FFD2FCA-849D-46AD-862D-CD1BE74E7E50}" srcOrd="0" destOrd="0" presId="urn:microsoft.com/office/officeart/2005/8/layout/hierarchy3"/>
    <dgm:cxn modelId="{5BAD834B-3722-4CC1-A020-98AABEB7C924}" srcId="{5656C23B-B6E2-41DD-BFA0-4659AED517CB}" destId="{A1625849-A4BC-43D9-8531-536BC6C74D2A}" srcOrd="0" destOrd="0" parTransId="{D47693A9-242F-405D-849A-F5F69D6E7653}" sibTransId="{A8DBA389-DE38-4CC4-84D3-ED5EA4AD1E9E}"/>
    <dgm:cxn modelId="{A6446768-329C-4231-BF4D-F2C35FBA4815}" type="presOf" srcId="{F11DFA7D-0EF0-4AFF-B4D6-18049D035EF1}" destId="{C12E3EB0-B3B5-4B67-82AA-4FA1195F69A6}" srcOrd="0" destOrd="0" presId="urn:microsoft.com/office/officeart/2005/8/layout/hierarchy3"/>
    <dgm:cxn modelId="{EE7AD2E7-5986-4B4F-8EA2-FF98B44583EA}" type="presOf" srcId="{D326C3BD-0D80-4CFC-BB25-D5BAFE7E6422}" destId="{5DF5C5EE-55C7-44D5-B8A1-69337864C344}" srcOrd="0" destOrd="0" presId="urn:microsoft.com/office/officeart/2005/8/layout/hierarchy3"/>
    <dgm:cxn modelId="{EC4EE6CA-50D4-46A2-BF1E-E159EDBAD4EE}" srcId="{5656C23B-B6E2-41DD-BFA0-4659AED517CB}" destId="{7FCEA478-376B-4CB0-8A28-3B93A086DAE6}" srcOrd="3" destOrd="0" parTransId="{496E4870-7F13-484B-A32F-6AE7E664EEB7}" sibTransId="{A87AE5B4-DC6E-4EFB-AA07-6B3711B3D40B}"/>
    <dgm:cxn modelId="{35418A41-DDC6-4C65-BE36-C5F135EEBB9F}" type="presOf" srcId="{A1625849-A4BC-43D9-8531-536BC6C74D2A}" destId="{3751DA75-E5F4-4CFA-8897-359BD0EA751A}" srcOrd="0" destOrd="0" presId="urn:microsoft.com/office/officeart/2005/8/layout/hierarchy3"/>
    <dgm:cxn modelId="{22972D57-42A4-49EB-9A7C-2A12E921DDDD}" srcId="{877CA827-825E-4895-AB9C-89E433E4034F}" destId="{5656C23B-B6E2-41DD-BFA0-4659AED517CB}" srcOrd="0" destOrd="0" parTransId="{6F1F9D19-E942-4ED5-98C8-9BAC42D99388}" sibTransId="{AAE10AA7-378A-49CE-B4FC-AE89013051B6}"/>
    <dgm:cxn modelId="{BFED606E-33A3-43AC-9612-FD00AD76CFD7}" type="presOf" srcId="{5656C23B-B6E2-41DD-BFA0-4659AED517CB}" destId="{C68F6AA9-E82E-449B-A272-6B7432B3DB2C}" srcOrd="1" destOrd="0" presId="urn:microsoft.com/office/officeart/2005/8/layout/hierarchy3"/>
    <dgm:cxn modelId="{4A1D7C9E-B577-48A8-A785-365E3756D5C4}" type="presOf" srcId="{8C838613-9D68-414E-A78B-27F8916CE819}" destId="{47ADC7C2-A6CE-4E94-B486-FBB48000E874}" srcOrd="0" destOrd="0" presId="urn:microsoft.com/office/officeart/2005/8/layout/hierarchy3"/>
    <dgm:cxn modelId="{A5970430-D398-4AAB-8029-2535EA3AFC40}" type="presOf" srcId="{5656C23B-B6E2-41DD-BFA0-4659AED517CB}" destId="{246DBB8D-E44C-4464-860D-AEF818E697CE}" srcOrd="0" destOrd="0" presId="urn:microsoft.com/office/officeart/2005/8/layout/hierarchy3"/>
    <dgm:cxn modelId="{4D571A5E-20DC-41CD-B5E1-1D75E665394F}" type="presOf" srcId="{849616F9-28D7-449C-A877-3D9890786B6C}" destId="{A13EFFA5-4CDB-44A7-9B32-4B495A2C1484}" srcOrd="0" destOrd="0" presId="urn:microsoft.com/office/officeart/2005/8/layout/hierarchy3"/>
    <dgm:cxn modelId="{692BD88C-AFFD-4D37-A8F5-489289EB85D6}" srcId="{5656C23B-B6E2-41DD-BFA0-4659AED517CB}" destId="{D326C3BD-0D80-4CFC-BB25-D5BAFE7E6422}" srcOrd="2" destOrd="0" parTransId="{8C838613-9D68-414E-A78B-27F8916CE819}" sibTransId="{9BB51F86-70AA-4D86-A973-D5C5E05F6E22}"/>
    <dgm:cxn modelId="{16C085FC-A60C-429F-97B3-2768A2D2052D}" type="presParOf" srcId="{E644DC63-789E-4D92-B097-3B79C572A96B}" destId="{BA65DDE0-57F0-4CF6-9864-D10A1CCEA5E3}" srcOrd="0" destOrd="0" presId="urn:microsoft.com/office/officeart/2005/8/layout/hierarchy3"/>
    <dgm:cxn modelId="{BB4F9F04-AEDD-40CA-ACB6-173E2585E8BB}" type="presParOf" srcId="{BA65DDE0-57F0-4CF6-9864-D10A1CCEA5E3}" destId="{4BAAC878-E52B-43F8-8842-FAF2E7AD492D}" srcOrd="0" destOrd="0" presId="urn:microsoft.com/office/officeart/2005/8/layout/hierarchy3"/>
    <dgm:cxn modelId="{01A033C7-C8F9-4F2D-9C1D-B58677CCBB89}" type="presParOf" srcId="{4BAAC878-E52B-43F8-8842-FAF2E7AD492D}" destId="{246DBB8D-E44C-4464-860D-AEF818E697CE}" srcOrd="0" destOrd="0" presId="urn:microsoft.com/office/officeart/2005/8/layout/hierarchy3"/>
    <dgm:cxn modelId="{69C022D4-E7D5-49BA-9FD3-150D47DB7167}" type="presParOf" srcId="{4BAAC878-E52B-43F8-8842-FAF2E7AD492D}" destId="{C68F6AA9-E82E-449B-A272-6B7432B3DB2C}" srcOrd="1" destOrd="0" presId="urn:microsoft.com/office/officeart/2005/8/layout/hierarchy3"/>
    <dgm:cxn modelId="{D108DC07-AB9A-4975-8B5E-9E7E100CDD8E}" type="presParOf" srcId="{BA65DDE0-57F0-4CF6-9864-D10A1CCEA5E3}" destId="{3A14BDD0-0F5F-4F8B-B94A-FEDD86594F20}" srcOrd="1" destOrd="0" presId="urn:microsoft.com/office/officeart/2005/8/layout/hierarchy3"/>
    <dgm:cxn modelId="{15996716-3D9B-4F13-A89A-92E98B859B78}" type="presParOf" srcId="{3A14BDD0-0F5F-4F8B-B94A-FEDD86594F20}" destId="{7FFD2FCA-849D-46AD-862D-CD1BE74E7E50}" srcOrd="0" destOrd="0" presId="urn:microsoft.com/office/officeart/2005/8/layout/hierarchy3"/>
    <dgm:cxn modelId="{73F7183A-F82A-4877-92B3-E1BA2739D08E}" type="presParOf" srcId="{3A14BDD0-0F5F-4F8B-B94A-FEDD86594F20}" destId="{3751DA75-E5F4-4CFA-8897-359BD0EA751A}" srcOrd="1" destOrd="0" presId="urn:microsoft.com/office/officeart/2005/8/layout/hierarchy3"/>
    <dgm:cxn modelId="{1BFF5585-FA31-47D5-A902-CAC2F46572B5}" type="presParOf" srcId="{3A14BDD0-0F5F-4F8B-B94A-FEDD86594F20}" destId="{C12E3EB0-B3B5-4B67-82AA-4FA1195F69A6}" srcOrd="2" destOrd="0" presId="urn:microsoft.com/office/officeart/2005/8/layout/hierarchy3"/>
    <dgm:cxn modelId="{57EE6263-CA3A-4AD4-83C2-42E723F59862}" type="presParOf" srcId="{3A14BDD0-0F5F-4F8B-B94A-FEDD86594F20}" destId="{A13EFFA5-4CDB-44A7-9B32-4B495A2C1484}" srcOrd="3" destOrd="0" presId="urn:microsoft.com/office/officeart/2005/8/layout/hierarchy3"/>
    <dgm:cxn modelId="{0B61F763-E64E-4252-A8B6-7CFEA6561FF8}" type="presParOf" srcId="{3A14BDD0-0F5F-4F8B-B94A-FEDD86594F20}" destId="{47ADC7C2-A6CE-4E94-B486-FBB48000E874}" srcOrd="4" destOrd="0" presId="urn:microsoft.com/office/officeart/2005/8/layout/hierarchy3"/>
    <dgm:cxn modelId="{ED9201BD-0DDE-4250-8EAD-311D6E4F095C}" type="presParOf" srcId="{3A14BDD0-0F5F-4F8B-B94A-FEDD86594F20}" destId="{5DF5C5EE-55C7-44D5-B8A1-69337864C344}" srcOrd="5" destOrd="0" presId="urn:microsoft.com/office/officeart/2005/8/layout/hierarchy3"/>
    <dgm:cxn modelId="{74709AC9-A7D7-4298-8EC6-D78E849957B9}" type="presParOf" srcId="{3A14BDD0-0F5F-4F8B-B94A-FEDD86594F20}" destId="{514AE79D-C727-4E98-B2B4-881DEF195A1B}" srcOrd="6" destOrd="0" presId="urn:microsoft.com/office/officeart/2005/8/layout/hierarchy3"/>
    <dgm:cxn modelId="{AE60D15D-1602-4539-BC8C-91AF1F6C85A2}" type="presParOf" srcId="{3A14BDD0-0F5F-4F8B-B94A-FEDD86594F20}" destId="{E698F9D8-0AE3-4E77-BA8C-0FC5D12F6050}" srcOrd="7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A9E711-089A-4B07-B4F9-9A0446DA580F}" type="doc">
      <dgm:prSet loTypeId="urn:microsoft.com/office/officeart/2005/8/layout/orgChart1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EF605-9135-436F-96E4-CD134437011C}">
      <dgm:prSet phldrT="[Text]"/>
      <dgm:spPr/>
      <dgm:t>
        <a:bodyPr/>
        <a:lstStyle/>
        <a:p>
          <a:r>
            <a:rPr lang="en-US" dirty="0" smtClean="0"/>
            <a:t>Cells other than </a:t>
          </a:r>
          <a:r>
            <a:rPr lang="en-US" dirty="0" err="1" smtClean="0"/>
            <a:t>keratinocytes</a:t>
          </a:r>
          <a:r>
            <a:rPr lang="en-US" dirty="0" smtClean="0"/>
            <a:t> in epidermis</a:t>
          </a:r>
          <a:endParaRPr lang="en-US" dirty="0"/>
        </a:p>
      </dgm:t>
    </dgm:pt>
    <dgm:pt modelId="{6BD1D9CB-B348-461D-AB27-0DA2B4BE84AD}" type="parTrans" cxnId="{A328F9C7-177B-4269-91E3-6BD1DC63A21E}">
      <dgm:prSet/>
      <dgm:spPr/>
      <dgm:t>
        <a:bodyPr/>
        <a:lstStyle/>
        <a:p>
          <a:endParaRPr lang="en-US"/>
        </a:p>
      </dgm:t>
    </dgm:pt>
    <dgm:pt modelId="{4864A117-760F-48EF-B09F-AC59390AA872}" type="sibTrans" cxnId="{A328F9C7-177B-4269-91E3-6BD1DC63A21E}">
      <dgm:prSet/>
      <dgm:spPr/>
      <dgm:t>
        <a:bodyPr/>
        <a:lstStyle/>
        <a:p>
          <a:endParaRPr lang="en-US"/>
        </a:p>
      </dgm:t>
    </dgm:pt>
    <dgm:pt modelId="{76501790-59DF-43A8-B2C6-8C949AEAC6A1}">
      <dgm:prSet phldrT="[Text]"/>
      <dgm:spPr/>
      <dgm:t>
        <a:bodyPr/>
        <a:lstStyle/>
        <a:p>
          <a:pPr rtl="1"/>
          <a:r>
            <a:rPr lang="en-US" dirty="0" err="1" smtClean="0"/>
            <a:t>Langerhans</a:t>
          </a:r>
          <a:r>
            <a:rPr lang="en-US" dirty="0" smtClean="0"/>
            <a:t> (</a:t>
          </a:r>
          <a:r>
            <a:rPr lang="en-US" dirty="0" err="1" smtClean="0"/>
            <a:t>dendertic</a:t>
          </a:r>
          <a:r>
            <a:rPr lang="en-US" dirty="0" smtClean="0"/>
            <a:t> ) cells</a:t>
          </a:r>
          <a:endParaRPr lang="en-US" dirty="0"/>
        </a:p>
      </dgm:t>
    </dgm:pt>
    <dgm:pt modelId="{A414602C-EAD7-4DEC-82EC-567F46244850}" type="parTrans" cxnId="{99E60FEB-4BD4-4904-AF7D-1477234162B8}">
      <dgm:prSet/>
      <dgm:spPr/>
      <dgm:t>
        <a:bodyPr/>
        <a:lstStyle/>
        <a:p>
          <a:endParaRPr lang="en-US"/>
        </a:p>
      </dgm:t>
    </dgm:pt>
    <dgm:pt modelId="{76200BF4-FD9D-44DE-B1D6-8CC46B41AF06}" type="sibTrans" cxnId="{99E60FEB-4BD4-4904-AF7D-1477234162B8}">
      <dgm:prSet/>
      <dgm:spPr/>
      <dgm:t>
        <a:bodyPr/>
        <a:lstStyle/>
        <a:p>
          <a:endParaRPr lang="en-US"/>
        </a:p>
      </dgm:t>
    </dgm:pt>
    <dgm:pt modelId="{F8A9E59F-1847-44A1-B8D8-5123CE163CD9}">
      <dgm:prSet phldrT="[Text]"/>
      <dgm:spPr/>
      <dgm:t>
        <a:bodyPr/>
        <a:lstStyle/>
        <a:p>
          <a:pPr rtl="1"/>
          <a:r>
            <a:rPr lang="en-US" dirty="0" smtClean="0"/>
            <a:t>Merkel cells.</a:t>
          </a:r>
          <a:endParaRPr lang="en-US" dirty="0"/>
        </a:p>
      </dgm:t>
    </dgm:pt>
    <dgm:pt modelId="{2B676B61-FE89-492A-99AD-312291271C7E}" type="parTrans" cxnId="{DB531E87-BB88-48DA-A29A-040E467A6643}">
      <dgm:prSet/>
      <dgm:spPr/>
      <dgm:t>
        <a:bodyPr/>
        <a:lstStyle/>
        <a:p>
          <a:endParaRPr lang="en-US"/>
        </a:p>
      </dgm:t>
    </dgm:pt>
    <dgm:pt modelId="{2BEF5F1E-D561-47F6-A963-23688271F1D1}" type="sibTrans" cxnId="{DB531E87-BB88-48DA-A29A-040E467A6643}">
      <dgm:prSet/>
      <dgm:spPr/>
      <dgm:t>
        <a:bodyPr/>
        <a:lstStyle/>
        <a:p>
          <a:endParaRPr lang="en-US"/>
        </a:p>
      </dgm:t>
    </dgm:pt>
    <dgm:pt modelId="{2CF0F9B7-FB00-4AFF-96C1-64E635D406AE}">
      <dgm:prSet phldrT="[Text]"/>
      <dgm:spPr/>
      <dgm:t>
        <a:bodyPr/>
        <a:lstStyle/>
        <a:p>
          <a:pPr rtl="1"/>
          <a:r>
            <a:rPr lang="en-US" dirty="0" err="1" smtClean="0"/>
            <a:t>melanocytes</a:t>
          </a:r>
          <a:endParaRPr lang="en-US" dirty="0"/>
        </a:p>
      </dgm:t>
    </dgm:pt>
    <dgm:pt modelId="{DDDACF68-092C-41E4-A5A8-A59F10642E07}" type="parTrans" cxnId="{6F2C8A86-41BA-4B04-A8B5-671DFE4D77A0}">
      <dgm:prSet/>
      <dgm:spPr/>
      <dgm:t>
        <a:bodyPr/>
        <a:lstStyle/>
        <a:p>
          <a:endParaRPr lang="en-US"/>
        </a:p>
      </dgm:t>
    </dgm:pt>
    <dgm:pt modelId="{536A6D7B-11B3-4449-9D7A-E847E57108F2}" type="sibTrans" cxnId="{6F2C8A86-41BA-4B04-A8B5-671DFE4D77A0}">
      <dgm:prSet/>
      <dgm:spPr/>
      <dgm:t>
        <a:bodyPr/>
        <a:lstStyle/>
        <a:p>
          <a:endParaRPr lang="en-US"/>
        </a:p>
      </dgm:t>
    </dgm:pt>
    <dgm:pt modelId="{54AEC473-D84D-402D-AF34-3DB35F164C44}" type="pres">
      <dgm:prSet presAssocID="{EBA9E711-089A-4B07-B4F9-9A0446DA58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478D5E-3905-42AE-9C41-2CBB03F52227}" type="pres">
      <dgm:prSet presAssocID="{52AEF605-9135-436F-96E4-CD134437011C}" presName="hierRoot1" presStyleCnt="0">
        <dgm:presLayoutVars>
          <dgm:hierBranch val="init"/>
        </dgm:presLayoutVars>
      </dgm:prSet>
      <dgm:spPr/>
    </dgm:pt>
    <dgm:pt modelId="{DB486D31-3217-4F48-9A06-4A294A7E8E1C}" type="pres">
      <dgm:prSet presAssocID="{52AEF605-9135-436F-96E4-CD134437011C}" presName="rootComposite1" presStyleCnt="0"/>
      <dgm:spPr/>
    </dgm:pt>
    <dgm:pt modelId="{35FA964A-8943-4E4F-9F46-65F7AF4175E8}" type="pres">
      <dgm:prSet presAssocID="{52AEF605-9135-436F-96E4-CD134437011C}" presName="rootText1" presStyleLbl="node0" presStyleIdx="0" presStyleCnt="1" custScaleX="3028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EB6845-BDD8-477A-9267-DD9F84222E0D}" type="pres">
      <dgm:prSet presAssocID="{52AEF605-9135-436F-96E4-CD134437011C}" presName="rootConnector1" presStyleLbl="node1" presStyleIdx="0" presStyleCnt="0"/>
      <dgm:spPr/>
    </dgm:pt>
    <dgm:pt modelId="{C0F68B1D-6380-48D8-BBFF-AC2592C8220A}" type="pres">
      <dgm:prSet presAssocID="{52AEF605-9135-436F-96E4-CD134437011C}" presName="hierChild2" presStyleCnt="0"/>
      <dgm:spPr/>
    </dgm:pt>
    <dgm:pt modelId="{8BA8242A-A182-4F00-B039-4191696D4B10}" type="pres">
      <dgm:prSet presAssocID="{A414602C-EAD7-4DEC-82EC-567F46244850}" presName="Name37" presStyleLbl="parChTrans1D2" presStyleIdx="0" presStyleCnt="3"/>
      <dgm:spPr/>
    </dgm:pt>
    <dgm:pt modelId="{8D3D962D-1F6D-4F8B-AFDF-A1E49E5907F9}" type="pres">
      <dgm:prSet presAssocID="{76501790-59DF-43A8-B2C6-8C949AEAC6A1}" presName="hierRoot2" presStyleCnt="0">
        <dgm:presLayoutVars>
          <dgm:hierBranch val="init"/>
        </dgm:presLayoutVars>
      </dgm:prSet>
      <dgm:spPr/>
    </dgm:pt>
    <dgm:pt modelId="{E706F652-4B76-46DE-81A7-B9F9DE5FEB9D}" type="pres">
      <dgm:prSet presAssocID="{76501790-59DF-43A8-B2C6-8C949AEAC6A1}" presName="rootComposite" presStyleCnt="0"/>
      <dgm:spPr/>
    </dgm:pt>
    <dgm:pt modelId="{1AF0D462-7570-4056-B331-E381BF0F81AF}" type="pres">
      <dgm:prSet presAssocID="{76501790-59DF-43A8-B2C6-8C949AEAC6A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14A70F-0D13-41F4-A55A-F08F009D0BAF}" type="pres">
      <dgm:prSet presAssocID="{76501790-59DF-43A8-B2C6-8C949AEAC6A1}" presName="rootConnector" presStyleLbl="node2" presStyleIdx="0" presStyleCnt="3"/>
      <dgm:spPr/>
    </dgm:pt>
    <dgm:pt modelId="{6F374706-6EB1-47FE-8D1C-3121F9404AEB}" type="pres">
      <dgm:prSet presAssocID="{76501790-59DF-43A8-B2C6-8C949AEAC6A1}" presName="hierChild4" presStyleCnt="0"/>
      <dgm:spPr/>
    </dgm:pt>
    <dgm:pt modelId="{F7E86CC0-2C4B-438C-BB5F-E7CCE0043129}" type="pres">
      <dgm:prSet presAssocID="{76501790-59DF-43A8-B2C6-8C949AEAC6A1}" presName="hierChild5" presStyleCnt="0"/>
      <dgm:spPr/>
    </dgm:pt>
    <dgm:pt modelId="{B51EB04A-5FFF-496E-BEA4-E98F1AC0F6CB}" type="pres">
      <dgm:prSet presAssocID="{2B676B61-FE89-492A-99AD-312291271C7E}" presName="Name37" presStyleLbl="parChTrans1D2" presStyleIdx="1" presStyleCnt="3"/>
      <dgm:spPr/>
    </dgm:pt>
    <dgm:pt modelId="{D885D822-C194-41D9-AEB1-A51AAD857FD9}" type="pres">
      <dgm:prSet presAssocID="{F8A9E59F-1847-44A1-B8D8-5123CE163CD9}" presName="hierRoot2" presStyleCnt="0">
        <dgm:presLayoutVars>
          <dgm:hierBranch val="init"/>
        </dgm:presLayoutVars>
      </dgm:prSet>
      <dgm:spPr/>
    </dgm:pt>
    <dgm:pt modelId="{27A715D4-5A2D-4B17-BFF4-0989032441FA}" type="pres">
      <dgm:prSet presAssocID="{F8A9E59F-1847-44A1-B8D8-5123CE163CD9}" presName="rootComposite" presStyleCnt="0"/>
      <dgm:spPr/>
    </dgm:pt>
    <dgm:pt modelId="{D42DFB1A-FCCD-4637-BCF6-573A3E2F362F}" type="pres">
      <dgm:prSet presAssocID="{F8A9E59F-1847-44A1-B8D8-5123CE163CD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5A0716-0E74-4088-976E-136EF82DB713}" type="pres">
      <dgm:prSet presAssocID="{F8A9E59F-1847-44A1-B8D8-5123CE163CD9}" presName="rootConnector" presStyleLbl="node2" presStyleIdx="1" presStyleCnt="3"/>
      <dgm:spPr/>
    </dgm:pt>
    <dgm:pt modelId="{24112CAD-44BB-4AAE-8C6D-048E3103B09A}" type="pres">
      <dgm:prSet presAssocID="{F8A9E59F-1847-44A1-B8D8-5123CE163CD9}" presName="hierChild4" presStyleCnt="0"/>
      <dgm:spPr/>
    </dgm:pt>
    <dgm:pt modelId="{77A3CFEE-091F-4E5E-BC06-F0BA1ACD5550}" type="pres">
      <dgm:prSet presAssocID="{F8A9E59F-1847-44A1-B8D8-5123CE163CD9}" presName="hierChild5" presStyleCnt="0"/>
      <dgm:spPr/>
    </dgm:pt>
    <dgm:pt modelId="{C50A20B2-4A1D-4C2A-BFD7-EC66178B064F}" type="pres">
      <dgm:prSet presAssocID="{DDDACF68-092C-41E4-A5A8-A59F10642E07}" presName="Name37" presStyleLbl="parChTrans1D2" presStyleIdx="2" presStyleCnt="3"/>
      <dgm:spPr/>
    </dgm:pt>
    <dgm:pt modelId="{078B5C35-0688-401C-BEE8-417AFD62B757}" type="pres">
      <dgm:prSet presAssocID="{2CF0F9B7-FB00-4AFF-96C1-64E635D406AE}" presName="hierRoot2" presStyleCnt="0">
        <dgm:presLayoutVars>
          <dgm:hierBranch val="init"/>
        </dgm:presLayoutVars>
      </dgm:prSet>
      <dgm:spPr/>
    </dgm:pt>
    <dgm:pt modelId="{FE7A3A26-FF31-410E-BD4E-A961B7A32FC7}" type="pres">
      <dgm:prSet presAssocID="{2CF0F9B7-FB00-4AFF-96C1-64E635D406AE}" presName="rootComposite" presStyleCnt="0"/>
      <dgm:spPr/>
    </dgm:pt>
    <dgm:pt modelId="{5302EAA9-B09A-4C70-90DC-34DD8C6CA158}" type="pres">
      <dgm:prSet presAssocID="{2CF0F9B7-FB00-4AFF-96C1-64E635D406A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1BC8AE-7832-43D2-89E4-E09A4A16A1D9}" type="pres">
      <dgm:prSet presAssocID="{2CF0F9B7-FB00-4AFF-96C1-64E635D406AE}" presName="rootConnector" presStyleLbl="node2" presStyleIdx="2" presStyleCnt="3"/>
      <dgm:spPr/>
    </dgm:pt>
    <dgm:pt modelId="{5201F6B2-0EF9-4D2E-AA91-7BFF3DF7F28F}" type="pres">
      <dgm:prSet presAssocID="{2CF0F9B7-FB00-4AFF-96C1-64E635D406AE}" presName="hierChild4" presStyleCnt="0"/>
      <dgm:spPr/>
    </dgm:pt>
    <dgm:pt modelId="{D0EA7875-FAF4-4656-9CF3-7937350FC03A}" type="pres">
      <dgm:prSet presAssocID="{2CF0F9B7-FB00-4AFF-96C1-64E635D406AE}" presName="hierChild5" presStyleCnt="0"/>
      <dgm:spPr/>
    </dgm:pt>
    <dgm:pt modelId="{8884EC2F-179F-4DBA-9FCD-5F0E2E4F121D}" type="pres">
      <dgm:prSet presAssocID="{52AEF605-9135-436F-96E4-CD134437011C}" presName="hierChild3" presStyleCnt="0"/>
      <dgm:spPr/>
    </dgm:pt>
  </dgm:ptLst>
  <dgm:cxnLst>
    <dgm:cxn modelId="{6D33AE27-15F3-4EB3-BC40-DCEC355D2D25}" type="presOf" srcId="{EBA9E711-089A-4B07-B4F9-9A0446DA580F}" destId="{54AEC473-D84D-402D-AF34-3DB35F164C44}" srcOrd="0" destOrd="0" presId="urn:microsoft.com/office/officeart/2005/8/layout/orgChart1"/>
    <dgm:cxn modelId="{DAC34B4C-2039-4DF0-94D9-13F677E132C3}" type="presOf" srcId="{DDDACF68-092C-41E4-A5A8-A59F10642E07}" destId="{C50A20B2-4A1D-4C2A-BFD7-EC66178B064F}" srcOrd="0" destOrd="0" presId="urn:microsoft.com/office/officeart/2005/8/layout/orgChart1"/>
    <dgm:cxn modelId="{DB531E87-BB88-48DA-A29A-040E467A6643}" srcId="{52AEF605-9135-436F-96E4-CD134437011C}" destId="{F8A9E59F-1847-44A1-B8D8-5123CE163CD9}" srcOrd="1" destOrd="0" parTransId="{2B676B61-FE89-492A-99AD-312291271C7E}" sibTransId="{2BEF5F1E-D561-47F6-A963-23688271F1D1}"/>
    <dgm:cxn modelId="{61139885-E06F-4B1C-B8EC-1BD6FA524D51}" type="presOf" srcId="{F8A9E59F-1847-44A1-B8D8-5123CE163CD9}" destId="{D42DFB1A-FCCD-4637-BCF6-573A3E2F362F}" srcOrd="0" destOrd="0" presId="urn:microsoft.com/office/officeart/2005/8/layout/orgChart1"/>
    <dgm:cxn modelId="{C029F66F-49EF-44C2-9398-055B1F91488D}" type="presOf" srcId="{76501790-59DF-43A8-B2C6-8C949AEAC6A1}" destId="{1AF0D462-7570-4056-B331-E381BF0F81AF}" srcOrd="0" destOrd="0" presId="urn:microsoft.com/office/officeart/2005/8/layout/orgChart1"/>
    <dgm:cxn modelId="{99E60FEB-4BD4-4904-AF7D-1477234162B8}" srcId="{52AEF605-9135-436F-96E4-CD134437011C}" destId="{76501790-59DF-43A8-B2C6-8C949AEAC6A1}" srcOrd="0" destOrd="0" parTransId="{A414602C-EAD7-4DEC-82EC-567F46244850}" sibTransId="{76200BF4-FD9D-44DE-B1D6-8CC46B41AF06}"/>
    <dgm:cxn modelId="{1DD3F765-FC37-4618-81F7-677B6C5BA02E}" type="presOf" srcId="{76501790-59DF-43A8-B2C6-8C949AEAC6A1}" destId="{F114A70F-0D13-41F4-A55A-F08F009D0BAF}" srcOrd="1" destOrd="0" presId="urn:microsoft.com/office/officeart/2005/8/layout/orgChart1"/>
    <dgm:cxn modelId="{6F2C8A86-41BA-4B04-A8B5-671DFE4D77A0}" srcId="{52AEF605-9135-436F-96E4-CD134437011C}" destId="{2CF0F9B7-FB00-4AFF-96C1-64E635D406AE}" srcOrd="2" destOrd="0" parTransId="{DDDACF68-092C-41E4-A5A8-A59F10642E07}" sibTransId="{536A6D7B-11B3-4449-9D7A-E847E57108F2}"/>
    <dgm:cxn modelId="{5974E1E8-D843-4700-B90F-D77ECEC5C39B}" type="presOf" srcId="{F8A9E59F-1847-44A1-B8D8-5123CE163CD9}" destId="{515A0716-0E74-4088-976E-136EF82DB713}" srcOrd="1" destOrd="0" presId="urn:microsoft.com/office/officeart/2005/8/layout/orgChart1"/>
    <dgm:cxn modelId="{356CCC28-115F-47F6-A3A5-C9502AFA5D2C}" type="presOf" srcId="{2CF0F9B7-FB00-4AFF-96C1-64E635D406AE}" destId="{AE1BC8AE-7832-43D2-89E4-E09A4A16A1D9}" srcOrd="1" destOrd="0" presId="urn:microsoft.com/office/officeart/2005/8/layout/orgChart1"/>
    <dgm:cxn modelId="{E2078EE4-D57C-4CCD-A3F4-ED7433873B8B}" type="presOf" srcId="{2CF0F9B7-FB00-4AFF-96C1-64E635D406AE}" destId="{5302EAA9-B09A-4C70-90DC-34DD8C6CA158}" srcOrd="0" destOrd="0" presId="urn:microsoft.com/office/officeart/2005/8/layout/orgChart1"/>
    <dgm:cxn modelId="{F8BFE40D-8C0D-4651-8EAD-B8D43FB3D5EB}" type="presOf" srcId="{2B676B61-FE89-492A-99AD-312291271C7E}" destId="{B51EB04A-5FFF-496E-BEA4-E98F1AC0F6CB}" srcOrd="0" destOrd="0" presId="urn:microsoft.com/office/officeart/2005/8/layout/orgChart1"/>
    <dgm:cxn modelId="{A328F9C7-177B-4269-91E3-6BD1DC63A21E}" srcId="{EBA9E711-089A-4B07-B4F9-9A0446DA580F}" destId="{52AEF605-9135-436F-96E4-CD134437011C}" srcOrd="0" destOrd="0" parTransId="{6BD1D9CB-B348-461D-AB27-0DA2B4BE84AD}" sibTransId="{4864A117-760F-48EF-B09F-AC59390AA872}"/>
    <dgm:cxn modelId="{D92FD669-1A20-4587-8D54-229D17EB0BC8}" type="presOf" srcId="{A414602C-EAD7-4DEC-82EC-567F46244850}" destId="{8BA8242A-A182-4F00-B039-4191696D4B10}" srcOrd="0" destOrd="0" presId="urn:microsoft.com/office/officeart/2005/8/layout/orgChart1"/>
    <dgm:cxn modelId="{671EDFE2-7EB2-46E0-B399-368143AC94F0}" type="presOf" srcId="{52AEF605-9135-436F-96E4-CD134437011C}" destId="{35FA964A-8943-4E4F-9F46-65F7AF4175E8}" srcOrd="0" destOrd="0" presId="urn:microsoft.com/office/officeart/2005/8/layout/orgChart1"/>
    <dgm:cxn modelId="{1C9CB003-68A6-45A5-8CE0-B377CBFAB20B}" type="presOf" srcId="{52AEF605-9135-436F-96E4-CD134437011C}" destId="{ACEB6845-BDD8-477A-9267-DD9F84222E0D}" srcOrd="1" destOrd="0" presId="urn:microsoft.com/office/officeart/2005/8/layout/orgChart1"/>
    <dgm:cxn modelId="{BB98AE6C-C499-4A5C-A248-456B9D04E540}" type="presParOf" srcId="{54AEC473-D84D-402D-AF34-3DB35F164C44}" destId="{E1478D5E-3905-42AE-9C41-2CBB03F52227}" srcOrd="0" destOrd="0" presId="urn:microsoft.com/office/officeart/2005/8/layout/orgChart1"/>
    <dgm:cxn modelId="{F5B05400-2B30-4792-9397-86C7E8D06D14}" type="presParOf" srcId="{E1478D5E-3905-42AE-9C41-2CBB03F52227}" destId="{DB486D31-3217-4F48-9A06-4A294A7E8E1C}" srcOrd="0" destOrd="0" presId="urn:microsoft.com/office/officeart/2005/8/layout/orgChart1"/>
    <dgm:cxn modelId="{CECA229C-0070-417D-BB13-3AB29801A298}" type="presParOf" srcId="{DB486D31-3217-4F48-9A06-4A294A7E8E1C}" destId="{35FA964A-8943-4E4F-9F46-65F7AF4175E8}" srcOrd="0" destOrd="0" presId="urn:microsoft.com/office/officeart/2005/8/layout/orgChart1"/>
    <dgm:cxn modelId="{A4B62AAC-ADD5-48C1-B994-158F0769F426}" type="presParOf" srcId="{DB486D31-3217-4F48-9A06-4A294A7E8E1C}" destId="{ACEB6845-BDD8-477A-9267-DD9F84222E0D}" srcOrd="1" destOrd="0" presId="urn:microsoft.com/office/officeart/2005/8/layout/orgChart1"/>
    <dgm:cxn modelId="{2D07230F-DEE6-4BDD-9833-615760858C78}" type="presParOf" srcId="{E1478D5E-3905-42AE-9C41-2CBB03F52227}" destId="{C0F68B1D-6380-48D8-BBFF-AC2592C8220A}" srcOrd="1" destOrd="0" presId="urn:microsoft.com/office/officeart/2005/8/layout/orgChart1"/>
    <dgm:cxn modelId="{7E8ADC3B-CF6E-4222-A9FD-536E9EBBE837}" type="presParOf" srcId="{C0F68B1D-6380-48D8-BBFF-AC2592C8220A}" destId="{8BA8242A-A182-4F00-B039-4191696D4B10}" srcOrd="0" destOrd="0" presId="urn:microsoft.com/office/officeart/2005/8/layout/orgChart1"/>
    <dgm:cxn modelId="{CD911511-EA6E-4FF5-B298-FB0C10A3BA5D}" type="presParOf" srcId="{C0F68B1D-6380-48D8-BBFF-AC2592C8220A}" destId="{8D3D962D-1F6D-4F8B-AFDF-A1E49E5907F9}" srcOrd="1" destOrd="0" presId="urn:microsoft.com/office/officeart/2005/8/layout/orgChart1"/>
    <dgm:cxn modelId="{A24780E4-B487-41F2-A02C-7C7E1B18C6F8}" type="presParOf" srcId="{8D3D962D-1F6D-4F8B-AFDF-A1E49E5907F9}" destId="{E706F652-4B76-46DE-81A7-B9F9DE5FEB9D}" srcOrd="0" destOrd="0" presId="urn:microsoft.com/office/officeart/2005/8/layout/orgChart1"/>
    <dgm:cxn modelId="{4762A60B-080E-447F-B37A-1619609F8184}" type="presParOf" srcId="{E706F652-4B76-46DE-81A7-B9F9DE5FEB9D}" destId="{1AF0D462-7570-4056-B331-E381BF0F81AF}" srcOrd="0" destOrd="0" presId="urn:microsoft.com/office/officeart/2005/8/layout/orgChart1"/>
    <dgm:cxn modelId="{70E0015D-3FCB-4F9E-B5ED-B6588B92C09A}" type="presParOf" srcId="{E706F652-4B76-46DE-81A7-B9F9DE5FEB9D}" destId="{F114A70F-0D13-41F4-A55A-F08F009D0BAF}" srcOrd="1" destOrd="0" presId="urn:microsoft.com/office/officeart/2005/8/layout/orgChart1"/>
    <dgm:cxn modelId="{41980E90-6812-4AC5-B35B-02B0F09FA75B}" type="presParOf" srcId="{8D3D962D-1F6D-4F8B-AFDF-A1E49E5907F9}" destId="{6F374706-6EB1-47FE-8D1C-3121F9404AEB}" srcOrd="1" destOrd="0" presId="urn:microsoft.com/office/officeart/2005/8/layout/orgChart1"/>
    <dgm:cxn modelId="{BB915115-82E2-415C-BFE0-0016876A5076}" type="presParOf" srcId="{8D3D962D-1F6D-4F8B-AFDF-A1E49E5907F9}" destId="{F7E86CC0-2C4B-438C-BB5F-E7CCE0043129}" srcOrd="2" destOrd="0" presId="urn:microsoft.com/office/officeart/2005/8/layout/orgChart1"/>
    <dgm:cxn modelId="{5C455728-82DC-4E69-8DAE-7758D326DD4D}" type="presParOf" srcId="{C0F68B1D-6380-48D8-BBFF-AC2592C8220A}" destId="{B51EB04A-5FFF-496E-BEA4-E98F1AC0F6CB}" srcOrd="2" destOrd="0" presId="urn:microsoft.com/office/officeart/2005/8/layout/orgChart1"/>
    <dgm:cxn modelId="{8C1769E9-9EFD-488D-9E4A-9B112006A4EA}" type="presParOf" srcId="{C0F68B1D-6380-48D8-BBFF-AC2592C8220A}" destId="{D885D822-C194-41D9-AEB1-A51AAD857FD9}" srcOrd="3" destOrd="0" presId="urn:microsoft.com/office/officeart/2005/8/layout/orgChart1"/>
    <dgm:cxn modelId="{1A7CB19B-BA90-4608-B639-ED5F6562F598}" type="presParOf" srcId="{D885D822-C194-41D9-AEB1-A51AAD857FD9}" destId="{27A715D4-5A2D-4B17-BFF4-0989032441FA}" srcOrd="0" destOrd="0" presId="urn:microsoft.com/office/officeart/2005/8/layout/orgChart1"/>
    <dgm:cxn modelId="{C7A9CD88-AEA3-4F6C-BD91-31D5CD349F95}" type="presParOf" srcId="{27A715D4-5A2D-4B17-BFF4-0989032441FA}" destId="{D42DFB1A-FCCD-4637-BCF6-573A3E2F362F}" srcOrd="0" destOrd="0" presId="urn:microsoft.com/office/officeart/2005/8/layout/orgChart1"/>
    <dgm:cxn modelId="{46EA1AE5-DCD8-4454-A72C-D5D51487ACD1}" type="presParOf" srcId="{27A715D4-5A2D-4B17-BFF4-0989032441FA}" destId="{515A0716-0E74-4088-976E-136EF82DB713}" srcOrd="1" destOrd="0" presId="urn:microsoft.com/office/officeart/2005/8/layout/orgChart1"/>
    <dgm:cxn modelId="{4B476239-36CB-4E0D-904B-C25132F6E566}" type="presParOf" srcId="{D885D822-C194-41D9-AEB1-A51AAD857FD9}" destId="{24112CAD-44BB-4AAE-8C6D-048E3103B09A}" srcOrd="1" destOrd="0" presId="urn:microsoft.com/office/officeart/2005/8/layout/orgChart1"/>
    <dgm:cxn modelId="{7A233A10-9DB3-4333-A5AD-628E82572418}" type="presParOf" srcId="{D885D822-C194-41D9-AEB1-A51AAD857FD9}" destId="{77A3CFEE-091F-4E5E-BC06-F0BA1ACD5550}" srcOrd="2" destOrd="0" presId="urn:microsoft.com/office/officeart/2005/8/layout/orgChart1"/>
    <dgm:cxn modelId="{F92FD060-254F-4D67-A69E-2679C2D91547}" type="presParOf" srcId="{C0F68B1D-6380-48D8-BBFF-AC2592C8220A}" destId="{C50A20B2-4A1D-4C2A-BFD7-EC66178B064F}" srcOrd="4" destOrd="0" presId="urn:microsoft.com/office/officeart/2005/8/layout/orgChart1"/>
    <dgm:cxn modelId="{9D7A8E69-7681-48DB-B57B-57577BA450CC}" type="presParOf" srcId="{C0F68B1D-6380-48D8-BBFF-AC2592C8220A}" destId="{078B5C35-0688-401C-BEE8-417AFD62B757}" srcOrd="5" destOrd="0" presId="urn:microsoft.com/office/officeart/2005/8/layout/orgChart1"/>
    <dgm:cxn modelId="{BB0210C1-A110-43EC-80F3-7E3E5BC6AAB9}" type="presParOf" srcId="{078B5C35-0688-401C-BEE8-417AFD62B757}" destId="{FE7A3A26-FF31-410E-BD4E-A961B7A32FC7}" srcOrd="0" destOrd="0" presId="urn:microsoft.com/office/officeart/2005/8/layout/orgChart1"/>
    <dgm:cxn modelId="{CEE1EBDA-9A0C-47AC-A828-1C8B5B5885E8}" type="presParOf" srcId="{FE7A3A26-FF31-410E-BD4E-A961B7A32FC7}" destId="{5302EAA9-B09A-4C70-90DC-34DD8C6CA158}" srcOrd="0" destOrd="0" presId="urn:microsoft.com/office/officeart/2005/8/layout/orgChart1"/>
    <dgm:cxn modelId="{19C24780-153A-480E-A421-EB1A9C6F6B1D}" type="presParOf" srcId="{FE7A3A26-FF31-410E-BD4E-A961B7A32FC7}" destId="{AE1BC8AE-7832-43D2-89E4-E09A4A16A1D9}" srcOrd="1" destOrd="0" presId="urn:microsoft.com/office/officeart/2005/8/layout/orgChart1"/>
    <dgm:cxn modelId="{FEF70766-D40E-46E3-8FEF-B7FA1F65435D}" type="presParOf" srcId="{078B5C35-0688-401C-BEE8-417AFD62B757}" destId="{5201F6B2-0EF9-4D2E-AA91-7BFF3DF7F28F}" srcOrd="1" destOrd="0" presId="urn:microsoft.com/office/officeart/2005/8/layout/orgChart1"/>
    <dgm:cxn modelId="{C163C643-BA39-4C02-8D37-1E8CBE996188}" type="presParOf" srcId="{078B5C35-0688-401C-BEE8-417AFD62B757}" destId="{D0EA7875-FAF4-4656-9CF3-7937350FC03A}" srcOrd="2" destOrd="0" presId="urn:microsoft.com/office/officeart/2005/8/layout/orgChart1"/>
    <dgm:cxn modelId="{A94B8320-1355-4844-8A73-892D09909EA9}" type="presParOf" srcId="{E1478D5E-3905-42AE-9C41-2CBB03F52227}" destId="{8884EC2F-179F-4DBA-9FCD-5F0E2E4F121D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E2E8F6-5B3C-4ADE-8CA4-743DD5904DD3}" type="doc">
      <dgm:prSet loTypeId="urn:microsoft.com/office/officeart/2005/8/layout/radial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D0A6E3B3-E9EA-46A5-BBAA-944CE1E50E2B}">
      <dgm:prSet phldrT="[Text]"/>
      <dgm:spPr/>
      <dgm:t>
        <a:bodyPr/>
        <a:lstStyle/>
        <a:p>
          <a:pPr algn="ctr" rtl="1"/>
          <a:r>
            <a:rPr lang="en-US" dirty="0" smtClean="0"/>
            <a:t>Merkel cells</a:t>
          </a:r>
          <a:endParaRPr lang="ar-SA" dirty="0"/>
        </a:p>
      </dgm:t>
    </dgm:pt>
    <dgm:pt modelId="{DD3009FC-20D1-4EDF-A989-FAC4993AE500}" type="parTrans" cxnId="{138F1D7B-80A7-442C-8A8C-86112DF87EAE}">
      <dgm:prSet/>
      <dgm:spPr/>
      <dgm:t>
        <a:bodyPr/>
        <a:lstStyle/>
        <a:p>
          <a:pPr algn="ctr" rtl="1"/>
          <a:endParaRPr lang="ar-SA"/>
        </a:p>
      </dgm:t>
    </dgm:pt>
    <dgm:pt modelId="{B53BCF72-CBF0-4D55-9A14-63A7A01C0F52}" type="sibTrans" cxnId="{138F1D7B-80A7-442C-8A8C-86112DF87EAE}">
      <dgm:prSet/>
      <dgm:spPr/>
      <dgm:t>
        <a:bodyPr/>
        <a:lstStyle/>
        <a:p>
          <a:pPr algn="ctr" rtl="1"/>
          <a:endParaRPr lang="ar-SA"/>
        </a:p>
      </dgm:t>
    </dgm:pt>
    <dgm:pt modelId="{A12A95BD-0126-4822-A7A6-1268B68F290E}">
      <dgm:prSet phldrT="[Text]" custT="1"/>
      <dgm:spPr/>
      <dgm:t>
        <a:bodyPr/>
        <a:lstStyle/>
        <a:p>
          <a:pPr algn="ctr" rtl="1"/>
          <a:r>
            <a: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Has processes and </a:t>
          </a:r>
          <a:r>
            <a:rPr lang="en-US" sz="2400" dirty="0" err="1" smtClean="0">
              <a:solidFill>
                <a:schemeClr val="accent5">
                  <a:lumMod val="20000"/>
                  <a:lumOff val="80000"/>
                </a:schemeClr>
              </a:solidFill>
            </a:rPr>
            <a:t>perinuclear</a:t>
          </a:r>
          <a:r>
            <a: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 granules</a:t>
          </a:r>
          <a:endParaRPr lang="ar-SA" sz="2400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B4045C12-AC36-432F-B801-28D7CE80E9A5}" type="parTrans" cxnId="{DD6B35EF-C963-4C69-8C32-8CD6151CF75C}">
      <dgm:prSet/>
      <dgm:spPr/>
      <dgm:t>
        <a:bodyPr/>
        <a:lstStyle/>
        <a:p>
          <a:pPr algn="ctr" rtl="1"/>
          <a:endParaRPr lang="ar-SA"/>
        </a:p>
      </dgm:t>
    </dgm:pt>
    <dgm:pt modelId="{AC27BBDE-8BAB-4089-9963-014AD7CE245D}" type="sibTrans" cxnId="{DD6B35EF-C963-4C69-8C32-8CD6151CF75C}">
      <dgm:prSet/>
      <dgm:spPr/>
      <dgm:t>
        <a:bodyPr/>
        <a:lstStyle/>
        <a:p>
          <a:pPr algn="ctr" rtl="1"/>
          <a:endParaRPr lang="ar-SA"/>
        </a:p>
      </dgm:t>
    </dgm:pt>
    <dgm:pt modelId="{6657938B-28C8-4035-A4FC-847AFBB1E8D2}">
      <dgm:prSet phldrT="[Text]" custT="1"/>
      <dgm:spPr/>
      <dgm:t>
        <a:bodyPr/>
        <a:lstStyle/>
        <a:p>
          <a:pPr algn="ctr" rtl="1"/>
          <a:r>
            <a:rPr lang="en-US" sz="1600" dirty="0" smtClean="0"/>
            <a:t>Function: </a:t>
          </a:r>
          <a:r>
            <a:rPr lang="en-US" sz="1600" dirty="0" err="1" smtClean="0"/>
            <a:t>mechano</a:t>
          </a:r>
          <a:r>
            <a:rPr lang="en-US" sz="1600" dirty="0" smtClean="0"/>
            <a:t>-receptors</a:t>
          </a:r>
          <a:endParaRPr lang="ar-SA" sz="1600" dirty="0"/>
        </a:p>
      </dgm:t>
    </dgm:pt>
    <dgm:pt modelId="{69832AED-23EC-4511-A834-87428FE27B9E}" type="parTrans" cxnId="{1BE2B267-E98F-42FC-B132-51090FF16F45}">
      <dgm:prSet/>
      <dgm:spPr/>
      <dgm:t>
        <a:bodyPr/>
        <a:lstStyle/>
        <a:p>
          <a:pPr algn="ctr" rtl="1"/>
          <a:endParaRPr lang="ar-SA"/>
        </a:p>
      </dgm:t>
    </dgm:pt>
    <dgm:pt modelId="{FD7CFDA7-A99D-452C-923E-5B1D962A944E}" type="sibTrans" cxnId="{1BE2B267-E98F-42FC-B132-51090FF16F45}">
      <dgm:prSet/>
      <dgm:spPr/>
      <dgm:t>
        <a:bodyPr/>
        <a:lstStyle/>
        <a:p>
          <a:pPr algn="ctr" rtl="1"/>
          <a:endParaRPr lang="ar-SA"/>
        </a:p>
      </dgm:t>
    </dgm:pt>
    <dgm:pt modelId="{5C36D5F5-BD1D-4923-A8EE-A9DDA5FAE601}">
      <dgm:prSet phldrT="[Text]" custT="1"/>
      <dgm:spPr/>
      <dgm:t>
        <a:bodyPr/>
        <a:lstStyle/>
        <a:p>
          <a:pPr algn="ctr" rtl="1"/>
          <a:r>
            <a:rPr lang="en-US" sz="2000" dirty="0" smtClean="0"/>
            <a:t>Found in stratum </a:t>
          </a:r>
          <a:r>
            <a:rPr lang="en-US" sz="2000" dirty="0" err="1" smtClean="0"/>
            <a:t>basale</a:t>
          </a:r>
          <a:r>
            <a:rPr lang="en-US" sz="2000" dirty="0" smtClean="0"/>
            <a:t>, oral cavity, base of hair follicles</a:t>
          </a:r>
          <a:endParaRPr lang="ar-SA" sz="2000" dirty="0"/>
        </a:p>
      </dgm:t>
    </dgm:pt>
    <dgm:pt modelId="{64C6577C-0ADC-4E0E-AB41-FF2853F6E6FA}" type="parTrans" cxnId="{27294B86-0640-4F6B-B4A2-9CE07D0BD6E8}">
      <dgm:prSet/>
      <dgm:spPr/>
      <dgm:t>
        <a:bodyPr/>
        <a:lstStyle/>
        <a:p>
          <a:pPr algn="ctr" rtl="1"/>
          <a:endParaRPr lang="ar-SA"/>
        </a:p>
      </dgm:t>
    </dgm:pt>
    <dgm:pt modelId="{63E5736C-7E36-4C3F-9983-9278B32BF450}" type="sibTrans" cxnId="{27294B86-0640-4F6B-B4A2-9CE07D0BD6E8}">
      <dgm:prSet/>
      <dgm:spPr/>
      <dgm:t>
        <a:bodyPr/>
        <a:lstStyle/>
        <a:p>
          <a:pPr algn="ctr" rtl="1"/>
          <a:endParaRPr lang="ar-SA"/>
        </a:p>
      </dgm:t>
    </dgm:pt>
    <dgm:pt modelId="{4ECA4698-6796-4EEB-9F45-D14464998A21}">
      <dgm:prSet phldrT="[Text]" custT="1"/>
      <dgm:spPr/>
      <dgm:t>
        <a:bodyPr/>
        <a:lstStyle/>
        <a:p>
          <a:pPr algn="ctr" rtl="1"/>
          <a:r>
            <a: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The nuclei are indented</a:t>
          </a:r>
          <a:endParaRPr lang="ar-SA" sz="2000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B06C704C-3CE5-4795-9582-D9E91E33F99A}" type="parTrans" cxnId="{85B4C17F-5DFF-450D-8535-2C1834996B73}">
      <dgm:prSet/>
      <dgm:spPr/>
      <dgm:t>
        <a:bodyPr/>
        <a:lstStyle/>
        <a:p>
          <a:pPr algn="ctr"/>
          <a:endParaRPr lang="en-US"/>
        </a:p>
      </dgm:t>
    </dgm:pt>
    <dgm:pt modelId="{C0F27DE4-8E8A-4A01-85C1-4FA95FC78DAF}" type="sibTrans" cxnId="{85B4C17F-5DFF-450D-8535-2C1834996B73}">
      <dgm:prSet/>
      <dgm:spPr/>
      <dgm:t>
        <a:bodyPr/>
        <a:lstStyle/>
        <a:p>
          <a:pPr algn="ctr"/>
          <a:endParaRPr lang="en-US"/>
        </a:p>
      </dgm:t>
    </dgm:pt>
    <dgm:pt modelId="{CB91E17B-9B54-4D57-ACCD-55FFEFF7CAF7}">
      <dgm:prSet phldrT="[Text]" custT="1"/>
      <dgm:spPr/>
      <dgm:t>
        <a:bodyPr/>
        <a:lstStyle/>
        <a:p>
          <a:pPr algn="ctr" rtl="1"/>
          <a:r>
            <a: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Merkel cell-</a:t>
          </a:r>
          <a:r>
            <a:rPr lang="en-US" sz="2000" dirty="0" err="1" smtClean="0">
              <a:solidFill>
                <a:schemeClr val="accent5">
                  <a:lumMod val="20000"/>
                  <a:lumOff val="80000"/>
                </a:schemeClr>
              </a:solidFill>
            </a:rPr>
            <a:t>neurite</a:t>
          </a:r>
          <a:r>
            <a: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 complexes:</a:t>
          </a:r>
        </a:p>
        <a:p>
          <a:pPr algn="ctr" rtl="1"/>
          <a:r>
            <a:rPr lang="en-US" sz="2000" dirty="0" err="1" smtClean="0">
              <a:solidFill>
                <a:schemeClr val="accent5">
                  <a:lumMod val="20000"/>
                  <a:lumOff val="80000"/>
                </a:schemeClr>
              </a:solidFill>
            </a:rPr>
            <a:t>Unmylinated</a:t>
          </a:r>
          <a:r>
            <a: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 sensory nerves in the </a:t>
          </a:r>
          <a:r>
            <a:rPr lang="en-US" sz="2000" dirty="0" err="1" smtClean="0">
              <a:solidFill>
                <a:schemeClr val="accent5">
                  <a:lumMod val="20000"/>
                  <a:lumOff val="80000"/>
                </a:schemeClr>
              </a:solidFill>
            </a:rPr>
            <a:t>basale</a:t>
          </a:r>
          <a:r>
            <a: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 lamina .</a:t>
          </a:r>
          <a:endParaRPr lang="ar-SA" sz="2000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7F890D11-C4F0-4925-9541-83F6A34AE2CA}" type="parTrans" cxnId="{E2A8971D-66C8-464E-B6D8-0034E4E794F3}">
      <dgm:prSet/>
      <dgm:spPr/>
      <dgm:t>
        <a:bodyPr/>
        <a:lstStyle/>
        <a:p>
          <a:pPr algn="ctr"/>
          <a:endParaRPr lang="en-US"/>
        </a:p>
      </dgm:t>
    </dgm:pt>
    <dgm:pt modelId="{84DC2D59-CAB1-446F-BC35-5E7558CC0D1A}" type="sibTrans" cxnId="{E2A8971D-66C8-464E-B6D8-0034E4E794F3}">
      <dgm:prSet/>
      <dgm:spPr/>
      <dgm:t>
        <a:bodyPr/>
        <a:lstStyle/>
        <a:p>
          <a:pPr algn="ctr"/>
          <a:endParaRPr lang="en-US"/>
        </a:p>
      </dgm:t>
    </dgm:pt>
    <dgm:pt modelId="{42BD02F4-8F56-46B6-8397-4BC29F07A353}">
      <dgm:prSet phldrT="[Text]" custT="1"/>
      <dgm:spPr/>
      <dgm:t>
        <a:bodyPr/>
        <a:lstStyle/>
        <a:p>
          <a:pPr algn="ctr" rtl="1"/>
          <a:r>
            <a: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Its processes extend between </a:t>
          </a:r>
          <a:r>
            <a:rPr lang="en-US" sz="2000" dirty="0" err="1" smtClean="0">
              <a:solidFill>
                <a:schemeClr val="accent5">
                  <a:lumMod val="20000"/>
                  <a:lumOff val="80000"/>
                </a:schemeClr>
              </a:solidFill>
            </a:rPr>
            <a:t>keratinocytes</a:t>
          </a:r>
          <a:r>
            <a: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 to which they attached by </a:t>
          </a:r>
          <a:r>
            <a:rPr lang="en-US" sz="2000" dirty="0" err="1" smtClean="0">
              <a:solidFill>
                <a:schemeClr val="accent5">
                  <a:lumMod val="20000"/>
                  <a:lumOff val="80000"/>
                </a:schemeClr>
              </a:solidFill>
            </a:rPr>
            <a:t>desmosomes</a:t>
          </a:r>
          <a:endParaRPr lang="ar-SA" sz="2000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F0737D0C-420F-4F33-B098-51C60E6EB6B5}" type="parTrans" cxnId="{6089BFDF-13AF-43DB-8B80-00DB17918EAB}">
      <dgm:prSet/>
      <dgm:spPr/>
      <dgm:t>
        <a:bodyPr/>
        <a:lstStyle/>
        <a:p>
          <a:pPr algn="ctr"/>
          <a:endParaRPr lang="en-US"/>
        </a:p>
      </dgm:t>
    </dgm:pt>
    <dgm:pt modelId="{46DE08DD-B9CF-4B35-B701-7BB69B64558B}" type="sibTrans" cxnId="{6089BFDF-13AF-43DB-8B80-00DB17918EAB}">
      <dgm:prSet/>
      <dgm:spPr/>
      <dgm:t>
        <a:bodyPr/>
        <a:lstStyle/>
        <a:p>
          <a:pPr algn="ctr"/>
          <a:endParaRPr lang="en-US"/>
        </a:p>
      </dgm:t>
    </dgm:pt>
    <dgm:pt modelId="{C597BEEA-8C7A-4916-9695-AD84ACCFA176}" type="pres">
      <dgm:prSet presAssocID="{79E2E8F6-5B3C-4ADE-8CA4-743DD5904DD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DC3AD4D-9579-4E57-891A-5524802DB38B}" type="pres">
      <dgm:prSet presAssocID="{79E2E8F6-5B3C-4ADE-8CA4-743DD5904DD3}" presName="radial" presStyleCnt="0">
        <dgm:presLayoutVars>
          <dgm:animLvl val="ctr"/>
        </dgm:presLayoutVars>
      </dgm:prSet>
      <dgm:spPr/>
    </dgm:pt>
    <dgm:pt modelId="{D3997BD9-6F67-406C-AAA4-4794D7F59AAC}" type="pres">
      <dgm:prSet presAssocID="{D0A6E3B3-E9EA-46A5-BBAA-944CE1E50E2B}" presName="centerShape" presStyleLbl="vennNode1" presStyleIdx="0" presStyleCnt="7"/>
      <dgm:spPr/>
      <dgm:t>
        <a:bodyPr/>
        <a:lstStyle/>
        <a:p>
          <a:pPr rtl="1"/>
          <a:endParaRPr lang="ar-SA"/>
        </a:p>
      </dgm:t>
    </dgm:pt>
    <dgm:pt modelId="{F7A712A2-06F1-4490-B441-AA2027D7343F}" type="pres">
      <dgm:prSet presAssocID="{A12A95BD-0126-4822-A7A6-1268B68F290E}" presName="node" presStyleLbl="vennNode1" presStyleIdx="1" presStyleCnt="7" custScaleX="130271" custScaleY="11386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DDD7C04-5D14-485F-9F39-8CDCD312653D}" type="pres">
      <dgm:prSet presAssocID="{6657938B-28C8-4035-A4FC-847AFBB1E8D2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0E377D8-AE35-4852-B96F-AB3E2131D811}" type="pres">
      <dgm:prSet presAssocID="{5C36D5F5-BD1D-4923-A8EE-A9DDA5FAE601}" presName="node" presStyleLbl="vennNode1" presStyleIdx="3" presStyleCnt="7" custScaleX="132332" custScaleY="11039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8DB0FB6-C119-40F2-9CAC-F8711ABF1029}" type="pres">
      <dgm:prSet presAssocID="{CB91E17B-9B54-4D57-ACCD-55FFEFF7CAF7}" presName="node" presStyleLbl="vennNode1" presStyleIdx="4" presStyleCnt="7" custScaleX="155545" custScaleY="114932" custRadScaleRad="104118" custRadScaleInc="100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13333-300C-4F61-9842-8185B70E5EA7}" type="pres">
      <dgm:prSet presAssocID="{4ECA4698-6796-4EEB-9F45-D14464998A21}" presName="node" presStyleLbl="vennNode1" presStyleIdx="5" presStyleCnt="7" custScaleX="112410" custRadScaleRad="98448" custRadScaleInc="-99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4F116-14FE-4F4D-9354-35FB69D202B5}" type="pres">
      <dgm:prSet presAssocID="{42BD02F4-8F56-46B6-8397-4BC29F07A353}" presName="node" presStyleLbl="vennNode1" presStyleIdx="6" presStyleCnt="7" custScaleX="155457" custScaleY="111290" custRadScaleRad="103432" custRadScaleInc="-1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A8971D-66C8-464E-B6D8-0034E4E794F3}" srcId="{D0A6E3B3-E9EA-46A5-BBAA-944CE1E50E2B}" destId="{CB91E17B-9B54-4D57-ACCD-55FFEFF7CAF7}" srcOrd="3" destOrd="0" parTransId="{7F890D11-C4F0-4925-9541-83F6A34AE2CA}" sibTransId="{84DC2D59-CAB1-446F-BC35-5E7558CC0D1A}"/>
    <dgm:cxn modelId="{1E9A26B2-F306-4D7D-8411-20D698094C34}" type="presOf" srcId="{4ECA4698-6796-4EEB-9F45-D14464998A21}" destId="{E1213333-300C-4F61-9842-8185B70E5EA7}" srcOrd="0" destOrd="0" presId="urn:microsoft.com/office/officeart/2005/8/layout/radial3"/>
    <dgm:cxn modelId="{85B4C17F-5DFF-450D-8535-2C1834996B73}" srcId="{D0A6E3B3-E9EA-46A5-BBAA-944CE1E50E2B}" destId="{4ECA4698-6796-4EEB-9F45-D14464998A21}" srcOrd="4" destOrd="0" parTransId="{B06C704C-3CE5-4795-9582-D9E91E33F99A}" sibTransId="{C0F27DE4-8E8A-4A01-85C1-4FA95FC78DAF}"/>
    <dgm:cxn modelId="{6BB39367-062A-49A4-B302-C30CDE2B4B07}" type="presOf" srcId="{79E2E8F6-5B3C-4ADE-8CA4-743DD5904DD3}" destId="{C597BEEA-8C7A-4916-9695-AD84ACCFA176}" srcOrd="0" destOrd="0" presId="urn:microsoft.com/office/officeart/2005/8/layout/radial3"/>
    <dgm:cxn modelId="{138F1D7B-80A7-442C-8A8C-86112DF87EAE}" srcId="{79E2E8F6-5B3C-4ADE-8CA4-743DD5904DD3}" destId="{D0A6E3B3-E9EA-46A5-BBAA-944CE1E50E2B}" srcOrd="0" destOrd="0" parTransId="{DD3009FC-20D1-4EDF-A989-FAC4993AE500}" sibTransId="{B53BCF72-CBF0-4D55-9A14-63A7A01C0F52}"/>
    <dgm:cxn modelId="{C82C6F88-2464-455A-86FF-DB46B2B22EBF}" type="presOf" srcId="{A12A95BD-0126-4822-A7A6-1268B68F290E}" destId="{F7A712A2-06F1-4490-B441-AA2027D7343F}" srcOrd="0" destOrd="0" presId="urn:microsoft.com/office/officeart/2005/8/layout/radial3"/>
    <dgm:cxn modelId="{27294B86-0640-4F6B-B4A2-9CE07D0BD6E8}" srcId="{D0A6E3B3-E9EA-46A5-BBAA-944CE1E50E2B}" destId="{5C36D5F5-BD1D-4923-A8EE-A9DDA5FAE601}" srcOrd="2" destOrd="0" parTransId="{64C6577C-0ADC-4E0E-AB41-FF2853F6E6FA}" sibTransId="{63E5736C-7E36-4C3F-9983-9278B32BF450}"/>
    <dgm:cxn modelId="{1332AE87-532B-4AEE-AD31-0ACAC1EF9A07}" type="presOf" srcId="{D0A6E3B3-E9EA-46A5-BBAA-944CE1E50E2B}" destId="{D3997BD9-6F67-406C-AAA4-4794D7F59AAC}" srcOrd="0" destOrd="0" presId="urn:microsoft.com/office/officeart/2005/8/layout/radial3"/>
    <dgm:cxn modelId="{CCB4A48E-3D02-40AB-9A01-579CDE92E888}" type="presOf" srcId="{42BD02F4-8F56-46B6-8397-4BC29F07A353}" destId="{0874F116-14FE-4F4D-9354-35FB69D202B5}" srcOrd="0" destOrd="0" presId="urn:microsoft.com/office/officeart/2005/8/layout/radial3"/>
    <dgm:cxn modelId="{5D934FDB-7137-437A-B6C6-B337F9A5E0D3}" type="presOf" srcId="{6657938B-28C8-4035-A4FC-847AFBB1E8D2}" destId="{BDDD7C04-5D14-485F-9F39-8CDCD312653D}" srcOrd="0" destOrd="0" presId="urn:microsoft.com/office/officeart/2005/8/layout/radial3"/>
    <dgm:cxn modelId="{DD6B35EF-C963-4C69-8C32-8CD6151CF75C}" srcId="{D0A6E3B3-E9EA-46A5-BBAA-944CE1E50E2B}" destId="{A12A95BD-0126-4822-A7A6-1268B68F290E}" srcOrd="0" destOrd="0" parTransId="{B4045C12-AC36-432F-B801-28D7CE80E9A5}" sibTransId="{AC27BBDE-8BAB-4089-9963-014AD7CE245D}"/>
    <dgm:cxn modelId="{148BD180-50C4-477B-A09F-50426EB72D4A}" type="presOf" srcId="{5C36D5F5-BD1D-4923-A8EE-A9DDA5FAE601}" destId="{E0E377D8-AE35-4852-B96F-AB3E2131D811}" srcOrd="0" destOrd="0" presId="urn:microsoft.com/office/officeart/2005/8/layout/radial3"/>
    <dgm:cxn modelId="{CB267B7E-7A84-4996-BE9E-4125D8D61909}" type="presOf" srcId="{CB91E17B-9B54-4D57-ACCD-55FFEFF7CAF7}" destId="{68DB0FB6-C119-40F2-9CAC-F8711ABF1029}" srcOrd="0" destOrd="0" presId="urn:microsoft.com/office/officeart/2005/8/layout/radial3"/>
    <dgm:cxn modelId="{1BE2B267-E98F-42FC-B132-51090FF16F45}" srcId="{D0A6E3B3-E9EA-46A5-BBAA-944CE1E50E2B}" destId="{6657938B-28C8-4035-A4FC-847AFBB1E8D2}" srcOrd="1" destOrd="0" parTransId="{69832AED-23EC-4511-A834-87428FE27B9E}" sibTransId="{FD7CFDA7-A99D-452C-923E-5B1D962A944E}"/>
    <dgm:cxn modelId="{6089BFDF-13AF-43DB-8B80-00DB17918EAB}" srcId="{D0A6E3B3-E9EA-46A5-BBAA-944CE1E50E2B}" destId="{42BD02F4-8F56-46B6-8397-4BC29F07A353}" srcOrd="5" destOrd="0" parTransId="{F0737D0C-420F-4F33-B098-51C60E6EB6B5}" sibTransId="{46DE08DD-B9CF-4B35-B701-7BB69B64558B}"/>
    <dgm:cxn modelId="{8F983493-3D30-439C-B64A-BF5C86058D81}" type="presParOf" srcId="{C597BEEA-8C7A-4916-9695-AD84ACCFA176}" destId="{FDC3AD4D-9579-4E57-891A-5524802DB38B}" srcOrd="0" destOrd="0" presId="urn:microsoft.com/office/officeart/2005/8/layout/radial3"/>
    <dgm:cxn modelId="{C23EADC0-26CB-4F5A-B169-863D8F7D2BE8}" type="presParOf" srcId="{FDC3AD4D-9579-4E57-891A-5524802DB38B}" destId="{D3997BD9-6F67-406C-AAA4-4794D7F59AAC}" srcOrd="0" destOrd="0" presId="urn:microsoft.com/office/officeart/2005/8/layout/radial3"/>
    <dgm:cxn modelId="{9E901E59-BFAF-4DAD-A82B-D2FDDDCAB0BB}" type="presParOf" srcId="{FDC3AD4D-9579-4E57-891A-5524802DB38B}" destId="{F7A712A2-06F1-4490-B441-AA2027D7343F}" srcOrd="1" destOrd="0" presId="urn:microsoft.com/office/officeart/2005/8/layout/radial3"/>
    <dgm:cxn modelId="{4C708BA1-B979-414D-8CB4-3496EE748902}" type="presParOf" srcId="{FDC3AD4D-9579-4E57-891A-5524802DB38B}" destId="{BDDD7C04-5D14-485F-9F39-8CDCD312653D}" srcOrd="2" destOrd="0" presId="urn:microsoft.com/office/officeart/2005/8/layout/radial3"/>
    <dgm:cxn modelId="{07AD08FE-D786-40D7-ABAE-BC2CBFB0B220}" type="presParOf" srcId="{FDC3AD4D-9579-4E57-891A-5524802DB38B}" destId="{E0E377D8-AE35-4852-B96F-AB3E2131D811}" srcOrd="3" destOrd="0" presId="urn:microsoft.com/office/officeart/2005/8/layout/radial3"/>
    <dgm:cxn modelId="{6FD530C2-1D0F-4D71-A4A2-5EC0F3DC535A}" type="presParOf" srcId="{FDC3AD4D-9579-4E57-891A-5524802DB38B}" destId="{68DB0FB6-C119-40F2-9CAC-F8711ABF1029}" srcOrd="4" destOrd="0" presId="urn:microsoft.com/office/officeart/2005/8/layout/radial3"/>
    <dgm:cxn modelId="{1D2AF28C-0E9D-4963-8CF4-01B6CF85F865}" type="presParOf" srcId="{FDC3AD4D-9579-4E57-891A-5524802DB38B}" destId="{E1213333-300C-4F61-9842-8185B70E5EA7}" srcOrd="5" destOrd="0" presId="urn:microsoft.com/office/officeart/2005/8/layout/radial3"/>
    <dgm:cxn modelId="{A70681F1-5A4F-4355-9F5B-C16E156030A6}" type="presParOf" srcId="{FDC3AD4D-9579-4E57-891A-5524802DB38B}" destId="{0874F116-14FE-4F4D-9354-35FB69D202B5}" srcOrd="6" destOrd="0" presId="urn:microsoft.com/office/officeart/2005/8/layout/radial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CB4286-8497-4B1E-9AF2-925AD2E99D9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9B0D1E4-54FD-4A11-94EF-A18FF60803BC}">
      <dgm:prSet phldrT="[Text]"/>
      <dgm:spPr/>
      <dgm:t>
        <a:bodyPr/>
        <a:lstStyle/>
        <a:p>
          <a:pPr rtl="1"/>
          <a:r>
            <a:rPr lang="en-US" dirty="0" smtClean="0"/>
            <a:t>Has 2 types</a:t>
          </a:r>
          <a:endParaRPr lang="ar-SA" dirty="0"/>
        </a:p>
      </dgm:t>
    </dgm:pt>
    <dgm:pt modelId="{EC631409-10F3-430B-80A9-05502C7D3D9C}" type="parTrans" cxnId="{2132EBA3-E2A3-4413-A98D-F9062B7CBFA6}">
      <dgm:prSet/>
      <dgm:spPr/>
      <dgm:t>
        <a:bodyPr/>
        <a:lstStyle/>
        <a:p>
          <a:pPr rtl="1"/>
          <a:endParaRPr lang="ar-SA"/>
        </a:p>
      </dgm:t>
    </dgm:pt>
    <dgm:pt modelId="{D680AF4B-1659-4B3B-A073-D807C4CDA469}" type="sibTrans" cxnId="{2132EBA3-E2A3-4413-A98D-F9062B7CBFA6}">
      <dgm:prSet/>
      <dgm:spPr/>
      <dgm:t>
        <a:bodyPr/>
        <a:lstStyle/>
        <a:p>
          <a:pPr rtl="1"/>
          <a:endParaRPr lang="ar-SA"/>
        </a:p>
      </dgm:t>
    </dgm:pt>
    <dgm:pt modelId="{7BF02995-8976-486D-8B71-37443AE0BD7C}">
      <dgm:prSet phldrT="[Text]"/>
      <dgm:spPr/>
      <dgm:t>
        <a:bodyPr/>
        <a:lstStyle/>
        <a:p>
          <a:pPr rtl="1"/>
          <a:r>
            <a:rPr lang="en-US" dirty="0" err="1" smtClean="0"/>
            <a:t>eccrine</a:t>
          </a:r>
          <a:endParaRPr lang="ar-SA" dirty="0"/>
        </a:p>
      </dgm:t>
    </dgm:pt>
    <dgm:pt modelId="{ABBF47F4-D00C-44D6-894F-BC7A7D9776DF}" type="parTrans" cxnId="{20491DE6-255E-4E89-9A69-1E665C603536}">
      <dgm:prSet/>
      <dgm:spPr/>
      <dgm:t>
        <a:bodyPr/>
        <a:lstStyle/>
        <a:p>
          <a:pPr rtl="1"/>
          <a:endParaRPr lang="ar-SA"/>
        </a:p>
      </dgm:t>
    </dgm:pt>
    <dgm:pt modelId="{F361C4DD-4412-4795-AB8C-A46977800E71}" type="sibTrans" cxnId="{20491DE6-255E-4E89-9A69-1E665C603536}">
      <dgm:prSet/>
      <dgm:spPr/>
      <dgm:t>
        <a:bodyPr/>
        <a:lstStyle/>
        <a:p>
          <a:pPr rtl="1"/>
          <a:endParaRPr lang="ar-SA"/>
        </a:p>
      </dgm:t>
    </dgm:pt>
    <dgm:pt modelId="{EFACCE87-C876-4D4C-A36E-E3E9A4A2EA0B}">
      <dgm:prSet phldrT="[Text]"/>
      <dgm:spPr/>
      <dgm:t>
        <a:bodyPr/>
        <a:lstStyle/>
        <a:p>
          <a:pPr rtl="1"/>
          <a:r>
            <a:rPr lang="en-US" dirty="0" err="1" smtClean="0"/>
            <a:t>apocrine</a:t>
          </a:r>
          <a:endParaRPr lang="ar-SA" dirty="0"/>
        </a:p>
      </dgm:t>
    </dgm:pt>
    <dgm:pt modelId="{3314B51C-D3BA-4D76-AAC3-B74335003506}" type="parTrans" cxnId="{27B84AAE-8412-485E-B839-DBD5CDEB0334}">
      <dgm:prSet/>
      <dgm:spPr/>
      <dgm:t>
        <a:bodyPr/>
        <a:lstStyle/>
        <a:p>
          <a:pPr rtl="1"/>
          <a:endParaRPr lang="ar-SA"/>
        </a:p>
      </dgm:t>
    </dgm:pt>
    <dgm:pt modelId="{DA0DF175-9907-48ED-8FD8-D6164E62276F}" type="sibTrans" cxnId="{27B84AAE-8412-485E-B839-DBD5CDEB0334}">
      <dgm:prSet/>
      <dgm:spPr/>
      <dgm:t>
        <a:bodyPr/>
        <a:lstStyle/>
        <a:p>
          <a:pPr rtl="1"/>
          <a:endParaRPr lang="ar-SA"/>
        </a:p>
      </dgm:t>
    </dgm:pt>
    <dgm:pt modelId="{D0A6D945-8CF5-4F8A-9891-5618E60DEB9D}" type="pres">
      <dgm:prSet presAssocID="{54CB4286-8497-4B1E-9AF2-925AD2E99D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23A526DE-915D-490F-8800-6C299BDCD340}" type="pres">
      <dgm:prSet presAssocID="{F9B0D1E4-54FD-4A11-94EF-A18FF60803BC}" presName="hierRoot1" presStyleCnt="0">
        <dgm:presLayoutVars>
          <dgm:hierBranch val="init"/>
        </dgm:presLayoutVars>
      </dgm:prSet>
      <dgm:spPr/>
    </dgm:pt>
    <dgm:pt modelId="{9968D808-FCD5-4600-9D2D-B39526AB8235}" type="pres">
      <dgm:prSet presAssocID="{F9B0D1E4-54FD-4A11-94EF-A18FF60803BC}" presName="rootComposite1" presStyleCnt="0"/>
      <dgm:spPr/>
    </dgm:pt>
    <dgm:pt modelId="{7BF9B55C-C911-4CC2-97F2-A79BE13DDC0D}" type="pres">
      <dgm:prSet presAssocID="{F9B0D1E4-54FD-4A11-94EF-A18FF60803B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3AD29E5-0A45-48E0-A2FA-BB1003C83682}" type="pres">
      <dgm:prSet presAssocID="{F9B0D1E4-54FD-4A11-94EF-A18FF60803BC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52BE9326-5F63-4CBB-8F62-EF4FC816BD7F}" type="pres">
      <dgm:prSet presAssocID="{F9B0D1E4-54FD-4A11-94EF-A18FF60803BC}" presName="hierChild2" presStyleCnt="0"/>
      <dgm:spPr/>
    </dgm:pt>
    <dgm:pt modelId="{8D4C7E2F-978F-44A2-9A1B-CEA15CD5BEA1}" type="pres">
      <dgm:prSet presAssocID="{ABBF47F4-D00C-44D6-894F-BC7A7D9776DF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07CEDA4B-28B1-4007-BA35-3155A47176BE}" type="pres">
      <dgm:prSet presAssocID="{7BF02995-8976-486D-8B71-37443AE0BD7C}" presName="hierRoot2" presStyleCnt="0">
        <dgm:presLayoutVars>
          <dgm:hierBranch val="init"/>
        </dgm:presLayoutVars>
      </dgm:prSet>
      <dgm:spPr/>
    </dgm:pt>
    <dgm:pt modelId="{937A4F50-3E87-442A-9423-FAD67FB07BEC}" type="pres">
      <dgm:prSet presAssocID="{7BF02995-8976-486D-8B71-37443AE0BD7C}" presName="rootComposite" presStyleCnt="0"/>
      <dgm:spPr/>
    </dgm:pt>
    <dgm:pt modelId="{F72F90C7-1321-48F0-BB25-63AAA3A4D890}" type="pres">
      <dgm:prSet presAssocID="{7BF02995-8976-486D-8B71-37443AE0BD7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5E26953-F0D8-48AD-B96D-1C24A14EF687}" type="pres">
      <dgm:prSet presAssocID="{7BF02995-8976-486D-8B71-37443AE0BD7C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E3932A4A-26EF-4A12-8734-022253E0718E}" type="pres">
      <dgm:prSet presAssocID="{7BF02995-8976-486D-8B71-37443AE0BD7C}" presName="hierChild4" presStyleCnt="0"/>
      <dgm:spPr/>
    </dgm:pt>
    <dgm:pt modelId="{667F0269-E21B-42B7-B7C4-4C82B1284831}" type="pres">
      <dgm:prSet presAssocID="{7BF02995-8976-486D-8B71-37443AE0BD7C}" presName="hierChild5" presStyleCnt="0"/>
      <dgm:spPr/>
    </dgm:pt>
    <dgm:pt modelId="{D431578D-F750-4A19-B389-8420CEA78A68}" type="pres">
      <dgm:prSet presAssocID="{3314B51C-D3BA-4D76-AAC3-B74335003506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DA1FE783-D349-444F-82DD-F6071573120D}" type="pres">
      <dgm:prSet presAssocID="{EFACCE87-C876-4D4C-A36E-E3E9A4A2EA0B}" presName="hierRoot2" presStyleCnt="0">
        <dgm:presLayoutVars>
          <dgm:hierBranch val="init"/>
        </dgm:presLayoutVars>
      </dgm:prSet>
      <dgm:spPr/>
    </dgm:pt>
    <dgm:pt modelId="{07A10FB7-E1C2-4749-8E4A-6DA610C120EF}" type="pres">
      <dgm:prSet presAssocID="{EFACCE87-C876-4D4C-A36E-E3E9A4A2EA0B}" presName="rootComposite" presStyleCnt="0"/>
      <dgm:spPr/>
    </dgm:pt>
    <dgm:pt modelId="{BCDF240A-5502-4075-9EB1-CF5BD8C08B27}" type="pres">
      <dgm:prSet presAssocID="{EFACCE87-C876-4D4C-A36E-E3E9A4A2EA0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B1DD41F-5677-42F7-B510-E44DD628F819}" type="pres">
      <dgm:prSet presAssocID="{EFACCE87-C876-4D4C-A36E-E3E9A4A2EA0B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64F144D9-3535-427E-A793-D9F3602CE51F}" type="pres">
      <dgm:prSet presAssocID="{EFACCE87-C876-4D4C-A36E-E3E9A4A2EA0B}" presName="hierChild4" presStyleCnt="0"/>
      <dgm:spPr/>
    </dgm:pt>
    <dgm:pt modelId="{D21171B1-F874-4433-A903-4AFC1285F35F}" type="pres">
      <dgm:prSet presAssocID="{EFACCE87-C876-4D4C-A36E-E3E9A4A2EA0B}" presName="hierChild5" presStyleCnt="0"/>
      <dgm:spPr/>
    </dgm:pt>
    <dgm:pt modelId="{1AAB85B9-28BB-428E-BDEE-0B51537DBE6E}" type="pres">
      <dgm:prSet presAssocID="{F9B0D1E4-54FD-4A11-94EF-A18FF60803BC}" presName="hierChild3" presStyleCnt="0"/>
      <dgm:spPr/>
    </dgm:pt>
  </dgm:ptLst>
  <dgm:cxnLst>
    <dgm:cxn modelId="{635D8F9A-BC61-41FD-B0CE-28C951E2246B}" type="presOf" srcId="{ABBF47F4-D00C-44D6-894F-BC7A7D9776DF}" destId="{8D4C7E2F-978F-44A2-9A1B-CEA15CD5BEA1}" srcOrd="0" destOrd="0" presId="urn:microsoft.com/office/officeart/2005/8/layout/orgChart1"/>
    <dgm:cxn modelId="{60097EF4-EF77-4341-9638-230D7161F9F3}" type="presOf" srcId="{EFACCE87-C876-4D4C-A36E-E3E9A4A2EA0B}" destId="{FB1DD41F-5677-42F7-B510-E44DD628F819}" srcOrd="1" destOrd="0" presId="urn:microsoft.com/office/officeart/2005/8/layout/orgChart1"/>
    <dgm:cxn modelId="{2132EBA3-E2A3-4413-A98D-F9062B7CBFA6}" srcId="{54CB4286-8497-4B1E-9AF2-925AD2E99D98}" destId="{F9B0D1E4-54FD-4A11-94EF-A18FF60803BC}" srcOrd="0" destOrd="0" parTransId="{EC631409-10F3-430B-80A9-05502C7D3D9C}" sibTransId="{D680AF4B-1659-4B3B-A073-D807C4CDA469}"/>
    <dgm:cxn modelId="{1BA250A3-D9F2-4E74-BF8F-1523C23C68FA}" type="presOf" srcId="{F9B0D1E4-54FD-4A11-94EF-A18FF60803BC}" destId="{D3AD29E5-0A45-48E0-A2FA-BB1003C83682}" srcOrd="1" destOrd="0" presId="urn:microsoft.com/office/officeart/2005/8/layout/orgChart1"/>
    <dgm:cxn modelId="{20491DE6-255E-4E89-9A69-1E665C603536}" srcId="{F9B0D1E4-54FD-4A11-94EF-A18FF60803BC}" destId="{7BF02995-8976-486D-8B71-37443AE0BD7C}" srcOrd="0" destOrd="0" parTransId="{ABBF47F4-D00C-44D6-894F-BC7A7D9776DF}" sibTransId="{F361C4DD-4412-4795-AB8C-A46977800E71}"/>
    <dgm:cxn modelId="{515FAC28-05F4-4C10-9FED-4C07AFAEB5C3}" type="presOf" srcId="{EFACCE87-C876-4D4C-A36E-E3E9A4A2EA0B}" destId="{BCDF240A-5502-4075-9EB1-CF5BD8C08B27}" srcOrd="0" destOrd="0" presId="urn:microsoft.com/office/officeart/2005/8/layout/orgChart1"/>
    <dgm:cxn modelId="{27B84AAE-8412-485E-B839-DBD5CDEB0334}" srcId="{F9B0D1E4-54FD-4A11-94EF-A18FF60803BC}" destId="{EFACCE87-C876-4D4C-A36E-E3E9A4A2EA0B}" srcOrd="1" destOrd="0" parTransId="{3314B51C-D3BA-4D76-AAC3-B74335003506}" sibTransId="{DA0DF175-9907-48ED-8FD8-D6164E62276F}"/>
    <dgm:cxn modelId="{9900B09B-2A1A-4D7B-B659-2F3D3C820898}" type="presOf" srcId="{F9B0D1E4-54FD-4A11-94EF-A18FF60803BC}" destId="{7BF9B55C-C911-4CC2-97F2-A79BE13DDC0D}" srcOrd="0" destOrd="0" presId="urn:microsoft.com/office/officeart/2005/8/layout/orgChart1"/>
    <dgm:cxn modelId="{067F2681-0C13-4C6E-882C-B801E9670642}" type="presOf" srcId="{7BF02995-8976-486D-8B71-37443AE0BD7C}" destId="{F72F90C7-1321-48F0-BB25-63AAA3A4D890}" srcOrd="0" destOrd="0" presId="urn:microsoft.com/office/officeart/2005/8/layout/orgChart1"/>
    <dgm:cxn modelId="{0AC0E9BB-C3C4-49E6-B6D7-A9969AE767F0}" type="presOf" srcId="{7BF02995-8976-486D-8B71-37443AE0BD7C}" destId="{A5E26953-F0D8-48AD-B96D-1C24A14EF687}" srcOrd="1" destOrd="0" presId="urn:microsoft.com/office/officeart/2005/8/layout/orgChart1"/>
    <dgm:cxn modelId="{7B24E85B-4133-4E87-90B0-41B14991BE22}" type="presOf" srcId="{54CB4286-8497-4B1E-9AF2-925AD2E99D98}" destId="{D0A6D945-8CF5-4F8A-9891-5618E60DEB9D}" srcOrd="0" destOrd="0" presId="urn:microsoft.com/office/officeart/2005/8/layout/orgChart1"/>
    <dgm:cxn modelId="{59966359-18FD-4BAF-9314-4382E9F902B7}" type="presOf" srcId="{3314B51C-D3BA-4D76-AAC3-B74335003506}" destId="{D431578D-F750-4A19-B389-8420CEA78A68}" srcOrd="0" destOrd="0" presId="urn:microsoft.com/office/officeart/2005/8/layout/orgChart1"/>
    <dgm:cxn modelId="{CF65221C-F526-4370-BA74-EF94B864DA7F}" type="presParOf" srcId="{D0A6D945-8CF5-4F8A-9891-5618E60DEB9D}" destId="{23A526DE-915D-490F-8800-6C299BDCD340}" srcOrd="0" destOrd="0" presId="urn:microsoft.com/office/officeart/2005/8/layout/orgChart1"/>
    <dgm:cxn modelId="{57685997-89DF-4D28-85F5-33FA3D8DB16E}" type="presParOf" srcId="{23A526DE-915D-490F-8800-6C299BDCD340}" destId="{9968D808-FCD5-4600-9D2D-B39526AB8235}" srcOrd="0" destOrd="0" presId="urn:microsoft.com/office/officeart/2005/8/layout/orgChart1"/>
    <dgm:cxn modelId="{BF52199E-E31C-4EF6-A036-42E8CD88364F}" type="presParOf" srcId="{9968D808-FCD5-4600-9D2D-B39526AB8235}" destId="{7BF9B55C-C911-4CC2-97F2-A79BE13DDC0D}" srcOrd="0" destOrd="0" presId="urn:microsoft.com/office/officeart/2005/8/layout/orgChart1"/>
    <dgm:cxn modelId="{DDD6041B-D02C-42C5-9074-4065B079FBF4}" type="presParOf" srcId="{9968D808-FCD5-4600-9D2D-B39526AB8235}" destId="{D3AD29E5-0A45-48E0-A2FA-BB1003C83682}" srcOrd="1" destOrd="0" presId="urn:microsoft.com/office/officeart/2005/8/layout/orgChart1"/>
    <dgm:cxn modelId="{D3AA36BF-B241-4873-BE3D-CC20E127ED74}" type="presParOf" srcId="{23A526DE-915D-490F-8800-6C299BDCD340}" destId="{52BE9326-5F63-4CBB-8F62-EF4FC816BD7F}" srcOrd="1" destOrd="0" presId="urn:microsoft.com/office/officeart/2005/8/layout/orgChart1"/>
    <dgm:cxn modelId="{7D46001D-BF68-4CBB-A4A7-7288549DBFF9}" type="presParOf" srcId="{52BE9326-5F63-4CBB-8F62-EF4FC816BD7F}" destId="{8D4C7E2F-978F-44A2-9A1B-CEA15CD5BEA1}" srcOrd="0" destOrd="0" presId="urn:microsoft.com/office/officeart/2005/8/layout/orgChart1"/>
    <dgm:cxn modelId="{4F2E3C8D-0E05-492E-8200-ECE5A3837B3B}" type="presParOf" srcId="{52BE9326-5F63-4CBB-8F62-EF4FC816BD7F}" destId="{07CEDA4B-28B1-4007-BA35-3155A47176BE}" srcOrd="1" destOrd="0" presId="urn:microsoft.com/office/officeart/2005/8/layout/orgChart1"/>
    <dgm:cxn modelId="{EF9D7638-158C-4F9F-A5CC-0D706E16DC29}" type="presParOf" srcId="{07CEDA4B-28B1-4007-BA35-3155A47176BE}" destId="{937A4F50-3E87-442A-9423-FAD67FB07BEC}" srcOrd="0" destOrd="0" presId="urn:microsoft.com/office/officeart/2005/8/layout/orgChart1"/>
    <dgm:cxn modelId="{D1AF81DC-16D7-4887-A562-3CABA9F24061}" type="presParOf" srcId="{937A4F50-3E87-442A-9423-FAD67FB07BEC}" destId="{F72F90C7-1321-48F0-BB25-63AAA3A4D890}" srcOrd="0" destOrd="0" presId="urn:microsoft.com/office/officeart/2005/8/layout/orgChart1"/>
    <dgm:cxn modelId="{9FE29335-58E6-4C9C-AAF3-8F777FCC2DAF}" type="presParOf" srcId="{937A4F50-3E87-442A-9423-FAD67FB07BEC}" destId="{A5E26953-F0D8-48AD-B96D-1C24A14EF687}" srcOrd="1" destOrd="0" presId="urn:microsoft.com/office/officeart/2005/8/layout/orgChart1"/>
    <dgm:cxn modelId="{4BDF23F9-7660-4A64-B810-6101DBF57ED6}" type="presParOf" srcId="{07CEDA4B-28B1-4007-BA35-3155A47176BE}" destId="{E3932A4A-26EF-4A12-8734-022253E0718E}" srcOrd="1" destOrd="0" presId="urn:microsoft.com/office/officeart/2005/8/layout/orgChart1"/>
    <dgm:cxn modelId="{EECB058D-86B5-458C-B42E-A5DDBC185177}" type="presParOf" srcId="{07CEDA4B-28B1-4007-BA35-3155A47176BE}" destId="{667F0269-E21B-42B7-B7C4-4C82B1284831}" srcOrd="2" destOrd="0" presId="urn:microsoft.com/office/officeart/2005/8/layout/orgChart1"/>
    <dgm:cxn modelId="{784C0A1D-13E1-4C31-8D24-2B7EA3E907C7}" type="presParOf" srcId="{52BE9326-5F63-4CBB-8F62-EF4FC816BD7F}" destId="{D431578D-F750-4A19-B389-8420CEA78A68}" srcOrd="2" destOrd="0" presId="urn:microsoft.com/office/officeart/2005/8/layout/orgChart1"/>
    <dgm:cxn modelId="{817CB7ED-8CD6-4209-9E55-70CB127CB115}" type="presParOf" srcId="{52BE9326-5F63-4CBB-8F62-EF4FC816BD7F}" destId="{DA1FE783-D349-444F-82DD-F6071573120D}" srcOrd="3" destOrd="0" presId="urn:microsoft.com/office/officeart/2005/8/layout/orgChart1"/>
    <dgm:cxn modelId="{B36337D6-4C53-40DA-ABE8-502486BE2FFD}" type="presParOf" srcId="{DA1FE783-D349-444F-82DD-F6071573120D}" destId="{07A10FB7-E1C2-4749-8E4A-6DA610C120EF}" srcOrd="0" destOrd="0" presId="urn:microsoft.com/office/officeart/2005/8/layout/orgChart1"/>
    <dgm:cxn modelId="{0BA5F669-3A5C-44EC-9A26-3B187547FE7B}" type="presParOf" srcId="{07A10FB7-E1C2-4749-8E4A-6DA610C120EF}" destId="{BCDF240A-5502-4075-9EB1-CF5BD8C08B27}" srcOrd="0" destOrd="0" presId="urn:microsoft.com/office/officeart/2005/8/layout/orgChart1"/>
    <dgm:cxn modelId="{B7381D9D-30C3-4127-8D77-2BA8C3057FD7}" type="presParOf" srcId="{07A10FB7-E1C2-4749-8E4A-6DA610C120EF}" destId="{FB1DD41F-5677-42F7-B510-E44DD628F819}" srcOrd="1" destOrd="0" presId="urn:microsoft.com/office/officeart/2005/8/layout/orgChart1"/>
    <dgm:cxn modelId="{B58849A7-89A1-4F38-918E-26B4092FD70D}" type="presParOf" srcId="{DA1FE783-D349-444F-82DD-F6071573120D}" destId="{64F144D9-3535-427E-A793-D9F3602CE51F}" srcOrd="1" destOrd="0" presId="urn:microsoft.com/office/officeart/2005/8/layout/orgChart1"/>
    <dgm:cxn modelId="{6A663ACE-BB93-4DC6-8D78-1950CA00103F}" type="presParOf" srcId="{DA1FE783-D349-444F-82DD-F6071573120D}" destId="{D21171B1-F874-4433-A903-4AFC1285F35F}" srcOrd="2" destOrd="0" presId="urn:microsoft.com/office/officeart/2005/8/layout/orgChart1"/>
    <dgm:cxn modelId="{F7827295-8828-41BB-811B-2D240DF7BD7E}" type="presParOf" srcId="{23A526DE-915D-490F-8800-6C299BDCD340}" destId="{1AAB85B9-28BB-428E-BDEE-0B51537DBE6E}" srcOrd="2" destOrd="0" presId="urn:microsoft.com/office/officeart/2005/8/layout/orgChar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D99558-1849-4A5D-83DC-C04411AD150A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0C5BE76-64E4-4FB8-B087-5B1D01CFFDAD}">
      <dgm:prSet phldrT="[Text]" custT="1"/>
      <dgm:spPr/>
      <dgm:t>
        <a:bodyPr/>
        <a:lstStyle/>
        <a:p>
          <a:pPr rtl="1"/>
          <a:r>
            <a:rPr lang="en-US" sz="2800" dirty="0" err="1" smtClean="0"/>
            <a:t>Secretory</a:t>
          </a:r>
          <a:r>
            <a:rPr lang="en-US" sz="2800" dirty="0" smtClean="0"/>
            <a:t> unit is simple </a:t>
          </a:r>
          <a:r>
            <a:rPr lang="en-US" sz="2800" dirty="0" err="1" smtClean="0"/>
            <a:t>cuboidal</a:t>
          </a:r>
          <a:r>
            <a:rPr lang="en-US" sz="2800" dirty="0" smtClean="0"/>
            <a:t> to low columnar composed of</a:t>
          </a:r>
          <a:endParaRPr lang="ar-SA" sz="2800" dirty="0"/>
        </a:p>
      </dgm:t>
    </dgm:pt>
    <dgm:pt modelId="{D7333F67-6E18-428E-ABE3-B8B7697846C0}" type="parTrans" cxnId="{D48C8281-EFD9-4C1B-89AA-6035E6A7D651}">
      <dgm:prSet/>
      <dgm:spPr/>
      <dgm:t>
        <a:bodyPr/>
        <a:lstStyle/>
        <a:p>
          <a:pPr rtl="1"/>
          <a:endParaRPr lang="ar-SA"/>
        </a:p>
      </dgm:t>
    </dgm:pt>
    <dgm:pt modelId="{DB7E7913-E67B-46C9-80DD-EF57979AEB59}" type="sibTrans" cxnId="{D48C8281-EFD9-4C1B-89AA-6035E6A7D651}">
      <dgm:prSet/>
      <dgm:spPr/>
      <dgm:t>
        <a:bodyPr/>
        <a:lstStyle/>
        <a:p>
          <a:pPr rtl="1"/>
          <a:endParaRPr lang="ar-SA"/>
        </a:p>
      </dgm:t>
    </dgm:pt>
    <dgm:pt modelId="{D602BCDE-3858-47B1-AC20-84C8C03B16E7}">
      <dgm:prSet phldrT="[Text]"/>
      <dgm:spPr/>
      <dgm:t>
        <a:bodyPr/>
        <a:lstStyle/>
        <a:p>
          <a:pPr rtl="1"/>
          <a:r>
            <a:rPr lang="en-US" dirty="0" smtClean="0"/>
            <a:t>Dark cells</a:t>
          </a:r>
          <a:endParaRPr lang="ar-SA" dirty="0"/>
        </a:p>
      </dgm:t>
    </dgm:pt>
    <dgm:pt modelId="{99CB49B0-C9D0-44CD-A29B-F491D9A6EC66}" type="parTrans" cxnId="{6ED4997A-154F-4CEB-B96A-14234F651B29}">
      <dgm:prSet/>
      <dgm:spPr/>
      <dgm:t>
        <a:bodyPr/>
        <a:lstStyle/>
        <a:p>
          <a:pPr rtl="1"/>
          <a:endParaRPr lang="ar-SA"/>
        </a:p>
      </dgm:t>
    </dgm:pt>
    <dgm:pt modelId="{04EEAED9-9010-4080-9A51-57ED2875F1F4}" type="sibTrans" cxnId="{6ED4997A-154F-4CEB-B96A-14234F651B29}">
      <dgm:prSet/>
      <dgm:spPr/>
      <dgm:t>
        <a:bodyPr/>
        <a:lstStyle/>
        <a:p>
          <a:pPr rtl="1"/>
          <a:endParaRPr lang="ar-SA"/>
        </a:p>
      </dgm:t>
    </dgm:pt>
    <dgm:pt modelId="{0F94E999-893E-42F3-BA64-B0B8B0E19D05}">
      <dgm:prSet phldrT="[Text]"/>
      <dgm:spPr/>
      <dgm:t>
        <a:bodyPr/>
        <a:lstStyle/>
        <a:p>
          <a:pPr rtl="1"/>
          <a:r>
            <a:rPr lang="en-US" smtClean="0"/>
            <a:t>Clear cells</a:t>
          </a:r>
          <a:endParaRPr lang="ar-SA" dirty="0"/>
        </a:p>
      </dgm:t>
    </dgm:pt>
    <dgm:pt modelId="{DD43E4BF-5902-4FC0-9ED7-A05A2947BDBA}" type="parTrans" cxnId="{525D6B57-A56C-4FAA-87E4-079008AB0CC4}">
      <dgm:prSet/>
      <dgm:spPr/>
      <dgm:t>
        <a:bodyPr/>
        <a:lstStyle/>
        <a:p>
          <a:pPr rtl="1"/>
          <a:endParaRPr lang="ar-SA"/>
        </a:p>
      </dgm:t>
    </dgm:pt>
    <dgm:pt modelId="{DA4C5672-5F76-44D2-AEC2-86F492DD810D}" type="sibTrans" cxnId="{525D6B57-A56C-4FAA-87E4-079008AB0CC4}">
      <dgm:prSet/>
      <dgm:spPr/>
      <dgm:t>
        <a:bodyPr/>
        <a:lstStyle/>
        <a:p>
          <a:pPr rtl="1"/>
          <a:endParaRPr lang="ar-SA"/>
        </a:p>
      </dgm:t>
    </dgm:pt>
    <dgm:pt modelId="{17A8644D-0792-4E95-98CD-6ACA57103FBF}" type="pres">
      <dgm:prSet presAssocID="{19D99558-1849-4A5D-83DC-C04411AD15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40932F-2AE7-4475-BF0C-B5B0A72E4B53}" type="pres">
      <dgm:prSet presAssocID="{00C5BE76-64E4-4FB8-B087-5B1D01CFFDAD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6EEAE77-4992-4338-A49C-C2A04FCD34C5}" type="pres">
      <dgm:prSet presAssocID="{00C5BE76-64E4-4FB8-B087-5B1D01CFFDAD}" presName="rootComposite1" presStyleCnt="0"/>
      <dgm:spPr/>
      <dgm:t>
        <a:bodyPr/>
        <a:lstStyle/>
        <a:p>
          <a:endParaRPr lang="en-US"/>
        </a:p>
      </dgm:t>
    </dgm:pt>
    <dgm:pt modelId="{93A8D2C8-ACBC-41D4-AB78-3BFFB9506049}" type="pres">
      <dgm:prSet presAssocID="{00C5BE76-64E4-4FB8-B087-5B1D01CFFDAD}" presName="rootText1" presStyleLbl="node0" presStyleIdx="0" presStyleCnt="1" custScaleX="3034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B27F8-3A7B-466B-A57A-6FDBF89768CD}" type="pres">
      <dgm:prSet presAssocID="{00C5BE76-64E4-4FB8-B087-5B1D01CFFDA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A3E1B76-B383-44C9-B47D-8B1C15B18D57}" type="pres">
      <dgm:prSet presAssocID="{00C5BE76-64E4-4FB8-B087-5B1D01CFFDAD}" presName="hierChild2" presStyleCnt="0"/>
      <dgm:spPr/>
      <dgm:t>
        <a:bodyPr/>
        <a:lstStyle/>
        <a:p>
          <a:endParaRPr lang="en-US"/>
        </a:p>
      </dgm:t>
    </dgm:pt>
    <dgm:pt modelId="{88EDB015-0C16-46DE-870F-71BC39D482F6}" type="pres">
      <dgm:prSet presAssocID="{99CB49B0-C9D0-44CD-A29B-F491D9A6EC6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220AAD8-8988-4995-BD55-14291F74787C}" type="pres">
      <dgm:prSet presAssocID="{D602BCDE-3858-47B1-AC20-84C8C03B16E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DF9FB3D-372C-41A5-B792-A6BFD5EE7024}" type="pres">
      <dgm:prSet presAssocID="{D602BCDE-3858-47B1-AC20-84C8C03B16E7}" presName="rootComposite" presStyleCnt="0"/>
      <dgm:spPr/>
      <dgm:t>
        <a:bodyPr/>
        <a:lstStyle/>
        <a:p>
          <a:endParaRPr lang="en-US"/>
        </a:p>
      </dgm:t>
    </dgm:pt>
    <dgm:pt modelId="{0A5DE5CB-FD40-49ED-8C4A-BB9DD2A8F590}" type="pres">
      <dgm:prSet presAssocID="{D602BCDE-3858-47B1-AC20-84C8C03B16E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22B8AE-0130-477E-9D29-75803668460F}" type="pres">
      <dgm:prSet presAssocID="{D602BCDE-3858-47B1-AC20-84C8C03B16E7}" presName="rootConnector" presStyleLbl="node2" presStyleIdx="0" presStyleCnt="2"/>
      <dgm:spPr/>
      <dgm:t>
        <a:bodyPr/>
        <a:lstStyle/>
        <a:p>
          <a:endParaRPr lang="en-US"/>
        </a:p>
      </dgm:t>
    </dgm:pt>
    <dgm:pt modelId="{871CE754-E918-4CB8-B872-3A783B7D148E}" type="pres">
      <dgm:prSet presAssocID="{D602BCDE-3858-47B1-AC20-84C8C03B16E7}" presName="hierChild4" presStyleCnt="0"/>
      <dgm:spPr/>
      <dgm:t>
        <a:bodyPr/>
        <a:lstStyle/>
        <a:p>
          <a:endParaRPr lang="en-US"/>
        </a:p>
      </dgm:t>
    </dgm:pt>
    <dgm:pt modelId="{F3256F1D-C407-47B0-BB36-3FF3762AAF2B}" type="pres">
      <dgm:prSet presAssocID="{D602BCDE-3858-47B1-AC20-84C8C03B16E7}" presName="hierChild5" presStyleCnt="0"/>
      <dgm:spPr/>
      <dgm:t>
        <a:bodyPr/>
        <a:lstStyle/>
        <a:p>
          <a:endParaRPr lang="en-US"/>
        </a:p>
      </dgm:t>
    </dgm:pt>
    <dgm:pt modelId="{7518E700-3FCF-4F40-86AC-EEB339062A67}" type="pres">
      <dgm:prSet presAssocID="{DD43E4BF-5902-4FC0-9ED7-A05A2947BDB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290CB19-3A22-4FDD-B537-32C32D1963E7}" type="pres">
      <dgm:prSet presAssocID="{0F94E999-893E-42F3-BA64-B0B8B0E19D0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BA5390C-1160-4DD2-B38E-1B995C0C1436}" type="pres">
      <dgm:prSet presAssocID="{0F94E999-893E-42F3-BA64-B0B8B0E19D05}" presName="rootComposite" presStyleCnt="0"/>
      <dgm:spPr/>
      <dgm:t>
        <a:bodyPr/>
        <a:lstStyle/>
        <a:p>
          <a:endParaRPr lang="en-US"/>
        </a:p>
      </dgm:t>
    </dgm:pt>
    <dgm:pt modelId="{A092613C-FF2D-474E-9298-3BCFA3AB3970}" type="pres">
      <dgm:prSet presAssocID="{0F94E999-893E-42F3-BA64-B0B8B0E19D0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5738F4-C94E-4878-9C9E-3ADE926435DC}" type="pres">
      <dgm:prSet presAssocID="{0F94E999-893E-42F3-BA64-B0B8B0E19D05}" presName="rootConnector" presStyleLbl="node2" presStyleIdx="1" presStyleCnt="2"/>
      <dgm:spPr/>
      <dgm:t>
        <a:bodyPr/>
        <a:lstStyle/>
        <a:p>
          <a:endParaRPr lang="en-US"/>
        </a:p>
      </dgm:t>
    </dgm:pt>
    <dgm:pt modelId="{10A81DFC-1F72-4C84-B662-AFA5366E1999}" type="pres">
      <dgm:prSet presAssocID="{0F94E999-893E-42F3-BA64-B0B8B0E19D05}" presName="hierChild4" presStyleCnt="0"/>
      <dgm:spPr/>
      <dgm:t>
        <a:bodyPr/>
        <a:lstStyle/>
        <a:p>
          <a:endParaRPr lang="en-US"/>
        </a:p>
      </dgm:t>
    </dgm:pt>
    <dgm:pt modelId="{A33EC693-AF47-4EDD-8D52-29401F339DE3}" type="pres">
      <dgm:prSet presAssocID="{0F94E999-893E-42F3-BA64-B0B8B0E19D05}" presName="hierChild5" presStyleCnt="0"/>
      <dgm:spPr/>
      <dgm:t>
        <a:bodyPr/>
        <a:lstStyle/>
        <a:p>
          <a:endParaRPr lang="en-US"/>
        </a:p>
      </dgm:t>
    </dgm:pt>
    <dgm:pt modelId="{B3455CAC-9EC7-446E-B9A5-6647B2086815}" type="pres">
      <dgm:prSet presAssocID="{00C5BE76-64E4-4FB8-B087-5B1D01CFFDAD}" presName="hierChild3" presStyleCnt="0"/>
      <dgm:spPr/>
      <dgm:t>
        <a:bodyPr/>
        <a:lstStyle/>
        <a:p>
          <a:endParaRPr lang="en-US"/>
        </a:p>
      </dgm:t>
    </dgm:pt>
  </dgm:ptLst>
  <dgm:cxnLst>
    <dgm:cxn modelId="{2B9E5F1E-ABAA-436A-B222-4649B03170E3}" type="presOf" srcId="{D602BCDE-3858-47B1-AC20-84C8C03B16E7}" destId="{C922B8AE-0130-477E-9D29-75803668460F}" srcOrd="1" destOrd="0" presId="urn:microsoft.com/office/officeart/2005/8/layout/orgChart1"/>
    <dgm:cxn modelId="{525D6B57-A56C-4FAA-87E4-079008AB0CC4}" srcId="{00C5BE76-64E4-4FB8-B087-5B1D01CFFDAD}" destId="{0F94E999-893E-42F3-BA64-B0B8B0E19D05}" srcOrd="1" destOrd="0" parTransId="{DD43E4BF-5902-4FC0-9ED7-A05A2947BDBA}" sibTransId="{DA4C5672-5F76-44D2-AEC2-86F492DD810D}"/>
    <dgm:cxn modelId="{D48C8281-EFD9-4C1B-89AA-6035E6A7D651}" srcId="{19D99558-1849-4A5D-83DC-C04411AD150A}" destId="{00C5BE76-64E4-4FB8-B087-5B1D01CFFDAD}" srcOrd="0" destOrd="0" parTransId="{D7333F67-6E18-428E-ABE3-B8B7697846C0}" sibTransId="{DB7E7913-E67B-46C9-80DD-EF57979AEB59}"/>
    <dgm:cxn modelId="{D8584A80-928E-4F27-8405-5EEDD148010B}" type="presOf" srcId="{19D99558-1849-4A5D-83DC-C04411AD150A}" destId="{17A8644D-0792-4E95-98CD-6ACA57103FBF}" srcOrd="0" destOrd="0" presId="urn:microsoft.com/office/officeart/2005/8/layout/orgChart1"/>
    <dgm:cxn modelId="{FA1AED5F-9CF1-4D4D-B0C8-40C9AA7EB154}" type="presOf" srcId="{99CB49B0-C9D0-44CD-A29B-F491D9A6EC66}" destId="{88EDB015-0C16-46DE-870F-71BC39D482F6}" srcOrd="0" destOrd="0" presId="urn:microsoft.com/office/officeart/2005/8/layout/orgChart1"/>
    <dgm:cxn modelId="{8220D258-FC57-4FE4-947D-15F176482218}" type="presOf" srcId="{00C5BE76-64E4-4FB8-B087-5B1D01CFFDAD}" destId="{779B27F8-3A7B-466B-A57A-6FDBF89768CD}" srcOrd="1" destOrd="0" presId="urn:microsoft.com/office/officeart/2005/8/layout/orgChart1"/>
    <dgm:cxn modelId="{08D93B65-7B88-4EEB-959F-4307519077C3}" type="presOf" srcId="{0F94E999-893E-42F3-BA64-B0B8B0E19D05}" destId="{5B5738F4-C94E-4878-9C9E-3ADE926435DC}" srcOrd="1" destOrd="0" presId="urn:microsoft.com/office/officeart/2005/8/layout/orgChart1"/>
    <dgm:cxn modelId="{6ED4997A-154F-4CEB-B96A-14234F651B29}" srcId="{00C5BE76-64E4-4FB8-B087-5B1D01CFFDAD}" destId="{D602BCDE-3858-47B1-AC20-84C8C03B16E7}" srcOrd="0" destOrd="0" parTransId="{99CB49B0-C9D0-44CD-A29B-F491D9A6EC66}" sibTransId="{04EEAED9-9010-4080-9A51-57ED2875F1F4}"/>
    <dgm:cxn modelId="{C925ACA0-3E40-46BB-84D8-1D307D4D3193}" type="presOf" srcId="{0F94E999-893E-42F3-BA64-B0B8B0E19D05}" destId="{A092613C-FF2D-474E-9298-3BCFA3AB3970}" srcOrd="0" destOrd="0" presId="urn:microsoft.com/office/officeart/2005/8/layout/orgChart1"/>
    <dgm:cxn modelId="{31630388-BCBE-4806-92B9-D9A44F5AC9C4}" type="presOf" srcId="{DD43E4BF-5902-4FC0-9ED7-A05A2947BDBA}" destId="{7518E700-3FCF-4F40-86AC-EEB339062A67}" srcOrd="0" destOrd="0" presId="urn:microsoft.com/office/officeart/2005/8/layout/orgChart1"/>
    <dgm:cxn modelId="{ECD305EC-830D-4A9D-8FD7-0CAF934880CE}" type="presOf" srcId="{D602BCDE-3858-47B1-AC20-84C8C03B16E7}" destId="{0A5DE5CB-FD40-49ED-8C4A-BB9DD2A8F590}" srcOrd="0" destOrd="0" presId="urn:microsoft.com/office/officeart/2005/8/layout/orgChart1"/>
    <dgm:cxn modelId="{D95B8079-E809-443E-94F5-2C86C0F33493}" type="presOf" srcId="{00C5BE76-64E4-4FB8-B087-5B1D01CFFDAD}" destId="{93A8D2C8-ACBC-41D4-AB78-3BFFB9506049}" srcOrd="0" destOrd="0" presId="urn:microsoft.com/office/officeart/2005/8/layout/orgChart1"/>
    <dgm:cxn modelId="{EC919BBC-BAB2-4F86-A3CB-96043C3BFBBC}" type="presParOf" srcId="{17A8644D-0792-4E95-98CD-6ACA57103FBF}" destId="{BE40932F-2AE7-4475-BF0C-B5B0A72E4B53}" srcOrd="0" destOrd="0" presId="urn:microsoft.com/office/officeart/2005/8/layout/orgChart1"/>
    <dgm:cxn modelId="{BE7542CD-5A15-4192-995B-273FB4A4F36A}" type="presParOf" srcId="{BE40932F-2AE7-4475-BF0C-B5B0A72E4B53}" destId="{06EEAE77-4992-4338-A49C-C2A04FCD34C5}" srcOrd="0" destOrd="0" presId="urn:microsoft.com/office/officeart/2005/8/layout/orgChart1"/>
    <dgm:cxn modelId="{30D3EE80-B10C-4A01-9CF8-DF81AC5C100C}" type="presParOf" srcId="{06EEAE77-4992-4338-A49C-C2A04FCD34C5}" destId="{93A8D2C8-ACBC-41D4-AB78-3BFFB9506049}" srcOrd="0" destOrd="0" presId="urn:microsoft.com/office/officeart/2005/8/layout/orgChart1"/>
    <dgm:cxn modelId="{5F4C8AA0-2759-4942-AC28-C7D234A66924}" type="presParOf" srcId="{06EEAE77-4992-4338-A49C-C2A04FCD34C5}" destId="{779B27F8-3A7B-466B-A57A-6FDBF89768CD}" srcOrd="1" destOrd="0" presId="urn:microsoft.com/office/officeart/2005/8/layout/orgChart1"/>
    <dgm:cxn modelId="{1F8F22EA-8956-4800-BE30-030899BC23E4}" type="presParOf" srcId="{BE40932F-2AE7-4475-BF0C-B5B0A72E4B53}" destId="{AA3E1B76-B383-44C9-B47D-8B1C15B18D57}" srcOrd="1" destOrd="0" presId="urn:microsoft.com/office/officeart/2005/8/layout/orgChart1"/>
    <dgm:cxn modelId="{D1024323-0694-411E-A65D-D8C27B56EC8D}" type="presParOf" srcId="{AA3E1B76-B383-44C9-B47D-8B1C15B18D57}" destId="{88EDB015-0C16-46DE-870F-71BC39D482F6}" srcOrd="0" destOrd="0" presId="urn:microsoft.com/office/officeart/2005/8/layout/orgChart1"/>
    <dgm:cxn modelId="{1197ADF3-C455-4BAF-B560-F6F8C3860DAB}" type="presParOf" srcId="{AA3E1B76-B383-44C9-B47D-8B1C15B18D57}" destId="{4220AAD8-8988-4995-BD55-14291F74787C}" srcOrd="1" destOrd="0" presId="urn:microsoft.com/office/officeart/2005/8/layout/orgChart1"/>
    <dgm:cxn modelId="{6AFAC5C4-EA1E-4CA9-BF8A-55CBFD50771E}" type="presParOf" srcId="{4220AAD8-8988-4995-BD55-14291F74787C}" destId="{1DF9FB3D-372C-41A5-B792-A6BFD5EE7024}" srcOrd="0" destOrd="0" presId="urn:microsoft.com/office/officeart/2005/8/layout/orgChart1"/>
    <dgm:cxn modelId="{143F06A5-DD87-4AA3-8A63-BDDA6DE24264}" type="presParOf" srcId="{1DF9FB3D-372C-41A5-B792-A6BFD5EE7024}" destId="{0A5DE5CB-FD40-49ED-8C4A-BB9DD2A8F590}" srcOrd="0" destOrd="0" presId="urn:microsoft.com/office/officeart/2005/8/layout/orgChart1"/>
    <dgm:cxn modelId="{9A054DD8-563D-4078-8230-660ECB3D54CD}" type="presParOf" srcId="{1DF9FB3D-372C-41A5-B792-A6BFD5EE7024}" destId="{C922B8AE-0130-477E-9D29-75803668460F}" srcOrd="1" destOrd="0" presId="urn:microsoft.com/office/officeart/2005/8/layout/orgChart1"/>
    <dgm:cxn modelId="{ACD1EABF-51A2-4E9A-B294-CE8F8680E4AB}" type="presParOf" srcId="{4220AAD8-8988-4995-BD55-14291F74787C}" destId="{871CE754-E918-4CB8-B872-3A783B7D148E}" srcOrd="1" destOrd="0" presId="urn:microsoft.com/office/officeart/2005/8/layout/orgChart1"/>
    <dgm:cxn modelId="{2275D2C3-BF3B-4F59-9DC8-C0735984D033}" type="presParOf" srcId="{4220AAD8-8988-4995-BD55-14291F74787C}" destId="{F3256F1D-C407-47B0-BB36-3FF3762AAF2B}" srcOrd="2" destOrd="0" presId="urn:microsoft.com/office/officeart/2005/8/layout/orgChart1"/>
    <dgm:cxn modelId="{847C5E13-9D17-48F3-BA28-5BC56C50A45A}" type="presParOf" srcId="{AA3E1B76-B383-44C9-B47D-8B1C15B18D57}" destId="{7518E700-3FCF-4F40-86AC-EEB339062A67}" srcOrd="2" destOrd="0" presId="urn:microsoft.com/office/officeart/2005/8/layout/orgChart1"/>
    <dgm:cxn modelId="{CD0C740E-28C3-45DE-BA37-3BEBF25F8F35}" type="presParOf" srcId="{AA3E1B76-B383-44C9-B47D-8B1C15B18D57}" destId="{5290CB19-3A22-4FDD-B537-32C32D1963E7}" srcOrd="3" destOrd="0" presId="urn:microsoft.com/office/officeart/2005/8/layout/orgChart1"/>
    <dgm:cxn modelId="{A725E774-BFC7-4446-9145-0A4519893558}" type="presParOf" srcId="{5290CB19-3A22-4FDD-B537-32C32D1963E7}" destId="{FBA5390C-1160-4DD2-B38E-1B995C0C1436}" srcOrd="0" destOrd="0" presId="urn:microsoft.com/office/officeart/2005/8/layout/orgChart1"/>
    <dgm:cxn modelId="{196B63BD-93B8-4392-8476-C2FF2CD9DE5F}" type="presParOf" srcId="{FBA5390C-1160-4DD2-B38E-1B995C0C1436}" destId="{A092613C-FF2D-474E-9298-3BCFA3AB3970}" srcOrd="0" destOrd="0" presId="urn:microsoft.com/office/officeart/2005/8/layout/orgChart1"/>
    <dgm:cxn modelId="{F986E771-9F21-46B9-8B7B-3B474E151844}" type="presParOf" srcId="{FBA5390C-1160-4DD2-B38E-1B995C0C1436}" destId="{5B5738F4-C94E-4878-9C9E-3ADE926435DC}" srcOrd="1" destOrd="0" presId="urn:microsoft.com/office/officeart/2005/8/layout/orgChart1"/>
    <dgm:cxn modelId="{0D4943A8-F0F9-4AFD-9FC1-FB2C748CC77F}" type="presParOf" srcId="{5290CB19-3A22-4FDD-B537-32C32D1963E7}" destId="{10A81DFC-1F72-4C84-B662-AFA5366E1999}" srcOrd="1" destOrd="0" presId="urn:microsoft.com/office/officeart/2005/8/layout/orgChart1"/>
    <dgm:cxn modelId="{CCDEF018-BA47-4487-972B-70392F946242}" type="presParOf" srcId="{5290CB19-3A22-4FDD-B537-32C32D1963E7}" destId="{A33EC693-AF47-4EDD-8D52-29401F339DE3}" srcOrd="2" destOrd="0" presId="urn:microsoft.com/office/officeart/2005/8/layout/orgChart1"/>
    <dgm:cxn modelId="{5C5C6BD5-0290-4655-A2D0-1229A3A8B052}" type="presParOf" srcId="{BE40932F-2AE7-4475-BF0C-B5B0A72E4B53}" destId="{B3455CAC-9EC7-446E-B9A5-6647B2086815}" srcOrd="2" destOrd="0" presId="urn:microsoft.com/office/officeart/2005/8/layout/orgChar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D16F30-548C-4324-BEC1-B52090F40416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AEC7C4CA-2349-4E2E-A4FC-C3AAB359616D}">
      <dgm:prSet phldrT="[Text]"/>
      <dgm:spPr/>
      <dgm:t>
        <a:bodyPr/>
        <a:lstStyle/>
        <a:p>
          <a:pPr rtl="1"/>
          <a:r>
            <a:rPr lang="en-US" dirty="0" smtClean="0"/>
            <a:t>Similarities with </a:t>
          </a:r>
          <a:r>
            <a:rPr lang="en-US" dirty="0" err="1" smtClean="0"/>
            <a:t>eccrine</a:t>
          </a:r>
          <a:endParaRPr lang="ar-SA" dirty="0"/>
        </a:p>
      </dgm:t>
    </dgm:pt>
    <dgm:pt modelId="{FA363D22-1CF8-46DD-A0DE-B9050160C821}" type="parTrans" cxnId="{9C22A76E-C631-407C-B2BE-69AB49E0EA71}">
      <dgm:prSet/>
      <dgm:spPr/>
      <dgm:t>
        <a:bodyPr/>
        <a:lstStyle/>
        <a:p>
          <a:pPr rtl="1"/>
          <a:endParaRPr lang="ar-SA"/>
        </a:p>
      </dgm:t>
    </dgm:pt>
    <dgm:pt modelId="{873F98CC-4ADB-46B6-A677-D6F4A1D58A72}" type="sibTrans" cxnId="{9C22A76E-C631-407C-B2BE-69AB49E0EA71}">
      <dgm:prSet/>
      <dgm:spPr/>
      <dgm:t>
        <a:bodyPr/>
        <a:lstStyle/>
        <a:p>
          <a:pPr rtl="1"/>
          <a:endParaRPr lang="ar-SA"/>
        </a:p>
      </dgm:t>
    </dgm:pt>
    <dgm:pt modelId="{3506268A-2821-4C05-9D6A-633A349F8739}">
      <dgm:prSet phldrT="[Text]"/>
      <dgm:spPr/>
      <dgm:t>
        <a:bodyPr/>
        <a:lstStyle/>
        <a:p>
          <a:pPr rtl="1"/>
          <a:r>
            <a:rPr lang="en-US" dirty="0" smtClean="0"/>
            <a:t>Located in dermis and hypodermis</a:t>
          </a:r>
          <a:endParaRPr lang="ar-SA" dirty="0"/>
        </a:p>
      </dgm:t>
    </dgm:pt>
    <dgm:pt modelId="{42F7536D-7A3A-40EB-9C39-AF8387809A5E}" type="parTrans" cxnId="{F830D5A2-2FB9-46F5-B1AF-A26CDBE9F1AF}">
      <dgm:prSet/>
      <dgm:spPr/>
      <dgm:t>
        <a:bodyPr/>
        <a:lstStyle/>
        <a:p>
          <a:pPr rtl="1"/>
          <a:endParaRPr lang="ar-SA"/>
        </a:p>
      </dgm:t>
    </dgm:pt>
    <dgm:pt modelId="{708F84D7-8225-48B1-9174-07765164D9FE}" type="sibTrans" cxnId="{F830D5A2-2FB9-46F5-B1AF-A26CDBE9F1AF}">
      <dgm:prSet/>
      <dgm:spPr/>
      <dgm:t>
        <a:bodyPr/>
        <a:lstStyle/>
        <a:p>
          <a:pPr rtl="1"/>
          <a:endParaRPr lang="ar-SA"/>
        </a:p>
      </dgm:t>
    </dgm:pt>
    <dgm:pt modelId="{981D9E64-833E-474C-A0C6-DAE58FA07B0F}">
      <dgm:prSet phldrT="[Text]"/>
      <dgm:spPr/>
      <dgm:t>
        <a:bodyPr/>
        <a:lstStyle/>
        <a:p>
          <a:pPr rtl="1"/>
          <a:r>
            <a:rPr lang="en-US" dirty="0" smtClean="0"/>
            <a:t>Same </a:t>
          </a:r>
          <a:r>
            <a:rPr lang="en-US" dirty="0" err="1" smtClean="0"/>
            <a:t>secretory</a:t>
          </a:r>
          <a:r>
            <a:rPr lang="en-US" dirty="0" smtClean="0"/>
            <a:t> cells</a:t>
          </a:r>
          <a:endParaRPr lang="ar-SA" dirty="0"/>
        </a:p>
      </dgm:t>
    </dgm:pt>
    <dgm:pt modelId="{01844532-A7A1-42AE-8D85-F0BA656C33DC}" type="parTrans" cxnId="{76E4AA10-958A-4FED-91E2-BEAA428256F9}">
      <dgm:prSet/>
      <dgm:spPr/>
      <dgm:t>
        <a:bodyPr/>
        <a:lstStyle/>
        <a:p>
          <a:pPr rtl="1"/>
          <a:endParaRPr lang="ar-SA"/>
        </a:p>
      </dgm:t>
    </dgm:pt>
    <dgm:pt modelId="{8553B50C-7D71-401B-BEC8-CDDFBB14CF59}" type="sibTrans" cxnId="{76E4AA10-958A-4FED-91E2-BEAA428256F9}">
      <dgm:prSet/>
      <dgm:spPr/>
      <dgm:t>
        <a:bodyPr/>
        <a:lstStyle/>
        <a:p>
          <a:pPr rtl="1"/>
          <a:endParaRPr lang="ar-SA"/>
        </a:p>
      </dgm:t>
    </dgm:pt>
    <dgm:pt modelId="{4E76318F-40DD-42F5-8377-82EB626A27C6}">
      <dgm:prSet phldrT="[Text]"/>
      <dgm:spPr/>
      <dgm:t>
        <a:bodyPr/>
        <a:lstStyle/>
        <a:p>
          <a:pPr rtl="1"/>
          <a:r>
            <a:rPr lang="en-US" dirty="0" smtClean="0"/>
            <a:t>Different </a:t>
          </a:r>
          <a:endParaRPr lang="ar-SA" dirty="0"/>
        </a:p>
      </dgm:t>
    </dgm:pt>
    <dgm:pt modelId="{1E16D089-A9E5-4973-BB25-1BF3E3A2053E}" type="parTrans" cxnId="{EC1A7125-BEB1-4AC3-8087-73349D15A1BB}">
      <dgm:prSet/>
      <dgm:spPr/>
      <dgm:t>
        <a:bodyPr/>
        <a:lstStyle/>
        <a:p>
          <a:pPr rtl="1"/>
          <a:endParaRPr lang="ar-SA"/>
        </a:p>
      </dgm:t>
    </dgm:pt>
    <dgm:pt modelId="{C0DF964D-D79A-4B3F-AF1D-1F068020FDDE}" type="sibTrans" cxnId="{EC1A7125-BEB1-4AC3-8087-73349D15A1BB}">
      <dgm:prSet/>
      <dgm:spPr/>
      <dgm:t>
        <a:bodyPr/>
        <a:lstStyle/>
        <a:p>
          <a:pPr rtl="1"/>
          <a:endParaRPr lang="ar-SA"/>
        </a:p>
      </dgm:t>
    </dgm:pt>
    <dgm:pt modelId="{03121247-D10D-48AE-B1C0-FC6C0AB8DEA8}">
      <dgm:prSet phldrT="[Text]"/>
      <dgm:spPr/>
      <dgm:t>
        <a:bodyPr/>
        <a:lstStyle/>
        <a:p>
          <a:pPr rtl="1"/>
          <a:r>
            <a:rPr lang="en-US" dirty="0" smtClean="0"/>
            <a:t>Located in </a:t>
          </a:r>
          <a:r>
            <a:rPr lang="en-US" dirty="0" err="1" smtClean="0"/>
            <a:t>axilla</a:t>
          </a:r>
          <a:r>
            <a:rPr lang="en-US" dirty="0" smtClean="0"/>
            <a:t>, areola of the nipple and anal region</a:t>
          </a:r>
          <a:endParaRPr lang="ar-SA" dirty="0"/>
        </a:p>
      </dgm:t>
    </dgm:pt>
    <dgm:pt modelId="{5AC503AB-CBFF-4A58-899E-455B36A11E83}" type="parTrans" cxnId="{C21AFE0F-4B93-4B6D-BC0D-646E701DFABD}">
      <dgm:prSet/>
      <dgm:spPr/>
      <dgm:t>
        <a:bodyPr/>
        <a:lstStyle/>
        <a:p>
          <a:pPr rtl="1"/>
          <a:endParaRPr lang="ar-SA"/>
        </a:p>
      </dgm:t>
    </dgm:pt>
    <dgm:pt modelId="{41D1603A-2E96-4999-9B18-7D86512676FF}" type="sibTrans" cxnId="{C21AFE0F-4B93-4B6D-BC0D-646E701DFABD}">
      <dgm:prSet/>
      <dgm:spPr/>
      <dgm:t>
        <a:bodyPr/>
        <a:lstStyle/>
        <a:p>
          <a:pPr rtl="1"/>
          <a:endParaRPr lang="ar-SA"/>
        </a:p>
      </dgm:t>
    </dgm:pt>
    <dgm:pt modelId="{6011C037-A8C8-4F9C-B06B-DCFDD7EA949A}">
      <dgm:prSet phldrT="[Text]"/>
      <dgm:spPr/>
      <dgm:t>
        <a:bodyPr/>
        <a:lstStyle/>
        <a:p>
          <a:pPr rtl="1"/>
          <a:r>
            <a:rPr lang="en-US" dirty="0" smtClean="0"/>
            <a:t>Glands open in hair follicles</a:t>
          </a:r>
          <a:endParaRPr lang="ar-SA" dirty="0"/>
        </a:p>
      </dgm:t>
    </dgm:pt>
    <dgm:pt modelId="{DC768350-00CB-48B5-842B-8BE1F12BBCEE}" type="parTrans" cxnId="{41D211A2-3289-48C9-9337-EFB7079991D4}">
      <dgm:prSet/>
      <dgm:spPr/>
      <dgm:t>
        <a:bodyPr/>
        <a:lstStyle/>
        <a:p>
          <a:pPr rtl="1"/>
          <a:endParaRPr lang="ar-SA"/>
        </a:p>
      </dgm:t>
    </dgm:pt>
    <dgm:pt modelId="{F7DE1736-8331-42C4-B967-6C7C9953E191}" type="sibTrans" cxnId="{41D211A2-3289-48C9-9337-EFB7079991D4}">
      <dgm:prSet/>
      <dgm:spPr/>
      <dgm:t>
        <a:bodyPr/>
        <a:lstStyle/>
        <a:p>
          <a:pPr rtl="1"/>
          <a:endParaRPr lang="ar-SA"/>
        </a:p>
      </dgm:t>
    </dgm:pt>
    <dgm:pt modelId="{7A60FCFE-B20E-4F3A-B898-C2DB2E168B73}">
      <dgm:prSet/>
      <dgm:spPr/>
      <dgm:t>
        <a:bodyPr/>
        <a:lstStyle/>
        <a:p>
          <a:pPr rtl="1"/>
          <a:r>
            <a:rPr lang="en-US" smtClean="0"/>
            <a:t>Larger lumin </a:t>
          </a:r>
          <a:endParaRPr lang="ar-SA" dirty="0"/>
        </a:p>
      </dgm:t>
    </dgm:pt>
    <dgm:pt modelId="{2A9A851F-551E-4D08-B4D4-B13CFF39180E}" type="parTrans" cxnId="{71C2680B-E792-459C-8114-EE74E9F87C9C}">
      <dgm:prSet/>
      <dgm:spPr/>
      <dgm:t>
        <a:bodyPr/>
        <a:lstStyle/>
        <a:p>
          <a:pPr rtl="1"/>
          <a:endParaRPr lang="ar-SA"/>
        </a:p>
      </dgm:t>
    </dgm:pt>
    <dgm:pt modelId="{7A9409C8-A43B-4558-B39F-41662D82EF62}" type="sibTrans" cxnId="{71C2680B-E792-459C-8114-EE74E9F87C9C}">
      <dgm:prSet/>
      <dgm:spPr/>
      <dgm:t>
        <a:bodyPr/>
        <a:lstStyle/>
        <a:p>
          <a:pPr rtl="1"/>
          <a:endParaRPr lang="ar-SA"/>
        </a:p>
      </dgm:t>
    </dgm:pt>
    <dgm:pt modelId="{883690BA-2346-49AA-90C0-380836C44871}">
      <dgm:prSet/>
      <dgm:spPr/>
      <dgm:t>
        <a:bodyPr/>
        <a:lstStyle/>
        <a:p>
          <a:pPr rtl="1"/>
          <a:r>
            <a:rPr lang="en-US" dirty="0" err="1" smtClean="0"/>
            <a:t>Apocrine</a:t>
          </a:r>
          <a:r>
            <a:rPr lang="en-US" dirty="0" smtClean="0"/>
            <a:t> secretion</a:t>
          </a:r>
          <a:endParaRPr lang="ar-SA" dirty="0"/>
        </a:p>
      </dgm:t>
    </dgm:pt>
    <dgm:pt modelId="{C7C3214A-2AC7-46B1-9220-0C9DB567505D}" type="parTrans" cxnId="{E71E0A55-4548-49E5-8487-C94514C5F299}">
      <dgm:prSet/>
      <dgm:spPr/>
      <dgm:t>
        <a:bodyPr/>
        <a:lstStyle/>
        <a:p>
          <a:pPr rtl="1"/>
          <a:endParaRPr lang="ar-SA"/>
        </a:p>
      </dgm:t>
    </dgm:pt>
    <dgm:pt modelId="{3D4615B0-A8F9-4CF9-ADD3-DC67D4E8CDFB}" type="sibTrans" cxnId="{E71E0A55-4548-49E5-8487-C94514C5F299}">
      <dgm:prSet/>
      <dgm:spPr/>
      <dgm:t>
        <a:bodyPr/>
        <a:lstStyle/>
        <a:p>
          <a:pPr rtl="1"/>
          <a:endParaRPr lang="ar-SA"/>
        </a:p>
      </dgm:t>
    </dgm:pt>
    <dgm:pt modelId="{B3B789B8-763D-4525-9408-11505D1FD2E8}">
      <dgm:prSet phldrT="[Text]"/>
      <dgm:spPr/>
      <dgm:t>
        <a:bodyPr/>
        <a:lstStyle/>
        <a:p>
          <a:pPr rtl="1"/>
          <a:r>
            <a:rPr lang="en-US" dirty="0" smtClean="0"/>
            <a:t>Have </a:t>
          </a:r>
          <a:r>
            <a:rPr lang="en-US" dirty="0" err="1" smtClean="0"/>
            <a:t>myoepithelial</a:t>
          </a:r>
          <a:r>
            <a:rPr lang="en-US" dirty="0" smtClean="0"/>
            <a:t> cells</a:t>
          </a:r>
          <a:endParaRPr lang="ar-SA" dirty="0"/>
        </a:p>
      </dgm:t>
    </dgm:pt>
    <dgm:pt modelId="{A523059F-5299-4F46-BA42-A1999AA3E4DE}" type="parTrans" cxnId="{D9DB3209-6C26-4488-9853-405894235CFC}">
      <dgm:prSet/>
      <dgm:spPr/>
      <dgm:t>
        <a:bodyPr/>
        <a:lstStyle/>
        <a:p>
          <a:endParaRPr lang="en-US"/>
        </a:p>
      </dgm:t>
    </dgm:pt>
    <dgm:pt modelId="{DB89028A-8D80-448C-BC76-0359677D6672}" type="sibTrans" cxnId="{D9DB3209-6C26-4488-9853-405894235CFC}">
      <dgm:prSet/>
      <dgm:spPr/>
      <dgm:t>
        <a:bodyPr/>
        <a:lstStyle/>
        <a:p>
          <a:endParaRPr lang="en-US"/>
        </a:p>
      </dgm:t>
    </dgm:pt>
    <dgm:pt modelId="{E9582E6A-52A2-4302-9362-AB99EFC24034}" type="pres">
      <dgm:prSet presAssocID="{AFD16F30-548C-4324-BEC1-B52090F404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13172AA-BD94-4D64-8E19-FECC75A2A29C}" type="pres">
      <dgm:prSet presAssocID="{AEC7C4CA-2349-4E2E-A4FC-C3AAB359616D}" presName="root" presStyleCnt="0"/>
      <dgm:spPr/>
    </dgm:pt>
    <dgm:pt modelId="{8B9E15DF-F968-4F7B-B3D5-0C71D41C8958}" type="pres">
      <dgm:prSet presAssocID="{AEC7C4CA-2349-4E2E-A4FC-C3AAB359616D}" presName="rootComposite" presStyleCnt="0"/>
      <dgm:spPr/>
    </dgm:pt>
    <dgm:pt modelId="{9A501C4A-6004-4D07-908D-8E70FB9FC025}" type="pres">
      <dgm:prSet presAssocID="{AEC7C4CA-2349-4E2E-A4FC-C3AAB359616D}" presName="rootText" presStyleLbl="node1" presStyleIdx="0" presStyleCnt="2" custScaleX="189089"/>
      <dgm:spPr/>
      <dgm:t>
        <a:bodyPr/>
        <a:lstStyle/>
        <a:p>
          <a:pPr rtl="1"/>
          <a:endParaRPr lang="ar-SA"/>
        </a:p>
      </dgm:t>
    </dgm:pt>
    <dgm:pt modelId="{4C5DA61A-45CC-4354-9FFC-30A3E3E9ED15}" type="pres">
      <dgm:prSet presAssocID="{AEC7C4CA-2349-4E2E-A4FC-C3AAB359616D}" presName="rootConnector" presStyleLbl="node1" presStyleIdx="0" presStyleCnt="2"/>
      <dgm:spPr/>
      <dgm:t>
        <a:bodyPr/>
        <a:lstStyle/>
        <a:p>
          <a:endParaRPr lang="en-US"/>
        </a:p>
      </dgm:t>
    </dgm:pt>
    <dgm:pt modelId="{00895E74-0E3F-4846-99F9-CB1E6D8295A7}" type="pres">
      <dgm:prSet presAssocID="{AEC7C4CA-2349-4E2E-A4FC-C3AAB359616D}" presName="childShape" presStyleCnt="0"/>
      <dgm:spPr/>
    </dgm:pt>
    <dgm:pt modelId="{E63E0EEB-D3D2-4BA0-AFF5-E2D8D9DC00E6}" type="pres">
      <dgm:prSet presAssocID="{42F7536D-7A3A-40EB-9C39-AF8387809A5E}" presName="Name13" presStyleLbl="parChTrans1D2" presStyleIdx="0" presStyleCnt="7"/>
      <dgm:spPr/>
      <dgm:t>
        <a:bodyPr/>
        <a:lstStyle/>
        <a:p>
          <a:endParaRPr lang="en-US"/>
        </a:p>
      </dgm:t>
    </dgm:pt>
    <dgm:pt modelId="{2C79B221-5B13-4412-8673-6F585056F36F}" type="pres">
      <dgm:prSet presAssocID="{3506268A-2821-4C05-9D6A-633A349F8739}" presName="childText" presStyleLbl="bgAcc1" presStyleIdx="0" presStyleCnt="7" custScaleX="164089" custScaleY="15621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D97024-D1E3-4EB2-AF2E-A3F54836AC06}" type="pres">
      <dgm:prSet presAssocID="{01844532-A7A1-42AE-8D85-F0BA656C33DC}" presName="Name13" presStyleLbl="parChTrans1D2" presStyleIdx="1" presStyleCnt="7"/>
      <dgm:spPr/>
      <dgm:t>
        <a:bodyPr/>
        <a:lstStyle/>
        <a:p>
          <a:endParaRPr lang="en-US"/>
        </a:p>
      </dgm:t>
    </dgm:pt>
    <dgm:pt modelId="{CD35C4BF-D7AB-4275-851B-C0B255631371}" type="pres">
      <dgm:prSet presAssocID="{981D9E64-833E-474C-A0C6-DAE58FA07B0F}" presName="childText" presStyleLbl="bgAcc1" presStyleIdx="1" presStyleCnt="7" custScaleX="154692" custScaleY="168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76E01-B8CF-4BF4-8919-51A65FC73A8F}" type="pres">
      <dgm:prSet presAssocID="{A523059F-5299-4F46-BA42-A1999AA3E4DE}" presName="Name13" presStyleLbl="parChTrans1D2" presStyleIdx="2" presStyleCnt="7"/>
      <dgm:spPr/>
    </dgm:pt>
    <dgm:pt modelId="{EBE9360A-2196-4A4A-8F0B-7CD0F75486CE}" type="pres">
      <dgm:prSet presAssocID="{B3B789B8-763D-4525-9408-11505D1FD2E8}" presName="childText" presStyleLbl="bgAcc1" presStyleIdx="2" presStyleCnt="7" custScaleX="177945" custScaleY="125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CB37C-EA3C-4E8B-BB18-D19E2C921FE9}" type="pres">
      <dgm:prSet presAssocID="{4E76318F-40DD-42F5-8377-82EB626A27C6}" presName="root" presStyleCnt="0"/>
      <dgm:spPr/>
    </dgm:pt>
    <dgm:pt modelId="{6E5C7879-233A-49F5-A2C2-C075494E9B6E}" type="pres">
      <dgm:prSet presAssocID="{4E76318F-40DD-42F5-8377-82EB626A27C6}" presName="rootComposite" presStyleCnt="0"/>
      <dgm:spPr/>
    </dgm:pt>
    <dgm:pt modelId="{5F66ABEB-3433-425E-B639-AD3819328A09}" type="pres">
      <dgm:prSet presAssocID="{4E76318F-40DD-42F5-8377-82EB626A27C6}" presName="rootText" presStyleLbl="node1" presStyleIdx="1" presStyleCnt="2"/>
      <dgm:spPr/>
      <dgm:t>
        <a:bodyPr/>
        <a:lstStyle/>
        <a:p>
          <a:endParaRPr lang="en-US"/>
        </a:p>
      </dgm:t>
    </dgm:pt>
    <dgm:pt modelId="{12203780-25E2-4547-B8C4-9487EE607097}" type="pres">
      <dgm:prSet presAssocID="{4E76318F-40DD-42F5-8377-82EB626A27C6}" presName="rootConnector" presStyleLbl="node1" presStyleIdx="1" presStyleCnt="2"/>
      <dgm:spPr/>
      <dgm:t>
        <a:bodyPr/>
        <a:lstStyle/>
        <a:p>
          <a:endParaRPr lang="en-US"/>
        </a:p>
      </dgm:t>
    </dgm:pt>
    <dgm:pt modelId="{29999F43-D0AD-432E-AE49-08FAE896FB64}" type="pres">
      <dgm:prSet presAssocID="{4E76318F-40DD-42F5-8377-82EB626A27C6}" presName="childShape" presStyleCnt="0"/>
      <dgm:spPr/>
    </dgm:pt>
    <dgm:pt modelId="{D037C963-2D23-45C0-A422-D60526CFA11E}" type="pres">
      <dgm:prSet presAssocID="{5AC503AB-CBFF-4A58-899E-455B36A11E83}" presName="Name13" presStyleLbl="parChTrans1D2" presStyleIdx="3" presStyleCnt="7"/>
      <dgm:spPr/>
      <dgm:t>
        <a:bodyPr/>
        <a:lstStyle/>
        <a:p>
          <a:endParaRPr lang="en-US"/>
        </a:p>
      </dgm:t>
    </dgm:pt>
    <dgm:pt modelId="{311868C7-70FF-45D0-9138-CAC80F69C6CF}" type="pres">
      <dgm:prSet presAssocID="{03121247-D10D-48AE-B1C0-FC6C0AB8DEA8}" presName="childText" presStyleLbl="bgAcc1" presStyleIdx="3" presStyleCnt="7" custScaleX="221268" custScaleY="13745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B3771C0-2BAD-4B18-A6DF-6DFF8D5755F0}" type="pres">
      <dgm:prSet presAssocID="{DC768350-00CB-48B5-842B-8BE1F12BBCEE}" presName="Name13" presStyleLbl="parChTrans1D2" presStyleIdx="4" presStyleCnt="7"/>
      <dgm:spPr/>
      <dgm:t>
        <a:bodyPr/>
        <a:lstStyle/>
        <a:p>
          <a:endParaRPr lang="en-US"/>
        </a:p>
      </dgm:t>
    </dgm:pt>
    <dgm:pt modelId="{B9CE8CC9-0BC7-4453-BECE-F677148C32A1}" type="pres">
      <dgm:prSet presAssocID="{6011C037-A8C8-4F9C-B06B-DCFDD7EA949A}" presName="childText" presStyleLbl="bgAcc1" presStyleIdx="4" presStyleCnt="7" custScaleX="19425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A8B87D6-51E2-4DDB-AEE5-C37B29CB1BB1}" type="pres">
      <dgm:prSet presAssocID="{2A9A851F-551E-4D08-B4D4-B13CFF39180E}" presName="Name13" presStyleLbl="parChTrans1D2" presStyleIdx="5" presStyleCnt="7"/>
      <dgm:spPr/>
      <dgm:t>
        <a:bodyPr/>
        <a:lstStyle/>
        <a:p>
          <a:endParaRPr lang="en-US"/>
        </a:p>
      </dgm:t>
    </dgm:pt>
    <dgm:pt modelId="{915C5147-5D1A-46ED-A38A-26A09884B66C}" type="pres">
      <dgm:prSet presAssocID="{7A60FCFE-B20E-4F3A-B898-C2DB2E168B73}" presName="childText" presStyleLbl="bgAcc1" presStyleIdx="5" presStyleCnt="7" custScaleX="183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ED0FD-7317-4DC6-9E2A-E5D1E630FF5A}" type="pres">
      <dgm:prSet presAssocID="{C7C3214A-2AC7-46B1-9220-0C9DB567505D}" presName="Name13" presStyleLbl="parChTrans1D2" presStyleIdx="6" presStyleCnt="7"/>
      <dgm:spPr/>
      <dgm:t>
        <a:bodyPr/>
        <a:lstStyle/>
        <a:p>
          <a:endParaRPr lang="en-US"/>
        </a:p>
      </dgm:t>
    </dgm:pt>
    <dgm:pt modelId="{466437CF-EC12-441B-8290-FF82D25DF140}" type="pres">
      <dgm:prSet presAssocID="{883690BA-2346-49AA-90C0-380836C44871}" presName="childText" presStyleLbl="bgAcc1" presStyleIdx="6" presStyleCnt="7" custScaleX="194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C86BB8-20CF-4587-9444-D05DB1746A71}" type="presOf" srcId="{03121247-D10D-48AE-B1C0-FC6C0AB8DEA8}" destId="{311868C7-70FF-45D0-9138-CAC80F69C6CF}" srcOrd="0" destOrd="0" presId="urn:microsoft.com/office/officeart/2005/8/layout/hierarchy3"/>
    <dgm:cxn modelId="{6AF909B4-FFC0-4161-BB02-296938215628}" type="presOf" srcId="{B3B789B8-763D-4525-9408-11505D1FD2E8}" destId="{EBE9360A-2196-4A4A-8F0B-7CD0F75486CE}" srcOrd="0" destOrd="0" presId="urn:microsoft.com/office/officeart/2005/8/layout/hierarchy3"/>
    <dgm:cxn modelId="{A44E8F5F-DC5A-4E34-8452-A4D2EC87DA58}" type="presOf" srcId="{3506268A-2821-4C05-9D6A-633A349F8739}" destId="{2C79B221-5B13-4412-8673-6F585056F36F}" srcOrd="0" destOrd="0" presId="urn:microsoft.com/office/officeart/2005/8/layout/hierarchy3"/>
    <dgm:cxn modelId="{EC1A7125-BEB1-4AC3-8087-73349D15A1BB}" srcId="{AFD16F30-548C-4324-BEC1-B52090F40416}" destId="{4E76318F-40DD-42F5-8377-82EB626A27C6}" srcOrd="1" destOrd="0" parTransId="{1E16D089-A9E5-4973-BB25-1BF3E3A2053E}" sibTransId="{C0DF964D-D79A-4B3F-AF1D-1F068020FDDE}"/>
    <dgm:cxn modelId="{08FE9239-AAF0-4C09-A219-7BF906E0B040}" type="presOf" srcId="{2A9A851F-551E-4D08-B4D4-B13CFF39180E}" destId="{FA8B87D6-51E2-4DDB-AEE5-C37B29CB1BB1}" srcOrd="0" destOrd="0" presId="urn:microsoft.com/office/officeart/2005/8/layout/hierarchy3"/>
    <dgm:cxn modelId="{E71E0A55-4548-49E5-8487-C94514C5F299}" srcId="{4E76318F-40DD-42F5-8377-82EB626A27C6}" destId="{883690BA-2346-49AA-90C0-380836C44871}" srcOrd="3" destOrd="0" parTransId="{C7C3214A-2AC7-46B1-9220-0C9DB567505D}" sibTransId="{3D4615B0-A8F9-4CF9-ADD3-DC67D4E8CDFB}"/>
    <dgm:cxn modelId="{22869BB8-862C-4695-AD47-BED8C1FA0FAD}" type="presOf" srcId="{A523059F-5299-4F46-BA42-A1999AA3E4DE}" destId="{9CD76E01-B8CF-4BF4-8919-51A65FC73A8F}" srcOrd="0" destOrd="0" presId="urn:microsoft.com/office/officeart/2005/8/layout/hierarchy3"/>
    <dgm:cxn modelId="{169BC04F-F104-47C3-ADD2-5F798D14522E}" type="presOf" srcId="{C7C3214A-2AC7-46B1-9220-0C9DB567505D}" destId="{5DBED0FD-7317-4DC6-9E2A-E5D1E630FF5A}" srcOrd="0" destOrd="0" presId="urn:microsoft.com/office/officeart/2005/8/layout/hierarchy3"/>
    <dgm:cxn modelId="{A8A74D51-7873-49E1-9A4F-B368E0E8B2DA}" type="presOf" srcId="{4E76318F-40DD-42F5-8377-82EB626A27C6}" destId="{12203780-25E2-4547-B8C4-9487EE607097}" srcOrd="1" destOrd="0" presId="urn:microsoft.com/office/officeart/2005/8/layout/hierarchy3"/>
    <dgm:cxn modelId="{D0CA7E30-EC7E-4739-8827-0272D2FAED84}" type="presOf" srcId="{42F7536D-7A3A-40EB-9C39-AF8387809A5E}" destId="{E63E0EEB-D3D2-4BA0-AFF5-E2D8D9DC00E6}" srcOrd="0" destOrd="0" presId="urn:microsoft.com/office/officeart/2005/8/layout/hierarchy3"/>
    <dgm:cxn modelId="{842BCC1E-AC90-4D05-813B-0700CB21E2A6}" type="presOf" srcId="{4E76318F-40DD-42F5-8377-82EB626A27C6}" destId="{5F66ABEB-3433-425E-B639-AD3819328A09}" srcOrd="0" destOrd="0" presId="urn:microsoft.com/office/officeart/2005/8/layout/hierarchy3"/>
    <dgm:cxn modelId="{F830D5A2-2FB9-46F5-B1AF-A26CDBE9F1AF}" srcId="{AEC7C4CA-2349-4E2E-A4FC-C3AAB359616D}" destId="{3506268A-2821-4C05-9D6A-633A349F8739}" srcOrd="0" destOrd="0" parTransId="{42F7536D-7A3A-40EB-9C39-AF8387809A5E}" sibTransId="{708F84D7-8225-48B1-9174-07765164D9FE}"/>
    <dgm:cxn modelId="{2303B27A-773B-496A-A9F0-D0634178417A}" type="presOf" srcId="{883690BA-2346-49AA-90C0-380836C44871}" destId="{466437CF-EC12-441B-8290-FF82D25DF140}" srcOrd="0" destOrd="0" presId="urn:microsoft.com/office/officeart/2005/8/layout/hierarchy3"/>
    <dgm:cxn modelId="{CBE6B4A3-6FC3-4B93-BD00-2CF587C00744}" type="presOf" srcId="{AFD16F30-548C-4324-BEC1-B52090F40416}" destId="{E9582E6A-52A2-4302-9362-AB99EFC24034}" srcOrd="0" destOrd="0" presId="urn:microsoft.com/office/officeart/2005/8/layout/hierarchy3"/>
    <dgm:cxn modelId="{9C22A76E-C631-407C-B2BE-69AB49E0EA71}" srcId="{AFD16F30-548C-4324-BEC1-B52090F40416}" destId="{AEC7C4CA-2349-4E2E-A4FC-C3AAB359616D}" srcOrd="0" destOrd="0" parTransId="{FA363D22-1CF8-46DD-A0DE-B9050160C821}" sibTransId="{873F98CC-4ADB-46B6-A677-D6F4A1D58A72}"/>
    <dgm:cxn modelId="{D9DB3209-6C26-4488-9853-405894235CFC}" srcId="{AEC7C4CA-2349-4E2E-A4FC-C3AAB359616D}" destId="{B3B789B8-763D-4525-9408-11505D1FD2E8}" srcOrd="2" destOrd="0" parTransId="{A523059F-5299-4F46-BA42-A1999AA3E4DE}" sibTransId="{DB89028A-8D80-448C-BC76-0359677D6672}"/>
    <dgm:cxn modelId="{647E31CA-BFF8-46A7-BDF0-733134C5C399}" type="presOf" srcId="{DC768350-00CB-48B5-842B-8BE1F12BBCEE}" destId="{EB3771C0-2BAD-4B18-A6DF-6DFF8D5755F0}" srcOrd="0" destOrd="0" presId="urn:microsoft.com/office/officeart/2005/8/layout/hierarchy3"/>
    <dgm:cxn modelId="{76E4AA10-958A-4FED-91E2-BEAA428256F9}" srcId="{AEC7C4CA-2349-4E2E-A4FC-C3AAB359616D}" destId="{981D9E64-833E-474C-A0C6-DAE58FA07B0F}" srcOrd="1" destOrd="0" parTransId="{01844532-A7A1-42AE-8D85-F0BA656C33DC}" sibTransId="{8553B50C-7D71-401B-BEC8-CDDFBB14CF59}"/>
    <dgm:cxn modelId="{E490DEE5-3F90-4BCC-A978-EDAAEC4EB413}" type="presOf" srcId="{01844532-A7A1-42AE-8D85-F0BA656C33DC}" destId="{CAD97024-D1E3-4EB2-AF2E-A3F54836AC06}" srcOrd="0" destOrd="0" presId="urn:microsoft.com/office/officeart/2005/8/layout/hierarchy3"/>
    <dgm:cxn modelId="{C1F4490C-66AA-4C93-8E7C-C3D5607C3C54}" type="presOf" srcId="{981D9E64-833E-474C-A0C6-DAE58FA07B0F}" destId="{CD35C4BF-D7AB-4275-851B-C0B255631371}" srcOrd="0" destOrd="0" presId="urn:microsoft.com/office/officeart/2005/8/layout/hierarchy3"/>
    <dgm:cxn modelId="{C21AFE0F-4B93-4B6D-BC0D-646E701DFABD}" srcId="{4E76318F-40DD-42F5-8377-82EB626A27C6}" destId="{03121247-D10D-48AE-B1C0-FC6C0AB8DEA8}" srcOrd="0" destOrd="0" parTransId="{5AC503AB-CBFF-4A58-899E-455B36A11E83}" sibTransId="{41D1603A-2E96-4999-9B18-7D86512676FF}"/>
    <dgm:cxn modelId="{1C303E62-CC35-46F5-BCE6-C5C26CA48687}" type="presOf" srcId="{7A60FCFE-B20E-4F3A-B898-C2DB2E168B73}" destId="{915C5147-5D1A-46ED-A38A-26A09884B66C}" srcOrd="0" destOrd="0" presId="urn:microsoft.com/office/officeart/2005/8/layout/hierarchy3"/>
    <dgm:cxn modelId="{71C2680B-E792-459C-8114-EE74E9F87C9C}" srcId="{4E76318F-40DD-42F5-8377-82EB626A27C6}" destId="{7A60FCFE-B20E-4F3A-B898-C2DB2E168B73}" srcOrd="2" destOrd="0" parTransId="{2A9A851F-551E-4D08-B4D4-B13CFF39180E}" sibTransId="{7A9409C8-A43B-4558-B39F-41662D82EF62}"/>
    <dgm:cxn modelId="{90DC377F-2978-48FF-BB7A-46C263279CCD}" type="presOf" srcId="{AEC7C4CA-2349-4E2E-A4FC-C3AAB359616D}" destId="{4C5DA61A-45CC-4354-9FFC-30A3E3E9ED15}" srcOrd="1" destOrd="0" presId="urn:microsoft.com/office/officeart/2005/8/layout/hierarchy3"/>
    <dgm:cxn modelId="{45DC4A83-0D5D-41B4-B70C-1297F12A9D5D}" type="presOf" srcId="{6011C037-A8C8-4F9C-B06B-DCFDD7EA949A}" destId="{B9CE8CC9-0BC7-4453-BECE-F677148C32A1}" srcOrd="0" destOrd="0" presId="urn:microsoft.com/office/officeart/2005/8/layout/hierarchy3"/>
    <dgm:cxn modelId="{41D211A2-3289-48C9-9337-EFB7079991D4}" srcId="{4E76318F-40DD-42F5-8377-82EB626A27C6}" destId="{6011C037-A8C8-4F9C-B06B-DCFDD7EA949A}" srcOrd="1" destOrd="0" parTransId="{DC768350-00CB-48B5-842B-8BE1F12BBCEE}" sibTransId="{F7DE1736-8331-42C4-B967-6C7C9953E191}"/>
    <dgm:cxn modelId="{A60975A2-AB0D-402D-B417-30687EA5F64A}" type="presOf" srcId="{AEC7C4CA-2349-4E2E-A4FC-C3AAB359616D}" destId="{9A501C4A-6004-4D07-908D-8E70FB9FC025}" srcOrd="0" destOrd="0" presId="urn:microsoft.com/office/officeart/2005/8/layout/hierarchy3"/>
    <dgm:cxn modelId="{AB8F8B36-2388-4B88-A333-EF345873FBCF}" type="presOf" srcId="{5AC503AB-CBFF-4A58-899E-455B36A11E83}" destId="{D037C963-2D23-45C0-A422-D60526CFA11E}" srcOrd="0" destOrd="0" presId="urn:microsoft.com/office/officeart/2005/8/layout/hierarchy3"/>
    <dgm:cxn modelId="{0F83EE16-BDE8-460D-AEA4-E0F0817D6082}" type="presParOf" srcId="{E9582E6A-52A2-4302-9362-AB99EFC24034}" destId="{813172AA-BD94-4D64-8E19-FECC75A2A29C}" srcOrd="0" destOrd="0" presId="urn:microsoft.com/office/officeart/2005/8/layout/hierarchy3"/>
    <dgm:cxn modelId="{BA11A003-7D22-4EBF-8997-6A46E06922EE}" type="presParOf" srcId="{813172AA-BD94-4D64-8E19-FECC75A2A29C}" destId="{8B9E15DF-F968-4F7B-B3D5-0C71D41C8958}" srcOrd="0" destOrd="0" presId="urn:microsoft.com/office/officeart/2005/8/layout/hierarchy3"/>
    <dgm:cxn modelId="{FCD1B4A4-6967-4E5F-97EC-D28475D4C1DC}" type="presParOf" srcId="{8B9E15DF-F968-4F7B-B3D5-0C71D41C8958}" destId="{9A501C4A-6004-4D07-908D-8E70FB9FC025}" srcOrd="0" destOrd="0" presId="urn:microsoft.com/office/officeart/2005/8/layout/hierarchy3"/>
    <dgm:cxn modelId="{CA8E728A-40B4-43F4-AE4F-E788FFFBCD60}" type="presParOf" srcId="{8B9E15DF-F968-4F7B-B3D5-0C71D41C8958}" destId="{4C5DA61A-45CC-4354-9FFC-30A3E3E9ED15}" srcOrd="1" destOrd="0" presId="urn:microsoft.com/office/officeart/2005/8/layout/hierarchy3"/>
    <dgm:cxn modelId="{F3C8C86D-3D58-4087-94EA-FC1AE397BAE6}" type="presParOf" srcId="{813172AA-BD94-4D64-8E19-FECC75A2A29C}" destId="{00895E74-0E3F-4846-99F9-CB1E6D8295A7}" srcOrd="1" destOrd="0" presId="urn:microsoft.com/office/officeart/2005/8/layout/hierarchy3"/>
    <dgm:cxn modelId="{02071E80-3553-4A7D-909C-72213B39C197}" type="presParOf" srcId="{00895E74-0E3F-4846-99F9-CB1E6D8295A7}" destId="{E63E0EEB-D3D2-4BA0-AFF5-E2D8D9DC00E6}" srcOrd="0" destOrd="0" presId="urn:microsoft.com/office/officeart/2005/8/layout/hierarchy3"/>
    <dgm:cxn modelId="{E74D0910-071E-450A-8ACE-8F71031D6B1C}" type="presParOf" srcId="{00895E74-0E3F-4846-99F9-CB1E6D8295A7}" destId="{2C79B221-5B13-4412-8673-6F585056F36F}" srcOrd="1" destOrd="0" presId="urn:microsoft.com/office/officeart/2005/8/layout/hierarchy3"/>
    <dgm:cxn modelId="{4C028AC0-680A-498A-8A73-8E34FA915D08}" type="presParOf" srcId="{00895E74-0E3F-4846-99F9-CB1E6D8295A7}" destId="{CAD97024-D1E3-4EB2-AF2E-A3F54836AC06}" srcOrd="2" destOrd="0" presId="urn:microsoft.com/office/officeart/2005/8/layout/hierarchy3"/>
    <dgm:cxn modelId="{440B3DB1-B157-4917-A537-9D2AA42FDF7E}" type="presParOf" srcId="{00895E74-0E3F-4846-99F9-CB1E6D8295A7}" destId="{CD35C4BF-D7AB-4275-851B-C0B255631371}" srcOrd="3" destOrd="0" presId="urn:microsoft.com/office/officeart/2005/8/layout/hierarchy3"/>
    <dgm:cxn modelId="{E39AA2A6-130C-460D-98F2-07FC3FDE4FF6}" type="presParOf" srcId="{00895E74-0E3F-4846-99F9-CB1E6D8295A7}" destId="{9CD76E01-B8CF-4BF4-8919-51A65FC73A8F}" srcOrd="4" destOrd="0" presId="urn:microsoft.com/office/officeart/2005/8/layout/hierarchy3"/>
    <dgm:cxn modelId="{38F44664-432D-4977-ABD1-216412E428D0}" type="presParOf" srcId="{00895E74-0E3F-4846-99F9-CB1E6D8295A7}" destId="{EBE9360A-2196-4A4A-8F0B-7CD0F75486CE}" srcOrd="5" destOrd="0" presId="urn:microsoft.com/office/officeart/2005/8/layout/hierarchy3"/>
    <dgm:cxn modelId="{82DFF24E-1A6D-4B9C-910A-ECB671D29ACD}" type="presParOf" srcId="{E9582E6A-52A2-4302-9362-AB99EFC24034}" destId="{CFACB37C-EA3C-4E8B-BB18-D19E2C921FE9}" srcOrd="1" destOrd="0" presId="urn:microsoft.com/office/officeart/2005/8/layout/hierarchy3"/>
    <dgm:cxn modelId="{B5B08270-7402-4504-9FBE-532C4FE841BC}" type="presParOf" srcId="{CFACB37C-EA3C-4E8B-BB18-D19E2C921FE9}" destId="{6E5C7879-233A-49F5-A2C2-C075494E9B6E}" srcOrd="0" destOrd="0" presId="urn:microsoft.com/office/officeart/2005/8/layout/hierarchy3"/>
    <dgm:cxn modelId="{A69F2E1C-1A61-4989-B3BC-D65F72211C3B}" type="presParOf" srcId="{6E5C7879-233A-49F5-A2C2-C075494E9B6E}" destId="{5F66ABEB-3433-425E-B639-AD3819328A09}" srcOrd="0" destOrd="0" presId="urn:microsoft.com/office/officeart/2005/8/layout/hierarchy3"/>
    <dgm:cxn modelId="{8C370894-608A-4CE9-BAB9-F2B9EE64C5C6}" type="presParOf" srcId="{6E5C7879-233A-49F5-A2C2-C075494E9B6E}" destId="{12203780-25E2-4547-B8C4-9487EE607097}" srcOrd="1" destOrd="0" presId="urn:microsoft.com/office/officeart/2005/8/layout/hierarchy3"/>
    <dgm:cxn modelId="{21568F52-9845-4797-BA3A-57176D2B7FFE}" type="presParOf" srcId="{CFACB37C-EA3C-4E8B-BB18-D19E2C921FE9}" destId="{29999F43-D0AD-432E-AE49-08FAE896FB64}" srcOrd="1" destOrd="0" presId="urn:microsoft.com/office/officeart/2005/8/layout/hierarchy3"/>
    <dgm:cxn modelId="{A5A7E833-0348-40A8-9DB2-AEC6B7A57C88}" type="presParOf" srcId="{29999F43-D0AD-432E-AE49-08FAE896FB64}" destId="{D037C963-2D23-45C0-A422-D60526CFA11E}" srcOrd="0" destOrd="0" presId="urn:microsoft.com/office/officeart/2005/8/layout/hierarchy3"/>
    <dgm:cxn modelId="{50332A60-51E7-4B74-A768-06D73CE51019}" type="presParOf" srcId="{29999F43-D0AD-432E-AE49-08FAE896FB64}" destId="{311868C7-70FF-45D0-9138-CAC80F69C6CF}" srcOrd="1" destOrd="0" presId="urn:microsoft.com/office/officeart/2005/8/layout/hierarchy3"/>
    <dgm:cxn modelId="{A009BF49-EEEE-4471-A324-77A47D67F082}" type="presParOf" srcId="{29999F43-D0AD-432E-AE49-08FAE896FB64}" destId="{EB3771C0-2BAD-4B18-A6DF-6DFF8D5755F0}" srcOrd="2" destOrd="0" presId="urn:microsoft.com/office/officeart/2005/8/layout/hierarchy3"/>
    <dgm:cxn modelId="{37CF5C2A-CB97-4EC5-9A87-9C061A698214}" type="presParOf" srcId="{29999F43-D0AD-432E-AE49-08FAE896FB64}" destId="{B9CE8CC9-0BC7-4453-BECE-F677148C32A1}" srcOrd="3" destOrd="0" presId="urn:microsoft.com/office/officeart/2005/8/layout/hierarchy3"/>
    <dgm:cxn modelId="{EF07A9A4-A461-4C71-8A09-8370E8D4CBF4}" type="presParOf" srcId="{29999F43-D0AD-432E-AE49-08FAE896FB64}" destId="{FA8B87D6-51E2-4DDB-AEE5-C37B29CB1BB1}" srcOrd="4" destOrd="0" presId="urn:microsoft.com/office/officeart/2005/8/layout/hierarchy3"/>
    <dgm:cxn modelId="{16984C16-B615-4F81-A13E-75E305C8CCC0}" type="presParOf" srcId="{29999F43-D0AD-432E-AE49-08FAE896FB64}" destId="{915C5147-5D1A-46ED-A38A-26A09884B66C}" srcOrd="5" destOrd="0" presId="urn:microsoft.com/office/officeart/2005/8/layout/hierarchy3"/>
    <dgm:cxn modelId="{992B36F9-57B6-46C3-9050-52469733F04B}" type="presParOf" srcId="{29999F43-D0AD-432E-AE49-08FAE896FB64}" destId="{5DBED0FD-7317-4DC6-9E2A-E5D1E630FF5A}" srcOrd="6" destOrd="0" presId="urn:microsoft.com/office/officeart/2005/8/layout/hierarchy3"/>
    <dgm:cxn modelId="{795311E7-76E0-43E4-855B-447127869401}" type="presParOf" srcId="{29999F43-D0AD-432E-AE49-08FAE896FB64}" destId="{466437CF-EC12-441B-8290-FF82D25DF140}" srcOrd="7" destOrd="0" presId="urn:microsoft.com/office/officeart/2005/8/layout/hierarchy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F3D182-AFE6-43EC-A605-89A53D60DEA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8F93F81-0598-43BC-BEC7-CE4B858A98E9}">
      <dgm:prSet phldrT="[Text]"/>
      <dgm:spPr/>
      <dgm:t>
        <a:bodyPr/>
        <a:lstStyle/>
        <a:p>
          <a:pPr rtl="1"/>
          <a:r>
            <a:rPr lang="en-US" dirty="0" smtClean="0"/>
            <a:t>Sebaceous glands composed of </a:t>
          </a:r>
          <a:endParaRPr lang="ar-SA" dirty="0"/>
        </a:p>
      </dgm:t>
    </dgm:pt>
    <dgm:pt modelId="{2E947FA4-5BBE-4278-9A84-164D22F62018}" type="parTrans" cxnId="{BBB0D615-ABFC-4DF2-9C61-C929ECD6E20B}">
      <dgm:prSet/>
      <dgm:spPr/>
      <dgm:t>
        <a:bodyPr/>
        <a:lstStyle/>
        <a:p>
          <a:pPr rtl="1"/>
          <a:endParaRPr lang="ar-SA"/>
        </a:p>
      </dgm:t>
    </dgm:pt>
    <dgm:pt modelId="{91A4E0C5-3B3F-49DE-83FB-D59B951C672E}" type="sibTrans" cxnId="{BBB0D615-ABFC-4DF2-9C61-C929ECD6E20B}">
      <dgm:prSet/>
      <dgm:spPr/>
      <dgm:t>
        <a:bodyPr/>
        <a:lstStyle/>
        <a:p>
          <a:pPr rtl="1"/>
          <a:endParaRPr lang="ar-SA"/>
        </a:p>
      </dgm:t>
    </dgm:pt>
    <dgm:pt modelId="{58AB87B9-AC17-4D90-B6AA-E2C376169B0A}">
      <dgm:prSet phldrT="[Text]"/>
      <dgm:spPr/>
      <dgm:t>
        <a:bodyPr/>
        <a:lstStyle/>
        <a:p>
          <a:pPr rtl="1"/>
          <a:r>
            <a:rPr lang="en-US" dirty="0" smtClean="0"/>
            <a:t>Clusters of </a:t>
          </a:r>
          <a:r>
            <a:rPr lang="en-US" dirty="0" err="1" smtClean="0"/>
            <a:t>acini</a:t>
          </a:r>
          <a:endParaRPr lang="ar-SA" dirty="0"/>
        </a:p>
      </dgm:t>
    </dgm:pt>
    <dgm:pt modelId="{9AFB9B95-0B7C-4FBA-BC14-89986C1DE570}" type="parTrans" cxnId="{3AAB2C22-86AF-451E-A63A-3309A9A99F95}">
      <dgm:prSet/>
      <dgm:spPr/>
      <dgm:t>
        <a:bodyPr/>
        <a:lstStyle/>
        <a:p>
          <a:pPr rtl="1"/>
          <a:endParaRPr lang="ar-SA"/>
        </a:p>
      </dgm:t>
    </dgm:pt>
    <dgm:pt modelId="{1D3F79B6-5EEC-4A96-82E9-47601C96FE31}" type="sibTrans" cxnId="{3AAB2C22-86AF-451E-A63A-3309A9A99F95}">
      <dgm:prSet/>
      <dgm:spPr/>
      <dgm:t>
        <a:bodyPr/>
        <a:lstStyle/>
        <a:p>
          <a:pPr rtl="1"/>
          <a:endParaRPr lang="ar-SA"/>
        </a:p>
      </dgm:t>
    </dgm:pt>
    <dgm:pt modelId="{7DB034B5-DB95-4256-8FE9-28CCFA26BDBB}">
      <dgm:prSet phldrT="[Text]"/>
      <dgm:spPr/>
      <dgm:t>
        <a:bodyPr/>
        <a:lstStyle/>
        <a:p>
          <a:pPr rtl="1"/>
          <a:r>
            <a:rPr lang="en-US" dirty="0" smtClean="0"/>
            <a:t>Short single duct</a:t>
          </a:r>
          <a:endParaRPr lang="ar-SA" dirty="0"/>
        </a:p>
      </dgm:t>
    </dgm:pt>
    <dgm:pt modelId="{B8215C48-56AD-42F5-A6F3-34815BB2DE24}" type="sibTrans" cxnId="{470BC4A0-34A8-4E64-81D1-69E9B5C4AF2B}">
      <dgm:prSet/>
      <dgm:spPr/>
      <dgm:t>
        <a:bodyPr/>
        <a:lstStyle/>
        <a:p>
          <a:pPr rtl="1"/>
          <a:endParaRPr lang="ar-SA"/>
        </a:p>
      </dgm:t>
    </dgm:pt>
    <dgm:pt modelId="{CE536F9B-D7F2-4A86-A09C-5D4E21864F2E}" type="parTrans" cxnId="{470BC4A0-34A8-4E64-81D1-69E9B5C4AF2B}">
      <dgm:prSet/>
      <dgm:spPr/>
      <dgm:t>
        <a:bodyPr/>
        <a:lstStyle/>
        <a:p>
          <a:pPr rtl="1"/>
          <a:endParaRPr lang="ar-SA"/>
        </a:p>
      </dgm:t>
    </dgm:pt>
    <dgm:pt modelId="{710B77D8-2A92-45F5-B14E-843C68701C70}" type="pres">
      <dgm:prSet presAssocID="{74F3D182-AFE6-43EC-A605-89A53D60DE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F5F8F4-8683-4546-916E-5F64D5C71DA7}" type="pres">
      <dgm:prSet presAssocID="{28F93F81-0598-43BC-BEC7-CE4B858A98E9}" presName="hierRoot1" presStyleCnt="0">
        <dgm:presLayoutVars>
          <dgm:hierBranch val="init"/>
        </dgm:presLayoutVars>
      </dgm:prSet>
      <dgm:spPr/>
    </dgm:pt>
    <dgm:pt modelId="{90BD13E8-9D3E-47CB-A943-193162F8546B}" type="pres">
      <dgm:prSet presAssocID="{28F93F81-0598-43BC-BEC7-CE4B858A98E9}" presName="rootComposite1" presStyleCnt="0"/>
      <dgm:spPr/>
    </dgm:pt>
    <dgm:pt modelId="{5207C135-78C3-4D78-910F-B3D88999DCF8}" type="pres">
      <dgm:prSet presAssocID="{28F93F81-0598-43BC-BEC7-CE4B858A98E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F3ACED-9FA3-4E7C-A7D2-FAF38EEFF966}" type="pres">
      <dgm:prSet presAssocID="{28F93F81-0598-43BC-BEC7-CE4B858A98E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9F9C74F-EE31-43ED-9A00-5AABBC61943F}" type="pres">
      <dgm:prSet presAssocID="{28F93F81-0598-43BC-BEC7-CE4B858A98E9}" presName="hierChild2" presStyleCnt="0"/>
      <dgm:spPr/>
    </dgm:pt>
    <dgm:pt modelId="{EE859D21-BB2E-40E7-975D-3E11E7A7693D}" type="pres">
      <dgm:prSet presAssocID="{9AFB9B95-0B7C-4FBA-BC14-89986C1DE57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808FC6D-ABEF-4050-AD7D-300437123782}" type="pres">
      <dgm:prSet presAssocID="{58AB87B9-AC17-4D90-B6AA-E2C376169B0A}" presName="hierRoot2" presStyleCnt="0">
        <dgm:presLayoutVars>
          <dgm:hierBranch val="init"/>
        </dgm:presLayoutVars>
      </dgm:prSet>
      <dgm:spPr/>
    </dgm:pt>
    <dgm:pt modelId="{B839100C-CA13-4804-A9C2-95402A8BDB18}" type="pres">
      <dgm:prSet presAssocID="{58AB87B9-AC17-4D90-B6AA-E2C376169B0A}" presName="rootComposite" presStyleCnt="0"/>
      <dgm:spPr/>
    </dgm:pt>
    <dgm:pt modelId="{47A8E188-7D5C-44F5-AC7C-A79EF30A3D4F}" type="pres">
      <dgm:prSet presAssocID="{58AB87B9-AC17-4D90-B6AA-E2C376169B0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03BA8C-D955-4E59-AC6B-C8F86EC8B1F6}" type="pres">
      <dgm:prSet presAssocID="{58AB87B9-AC17-4D90-B6AA-E2C376169B0A}" presName="rootConnector" presStyleLbl="node2" presStyleIdx="0" presStyleCnt="2"/>
      <dgm:spPr/>
      <dgm:t>
        <a:bodyPr/>
        <a:lstStyle/>
        <a:p>
          <a:endParaRPr lang="en-US"/>
        </a:p>
      </dgm:t>
    </dgm:pt>
    <dgm:pt modelId="{77B607E8-7D50-458D-BAA2-FAA48FFD732D}" type="pres">
      <dgm:prSet presAssocID="{58AB87B9-AC17-4D90-B6AA-E2C376169B0A}" presName="hierChild4" presStyleCnt="0"/>
      <dgm:spPr/>
    </dgm:pt>
    <dgm:pt modelId="{50940939-F747-4211-8F12-2731FA31DB15}" type="pres">
      <dgm:prSet presAssocID="{58AB87B9-AC17-4D90-B6AA-E2C376169B0A}" presName="hierChild5" presStyleCnt="0"/>
      <dgm:spPr/>
    </dgm:pt>
    <dgm:pt modelId="{EC77770C-BEF1-40CB-90F5-C03DBA5E9444}" type="pres">
      <dgm:prSet presAssocID="{CE536F9B-D7F2-4A86-A09C-5D4E21864F2E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B9F9127-F7C8-4925-B214-435379EA390E}" type="pres">
      <dgm:prSet presAssocID="{7DB034B5-DB95-4256-8FE9-28CCFA26BDBB}" presName="hierRoot2" presStyleCnt="0">
        <dgm:presLayoutVars>
          <dgm:hierBranch val="init"/>
        </dgm:presLayoutVars>
      </dgm:prSet>
      <dgm:spPr/>
    </dgm:pt>
    <dgm:pt modelId="{B1C540A9-327F-46DC-BCCE-5F830464F0D2}" type="pres">
      <dgm:prSet presAssocID="{7DB034B5-DB95-4256-8FE9-28CCFA26BDBB}" presName="rootComposite" presStyleCnt="0"/>
      <dgm:spPr/>
    </dgm:pt>
    <dgm:pt modelId="{BF3019C8-DA6A-4127-A25C-FD15FB813D05}" type="pres">
      <dgm:prSet presAssocID="{7DB034B5-DB95-4256-8FE9-28CCFA26BDB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45868E5-DDF4-47CA-B8F6-95F8923ED9BD}" type="pres">
      <dgm:prSet presAssocID="{7DB034B5-DB95-4256-8FE9-28CCFA26BDBB}" presName="rootConnector" presStyleLbl="node2" presStyleIdx="1" presStyleCnt="2"/>
      <dgm:spPr/>
      <dgm:t>
        <a:bodyPr/>
        <a:lstStyle/>
        <a:p>
          <a:endParaRPr lang="en-US"/>
        </a:p>
      </dgm:t>
    </dgm:pt>
    <dgm:pt modelId="{D0F03341-0656-41E1-A362-2A06E74ED47E}" type="pres">
      <dgm:prSet presAssocID="{7DB034B5-DB95-4256-8FE9-28CCFA26BDBB}" presName="hierChild4" presStyleCnt="0"/>
      <dgm:spPr/>
    </dgm:pt>
    <dgm:pt modelId="{E09048E2-C1E7-42F8-BAF4-254DA6E851D9}" type="pres">
      <dgm:prSet presAssocID="{7DB034B5-DB95-4256-8FE9-28CCFA26BDBB}" presName="hierChild5" presStyleCnt="0"/>
      <dgm:spPr/>
    </dgm:pt>
    <dgm:pt modelId="{63834FC4-5CFC-4FDF-A94C-972D6F417EBA}" type="pres">
      <dgm:prSet presAssocID="{28F93F81-0598-43BC-BEC7-CE4B858A98E9}" presName="hierChild3" presStyleCnt="0"/>
      <dgm:spPr/>
    </dgm:pt>
  </dgm:ptLst>
  <dgm:cxnLst>
    <dgm:cxn modelId="{2ECDE747-DB7D-45FA-B913-BEFD5B74A05E}" type="presOf" srcId="{7DB034B5-DB95-4256-8FE9-28CCFA26BDBB}" destId="{BF3019C8-DA6A-4127-A25C-FD15FB813D05}" srcOrd="0" destOrd="0" presId="urn:microsoft.com/office/officeart/2005/8/layout/orgChart1"/>
    <dgm:cxn modelId="{ECCD1F10-BA08-4246-80BB-F10AF73F52A9}" type="presOf" srcId="{CE536F9B-D7F2-4A86-A09C-5D4E21864F2E}" destId="{EC77770C-BEF1-40CB-90F5-C03DBA5E9444}" srcOrd="0" destOrd="0" presId="urn:microsoft.com/office/officeart/2005/8/layout/orgChart1"/>
    <dgm:cxn modelId="{EBE5B596-84D0-4572-9461-F7B13B707B00}" type="presOf" srcId="{58AB87B9-AC17-4D90-B6AA-E2C376169B0A}" destId="{47A8E188-7D5C-44F5-AC7C-A79EF30A3D4F}" srcOrd="0" destOrd="0" presId="urn:microsoft.com/office/officeart/2005/8/layout/orgChart1"/>
    <dgm:cxn modelId="{67A2818C-E7CD-4470-9E14-6BD713A827B1}" type="presOf" srcId="{28F93F81-0598-43BC-BEC7-CE4B858A98E9}" destId="{02F3ACED-9FA3-4E7C-A7D2-FAF38EEFF966}" srcOrd="1" destOrd="0" presId="urn:microsoft.com/office/officeart/2005/8/layout/orgChart1"/>
    <dgm:cxn modelId="{470BC4A0-34A8-4E64-81D1-69E9B5C4AF2B}" srcId="{28F93F81-0598-43BC-BEC7-CE4B858A98E9}" destId="{7DB034B5-DB95-4256-8FE9-28CCFA26BDBB}" srcOrd="1" destOrd="0" parTransId="{CE536F9B-D7F2-4A86-A09C-5D4E21864F2E}" sibTransId="{B8215C48-56AD-42F5-A6F3-34815BB2DE24}"/>
    <dgm:cxn modelId="{3AAB2C22-86AF-451E-A63A-3309A9A99F95}" srcId="{28F93F81-0598-43BC-BEC7-CE4B858A98E9}" destId="{58AB87B9-AC17-4D90-B6AA-E2C376169B0A}" srcOrd="0" destOrd="0" parTransId="{9AFB9B95-0B7C-4FBA-BC14-89986C1DE570}" sibTransId="{1D3F79B6-5EEC-4A96-82E9-47601C96FE31}"/>
    <dgm:cxn modelId="{C8D16762-7010-4385-A927-3C365F9625E4}" type="presOf" srcId="{58AB87B9-AC17-4D90-B6AA-E2C376169B0A}" destId="{5303BA8C-D955-4E59-AC6B-C8F86EC8B1F6}" srcOrd="1" destOrd="0" presId="urn:microsoft.com/office/officeart/2005/8/layout/orgChart1"/>
    <dgm:cxn modelId="{6396FF71-1711-411F-BE46-B916ED5313FA}" type="presOf" srcId="{28F93F81-0598-43BC-BEC7-CE4B858A98E9}" destId="{5207C135-78C3-4D78-910F-B3D88999DCF8}" srcOrd="0" destOrd="0" presId="urn:microsoft.com/office/officeart/2005/8/layout/orgChart1"/>
    <dgm:cxn modelId="{5FC63F62-1D7D-4AA7-985E-172BB8624AC8}" type="presOf" srcId="{7DB034B5-DB95-4256-8FE9-28CCFA26BDBB}" destId="{345868E5-DDF4-47CA-B8F6-95F8923ED9BD}" srcOrd="1" destOrd="0" presId="urn:microsoft.com/office/officeart/2005/8/layout/orgChart1"/>
    <dgm:cxn modelId="{536C2B15-8722-4425-996D-933A33BD351D}" type="presOf" srcId="{74F3D182-AFE6-43EC-A605-89A53D60DEAA}" destId="{710B77D8-2A92-45F5-B14E-843C68701C70}" srcOrd="0" destOrd="0" presId="urn:microsoft.com/office/officeart/2005/8/layout/orgChart1"/>
    <dgm:cxn modelId="{21F708E8-2EA3-4A0E-B0B0-06DBAC08C6FC}" type="presOf" srcId="{9AFB9B95-0B7C-4FBA-BC14-89986C1DE570}" destId="{EE859D21-BB2E-40E7-975D-3E11E7A7693D}" srcOrd="0" destOrd="0" presId="urn:microsoft.com/office/officeart/2005/8/layout/orgChart1"/>
    <dgm:cxn modelId="{BBB0D615-ABFC-4DF2-9C61-C929ECD6E20B}" srcId="{74F3D182-AFE6-43EC-A605-89A53D60DEAA}" destId="{28F93F81-0598-43BC-BEC7-CE4B858A98E9}" srcOrd="0" destOrd="0" parTransId="{2E947FA4-5BBE-4278-9A84-164D22F62018}" sibTransId="{91A4E0C5-3B3F-49DE-83FB-D59B951C672E}"/>
    <dgm:cxn modelId="{4D0990C5-C1C9-456C-8351-FD3BB59ED7AA}" type="presParOf" srcId="{710B77D8-2A92-45F5-B14E-843C68701C70}" destId="{74F5F8F4-8683-4546-916E-5F64D5C71DA7}" srcOrd="0" destOrd="0" presId="urn:microsoft.com/office/officeart/2005/8/layout/orgChart1"/>
    <dgm:cxn modelId="{9D825E87-730C-4618-8D83-0DAE554D787A}" type="presParOf" srcId="{74F5F8F4-8683-4546-916E-5F64D5C71DA7}" destId="{90BD13E8-9D3E-47CB-A943-193162F8546B}" srcOrd="0" destOrd="0" presId="urn:microsoft.com/office/officeart/2005/8/layout/orgChart1"/>
    <dgm:cxn modelId="{13855FAC-4CFA-4E13-8721-4939C494E7F1}" type="presParOf" srcId="{90BD13E8-9D3E-47CB-A943-193162F8546B}" destId="{5207C135-78C3-4D78-910F-B3D88999DCF8}" srcOrd="0" destOrd="0" presId="urn:microsoft.com/office/officeart/2005/8/layout/orgChart1"/>
    <dgm:cxn modelId="{0ED89B90-B2F9-455E-898F-4EE0991DDFEF}" type="presParOf" srcId="{90BD13E8-9D3E-47CB-A943-193162F8546B}" destId="{02F3ACED-9FA3-4E7C-A7D2-FAF38EEFF966}" srcOrd="1" destOrd="0" presId="urn:microsoft.com/office/officeart/2005/8/layout/orgChart1"/>
    <dgm:cxn modelId="{83EA5A72-61B4-4B5B-BD5F-B03E9551573B}" type="presParOf" srcId="{74F5F8F4-8683-4546-916E-5F64D5C71DA7}" destId="{09F9C74F-EE31-43ED-9A00-5AABBC61943F}" srcOrd="1" destOrd="0" presId="urn:microsoft.com/office/officeart/2005/8/layout/orgChart1"/>
    <dgm:cxn modelId="{F47EA172-19FA-4F26-8ED4-ACC489DFCEF3}" type="presParOf" srcId="{09F9C74F-EE31-43ED-9A00-5AABBC61943F}" destId="{EE859D21-BB2E-40E7-975D-3E11E7A7693D}" srcOrd="0" destOrd="0" presId="urn:microsoft.com/office/officeart/2005/8/layout/orgChart1"/>
    <dgm:cxn modelId="{9A5459CD-021A-4D97-BEA7-6EFBB22380B3}" type="presParOf" srcId="{09F9C74F-EE31-43ED-9A00-5AABBC61943F}" destId="{B808FC6D-ABEF-4050-AD7D-300437123782}" srcOrd="1" destOrd="0" presId="urn:microsoft.com/office/officeart/2005/8/layout/orgChart1"/>
    <dgm:cxn modelId="{1630E35A-7EAD-40C9-ABE3-E410549C7967}" type="presParOf" srcId="{B808FC6D-ABEF-4050-AD7D-300437123782}" destId="{B839100C-CA13-4804-A9C2-95402A8BDB18}" srcOrd="0" destOrd="0" presId="urn:microsoft.com/office/officeart/2005/8/layout/orgChart1"/>
    <dgm:cxn modelId="{A4B51660-2DE0-46BD-B1ED-5F4EEE0FF34B}" type="presParOf" srcId="{B839100C-CA13-4804-A9C2-95402A8BDB18}" destId="{47A8E188-7D5C-44F5-AC7C-A79EF30A3D4F}" srcOrd="0" destOrd="0" presId="urn:microsoft.com/office/officeart/2005/8/layout/orgChart1"/>
    <dgm:cxn modelId="{BCBC6D9F-D430-4BDD-ACF9-03AF46EA543D}" type="presParOf" srcId="{B839100C-CA13-4804-A9C2-95402A8BDB18}" destId="{5303BA8C-D955-4E59-AC6B-C8F86EC8B1F6}" srcOrd="1" destOrd="0" presId="urn:microsoft.com/office/officeart/2005/8/layout/orgChart1"/>
    <dgm:cxn modelId="{207EF590-6CD7-403A-A0C8-3CBB140B8479}" type="presParOf" srcId="{B808FC6D-ABEF-4050-AD7D-300437123782}" destId="{77B607E8-7D50-458D-BAA2-FAA48FFD732D}" srcOrd="1" destOrd="0" presId="urn:microsoft.com/office/officeart/2005/8/layout/orgChart1"/>
    <dgm:cxn modelId="{C661A650-3307-494D-8258-4E2365CA0D0C}" type="presParOf" srcId="{B808FC6D-ABEF-4050-AD7D-300437123782}" destId="{50940939-F747-4211-8F12-2731FA31DB15}" srcOrd="2" destOrd="0" presId="urn:microsoft.com/office/officeart/2005/8/layout/orgChart1"/>
    <dgm:cxn modelId="{08696782-FFCF-4FB6-9928-BBE194C7A80B}" type="presParOf" srcId="{09F9C74F-EE31-43ED-9A00-5AABBC61943F}" destId="{EC77770C-BEF1-40CB-90F5-C03DBA5E9444}" srcOrd="2" destOrd="0" presId="urn:microsoft.com/office/officeart/2005/8/layout/orgChart1"/>
    <dgm:cxn modelId="{DEFF4A98-3BFA-44DF-8193-9F29524E7F87}" type="presParOf" srcId="{09F9C74F-EE31-43ED-9A00-5AABBC61943F}" destId="{BB9F9127-F7C8-4925-B214-435379EA390E}" srcOrd="3" destOrd="0" presId="urn:microsoft.com/office/officeart/2005/8/layout/orgChart1"/>
    <dgm:cxn modelId="{A86DA36F-C2C6-4012-9184-16FDAA1F1E4D}" type="presParOf" srcId="{BB9F9127-F7C8-4925-B214-435379EA390E}" destId="{B1C540A9-327F-46DC-BCCE-5F830464F0D2}" srcOrd="0" destOrd="0" presId="urn:microsoft.com/office/officeart/2005/8/layout/orgChart1"/>
    <dgm:cxn modelId="{8C290316-D7E4-4168-A7E0-2403E85C8E0B}" type="presParOf" srcId="{B1C540A9-327F-46DC-BCCE-5F830464F0D2}" destId="{BF3019C8-DA6A-4127-A25C-FD15FB813D05}" srcOrd="0" destOrd="0" presId="urn:microsoft.com/office/officeart/2005/8/layout/orgChart1"/>
    <dgm:cxn modelId="{529B3B1F-7967-43BC-B09C-B4A3A562CE40}" type="presParOf" srcId="{B1C540A9-327F-46DC-BCCE-5F830464F0D2}" destId="{345868E5-DDF4-47CA-B8F6-95F8923ED9BD}" srcOrd="1" destOrd="0" presId="urn:microsoft.com/office/officeart/2005/8/layout/orgChart1"/>
    <dgm:cxn modelId="{56A78CA6-7EEB-4CED-BAD5-F7D0F3AC39C5}" type="presParOf" srcId="{BB9F9127-F7C8-4925-B214-435379EA390E}" destId="{D0F03341-0656-41E1-A362-2A06E74ED47E}" srcOrd="1" destOrd="0" presId="urn:microsoft.com/office/officeart/2005/8/layout/orgChart1"/>
    <dgm:cxn modelId="{5F02309A-1EB8-49DC-A28B-EAC50F5C6DE9}" type="presParOf" srcId="{BB9F9127-F7C8-4925-B214-435379EA390E}" destId="{E09048E2-C1E7-42F8-BAF4-254DA6E851D9}" srcOrd="2" destOrd="0" presId="urn:microsoft.com/office/officeart/2005/8/layout/orgChart1"/>
    <dgm:cxn modelId="{06A52D90-0B8C-47A1-BFBD-94FA7D4C3BDC}" type="presParOf" srcId="{74F5F8F4-8683-4546-916E-5F64D5C71DA7}" destId="{63834FC4-5CFC-4FDF-A94C-972D6F417EBA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03F1FB-5DF0-4D6C-A411-F785A89564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D0EE5-A04D-45D7-B593-CC996990C995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EE81-7BF7-44FA-A549-6A999139D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EE81-7BF7-44FA-A549-6A999139DD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762000" y="4876800"/>
            <a:ext cx="7772400" cy="8382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Integument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762000" y="5562600"/>
            <a:ext cx="77724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0F2F399A-B2D9-4B28-BB5B-8C77DD0B64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304800" y="471488"/>
            <a:ext cx="18383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HISTICS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1828800" y="2743200"/>
            <a:ext cx="3276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 err="1" smtClean="0"/>
              <a:t>Bilal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Marwa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Metallic</a:t>
            </a:r>
            <a:r>
              <a:rPr lang="en-US" sz="1600" b="1" baseline="0" dirty="0" smtClean="0"/>
              <a:t> 0 Mind</a:t>
            </a:r>
          </a:p>
          <a:p>
            <a:pPr algn="ctr"/>
            <a:endParaRPr lang="en-US" sz="1600" b="1" baseline="0" dirty="0" smtClean="0"/>
          </a:p>
          <a:p>
            <a:pPr algn="ctr"/>
            <a:r>
              <a:rPr lang="en-US" sz="1600" b="1" baseline="0" dirty="0" err="1" smtClean="0"/>
              <a:t>Rowayda</a:t>
            </a:r>
            <a:r>
              <a:rPr lang="en-US" sz="1600" b="1" baseline="0" dirty="0" smtClean="0"/>
              <a:t> </a:t>
            </a:r>
            <a:r>
              <a:rPr lang="en-US" sz="1600" b="1" baseline="0" dirty="0" err="1" smtClean="0"/>
              <a:t>Mishiddi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B078E-5E84-414B-B489-1A7F54DF2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9F678-B0AC-4219-AD72-5EC831A88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>
              <a:defRPr kumimoji="0" lang="ar-SA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BE1D9-FF58-4C63-859F-98296D16B5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D888E-EBDE-40B6-A70D-40ABD01D8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D572D-92E9-4D7C-AAA1-ED3B53A48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3DC48-0DB8-4C91-B10E-8037896054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E35D4-3808-493C-9D83-A7114B24E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6DBAA-157B-482D-9299-F4AFBA577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7A627-B1A1-4C75-A13F-53F2458568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21B10-D22D-4B3D-8BFD-60FEC2979F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p5_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04800"/>
            <a:ext cx="9144000" cy="838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31CE61-7DDE-4622-B509-9DF49D99E5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uiExpand="1" build="p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5072074"/>
            <a:ext cx="6572296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Integument</a:t>
            </a:r>
            <a:endParaRPr lang="ar-SA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20" y="6488668"/>
            <a:ext cx="171448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Metallic 0 Mind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Stratum </a:t>
            </a:r>
            <a:r>
              <a:rPr lang="en-US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granulosum</a:t>
            </a:r>
            <a:endParaRPr lang="en-US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6215074" cy="5181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3-5 layers of flattened cells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Most </a:t>
            </a:r>
            <a:r>
              <a:rPr lang="en-US" sz="2800" dirty="0" smtClean="0"/>
              <a:t>superficial layer with cells that </a:t>
            </a:r>
            <a:r>
              <a:rPr lang="en-US" sz="2800" u="sng" dirty="0" smtClean="0"/>
              <a:t>still posses nuclei.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Has </a:t>
            </a:r>
            <a:r>
              <a:rPr lang="en-US" sz="2800" dirty="0" smtClean="0"/>
              <a:t>coarse granules </a:t>
            </a:r>
            <a:r>
              <a:rPr lang="en-US" sz="2800" dirty="0" smtClean="0"/>
              <a:t>(</a:t>
            </a:r>
            <a:r>
              <a:rPr lang="en-US" sz="2800" dirty="0" err="1" smtClean="0"/>
              <a:t>keratohyalin</a:t>
            </a:r>
            <a:r>
              <a:rPr lang="en-US" sz="2800" dirty="0" smtClean="0"/>
              <a:t> granules)</a:t>
            </a:r>
          </a:p>
          <a:p>
            <a:pPr lvl="1">
              <a:buFont typeface="+mj-lt"/>
              <a:buAutoNum type="arabicPeriod"/>
            </a:pPr>
            <a:r>
              <a:rPr lang="en-US" sz="2400" dirty="0" smtClean="0"/>
              <a:t>Not membrane bounded</a:t>
            </a:r>
          </a:p>
          <a:p>
            <a:pPr lvl="1">
              <a:buFont typeface="+mj-lt"/>
              <a:buAutoNum type="arabicPeriod"/>
            </a:pPr>
            <a:r>
              <a:rPr lang="en-US" sz="2400" dirty="0" smtClean="0"/>
              <a:t>Basophilic</a:t>
            </a:r>
          </a:p>
          <a:p>
            <a:pPr lvl="1">
              <a:buFont typeface="+mj-lt"/>
              <a:buAutoNum type="arabicPeriod"/>
            </a:pPr>
            <a:r>
              <a:rPr lang="en-US" sz="2400" dirty="0" smtClean="0"/>
              <a:t>Keratin filaments pass through these granules.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Has </a:t>
            </a:r>
            <a:r>
              <a:rPr lang="en-US" sz="2800" u="sng" dirty="0" smtClean="0"/>
              <a:t>membrane bounded granules</a:t>
            </a:r>
            <a:r>
              <a:rPr lang="en-US" sz="2800" dirty="0" smtClean="0"/>
              <a:t> which exocytose their </a:t>
            </a:r>
            <a:r>
              <a:rPr lang="en-US" sz="2800" dirty="0" smtClean="0"/>
              <a:t>contents (lipids) </a:t>
            </a:r>
            <a:r>
              <a:rPr lang="en-US" sz="2800" dirty="0" smtClean="0"/>
              <a:t>to be a waterproof barrier.</a:t>
            </a:r>
            <a:endParaRPr lang="ar-SA" sz="2800" dirty="0" smtClean="0"/>
          </a:p>
          <a:p>
            <a:endParaRPr lang="en-US" sz="2800" dirty="0"/>
          </a:p>
        </p:txBody>
      </p:sp>
      <p:pic>
        <p:nvPicPr>
          <p:cNvPr id="4" name="Picture 3" descr="Epidermis_granulos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571744"/>
            <a:ext cx="3071802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Stratum </a:t>
            </a:r>
            <a:r>
              <a:rPr lang="en-US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lucidum</a:t>
            </a:r>
            <a:endParaRPr lang="en-US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8929718" cy="5181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Clear , homogenous , slightly staining 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Present only in thick skin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Flattened thin layer of cells.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No nuclei no organelles.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Contain </a:t>
            </a:r>
            <a:r>
              <a:rPr lang="en-US" sz="2800" dirty="0" err="1" smtClean="0"/>
              <a:t>eleidin</a:t>
            </a:r>
            <a:r>
              <a:rPr lang="en-US" sz="2800" dirty="0" smtClean="0"/>
              <a:t>: Dense “packed” keratin filaments</a:t>
            </a:r>
          </a:p>
        </p:txBody>
      </p:sp>
      <p:pic>
        <p:nvPicPr>
          <p:cNvPr id="5" name="Picture 4" descr="Epidermis-Lucid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870718"/>
            <a:ext cx="6143668" cy="2987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Stratum </a:t>
            </a:r>
            <a:r>
              <a:rPr lang="en-US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corneum</a:t>
            </a:r>
            <a:endParaRPr lang="en-US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35719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most superficial 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Layers of flattened , keratinized cells with thick membrane ( thick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plasmalemma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 nuclei no organelles.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Filled with keratin filaments.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cells far from the skin surface display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desmosomes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cells near the surface called </a:t>
            </a:r>
            <a:r>
              <a:rPr lang="en-US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squames</a:t>
            </a: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(horny) cells.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They lose their connections (</a:t>
            </a:r>
            <a:r>
              <a:rPr lang="en-US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desmosomes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 and becomes </a:t>
            </a: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desquamated (sloughed off).</a:t>
            </a:r>
            <a:endParaRPr lang="en-US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 descr="Epidermis_corneum_cl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663666"/>
            <a:ext cx="7000924" cy="2194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8686800" cy="563563"/>
          </a:xfrm>
        </p:spPr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keratinocytes</a:t>
            </a:r>
            <a:r>
              <a:rPr lang="en-US" dirty="0" smtClean="0"/>
              <a:t> in epidermis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FA964A-8943-4E4F-9F46-65F7AF417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35FA964A-8943-4E4F-9F46-65F7AF417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A8242A-A182-4F00-B039-4191696D4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BA8242A-A182-4F00-B039-4191696D4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0D462-7570-4056-B331-E381BF0F8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AF0D462-7570-4056-B331-E381BF0F8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1EB04A-5FFF-496E-BEA4-E98F1AC0F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51EB04A-5FFF-496E-BEA4-E98F1AC0F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2DFB1A-FCCD-4637-BCF6-573A3E2F3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42DFB1A-FCCD-4637-BCF6-573A3E2F3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A20B2-4A1D-4C2A-BFD7-EC66178B0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50A20B2-4A1D-4C2A-BFD7-EC66178B0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02EAA9-B09A-4C70-90DC-34DD8C6CA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5302EAA9-B09A-4C70-90DC-34DD8C6CA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/>
          <p:cNvSpPr>
            <a:spLocks noChangeArrowheads="1"/>
          </p:cNvSpPr>
          <p:nvPr/>
        </p:nvSpPr>
        <p:spPr bwMode="gray">
          <a:xfrm>
            <a:off x="1143000" y="1955792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gray">
          <a:xfrm>
            <a:off x="1447800" y="2260592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gray">
          <a:xfrm>
            <a:off x="2500298" y="1285860"/>
            <a:ext cx="5291137" cy="100012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</a:rPr>
              <a:t>Located in stratum </a:t>
            </a:r>
            <a:r>
              <a:rPr lang="en-US" b="1" dirty="0" err="1" smtClean="0">
                <a:solidFill>
                  <a:schemeClr val="bg1"/>
                </a:solidFill>
              </a:rPr>
              <a:t>spinosum</a:t>
            </a:r>
            <a:r>
              <a:rPr lang="en-US" b="1" dirty="0" smtClean="0">
                <a:solidFill>
                  <a:schemeClr val="bg1"/>
                </a:solidFill>
              </a:rPr>
              <a:t> and dermis and </a:t>
            </a:r>
          </a:p>
          <a:p>
            <a:pPr algn="ctr" eaLnBrk="0" hangingPunct="0"/>
            <a:r>
              <a:rPr lang="en-US" b="1" dirty="0" smtClean="0">
                <a:solidFill>
                  <a:schemeClr val="bg1"/>
                </a:solidFill>
              </a:rPr>
              <a:t>oral cavity, esophagus and vagina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gray">
          <a:xfrm>
            <a:off x="3286116" y="2357430"/>
            <a:ext cx="4746655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Dense nucleus, pale cytoplasm, long processes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gray">
          <a:xfrm>
            <a:off x="4143372" y="3000372"/>
            <a:ext cx="4694237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</a:rPr>
              <a:t>Few mitochondria, RER, no filaments, has </a:t>
            </a:r>
            <a:r>
              <a:rPr lang="en-US" sz="1400" b="1" dirty="0" err="1" smtClean="0">
                <a:solidFill>
                  <a:schemeClr val="bg1"/>
                </a:solidFill>
              </a:rPr>
              <a:t>lysosomes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gray">
          <a:xfrm>
            <a:off x="4071934" y="3643314"/>
            <a:ext cx="4746655" cy="94617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</a:rPr>
              <a:t>Has </a:t>
            </a:r>
            <a:r>
              <a:rPr lang="en-US" dirty="0" smtClean="0">
                <a:solidFill>
                  <a:schemeClr val="bg1"/>
                </a:solidFill>
              </a:rPr>
              <a:t>membrane bound </a:t>
            </a:r>
          </a:p>
          <a:p>
            <a:pPr algn="ctr" eaLnBrk="0" hangingPunct="0"/>
            <a:r>
              <a:rPr lang="en-US" dirty="0" err="1" smtClean="0">
                <a:solidFill>
                  <a:schemeClr val="bg1"/>
                </a:solidFill>
              </a:rPr>
              <a:t>Birbeck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granules (vermiform granules)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gray">
          <a:xfrm>
            <a:off x="3929058" y="4643446"/>
            <a:ext cx="5214942" cy="92869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</a:rPr>
              <a:t>Origin: bone marrow 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</a:p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Function </a:t>
            </a:r>
            <a:r>
              <a:rPr lang="en-US" sz="1400" b="1" dirty="0" smtClean="0">
                <a:solidFill>
                  <a:schemeClr val="bg1"/>
                </a:solidFill>
              </a:rPr>
              <a:t>: immune cell antigen </a:t>
            </a:r>
            <a:r>
              <a:rPr lang="en-US" sz="1400" b="1" dirty="0" smtClean="0">
                <a:solidFill>
                  <a:schemeClr val="bg1"/>
                </a:solidFill>
              </a:rPr>
              <a:t>presenting </a:t>
            </a:r>
            <a:r>
              <a:rPr lang="en-US" sz="1400" b="1" dirty="0" smtClean="0">
                <a:solidFill>
                  <a:schemeClr val="bg1"/>
                </a:solidFill>
              </a:rPr>
              <a:t>cells</a:t>
            </a:r>
          </a:p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</a:rPr>
              <a:t>-&gt; part </a:t>
            </a:r>
            <a:r>
              <a:rPr lang="en-US" sz="1400" b="1" dirty="0" smtClean="0">
                <a:solidFill>
                  <a:schemeClr val="bg1"/>
                </a:solidFill>
              </a:rPr>
              <a:t>of mononuclear phagocyte system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gray">
          <a:xfrm>
            <a:off x="1714480" y="3046402"/>
            <a:ext cx="250033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Langerhans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cells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9" descr="14-4_langerhans_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357694"/>
            <a:ext cx="225742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 animBg="1"/>
      <p:bldP spid="60421" grpId="0" animBg="1"/>
      <p:bldP spid="60422" grpId="0" animBg="1"/>
      <p:bldP spid="60423" grpId="0" animBg="1"/>
      <p:bldP spid="60424" grpId="0" animBg="1"/>
      <p:bldP spid="60425" grpId="0" animBg="1"/>
      <p:bldP spid="604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90500"/>
            <a:ext cx="61341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-500098" y="285728"/>
          <a:ext cx="7715304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997BD9-6F67-406C-AAA4-4794D7F59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3997BD9-6F67-406C-AAA4-4794D7F59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A712A2-06F1-4490-B441-AA2027D73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F7A712A2-06F1-4490-B441-AA2027D73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DD7C04-5D14-485F-9F39-8CDCD3126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BDDD7C04-5D14-485F-9F39-8CDCD3126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E377D8-AE35-4852-B96F-AB3E2131D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E0E377D8-AE35-4852-B96F-AB3E2131D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DB0FB6-C119-40F2-9CAC-F8711ABF1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8DB0FB6-C119-40F2-9CAC-F8711ABF1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213333-300C-4F61-9842-8185B70E5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E1213333-300C-4F61-9842-8185B70E5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74F116-14FE-4F4D-9354-35FB69D20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0874F116-14FE-4F4D-9354-35FB69D20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melanocytes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Found in stratum </a:t>
            </a:r>
            <a:r>
              <a:rPr lang="en-US" dirty="0" err="1" smtClean="0"/>
              <a:t>basale</a:t>
            </a:r>
            <a:endParaRPr lang="ar-SA" dirty="0" smtClean="0"/>
          </a:p>
          <a:p>
            <a:pPr lvl="0"/>
            <a:r>
              <a:rPr lang="en-US" dirty="0" smtClean="0"/>
              <a:t>Round to columnar cells has processes</a:t>
            </a:r>
          </a:p>
          <a:p>
            <a:r>
              <a:rPr lang="en-US" dirty="0" smtClean="0"/>
              <a:t>Has oval granules (in red haired people it’s rounded)</a:t>
            </a:r>
          </a:p>
          <a:p>
            <a:pPr lvl="0"/>
            <a:r>
              <a:rPr lang="en-US" dirty="0" smtClean="0"/>
              <a:t>Function produce </a:t>
            </a:r>
            <a:r>
              <a:rPr lang="en-US" dirty="0" smtClean="0"/>
              <a:t>melanin</a:t>
            </a:r>
          </a:p>
          <a:p>
            <a:pPr lvl="1"/>
            <a:r>
              <a:rPr lang="en-US" dirty="0" err="1" smtClean="0"/>
              <a:t>Melanosomes</a:t>
            </a:r>
            <a:r>
              <a:rPr lang="en-US" dirty="0" smtClean="0"/>
              <a:t> contain </a:t>
            </a:r>
            <a:r>
              <a:rPr lang="en-US" dirty="0" err="1" smtClean="0"/>
              <a:t>tyrosinase</a:t>
            </a:r>
            <a:r>
              <a:rPr lang="en-US" dirty="0" smtClean="0"/>
              <a:t> enzyme that change tyrosine into melanin. </a:t>
            </a:r>
          </a:p>
          <a:p>
            <a:pPr lvl="0"/>
            <a:r>
              <a:rPr lang="en-US" dirty="0" smtClean="0"/>
              <a:t>They contain </a:t>
            </a:r>
            <a:r>
              <a:rPr lang="en-US" dirty="0" err="1" smtClean="0"/>
              <a:t>melanosomes</a:t>
            </a:r>
            <a:r>
              <a:rPr lang="en-US" dirty="0" smtClean="0"/>
              <a:t> that leave </a:t>
            </a:r>
            <a:r>
              <a:rPr lang="en-US" dirty="0" err="1" smtClean="0"/>
              <a:t>melanocytes</a:t>
            </a:r>
            <a:r>
              <a:rPr lang="en-US" dirty="0" smtClean="0"/>
              <a:t> through the processes, penetrate the cytoplasm of </a:t>
            </a:r>
            <a:r>
              <a:rPr lang="en-US" dirty="0" err="1" smtClean="0"/>
              <a:t>str.spinosum</a:t>
            </a:r>
            <a:r>
              <a:rPr lang="en-US" dirty="0" smtClean="0"/>
              <a:t> cells. </a:t>
            </a:r>
          </a:p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Their long processes penetrate the intercellular spaces of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str.spinosum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ar-SA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0">
              <a:buNone/>
            </a:pPr>
            <a:endParaRPr lang="ar-SA" dirty="0" smtClean="0"/>
          </a:p>
          <a:p>
            <a:endParaRPr lang="ar-SA" dirty="0" smtClean="0"/>
          </a:p>
        </p:txBody>
      </p:sp>
      <p:pic>
        <p:nvPicPr>
          <p:cNvPr id="5" name="Picture 4" descr="Skin_tws_16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84" y="0"/>
            <a:ext cx="2286016" cy="1340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Dermis (corium)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900750" cy="5181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Dense irregular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collagenous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connective tissue.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Type I collagen fibers and elastic fibers.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Thicker in men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Composed of two           layers: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Papillary layer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Reticular layer</a:t>
            </a:r>
          </a:p>
        </p:txBody>
      </p:sp>
      <p:pic>
        <p:nvPicPr>
          <p:cNvPr id="4" name="Picture 3" descr="89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0"/>
            <a:ext cx="3165083" cy="2532066"/>
          </a:xfrm>
          <a:prstGeom prst="rect">
            <a:avLst/>
          </a:prstGeom>
        </p:spPr>
      </p:pic>
      <p:pic>
        <p:nvPicPr>
          <p:cNvPr id="5" name="Picture 4" descr="43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036" y="3513143"/>
            <a:ext cx="4260964" cy="33448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311796" y="4227523"/>
            <a:ext cx="1285884" cy="42862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383234" y="5513407"/>
            <a:ext cx="1285884" cy="35719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Papillary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816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Loose connective tissue with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Type </a:t>
            </a:r>
            <a:r>
              <a:rPr lang="en-US" dirty="0" smtClean="0"/>
              <a:t>III collagen (reticular</a:t>
            </a:r>
            <a:r>
              <a:rPr lang="en-US" dirty="0" smtClean="0"/>
              <a:t>), elastic</a:t>
            </a:r>
            <a:r>
              <a:rPr lang="en-US" dirty="0" smtClean="0">
                <a:sym typeface="Wingdings" pitchFamily="2" charset="2"/>
              </a:rPr>
              <a:t> form networks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type </a:t>
            </a:r>
            <a:r>
              <a:rPr lang="en-US" dirty="0" smtClean="0"/>
              <a:t>VII </a:t>
            </a:r>
            <a:r>
              <a:rPr lang="en-US" dirty="0" smtClean="0"/>
              <a:t>fibers</a:t>
            </a:r>
            <a:r>
              <a:rPr lang="en-US" dirty="0" smtClean="0"/>
              <a:t>: anchoring fibers, extends from the basal lamina into the papillary layer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C.T </a:t>
            </a:r>
            <a:r>
              <a:rPr lang="en-US" dirty="0" err="1" smtClean="0"/>
              <a:t>interdigitate</a:t>
            </a:r>
            <a:r>
              <a:rPr lang="en-US" dirty="0" smtClean="0"/>
              <a:t> with </a:t>
            </a:r>
            <a:r>
              <a:rPr lang="en-US" dirty="0" err="1" smtClean="0"/>
              <a:t>epidrmis</a:t>
            </a:r>
            <a:r>
              <a:rPr lang="en-US" dirty="0" smtClean="0"/>
              <a:t> forming dermal papillae or ridges.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Contains: fibroblast, macrophages, plasma cells, mast </a:t>
            </a:r>
            <a:r>
              <a:rPr lang="en-US" dirty="0" smtClean="0"/>
              <a:t>cells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Has capillary loops.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Has 2 mechanoreceptors:</a:t>
            </a:r>
          </a:p>
          <a:p>
            <a:pPr lvl="1">
              <a:buFont typeface="+mj-lt"/>
              <a:buAutoNum type="arabicParenR"/>
            </a:pPr>
            <a:r>
              <a:rPr lang="en-US" b="1" dirty="0" err="1" smtClean="0"/>
              <a:t>Meissner</a:t>
            </a:r>
            <a:r>
              <a:rPr lang="en-US" b="1" dirty="0" smtClean="0"/>
              <a:t> corpuscles.</a:t>
            </a:r>
          </a:p>
          <a:p>
            <a:pPr lvl="1">
              <a:buFont typeface="+mj-lt"/>
              <a:buAutoNum type="arabicParenR"/>
            </a:pPr>
            <a:r>
              <a:rPr lang="en-US" b="1" dirty="0" smtClean="0"/>
              <a:t>Krause end bulb</a:t>
            </a:r>
            <a:endParaRPr lang="ar-SA" dirty="0" smtClean="0"/>
          </a:p>
          <a:p>
            <a:endParaRPr lang="en-US" dirty="0"/>
          </a:p>
        </p:txBody>
      </p:sp>
      <p:pic>
        <p:nvPicPr>
          <p:cNvPr id="4" name="Picture 3" descr="image1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571" y="4429108"/>
            <a:ext cx="3593429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Reticular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429124" cy="56388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Dense irregular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collagenous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connective tissue with Type I collagen and elastic fibers.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Rich in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proteoglycan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Contains: fibroblast, mast cells, lymphocytes, macrophages, fat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cells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hair follicles , sweat &amp; sebaceous glands.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 descr="7 derm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214422"/>
            <a:ext cx="4500562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0" y="0"/>
          <a:ext cx="8715404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9FE753-328A-4BE3-9557-4DD04BE13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D9FE753-328A-4BE3-9557-4DD04BE13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BC4E4-A6A0-4872-B75C-CBE8481FA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531BC4E4-A6A0-4872-B75C-CBE8481FA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7B498A-AB30-4450-BCB3-8D0E5B48C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E87B498A-AB30-4450-BCB3-8D0E5B48C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851560-7881-4DBF-AAFA-BB13ADED9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B4851560-7881-4DBF-AAFA-BB13ADED9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B1FBA8-D1B8-48BA-827B-1976221B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1B1FBA8-D1B8-48BA-827B-1976221B7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CE6FF1-5C2A-4AD3-B735-C0C10447E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05CE6FF1-5C2A-4AD3-B735-C0C10447E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139CBA-D6C7-4385-BED5-C04F46655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3139CBA-D6C7-4385-BED5-C04F46655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ED5CA-E18E-4218-802C-C0E4DB8BF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78ED5CA-E18E-4218-802C-C0E4DB8BF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9AE4B-1B3D-4DB8-A6FF-A41C623A0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B19AE4B-1B3D-4DB8-A6FF-A41C623A0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CA4B8B-6212-4943-B4A0-944BD64FA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CCA4B8B-6212-4943-B4A0-944BD64FA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8AD15-102F-4A5F-B5DC-067170F06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2FE8AD15-102F-4A5F-B5DC-067170F06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Reticular layer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Groups of smooth muscle fibers.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Striated muscle fibers in the face and neck also inserted in reticular layer (muscles of facial expression).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 mechanoreceptors:</a:t>
            </a:r>
          </a:p>
          <a:p>
            <a:pPr>
              <a:buFont typeface="+mj-lt"/>
              <a:buAutoNum type="arabicPeriod"/>
            </a:pPr>
            <a:r>
              <a:rPr lang="en-US" b="1" dirty="0" err="1" smtClean="0"/>
              <a:t>Pacinian</a:t>
            </a:r>
            <a:r>
              <a:rPr lang="en-US" b="1" dirty="0" smtClean="0"/>
              <a:t> corpuscle.</a:t>
            </a:r>
          </a:p>
          <a:p>
            <a:pPr>
              <a:buFont typeface="+mj-lt"/>
              <a:buAutoNum type="arabicPeriod"/>
            </a:pPr>
            <a:r>
              <a:rPr lang="en-US" b="1" dirty="0" err="1" smtClean="0"/>
              <a:t>Ruffini</a:t>
            </a:r>
            <a:r>
              <a:rPr lang="en-US" b="1" dirty="0" smtClean="0"/>
              <a:t> corpuscle.</a:t>
            </a:r>
            <a:endParaRPr lang="ar-SA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Epidermis-Dermis Interface</a:t>
            </a:r>
            <a:endParaRPr lang="ar-SA" dirty="0"/>
          </a:p>
        </p:txBody>
      </p:sp>
      <p:pic>
        <p:nvPicPr>
          <p:cNvPr id="3" name="Picture 2" descr="dermal_papillae_co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133600"/>
            <a:ext cx="6096000" cy="472440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 bwMode="auto">
          <a:xfrm>
            <a:off x="6215074" y="2357430"/>
            <a:ext cx="2024034" cy="1214446"/>
          </a:xfrm>
          <a:prstGeom prst="wedgeRectCallout">
            <a:avLst>
              <a:gd name="adj1" fmla="val -47943"/>
              <a:gd name="adj2" fmla="val 14508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Papillary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layer forms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primary dermal ridges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2928926" y="2857496"/>
            <a:ext cx="2571768" cy="2428892"/>
          </a:xfrm>
          <a:prstGeom prst="wedgeRectCallout">
            <a:avLst>
              <a:gd name="adj1" fmla="val 59355"/>
              <a:gd name="adj2" fmla="val 73489"/>
            </a:avLst>
          </a:prstGeom>
          <a:solidFill>
            <a:schemeClr val="accent1"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Between the ridges are primary grooves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house projections of epidermis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6858016" y="3786190"/>
            <a:ext cx="2285984" cy="3071810"/>
          </a:xfrm>
          <a:prstGeom prst="wedgeRectCallout">
            <a:avLst>
              <a:gd name="adj1" fmla="val -84045"/>
              <a:gd name="adj2" fmla="val -10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 the center of each ridge there is secondary groove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witch receives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invagination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epididimis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known as 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interpapillary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peg, </a:t>
            </a:r>
            <a:r>
              <a:rPr lang="en-US" sz="2000" dirty="0" smtClean="0"/>
              <a:t>where there are dermal papillae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85860"/>
            <a:ext cx="91440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800" dirty="0" err="1" smtClean="0"/>
              <a:t>Interdigitation</a:t>
            </a:r>
            <a:r>
              <a:rPr lang="en-US" sz="2800" dirty="0" smtClean="0"/>
              <a:t> appear </a:t>
            </a:r>
            <a:r>
              <a:rPr lang="en-US" sz="2800" dirty="0" err="1" smtClean="0"/>
              <a:t>antiparallel</a:t>
            </a:r>
            <a:r>
              <a:rPr lang="en-US" sz="2800" dirty="0" smtClean="0"/>
              <a:t> on </a:t>
            </a:r>
            <a:r>
              <a:rPr lang="en-US" sz="2800" dirty="0" smtClean="0"/>
              <a:t>the skin as whorls, arches and loops like fingerprints (</a:t>
            </a:r>
            <a:r>
              <a:rPr lang="en-US" sz="2800" dirty="0" err="1" smtClean="0"/>
              <a:t>dermatoglyphs</a:t>
            </a:r>
            <a:r>
              <a:rPr lang="en-US" sz="2800" dirty="0" smtClean="0"/>
              <a:t>)</a:t>
            </a:r>
            <a:endParaRPr lang="ar-SA" sz="2800" dirty="0"/>
          </a:p>
        </p:txBody>
      </p:sp>
      <p:pic>
        <p:nvPicPr>
          <p:cNvPr id="8" name="Picture 7" descr="fingerprint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2905132" cy="2905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 glands</a:t>
            </a:r>
            <a:endParaRPr lang="ar-SA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214546" y="1071546"/>
          <a:ext cx="3833818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weat_bi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302" y="0"/>
            <a:ext cx="2239698" cy="3041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00438"/>
            <a:ext cx="6072198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800" b="1" i="1" u="sng" dirty="0" err="1" smtClean="0">
                <a:solidFill>
                  <a:schemeClr val="bg1"/>
                </a:solidFill>
              </a:rPr>
              <a:t>Eccrine</a:t>
            </a:r>
            <a:r>
              <a:rPr lang="en-US" sz="2800" b="1" i="1" u="sng" dirty="0" smtClean="0">
                <a:solidFill>
                  <a:schemeClr val="bg1"/>
                </a:solidFill>
              </a:rPr>
              <a:t> glands: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Located in dermis and hypodermis.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Composed of: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Simple coiled tubular glands.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Coiled duct opens on the surface of the skin at a </a:t>
            </a:r>
            <a:r>
              <a:rPr lang="en-US" sz="2800" b="1" dirty="0" smtClean="0">
                <a:solidFill>
                  <a:schemeClr val="bg1"/>
                </a:solidFill>
              </a:rPr>
              <a:t>sweat pore.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merocrine</a:t>
            </a:r>
            <a:r>
              <a:rPr lang="en-US" sz="2800" dirty="0" smtClean="0">
                <a:solidFill>
                  <a:schemeClr val="bg1"/>
                </a:solidFill>
              </a:rPr>
              <a:t> secretion.</a:t>
            </a:r>
            <a:endParaRPr lang="ar-SA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skin_35_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04" y="3583709"/>
            <a:ext cx="3000396" cy="327429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5357818" y="5072074"/>
            <a:ext cx="1714512" cy="1214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5464975" y="4464851"/>
            <a:ext cx="1357322" cy="12858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F9B55C-C911-4CC2-97F2-A79BE13DD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BF9B55C-C911-4CC2-97F2-A79BE13DDC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4C7E2F-978F-44A2-9A1B-CEA15CD5B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8D4C7E2F-978F-44A2-9A1B-CEA15CD5B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2F90C7-1321-48F0-BB25-63AAA3A4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F72F90C7-1321-48F0-BB25-63AAA3A4D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31578D-F750-4A19-B389-8420CEA78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D431578D-F750-4A19-B389-8420CEA78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DF240A-5502-4075-9EB1-CF5BD8C08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BCDF240A-5502-4075-9EB1-CF5BD8C08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1975"/>
            <a:ext cx="76200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1000100" y="214290"/>
          <a:ext cx="7858148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rved Right Arrow 4"/>
          <p:cNvSpPr/>
          <p:nvPr/>
        </p:nvSpPr>
        <p:spPr bwMode="auto">
          <a:xfrm rot="1638208">
            <a:off x="1251389" y="1749985"/>
            <a:ext cx="1061379" cy="3092227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urved Left Arrow 5"/>
          <p:cNvSpPr/>
          <p:nvPr/>
        </p:nvSpPr>
        <p:spPr bwMode="auto">
          <a:xfrm rot="3161982">
            <a:off x="3608322" y="1112619"/>
            <a:ext cx="1529094" cy="7592726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A8D2C8-ACBC-41D4-AB78-3BFFB9506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3A8D2C8-ACBC-41D4-AB78-3BFFB9506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EDB015-0C16-46DE-870F-71BC39D48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88EDB015-0C16-46DE-870F-71BC39D48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5DE5CB-FD40-49ED-8C4A-BB9DD2A8F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0A5DE5CB-FD40-49ED-8C4A-BB9DD2A8F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18E700-3FCF-4F40-86AC-EEB339062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7518E700-3FCF-4F40-86AC-EEB339062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92613C-FF2D-474E-9298-3BCFA3AB3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A092613C-FF2D-474E-9298-3BCFA3AB3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214290"/>
            <a:ext cx="4429124" cy="5181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i="1" u="sng" dirty="0" smtClean="0"/>
              <a:t>Dark Cells (</a:t>
            </a:r>
            <a:r>
              <a:rPr lang="en-US" b="1" i="1" u="sng" dirty="0" err="1" smtClean="0"/>
              <a:t>mucoid</a:t>
            </a:r>
            <a:r>
              <a:rPr lang="en-US" b="1" i="1" u="sng" dirty="0" smtClean="0"/>
              <a:t> cells)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Appear as inverted cone (broad end and narrow base)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RER, mitochondria, </a:t>
            </a:r>
            <a:r>
              <a:rPr lang="en-US" dirty="0" err="1" smtClean="0"/>
              <a:t>golgi</a:t>
            </a:r>
            <a:r>
              <a:rPr lang="en-US" dirty="0" smtClean="0"/>
              <a:t> apparatus, free </a:t>
            </a:r>
            <a:r>
              <a:rPr lang="en-US" dirty="0" err="1" smtClean="0"/>
              <a:t>ribosomes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Apical granules.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Secrete mucous.</a:t>
            </a:r>
            <a:endParaRPr lang="ar-SA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071810"/>
            <a:ext cx="1277221" cy="247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929190" y="0"/>
            <a:ext cx="4214810" cy="485778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2800" b="1" i="1" u="sng" dirty="0" smtClean="0"/>
              <a:t>Clear Cells </a:t>
            </a:r>
            <a:endParaRPr lang="en-US" sz="2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Narrow end and broad base.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No granules.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Has accumulation of glycogen.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Similar in structure with dark cells except less RER.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Watery secretion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928670"/>
            <a:ext cx="1428728" cy="11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rapezoid 14"/>
          <p:cNvSpPr/>
          <p:nvPr/>
        </p:nvSpPr>
        <p:spPr bwMode="auto">
          <a:xfrm>
            <a:off x="857224" y="5715016"/>
            <a:ext cx="8286776" cy="1142984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Myoepithelial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cells to squeeze secretion 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algn="ctr"/>
            <a:r>
              <a:rPr lang="en-US" sz="2800" dirty="0" smtClean="0"/>
              <a:t>ducts composed </a:t>
            </a:r>
            <a:r>
              <a:rPr lang="en-US" sz="2800" dirty="0" smtClean="0"/>
              <a:t>of stratified </a:t>
            </a:r>
            <a:r>
              <a:rPr lang="en-US" sz="2800" dirty="0" err="1" smtClean="0"/>
              <a:t>cuboidal</a:t>
            </a:r>
            <a:r>
              <a:rPr lang="en-US" sz="2800" dirty="0" smtClean="0"/>
              <a:t> epithelium.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76850"/>
            <a:ext cx="7905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13" grpId="0" uiExpand="1" build="p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1_sweat_gla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57" y="214290"/>
            <a:ext cx="6096043" cy="4572032"/>
          </a:xfrm>
          <a:prstGeom prst="rect">
            <a:avLst/>
          </a:prstGeom>
        </p:spPr>
      </p:pic>
      <p:pic>
        <p:nvPicPr>
          <p:cNvPr id="6" name="Picture 5" descr="176_ceruminous_gland_H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25383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Coiled duct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71990" cy="5181600"/>
          </a:xfrm>
        </p:spPr>
        <p:txBody>
          <a:bodyPr/>
          <a:lstStyle/>
          <a:p>
            <a:r>
              <a:rPr lang="en-US" dirty="0" smtClean="0"/>
              <a:t>Stratified </a:t>
            </a:r>
            <a:r>
              <a:rPr lang="en-US" dirty="0" err="1" smtClean="0"/>
              <a:t>cuboidal</a:t>
            </a:r>
            <a:r>
              <a:rPr lang="en-US" dirty="0" smtClean="0"/>
              <a:t> epithelium with 2 layers:</a:t>
            </a:r>
          </a:p>
          <a:p>
            <a:pPr lvl="1"/>
            <a:r>
              <a:rPr lang="en-US" dirty="0" smtClean="0"/>
              <a:t>Cells of basal layer has large nucleus and mitochondria.</a:t>
            </a:r>
          </a:p>
          <a:p>
            <a:pPr lvl="1"/>
            <a:r>
              <a:rPr lang="en-US" dirty="0" smtClean="0"/>
              <a:t>Cells of the luminal layer irregular nucleus and few organelles</a:t>
            </a:r>
          </a:p>
        </p:txBody>
      </p:sp>
      <p:pic>
        <p:nvPicPr>
          <p:cNvPr id="4" name="Picture 3" descr="skin_35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357298"/>
            <a:ext cx="3571868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Apocrine</a:t>
            </a:r>
            <a:r>
              <a:rPr lang="en-US" dirty="0" smtClean="0"/>
              <a:t> Sweat Glands</a:t>
            </a:r>
            <a:endParaRPr lang="ar-SA" dirty="0"/>
          </a:p>
        </p:txBody>
      </p:sp>
      <p:pic>
        <p:nvPicPr>
          <p:cNvPr id="3" name="Picture 2" descr="apo-follic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5" y="0"/>
            <a:ext cx="2505075" cy="271462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0" y="1428736"/>
          <a:ext cx="6596034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43670" y="4303455"/>
            <a:ext cx="2500330" cy="255454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Modified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apocrine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glands 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Ceruminous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(wax glands of external auditory canal.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Glands of moll in the eyelid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2" y="2643182"/>
            <a:ext cx="2500298" cy="163121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They are under the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influnce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of sex hormones so they appear after puberty </a:t>
            </a:r>
            <a:endParaRPr lang="en-GB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501C4A-6004-4D07-908D-8E70FB9FC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A501C4A-6004-4D07-908D-8E70FB9FC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3E0EEB-D3D2-4BA0-AFF5-E2D8D9DC0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63E0EEB-D3D2-4BA0-AFF5-E2D8D9DC0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9B221-5B13-4412-8673-6F585056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C79B221-5B13-4412-8673-6F585056F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D97024-D1E3-4EB2-AF2E-A3F54836A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AD97024-D1E3-4EB2-AF2E-A3F54836A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35C4BF-D7AB-4275-851B-C0B255631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D35C4BF-D7AB-4275-851B-C0B255631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D76E01-B8CF-4BF4-8919-51A65FC73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CD76E01-B8CF-4BF4-8919-51A65FC73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E9360A-2196-4A4A-8F0B-7CD0F7548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BE9360A-2196-4A4A-8F0B-7CD0F7548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66ABEB-3433-425E-B639-AD3819328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5F66ABEB-3433-425E-B639-AD3819328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7C963-2D23-45C0-A422-D60526CFA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D037C963-2D23-45C0-A422-D60526CFA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1868C7-70FF-45D0-9138-CAC80F69C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311868C7-70FF-45D0-9138-CAC80F69C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3771C0-2BAD-4B18-A6DF-6DFF8D575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EB3771C0-2BAD-4B18-A6DF-6DFF8D575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CE8CC9-0BC7-4453-BECE-F677148C3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B9CE8CC9-0BC7-4453-BECE-F677148C3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8B87D6-51E2-4DDB-AEE5-C37B29CB1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FA8B87D6-51E2-4DDB-AEE5-C37B29CB1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5C5147-5D1A-46ED-A38A-26A09884B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915C5147-5D1A-46ED-A38A-26A09884B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BED0FD-7317-4DC6-9E2A-E5D1E630F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5DBED0FD-7317-4DC6-9E2A-E5D1E630F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6437CF-EC12-441B-8290-FF82D25DF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466437CF-EC12-441B-8290-FF82D25DF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build="p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Sebaceous Glands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857364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In most of the body except: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Palms of the hands.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Soles of the feet.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Side of the feet inferior to the hairline.</a:t>
            </a:r>
          </a:p>
          <a:p>
            <a:r>
              <a:rPr lang="en-US" dirty="0" smtClean="0"/>
              <a:t>Located in dermis and hypodermis.</a:t>
            </a:r>
          </a:p>
          <a:p>
            <a:r>
              <a:rPr lang="en-US" dirty="0" smtClean="0"/>
              <a:t>Secretes sebum.</a:t>
            </a:r>
          </a:p>
          <a:p>
            <a:r>
              <a:rPr lang="en-US" dirty="0" smtClean="0"/>
              <a:t>the ducts open in the hair follicle canal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are lobular with clusters of </a:t>
            </a:r>
            <a:r>
              <a:rPr lang="en-US" dirty="0" err="1" smtClean="0"/>
              <a:t>acini</a:t>
            </a:r>
            <a:r>
              <a:rPr lang="en-US" dirty="0" smtClean="0"/>
              <a:t> opening into single short ducts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7" name="Picture 6" descr="acne_vulgari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0" y="285728"/>
            <a:ext cx="34480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Sebaceous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place with no hair follicles (Ex : lips, </a:t>
            </a:r>
            <a:r>
              <a:rPr lang="en-US" dirty="0" err="1" smtClean="0"/>
              <a:t>glans</a:t>
            </a:r>
            <a:r>
              <a:rPr lang="en-US" dirty="0" smtClean="0"/>
              <a:t> penis, areola of the nipples, labia </a:t>
            </a:r>
            <a:r>
              <a:rPr lang="en-US" dirty="0" err="1" smtClean="0"/>
              <a:t>minora</a:t>
            </a:r>
            <a:r>
              <a:rPr lang="en-US" dirty="0" smtClean="0"/>
              <a:t>, mucous surface of the prepuce) duct opens onto the surface of the skin.</a:t>
            </a:r>
          </a:p>
          <a:p>
            <a:r>
              <a:rPr lang="en-US" dirty="0" smtClean="0"/>
              <a:t>Under influence of hormones</a:t>
            </a:r>
          </a:p>
          <a:p>
            <a:r>
              <a:rPr lang="en-US" dirty="0" err="1" smtClean="0"/>
              <a:t>Holocrine</a:t>
            </a:r>
            <a:r>
              <a:rPr lang="en-US" dirty="0" smtClean="0"/>
              <a:t> secretion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r._Foreh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500042"/>
            <a:ext cx="1499616" cy="5852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43306" y="500042"/>
            <a:ext cx="378621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Composed of</a:t>
            </a:r>
            <a:endParaRPr lang="ar-SA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972567"/>
            <a:ext cx="3857620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Epidermis:</a:t>
            </a:r>
          </a:p>
          <a:p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Stratified </a:t>
            </a:r>
            <a:r>
              <a:rPr lang="en-US" sz="2800" i="1" dirty="0" err="1" smtClean="0">
                <a:solidFill>
                  <a:schemeClr val="bg1">
                    <a:lumMod val="50000"/>
                  </a:schemeClr>
                </a:solidFill>
              </a:rPr>
              <a:t>squamous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 keratinized epithelium</a:t>
            </a:r>
            <a:endParaRPr lang="ar-SA" sz="28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401327"/>
            <a:ext cx="3786182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Dermis:</a:t>
            </a:r>
          </a:p>
          <a:p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Irregular </a:t>
            </a:r>
            <a:r>
              <a:rPr lang="en-US" sz="2800" i="1" dirty="0" err="1" smtClean="0">
                <a:solidFill>
                  <a:schemeClr val="bg1">
                    <a:lumMod val="50000"/>
                  </a:schemeClr>
                </a:solidFill>
              </a:rPr>
              <a:t>collagenous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 connective tissue</a:t>
            </a:r>
            <a:endParaRPr lang="ar-SA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500174"/>
            <a:ext cx="580430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 bwMode="auto">
          <a:xfrm>
            <a:off x="3929058" y="2714596"/>
            <a:ext cx="1285884" cy="500066"/>
          </a:xfrm>
          <a:prstGeom prst="roundRect">
            <a:avLst/>
          </a:prstGeom>
          <a:solidFill>
            <a:schemeClr val="accent1">
              <a:alpha val="3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929058" y="3571852"/>
            <a:ext cx="1143008" cy="500066"/>
          </a:xfrm>
          <a:prstGeom prst="roundRect">
            <a:avLst/>
          </a:prstGeom>
          <a:solidFill>
            <a:schemeClr val="accent1">
              <a:alpha val="3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28604"/>
            <a:ext cx="142876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Skin</a:t>
            </a:r>
          </a:p>
          <a:p>
            <a:pPr algn="ctr"/>
            <a:endParaRPr lang="ar-SA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4857760"/>
            <a:ext cx="32861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interface between them is formed by dermal ridges (papillae) that </a:t>
            </a:r>
            <a:r>
              <a:rPr lang="en-US" dirty="0" err="1" smtClean="0">
                <a:solidFill>
                  <a:srgbClr val="FF0000"/>
                </a:solidFill>
              </a:rPr>
              <a:t>interdigitate</a:t>
            </a:r>
            <a:r>
              <a:rPr lang="en-US" dirty="0" smtClean="0">
                <a:solidFill>
                  <a:srgbClr val="FF0000"/>
                </a:solidFill>
              </a:rPr>
              <a:t> with epidermal ridges. The two types of ridges are called </a:t>
            </a:r>
            <a:r>
              <a:rPr lang="en-US" dirty="0" err="1" smtClean="0">
                <a:solidFill>
                  <a:srgbClr val="FF0000"/>
                </a:solidFill>
              </a:rPr>
              <a:t>rete</a:t>
            </a:r>
            <a:r>
              <a:rPr lang="en-US" dirty="0" smtClean="0">
                <a:solidFill>
                  <a:srgbClr val="FF0000"/>
                </a:solidFill>
              </a:rPr>
              <a:t> apparatus.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>
            <a:off x="0" y="5000612"/>
            <a:ext cx="8286808" cy="1857388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Hypodermis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 is </a:t>
            </a:r>
            <a:r>
              <a:rPr kumimoji="0" lang="en-US" sz="1800" b="0" i="0" u="sng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Not from the skin </a:t>
            </a:r>
            <a:r>
              <a:rPr kumimoji="0" lang="en-US" sz="1800" b="0" i="0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it’s from superficial fascia and it’s loose connective tissue with fat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uiExpand="1" build="p" animBg="1"/>
      <p:bldP spid="16" grpId="0" uiExpand="1" build="p" animBg="1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1" grpId="0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00166" y="0"/>
          <a:ext cx="6096000" cy="18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rot="10800000" flipV="1">
            <a:off x="1142976" y="1500174"/>
            <a:ext cx="1357322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5400000">
            <a:off x="2035951" y="2321711"/>
            <a:ext cx="1143008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857488" y="1928802"/>
            <a:ext cx="135732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Composed of</a:t>
            </a:r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071678"/>
            <a:ext cx="1857356" cy="44935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Basal cells: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small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Located peripherally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Surround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round cells.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Spherical nucleus.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SER, RER, glycogen and lipid droplets.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Able to divide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0232" y="3143248"/>
            <a:ext cx="228601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Round cells: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Abundant SER.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Lipid droplets</a:t>
            </a:r>
            <a:endParaRPr lang="ar-S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143636" y="1928802"/>
            <a:ext cx="1000132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500926" y="1285860"/>
            <a:ext cx="164307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Stratified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squamous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epithelium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17" descr="sebaceous glan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2428868"/>
            <a:ext cx="4500594" cy="442913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 bwMode="auto">
          <a:xfrm>
            <a:off x="7072330" y="4214818"/>
            <a:ext cx="500066" cy="35719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572396" y="5429264"/>
            <a:ext cx="500066" cy="28575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07C135-78C3-4D78-910F-B3D88999D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207C135-78C3-4D78-910F-B3D88999D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859D21-BB2E-40E7-975D-3E11E7A76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EE859D21-BB2E-40E7-975D-3E11E7A76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A8E188-7D5C-44F5-AC7C-A79EF30A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47A8E188-7D5C-44F5-AC7C-A79EF30A3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77770C-BEF1-40CB-90F5-C03DBA5E9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EC77770C-BEF1-40CB-90F5-C03DBA5E9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3019C8-DA6A-4127-A25C-FD15FB813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3019C8-DA6A-4127-A25C-FD15FB813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8" grpId="0" animBg="1"/>
      <p:bldP spid="12" grpId="0" uiExpand="1" build="allAtOnce" animBg="1"/>
      <p:bldP spid="14" grpId="0" uiExpand="1" build="p" animBg="1"/>
      <p:bldP spid="17" grpId="0" animBg="1"/>
      <p:bldP spid="20" grpId="0" animBg="1"/>
      <p:bldP spid="20" grpId="1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5-10a_exocrine_glands_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0"/>
            <a:ext cx="5258398" cy="6532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Types of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15262" cy="563880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Thick skin: </a:t>
            </a:r>
          </a:p>
          <a:p>
            <a:pPr lvl="1" algn="l" rtl="0"/>
            <a:r>
              <a:rPr lang="en-US" dirty="0" smtClean="0"/>
              <a:t>In the palms of the hand and soles of the feet.</a:t>
            </a:r>
          </a:p>
          <a:p>
            <a:pPr lvl="1" algn="l" rtl="0"/>
            <a:r>
              <a:rPr lang="en-US" u="sng" dirty="0" smtClean="0"/>
              <a:t>No hair no sebaceous </a:t>
            </a:r>
            <a:r>
              <a:rPr lang="en-US" u="sng" dirty="0" smtClean="0"/>
              <a:t>glands</a:t>
            </a:r>
          </a:p>
          <a:p>
            <a:pPr lvl="2"/>
            <a:r>
              <a:rPr lang="en-US" dirty="0" smtClean="0"/>
              <a:t>No </a:t>
            </a:r>
            <a:r>
              <a:rPr lang="en-US" dirty="0" err="1" smtClean="0"/>
              <a:t>arrector</a:t>
            </a:r>
            <a:r>
              <a:rPr lang="en-US" dirty="0" smtClean="0"/>
              <a:t> </a:t>
            </a:r>
            <a:r>
              <a:rPr lang="en-US" dirty="0" err="1" smtClean="0"/>
              <a:t>pilli</a:t>
            </a:r>
            <a:r>
              <a:rPr lang="en-US" dirty="0" smtClean="0"/>
              <a:t> muscles</a:t>
            </a:r>
            <a:endParaRPr lang="en-US" dirty="0" smtClean="0"/>
          </a:p>
          <a:p>
            <a:pPr lvl="1" algn="l" rtl="0"/>
            <a:r>
              <a:rPr lang="en-US" dirty="0" smtClean="0"/>
              <a:t>Have sweat glands</a:t>
            </a:r>
          </a:p>
          <a:p>
            <a:pPr lvl="1" algn="l" rtl="0"/>
            <a:r>
              <a:rPr lang="en-US" dirty="0" smtClean="0"/>
              <a:t>Has the five layers of epidermis.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2.Thin skin:</a:t>
            </a:r>
          </a:p>
          <a:p>
            <a:pPr lvl="1" algn="l" rtl="0"/>
            <a:r>
              <a:rPr lang="en-US" dirty="0" smtClean="0"/>
              <a:t>Lacks stratum </a:t>
            </a:r>
            <a:r>
              <a:rPr lang="en-US" dirty="0" err="1" smtClean="0"/>
              <a:t>lucidum</a:t>
            </a:r>
            <a:r>
              <a:rPr lang="en-US" dirty="0" smtClean="0"/>
              <a:t> and stratum </a:t>
            </a:r>
            <a:r>
              <a:rPr lang="en-US" dirty="0" err="1" smtClean="0"/>
              <a:t>granulosum</a:t>
            </a:r>
            <a:endParaRPr lang="en-US" dirty="0" smtClean="0"/>
          </a:p>
          <a:p>
            <a:pPr lvl="1" algn="l" rtl="0"/>
            <a:r>
              <a:rPr lang="en-US" dirty="0" smtClean="0"/>
              <a:t>Has a thin </a:t>
            </a:r>
            <a:r>
              <a:rPr lang="en-US" dirty="0" err="1" smtClean="0"/>
              <a:t>startum</a:t>
            </a:r>
            <a:r>
              <a:rPr lang="en-US" dirty="0" smtClean="0"/>
              <a:t> </a:t>
            </a:r>
            <a:r>
              <a:rPr lang="en-US" dirty="0" err="1" smtClean="0"/>
              <a:t>corneum</a:t>
            </a:r>
            <a:endParaRPr lang="en-US" dirty="0" smtClean="0"/>
          </a:p>
          <a:p>
            <a:pPr lvl="1" algn="l" rtl="0"/>
            <a:r>
              <a:rPr lang="en-US" dirty="0" smtClean="0"/>
              <a:t>Has </a:t>
            </a:r>
            <a:r>
              <a:rPr lang="en-US" dirty="0" smtClean="0"/>
              <a:t>hair, rector </a:t>
            </a:r>
            <a:r>
              <a:rPr lang="en-US" dirty="0" err="1" smtClean="0"/>
              <a:t>pilli</a:t>
            </a:r>
            <a:r>
              <a:rPr lang="en-US" dirty="0" smtClean="0"/>
              <a:t> muscles &amp; glands</a:t>
            </a:r>
          </a:p>
          <a:p>
            <a:pPr lvl="1" algn="l" rtl="0"/>
            <a:endParaRPr lang="ar-SA" dirty="0" smtClean="0"/>
          </a:p>
        </p:txBody>
      </p:sp>
      <p:pic>
        <p:nvPicPr>
          <p:cNvPr id="5" name="Picture 4" descr="Fig6_palm_of_h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0"/>
            <a:ext cx="1182624" cy="1785926"/>
          </a:xfrm>
          <a:prstGeom prst="rect">
            <a:avLst/>
          </a:prstGeom>
        </p:spPr>
      </p:pic>
      <p:pic>
        <p:nvPicPr>
          <p:cNvPr id="6" name="Picture 5" descr="fe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54" y="0"/>
            <a:ext cx="1214446" cy="3500438"/>
          </a:xfrm>
          <a:prstGeom prst="rect">
            <a:avLst/>
          </a:prstGeom>
        </p:spPr>
      </p:pic>
      <p:pic>
        <p:nvPicPr>
          <p:cNvPr id="8" name="Picture 7" descr="skin-neck-chin-with-stubble-chest-hairy-male-human-adult-1-DH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7984" y="4214818"/>
            <a:ext cx="2286016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142984"/>
          <a:ext cx="6500826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5288340"/>
            <a:ext cx="350043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Keratinocytes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Largest population.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Arranges in five layers.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Constantly renewed.</a:t>
            </a:r>
            <a:endParaRPr lang="ar-SA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928802"/>
            <a:ext cx="492919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ent Arrow 11"/>
          <p:cNvSpPr/>
          <p:nvPr/>
        </p:nvSpPr>
        <p:spPr bwMode="auto">
          <a:xfrm rot="5400000" flipV="1">
            <a:off x="-535817" y="3250405"/>
            <a:ext cx="3000396" cy="785818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43372" y="1857364"/>
            <a:ext cx="1928826" cy="857256"/>
          </a:xfrm>
          <a:prstGeom prst="roundRect">
            <a:avLst/>
          </a:prstGeom>
          <a:solidFill>
            <a:srgbClr val="F4E59C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071934" y="6072206"/>
            <a:ext cx="1571636" cy="285752"/>
          </a:xfrm>
          <a:prstGeom prst="roundRect">
            <a:avLst/>
          </a:prstGeom>
          <a:solidFill>
            <a:srgbClr val="F4E59C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071934" y="4857760"/>
            <a:ext cx="1214446" cy="428628"/>
          </a:xfrm>
          <a:prstGeom prst="roundRect">
            <a:avLst/>
          </a:prstGeom>
          <a:solidFill>
            <a:srgbClr val="F4E59C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143372" y="5786454"/>
            <a:ext cx="1571636" cy="28575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143372" y="5500702"/>
            <a:ext cx="1571636" cy="285752"/>
          </a:xfrm>
          <a:prstGeom prst="roundRect">
            <a:avLst/>
          </a:prstGeom>
          <a:solidFill>
            <a:srgbClr val="7CC270">
              <a:alpha val="3568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143372" y="5214950"/>
            <a:ext cx="1571636" cy="285752"/>
          </a:xfrm>
          <a:prstGeom prst="roundRect">
            <a:avLst/>
          </a:prstGeom>
          <a:solidFill>
            <a:srgbClr val="7030A0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6DBB8D-E44C-4464-860D-AEF818E69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46DBB8D-E44C-4464-860D-AEF818E69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D2FCA-849D-46AD-862D-CD1BE74E7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FFD2FCA-849D-46AD-862D-CD1BE74E7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1DA75-E5F4-4CFA-8897-359BD0EA7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1DA75-E5F4-4CFA-8897-359BD0EA7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2E3EB0-B3B5-4B67-82AA-4FA1195F6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C12E3EB0-B3B5-4B67-82AA-4FA1195F6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3EFFA5-4CDB-44A7-9B32-4B495A2C1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13EFFA5-4CDB-44A7-9B32-4B495A2C1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DC7C2-A6CE-4E94-B486-FBB48000E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47ADC7C2-A6CE-4E94-B486-FBB48000E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F5C5EE-55C7-44D5-B8A1-69337864C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5DF5C5EE-55C7-44D5-B8A1-69337864C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4AE79D-C727-4E98-B2B4-881DEF195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514AE79D-C727-4E98-B2B4-881DEF195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98F9D8-0AE3-4E77-BA8C-0FC5D12F6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E698F9D8-0AE3-4E77-BA8C-0FC5D12F6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12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5181600"/>
          </a:xfrm>
        </p:spPr>
        <p:txBody>
          <a:bodyPr/>
          <a:lstStyle/>
          <a:p>
            <a:pPr lvl="0"/>
            <a:r>
              <a:rPr lang="en-US" sz="3000" dirty="0" smtClean="0"/>
              <a:t>Stratum </a:t>
            </a:r>
            <a:r>
              <a:rPr lang="en-US" sz="3000" dirty="0" err="1" smtClean="0"/>
              <a:t>corneum</a:t>
            </a:r>
            <a:endParaRPr lang="en-US" sz="3000" dirty="0" smtClean="0"/>
          </a:p>
          <a:p>
            <a:pPr lvl="0"/>
            <a:endParaRPr lang="ar-SA" sz="3000" dirty="0" smtClean="0"/>
          </a:p>
          <a:p>
            <a:pPr lvl="0"/>
            <a:r>
              <a:rPr lang="en-US" sz="3000" dirty="0" smtClean="0"/>
              <a:t>Stratum </a:t>
            </a:r>
            <a:r>
              <a:rPr lang="en-US" sz="3000" dirty="0" err="1" smtClean="0"/>
              <a:t>lucidum</a:t>
            </a:r>
            <a:endParaRPr lang="ar-SA" sz="3000" dirty="0" smtClean="0"/>
          </a:p>
          <a:p>
            <a:pPr lvl="0"/>
            <a:r>
              <a:rPr lang="en-US" sz="3000" dirty="0" smtClean="0"/>
              <a:t>Stratum </a:t>
            </a:r>
            <a:r>
              <a:rPr lang="en-US" sz="3000" dirty="0" err="1" smtClean="0"/>
              <a:t>granulosum</a:t>
            </a:r>
            <a:endParaRPr lang="ar-SA" sz="3000" dirty="0" smtClean="0"/>
          </a:p>
          <a:p>
            <a:pPr lvl="0"/>
            <a:endParaRPr lang="en-US" sz="3000" dirty="0" smtClean="0"/>
          </a:p>
          <a:p>
            <a:pPr lvl="0"/>
            <a:r>
              <a:rPr lang="en-US" sz="3000" dirty="0" smtClean="0"/>
              <a:t>Stratum </a:t>
            </a:r>
            <a:r>
              <a:rPr lang="en-US" sz="3000" dirty="0" err="1" smtClean="0"/>
              <a:t>spinosum</a:t>
            </a:r>
            <a:endParaRPr lang="ar-SA" sz="3000" dirty="0" smtClean="0"/>
          </a:p>
          <a:p>
            <a:pPr lvl="0"/>
            <a:endParaRPr lang="en-US" sz="3000" dirty="0" smtClean="0"/>
          </a:p>
          <a:p>
            <a:pPr lvl="0"/>
            <a:r>
              <a:rPr lang="en-US" sz="3000" dirty="0" smtClean="0"/>
              <a:t>Stratum </a:t>
            </a:r>
            <a:r>
              <a:rPr lang="en-US" sz="3000" dirty="0" err="1" smtClean="0"/>
              <a:t>basale</a:t>
            </a:r>
            <a:endParaRPr lang="ar-SA" sz="3000" dirty="0" smtClean="0"/>
          </a:p>
          <a:p>
            <a:endParaRPr lang="en-US" sz="3000" dirty="0"/>
          </a:p>
        </p:txBody>
      </p:sp>
      <p:pic>
        <p:nvPicPr>
          <p:cNvPr id="4" name="Picture 3" descr="Epiderm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4422"/>
            <a:ext cx="4572000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piderm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03" y="857232"/>
            <a:ext cx="4465697" cy="5572164"/>
          </a:xfrm>
          <a:prstGeom prst="rect">
            <a:avLst/>
          </a:prstGeom>
        </p:spPr>
      </p:pic>
      <p:sp>
        <p:nvSpPr>
          <p:cNvPr id="25" name="Up Arrow 24"/>
          <p:cNvSpPr/>
          <p:nvPr/>
        </p:nvSpPr>
        <p:spPr bwMode="auto">
          <a:xfrm>
            <a:off x="0" y="428604"/>
            <a:ext cx="4857752" cy="592935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Keratinocytes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migrate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upward and begin to accumulate keratin filament and then they die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25" descr="cute-skull-and-crossb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5357826"/>
            <a:ext cx="541821" cy="738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Stratum </a:t>
            </a:r>
            <a:r>
              <a:rPr lang="en-US" dirty="0" err="1" smtClean="0"/>
              <a:t>Basale</a:t>
            </a:r>
            <a:r>
              <a:rPr lang="en-US" dirty="0" smtClean="0"/>
              <a:t> </a:t>
            </a:r>
            <a:r>
              <a:rPr lang="en-US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</a:t>
            </a:r>
            <a:r>
              <a:rPr lang="en-US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germinativum</a:t>
            </a:r>
            <a:r>
              <a:rPr lang="en-US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143504" cy="51816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Deepest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layer.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Supported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by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basement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membrane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which separates it from dermis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n-ea"/>
                <a:cs typeface="+mn-cs"/>
              </a:rPr>
              <a:t>Forms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n-ea"/>
                <a:cs typeface="+mn-cs"/>
              </a:rPr>
              <a:t>inter-digitations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n-ea"/>
                <a:cs typeface="+mn-cs"/>
              </a:rPr>
              <a:t>with dermis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Single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layer of low columnar to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cuboidal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cells.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Basophilic cytoplasm and large nucleus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Has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tonofilaments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Mitotically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active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Have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desmosomes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hemisdesmosomes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ar-SA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 descr="epidermis_bas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143116"/>
            <a:ext cx="4071933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Stratum </a:t>
            </a:r>
            <a:r>
              <a:rPr lang="en-US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spinosum</a:t>
            </a:r>
            <a:r>
              <a:rPr lang="en-US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357818" cy="56388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Thickest layer.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Polyhedral to flattened cells.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Mitotically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active.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With stratum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basale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together referred to as </a:t>
            </a:r>
            <a:r>
              <a:rPr lang="en-US" sz="2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malpighian</a:t>
            </a:r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layer.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Rich in intermediate filaments (</a:t>
            </a:r>
            <a:r>
              <a:rPr lang="en-US" sz="2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tonofilaments</a:t>
            </a:r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 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that radiate through processes to adjacent cells forming intra-cellular bridges.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Tonofilaments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tonofibrils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Eosinophilic</a:t>
            </a: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Has </a:t>
            </a:r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membrane-bounded             granules (lamellar granules</a:t>
            </a:r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 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(contain lipid)</a:t>
            </a:r>
            <a:endParaRPr lang="ar-SA" sz="2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 descr="Epidermis_spinos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571612"/>
            <a:ext cx="3786182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2d">
  <a:themeElements>
    <a:clrScheme name="210tgp_best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0tgp_best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10tgp_best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0tgp_best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0tgp_best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cdb2004192d</Template>
  <TotalTime>367</TotalTime>
  <Words>1254</Words>
  <Application>Microsoft Office PowerPoint</Application>
  <PresentationFormat>On-screen Show (4:3)</PresentationFormat>
  <Paragraphs>224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cdb2004192d</vt:lpstr>
      <vt:lpstr>Slide 1</vt:lpstr>
      <vt:lpstr>Slide 2</vt:lpstr>
      <vt:lpstr>Slide 3</vt:lpstr>
      <vt:lpstr>Types of Skin</vt:lpstr>
      <vt:lpstr>Epidermis</vt:lpstr>
      <vt:lpstr>Layers of Epidermis</vt:lpstr>
      <vt:lpstr>Slide 7</vt:lpstr>
      <vt:lpstr>Stratum Basale (germinativum)</vt:lpstr>
      <vt:lpstr>Stratum spinosum </vt:lpstr>
      <vt:lpstr>Stratum granulosum</vt:lpstr>
      <vt:lpstr>Stratum lucidum</vt:lpstr>
      <vt:lpstr>Stratum corneum</vt:lpstr>
      <vt:lpstr>Non-keratinocytes in epidermis</vt:lpstr>
      <vt:lpstr>Slide 14</vt:lpstr>
      <vt:lpstr>Slide 15</vt:lpstr>
      <vt:lpstr>melanocytes</vt:lpstr>
      <vt:lpstr>Dermis (corium)</vt:lpstr>
      <vt:lpstr>Papillary layer</vt:lpstr>
      <vt:lpstr>Reticular layer</vt:lpstr>
      <vt:lpstr>Reticular layer (cont.)</vt:lpstr>
      <vt:lpstr>Epidermis-Dermis Interface</vt:lpstr>
      <vt:lpstr>Sweat glands</vt:lpstr>
      <vt:lpstr>Slide 23</vt:lpstr>
      <vt:lpstr>Slide 24</vt:lpstr>
      <vt:lpstr>Slide 25</vt:lpstr>
      <vt:lpstr>Coiled duct :</vt:lpstr>
      <vt:lpstr>Apocrine Sweat Glands</vt:lpstr>
      <vt:lpstr>Sebaceous Glands</vt:lpstr>
      <vt:lpstr>Sebaceous gland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</dc:creator>
  <cp:lastModifiedBy>ALBARA</cp:lastModifiedBy>
  <cp:revision>32</cp:revision>
  <dcterms:created xsi:type="dcterms:W3CDTF">2009-05-02T13:08:08Z</dcterms:created>
  <dcterms:modified xsi:type="dcterms:W3CDTF">2009-06-04T17:07:48Z</dcterms:modified>
</cp:coreProperties>
</file>