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7" r:id="rId3"/>
    <p:sldId id="259" r:id="rId4"/>
    <p:sldId id="294" r:id="rId5"/>
    <p:sldId id="295" r:id="rId6"/>
    <p:sldId id="296" r:id="rId7"/>
    <p:sldId id="262" r:id="rId8"/>
    <p:sldId id="297" r:id="rId9"/>
    <p:sldId id="298" r:id="rId10"/>
    <p:sldId id="299" r:id="rId11"/>
    <p:sldId id="265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276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737" autoAdjust="0"/>
  </p:normalViewPr>
  <p:slideViewPr>
    <p:cSldViewPr>
      <p:cViewPr varScale="1">
        <p:scale>
          <a:sx n="48" d="100"/>
          <a:sy n="48" d="100"/>
        </p:scale>
        <p:origin x="-5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627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CF9D3D-3EE0-4CF0-9D61-EFDC80BC1844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D653686-F491-443A-B6CF-7A6175980A5C}">
      <dgm:prSet phldrT="[Text]"/>
      <dgm:spPr/>
      <dgm:t>
        <a:bodyPr/>
        <a:lstStyle/>
        <a:p>
          <a:pPr rtl="1"/>
          <a:r>
            <a:rPr lang="en-US" b="1" dirty="0" smtClean="0"/>
            <a:t>Contents of a lobule</a:t>
          </a:r>
          <a:endParaRPr lang="ar-SA" b="1" dirty="0"/>
        </a:p>
      </dgm:t>
    </dgm:pt>
    <dgm:pt modelId="{DEB45242-40D7-4572-87DF-E3B4B09A0C79}" type="parTrans" cxnId="{522DE179-0702-4DFC-9712-71E8432D917A}">
      <dgm:prSet/>
      <dgm:spPr/>
      <dgm:t>
        <a:bodyPr/>
        <a:lstStyle/>
        <a:p>
          <a:pPr rtl="1"/>
          <a:endParaRPr lang="ar-SA" b="1"/>
        </a:p>
      </dgm:t>
    </dgm:pt>
    <dgm:pt modelId="{89471BC0-EEC4-4F1B-BAB9-ED36024E6A40}" type="sibTrans" cxnId="{522DE179-0702-4DFC-9712-71E8432D917A}">
      <dgm:prSet/>
      <dgm:spPr/>
      <dgm:t>
        <a:bodyPr/>
        <a:lstStyle/>
        <a:p>
          <a:pPr rtl="1"/>
          <a:endParaRPr lang="ar-SA" b="1"/>
        </a:p>
      </dgm:t>
    </dgm:pt>
    <dgm:pt modelId="{1F363B5E-EDEC-4647-8F49-24B3FB910CA9}">
      <dgm:prSet phldrT="[Text]"/>
      <dgm:spPr/>
      <dgm:t>
        <a:bodyPr/>
        <a:lstStyle/>
        <a:p>
          <a:pPr rtl="1"/>
          <a:r>
            <a:rPr lang="en-US" b="1" dirty="0" err="1" smtClean="0"/>
            <a:t>Seminiferous</a:t>
          </a:r>
          <a:r>
            <a:rPr lang="en-US" b="1" dirty="0" smtClean="0"/>
            <a:t> tubules</a:t>
          </a:r>
          <a:endParaRPr lang="ar-SA" b="1" dirty="0"/>
        </a:p>
      </dgm:t>
    </dgm:pt>
    <dgm:pt modelId="{AD77CE84-FB05-4829-A19E-FF2B86925D5D}" type="parTrans" cxnId="{1A39F7C6-8C20-416D-B3E5-8A514342B895}">
      <dgm:prSet/>
      <dgm:spPr/>
      <dgm:t>
        <a:bodyPr/>
        <a:lstStyle/>
        <a:p>
          <a:pPr rtl="1"/>
          <a:endParaRPr lang="ar-SA" b="1"/>
        </a:p>
      </dgm:t>
    </dgm:pt>
    <dgm:pt modelId="{7D6DCBCD-150A-4612-B7FF-3868F4C9090E}" type="sibTrans" cxnId="{1A39F7C6-8C20-416D-B3E5-8A514342B895}">
      <dgm:prSet/>
      <dgm:spPr/>
      <dgm:t>
        <a:bodyPr/>
        <a:lstStyle/>
        <a:p>
          <a:pPr rtl="1"/>
          <a:endParaRPr lang="ar-SA" b="1"/>
        </a:p>
      </dgm:t>
    </dgm:pt>
    <dgm:pt modelId="{155B1880-BB61-4021-91EB-96E28B2211D1}">
      <dgm:prSet phldrT="[Text]"/>
      <dgm:spPr/>
      <dgm:t>
        <a:bodyPr/>
        <a:lstStyle/>
        <a:p>
          <a:pPr rtl="1"/>
          <a:r>
            <a:rPr lang="en-US" b="1" dirty="0" smtClean="0"/>
            <a:t>Connective tissue</a:t>
          </a:r>
          <a:endParaRPr lang="ar-SA" b="1" dirty="0"/>
        </a:p>
      </dgm:t>
    </dgm:pt>
    <dgm:pt modelId="{36F7C368-8387-42A9-BD37-7DE21CE33950}" type="parTrans" cxnId="{12AD41C2-9F73-4C13-A8C0-1EE37C42919E}">
      <dgm:prSet/>
      <dgm:spPr/>
      <dgm:t>
        <a:bodyPr/>
        <a:lstStyle/>
        <a:p>
          <a:pPr rtl="1"/>
          <a:endParaRPr lang="ar-SA" b="1"/>
        </a:p>
      </dgm:t>
    </dgm:pt>
    <dgm:pt modelId="{20D5A1BC-79B8-4D4C-A2D0-278BC0D1A46B}" type="sibTrans" cxnId="{12AD41C2-9F73-4C13-A8C0-1EE37C42919E}">
      <dgm:prSet/>
      <dgm:spPr/>
      <dgm:t>
        <a:bodyPr/>
        <a:lstStyle/>
        <a:p>
          <a:pPr rtl="1"/>
          <a:endParaRPr lang="ar-SA" b="1"/>
        </a:p>
      </dgm:t>
    </dgm:pt>
    <dgm:pt modelId="{A766B33B-35D7-4BD9-B614-4F7123CAD2B0}" type="pres">
      <dgm:prSet presAssocID="{BCCF9D3D-3EE0-4CF0-9D61-EFDC80BC184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CC499FF8-8B31-4E60-BBCC-6CE7FF50E617}" type="pres">
      <dgm:prSet presAssocID="{1D653686-F491-443A-B6CF-7A6175980A5C}" presName="hierRoot1" presStyleCnt="0">
        <dgm:presLayoutVars>
          <dgm:hierBranch val="init"/>
        </dgm:presLayoutVars>
      </dgm:prSet>
      <dgm:spPr/>
    </dgm:pt>
    <dgm:pt modelId="{A716670D-1DB3-4021-9F17-EE0C072F4A28}" type="pres">
      <dgm:prSet presAssocID="{1D653686-F491-443A-B6CF-7A6175980A5C}" presName="rootComposite1" presStyleCnt="0"/>
      <dgm:spPr/>
    </dgm:pt>
    <dgm:pt modelId="{39389C1B-6C67-4C59-BCBD-451C188961ED}" type="pres">
      <dgm:prSet presAssocID="{1D653686-F491-443A-B6CF-7A6175980A5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2B2E23B-A1B3-425C-B175-ABE9161E3850}" type="pres">
      <dgm:prSet presAssocID="{1D653686-F491-443A-B6CF-7A6175980A5C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06B7A9E4-0A86-426A-85D0-48355307685E}" type="pres">
      <dgm:prSet presAssocID="{1D653686-F491-443A-B6CF-7A6175980A5C}" presName="hierChild2" presStyleCnt="0"/>
      <dgm:spPr/>
    </dgm:pt>
    <dgm:pt modelId="{87B1FAEE-681E-4806-A978-5998E8213B72}" type="pres">
      <dgm:prSet presAssocID="{AD77CE84-FB05-4829-A19E-FF2B86925D5D}" presName="Name37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5BA87411-2ACC-494D-BF73-73E4DDAA1986}" type="pres">
      <dgm:prSet presAssocID="{1F363B5E-EDEC-4647-8F49-24B3FB910CA9}" presName="hierRoot2" presStyleCnt="0">
        <dgm:presLayoutVars>
          <dgm:hierBranch val="init"/>
        </dgm:presLayoutVars>
      </dgm:prSet>
      <dgm:spPr/>
    </dgm:pt>
    <dgm:pt modelId="{6D6DED58-8A76-4D93-B3CD-E48CDC713C40}" type="pres">
      <dgm:prSet presAssocID="{1F363B5E-EDEC-4647-8F49-24B3FB910CA9}" presName="rootComposite" presStyleCnt="0"/>
      <dgm:spPr/>
    </dgm:pt>
    <dgm:pt modelId="{1E2C5703-0D64-4B13-B641-0C1AF59B5D33}" type="pres">
      <dgm:prSet presAssocID="{1F363B5E-EDEC-4647-8F49-24B3FB910CA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5DB156E-0053-48A2-BEFF-EEE77C01F59F}" type="pres">
      <dgm:prSet presAssocID="{1F363B5E-EDEC-4647-8F49-24B3FB910CA9}" presName="rootConnector" presStyleLbl="node2" presStyleIdx="0" presStyleCnt="2"/>
      <dgm:spPr/>
      <dgm:t>
        <a:bodyPr/>
        <a:lstStyle/>
        <a:p>
          <a:pPr rtl="1"/>
          <a:endParaRPr lang="ar-SA"/>
        </a:p>
      </dgm:t>
    </dgm:pt>
    <dgm:pt modelId="{0467739C-8326-4415-A5D4-32A2CA3E21A9}" type="pres">
      <dgm:prSet presAssocID="{1F363B5E-EDEC-4647-8F49-24B3FB910CA9}" presName="hierChild4" presStyleCnt="0"/>
      <dgm:spPr/>
    </dgm:pt>
    <dgm:pt modelId="{A5729315-B729-4203-A992-F2E8BF6035FA}" type="pres">
      <dgm:prSet presAssocID="{1F363B5E-EDEC-4647-8F49-24B3FB910CA9}" presName="hierChild5" presStyleCnt="0"/>
      <dgm:spPr/>
    </dgm:pt>
    <dgm:pt modelId="{B4745DEA-BF10-4D13-9C64-F1BB39992572}" type="pres">
      <dgm:prSet presAssocID="{36F7C368-8387-42A9-BD37-7DE21CE33950}" presName="Name37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D30ECB5E-C113-46F2-B600-08E201BE8B13}" type="pres">
      <dgm:prSet presAssocID="{155B1880-BB61-4021-91EB-96E28B2211D1}" presName="hierRoot2" presStyleCnt="0">
        <dgm:presLayoutVars>
          <dgm:hierBranch val="init"/>
        </dgm:presLayoutVars>
      </dgm:prSet>
      <dgm:spPr/>
    </dgm:pt>
    <dgm:pt modelId="{10041A3D-8531-4B8A-9C2D-6553430EA0E5}" type="pres">
      <dgm:prSet presAssocID="{155B1880-BB61-4021-91EB-96E28B2211D1}" presName="rootComposite" presStyleCnt="0"/>
      <dgm:spPr/>
    </dgm:pt>
    <dgm:pt modelId="{6CB1F3AF-B536-4400-9E27-704943C0E2B7}" type="pres">
      <dgm:prSet presAssocID="{155B1880-BB61-4021-91EB-96E28B2211D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2433377-1BAC-4A5B-A59D-F76C58C8A5AF}" type="pres">
      <dgm:prSet presAssocID="{155B1880-BB61-4021-91EB-96E28B2211D1}" presName="rootConnector" presStyleLbl="node2" presStyleIdx="1" presStyleCnt="2"/>
      <dgm:spPr/>
      <dgm:t>
        <a:bodyPr/>
        <a:lstStyle/>
        <a:p>
          <a:pPr rtl="1"/>
          <a:endParaRPr lang="ar-SA"/>
        </a:p>
      </dgm:t>
    </dgm:pt>
    <dgm:pt modelId="{950BA00C-C456-4DCB-A45A-440F6824EC71}" type="pres">
      <dgm:prSet presAssocID="{155B1880-BB61-4021-91EB-96E28B2211D1}" presName="hierChild4" presStyleCnt="0"/>
      <dgm:spPr/>
    </dgm:pt>
    <dgm:pt modelId="{FA594A78-8E30-4B72-8459-D7254F0CA1AC}" type="pres">
      <dgm:prSet presAssocID="{155B1880-BB61-4021-91EB-96E28B2211D1}" presName="hierChild5" presStyleCnt="0"/>
      <dgm:spPr/>
    </dgm:pt>
    <dgm:pt modelId="{A22AD0DD-6D3A-46C5-9656-AD56454A6233}" type="pres">
      <dgm:prSet presAssocID="{1D653686-F491-443A-B6CF-7A6175980A5C}" presName="hierChild3" presStyleCnt="0"/>
      <dgm:spPr/>
    </dgm:pt>
  </dgm:ptLst>
  <dgm:cxnLst>
    <dgm:cxn modelId="{18E6399C-BDFD-4E8B-BFB5-73E396235385}" type="presOf" srcId="{155B1880-BB61-4021-91EB-96E28B2211D1}" destId="{02433377-1BAC-4A5B-A59D-F76C58C8A5AF}" srcOrd="1" destOrd="0" presId="urn:microsoft.com/office/officeart/2005/8/layout/orgChart1"/>
    <dgm:cxn modelId="{75A63949-E360-4A54-80C2-A950A81C24F4}" type="presOf" srcId="{AD77CE84-FB05-4829-A19E-FF2B86925D5D}" destId="{87B1FAEE-681E-4806-A978-5998E8213B72}" srcOrd="0" destOrd="0" presId="urn:microsoft.com/office/officeart/2005/8/layout/orgChart1"/>
    <dgm:cxn modelId="{1A39F7C6-8C20-416D-B3E5-8A514342B895}" srcId="{1D653686-F491-443A-B6CF-7A6175980A5C}" destId="{1F363B5E-EDEC-4647-8F49-24B3FB910CA9}" srcOrd="0" destOrd="0" parTransId="{AD77CE84-FB05-4829-A19E-FF2B86925D5D}" sibTransId="{7D6DCBCD-150A-4612-B7FF-3868F4C9090E}"/>
    <dgm:cxn modelId="{EE04DB3D-AD8A-48B8-A289-C2C4A1110DC4}" type="presOf" srcId="{1D653686-F491-443A-B6CF-7A6175980A5C}" destId="{72B2E23B-A1B3-425C-B175-ABE9161E3850}" srcOrd="1" destOrd="0" presId="urn:microsoft.com/office/officeart/2005/8/layout/orgChart1"/>
    <dgm:cxn modelId="{BF97C596-6EB5-4393-BF66-C4F1AF670D42}" type="presOf" srcId="{BCCF9D3D-3EE0-4CF0-9D61-EFDC80BC1844}" destId="{A766B33B-35D7-4BD9-B614-4F7123CAD2B0}" srcOrd="0" destOrd="0" presId="urn:microsoft.com/office/officeart/2005/8/layout/orgChart1"/>
    <dgm:cxn modelId="{12AD41C2-9F73-4C13-A8C0-1EE37C42919E}" srcId="{1D653686-F491-443A-B6CF-7A6175980A5C}" destId="{155B1880-BB61-4021-91EB-96E28B2211D1}" srcOrd="1" destOrd="0" parTransId="{36F7C368-8387-42A9-BD37-7DE21CE33950}" sibTransId="{20D5A1BC-79B8-4D4C-A2D0-278BC0D1A46B}"/>
    <dgm:cxn modelId="{B968F698-44E4-46FE-AC20-A662A6EA7D46}" type="presOf" srcId="{155B1880-BB61-4021-91EB-96E28B2211D1}" destId="{6CB1F3AF-B536-4400-9E27-704943C0E2B7}" srcOrd="0" destOrd="0" presId="urn:microsoft.com/office/officeart/2005/8/layout/orgChart1"/>
    <dgm:cxn modelId="{522DE179-0702-4DFC-9712-71E8432D917A}" srcId="{BCCF9D3D-3EE0-4CF0-9D61-EFDC80BC1844}" destId="{1D653686-F491-443A-B6CF-7A6175980A5C}" srcOrd="0" destOrd="0" parTransId="{DEB45242-40D7-4572-87DF-E3B4B09A0C79}" sibTransId="{89471BC0-EEC4-4F1B-BAB9-ED36024E6A40}"/>
    <dgm:cxn modelId="{E97C9F99-B28C-4793-A838-D3FD458DED14}" type="presOf" srcId="{1F363B5E-EDEC-4647-8F49-24B3FB910CA9}" destId="{A5DB156E-0053-48A2-BEFF-EEE77C01F59F}" srcOrd="1" destOrd="0" presId="urn:microsoft.com/office/officeart/2005/8/layout/orgChart1"/>
    <dgm:cxn modelId="{EDD70668-881E-4331-AC48-7DE9C1F717AF}" type="presOf" srcId="{1D653686-F491-443A-B6CF-7A6175980A5C}" destId="{39389C1B-6C67-4C59-BCBD-451C188961ED}" srcOrd="0" destOrd="0" presId="urn:microsoft.com/office/officeart/2005/8/layout/orgChart1"/>
    <dgm:cxn modelId="{91E18C62-E307-4AE9-AAAA-AA39C766A717}" type="presOf" srcId="{36F7C368-8387-42A9-BD37-7DE21CE33950}" destId="{B4745DEA-BF10-4D13-9C64-F1BB39992572}" srcOrd="0" destOrd="0" presId="urn:microsoft.com/office/officeart/2005/8/layout/orgChart1"/>
    <dgm:cxn modelId="{58F77423-7DC5-4D5B-B167-A7FF5D86CD05}" type="presOf" srcId="{1F363B5E-EDEC-4647-8F49-24B3FB910CA9}" destId="{1E2C5703-0D64-4B13-B641-0C1AF59B5D33}" srcOrd="0" destOrd="0" presId="urn:microsoft.com/office/officeart/2005/8/layout/orgChart1"/>
    <dgm:cxn modelId="{F44B6627-12B9-4E07-B738-26B90E3DE621}" type="presParOf" srcId="{A766B33B-35D7-4BD9-B614-4F7123CAD2B0}" destId="{CC499FF8-8B31-4E60-BBCC-6CE7FF50E617}" srcOrd="0" destOrd="0" presId="urn:microsoft.com/office/officeart/2005/8/layout/orgChart1"/>
    <dgm:cxn modelId="{39FEF0AD-B94B-4B7B-9D3B-4AAC993E26D9}" type="presParOf" srcId="{CC499FF8-8B31-4E60-BBCC-6CE7FF50E617}" destId="{A716670D-1DB3-4021-9F17-EE0C072F4A28}" srcOrd="0" destOrd="0" presId="urn:microsoft.com/office/officeart/2005/8/layout/orgChart1"/>
    <dgm:cxn modelId="{FFAB7DCA-D473-4B39-8226-807A05C6E0B9}" type="presParOf" srcId="{A716670D-1DB3-4021-9F17-EE0C072F4A28}" destId="{39389C1B-6C67-4C59-BCBD-451C188961ED}" srcOrd="0" destOrd="0" presId="urn:microsoft.com/office/officeart/2005/8/layout/orgChart1"/>
    <dgm:cxn modelId="{CF544E2F-06CB-48A9-A397-FD3E8EE7D1CB}" type="presParOf" srcId="{A716670D-1DB3-4021-9F17-EE0C072F4A28}" destId="{72B2E23B-A1B3-425C-B175-ABE9161E3850}" srcOrd="1" destOrd="0" presId="urn:microsoft.com/office/officeart/2005/8/layout/orgChart1"/>
    <dgm:cxn modelId="{9AFE8CB9-C6BE-4EF9-A369-CC840BD66E71}" type="presParOf" srcId="{CC499FF8-8B31-4E60-BBCC-6CE7FF50E617}" destId="{06B7A9E4-0A86-426A-85D0-48355307685E}" srcOrd="1" destOrd="0" presId="urn:microsoft.com/office/officeart/2005/8/layout/orgChart1"/>
    <dgm:cxn modelId="{9C4ED20F-E553-48CD-B79B-ADF901594674}" type="presParOf" srcId="{06B7A9E4-0A86-426A-85D0-48355307685E}" destId="{87B1FAEE-681E-4806-A978-5998E8213B72}" srcOrd="0" destOrd="0" presId="urn:microsoft.com/office/officeart/2005/8/layout/orgChart1"/>
    <dgm:cxn modelId="{13E85728-0008-450B-B9E2-31EB4BCAA8F3}" type="presParOf" srcId="{06B7A9E4-0A86-426A-85D0-48355307685E}" destId="{5BA87411-2ACC-494D-BF73-73E4DDAA1986}" srcOrd="1" destOrd="0" presId="urn:microsoft.com/office/officeart/2005/8/layout/orgChart1"/>
    <dgm:cxn modelId="{E9EE82D8-CD54-4D8F-BA69-50AED2D32225}" type="presParOf" srcId="{5BA87411-2ACC-494D-BF73-73E4DDAA1986}" destId="{6D6DED58-8A76-4D93-B3CD-E48CDC713C40}" srcOrd="0" destOrd="0" presId="urn:microsoft.com/office/officeart/2005/8/layout/orgChart1"/>
    <dgm:cxn modelId="{35D6A781-5710-4187-98ED-BDE53C578E61}" type="presParOf" srcId="{6D6DED58-8A76-4D93-B3CD-E48CDC713C40}" destId="{1E2C5703-0D64-4B13-B641-0C1AF59B5D33}" srcOrd="0" destOrd="0" presId="urn:microsoft.com/office/officeart/2005/8/layout/orgChart1"/>
    <dgm:cxn modelId="{62D8D1A1-7841-4830-A6AF-45CD7F5AD3B6}" type="presParOf" srcId="{6D6DED58-8A76-4D93-B3CD-E48CDC713C40}" destId="{A5DB156E-0053-48A2-BEFF-EEE77C01F59F}" srcOrd="1" destOrd="0" presId="urn:microsoft.com/office/officeart/2005/8/layout/orgChart1"/>
    <dgm:cxn modelId="{1BD36B9A-9325-4F80-A232-35A64B911D40}" type="presParOf" srcId="{5BA87411-2ACC-494D-BF73-73E4DDAA1986}" destId="{0467739C-8326-4415-A5D4-32A2CA3E21A9}" srcOrd="1" destOrd="0" presId="urn:microsoft.com/office/officeart/2005/8/layout/orgChart1"/>
    <dgm:cxn modelId="{BC66C7F5-9B3E-4F4B-BD24-DCA74A6F66F5}" type="presParOf" srcId="{5BA87411-2ACC-494D-BF73-73E4DDAA1986}" destId="{A5729315-B729-4203-A992-F2E8BF6035FA}" srcOrd="2" destOrd="0" presId="urn:microsoft.com/office/officeart/2005/8/layout/orgChart1"/>
    <dgm:cxn modelId="{6336D38F-63E6-47A5-AE2C-96D54A755F29}" type="presParOf" srcId="{06B7A9E4-0A86-426A-85D0-48355307685E}" destId="{B4745DEA-BF10-4D13-9C64-F1BB39992572}" srcOrd="2" destOrd="0" presId="urn:microsoft.com/office/officeart/2005/8/layout/orgChart1"/>
    <dgm:cxn modelId="{EA3576AC-AA31-4A9C-B3B9-46CC0CFC13A6}" type="presParOf" srcId="{06B7A9E4-0A86-426A-85D0-48355307685E}" destId="{D30ECB5E-C113-46F2-B600-08E201BE8B13}" srcOrd="3" destOrd="0" presId="urn:microsoft.com/office/officeart/2005/8/layout/orgChart1"/>
    <dgm:cxn modelId="{1EB4E238-08B6-44EC-B3FF-89D64BAD4CFB}" type="presParOf" srcId="{D30ECB5E-C113-46F2-B600-08E201BE8B13}" destId="{10041A3D-8531-4B8A-9C2D-6553430EA0E5}" srcOrd="0" destOrd="0" presId="urn:microsoft.com/office/officeart/2005/8/layout/orgChart1"/>
    <dgm:cxn modelId="{87A6C637-D18B-43A6-AABD-F8BE3E3F0F5C}" type="presParOf" srcId="{10041A3D-8531-4B8A-9C2D-6553430EA0E5}" destId="{6CB1F3AF-B536-4400-9E27-704943C0E2B7}" srcOrd="0" destOrd="0" presId="urn:microsoft.com/office/officeart/2005/8/layout/orgChart1"/>
    <dgm:cxn modelId="{C058783C-C9EE-4976-8D74-F641497C7A35}" type="presParOf" srcId="{10041A3D-8531-4B8A-9C2D-6553430EA0E5}" destId="{02433377-1BAC-4A5B-A59D-F76C58C8A5AF}" srcOrd="1" destOrd="0" presId="urn:microsoft.com/office/officeart/2005/8/layout/orgChart1"/>
    <dgm:cxn modelId="{31D6A9D5-D6C2-43F5-9016-FBC8CEB7096B}" type="presParOf" srcId="{D30ECB5E-C113-46F2-B600-08E201BE8B13}" destId="{950BA00C-C456-4DCB-A45A-440F6824EC71}" srcOrd="1" destOrd="0" presId="urn:microsoft.com/office/officeart/2005/8/layout/orgChart1"/>
    <dgm:cxn modelId="{61388240-B0E8-4712-BEEA-A488CDB4DF91}" type="presParOf" srcId="{D30ECB5E-C113-46F2-B600-08E201BE8B13}" destId="{FA594A78-8E30-4B72-8459-D7254F0CA1AC}" srcOrd="2" destOrd="0" presId="urn:microsoft.com/office/officeart/2005/8/layout/orgChart1"/>
    <dgm:cxn modelId="{349F34C0-CB70-431A-9E3E-C76F3DFE4787}" type="presParOf" srcId="{CC499FF8-8B31-4E60-BBCC-6CE7FF50E617}" destId="{A22AD0DD-6D3A-46C5-9656-AD56454A6233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2A7237-C48C-494D-8656-6C4A539EBD2E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pPr rtl="1"/>
          <a:endParaRPr lang="ar-SA"/>
        </a:p>
      </dgm:t>
    </dgm:pt>
    <dgm:pt modelId="{5183B73D-E795-4EEE-84DE-7FAC9C00A212}">
      <dgm:prSet phldrT="[Text]"/>
      <dgm:spPr/>
      <dgm:t>
        <a:bodyPr/>
        <a:lstStyle/>
        <a:p>
          <a:pPr rtl="1"/>
          <a:r>
            <a:rPr lang="en-US" dirty="0" smtClean="0"/>
            <a:t>Types of </a:t>
          </a:r>
          <a:r>
            <a:rPr lang="en-US" dirty="0" err="1" smtClean="0"/>
            <a:t>speratogonia</a:t>
          </a:r>
          <a:endParaRPr lang="ar-SA" dirty="0"/>
        </a:p>
      </dgm:t>
    </dgm:pt>
    <dgm:pt modelId="{9FC4C2BF-9879-4405-A66B-90FBC739E27D}" type="parTrans" cxnId="{DCCA19C6-EDA0-4910-AEAD-3B1AA336AEB7}">
      <dgm:prSet/>
      <dgm:spPr/>
      <dgm:t>
        <a:bodyPr/>
        <a:lstStyle/>
        <a:p>
          <a:pPr rtl="1"/>
          <a:endParaRPr lang="ar-SA"/>
        </a:p>
      </dgm:t>
    </dgm:pt>
    <dgm:pt modelId="{E703579F-8FA7-491F-8F39-20EE99CDB93E}" type="sibTrans" cxnId="{DCCA19C6-EDA0-4910-AEAD-3B1AA336AEB7}">
      <dgm:prSet/>
      <dgm:spPr/>
      <dgm:t>
        <a:bodyPr/>
        <a:lstStyle/>
        <a:p>
          <a:pPr rtl="1"/>
          <a:endParaRPr lang="ar-SA"/>
        </a:p>
      </dgm:t>
    </dgm:pt>
    <dgm:pt modelId="{A34E8DB5-F883-45AD-8810-01FBA6831B1A}">
      <dgm:prSet phldrT="[Text]"/>
      <dgm:spPr/>
      <dgm:t>
        <a:bodyPr/>
        <a:lstStyle/>
        <a:p>
          <a:pPr rtl="1"/>
          <a:r>
            <a:rPr lang="en-US" dirty="0" smtClean="0"/>
            <a:t>Dark type A:</a:t>
          </a:r>
        </a:p>
        <a:p>
          <a:pPr rtl="1"/>
          <a:r>
            <a:rPr lang="en-US" b="1" dirty="0" smtClean="0"/>
            <a:t>Reserve cells</a:t>
          </a:r>
          <a:endParaRPr lang="ar-SA" b="1" dirty="0"/>
        </a:p>
      </dgm:t>
    </dgm:pt>
    <dgm:pt modelId="{58097E57-D3AE-4860-8E69-A87567DF42EB}" type="parTrans" cxnId="{EB0F8C4A-33E4-49F7-91BC-6FF243697A46}">
      <dgm:prSet/>
      <dgm:spPr/>
      <dgm:t>
        <a:bodyPr/>
        <a:lstStyle/>
        <a:p>
          <a:pPr rtl="1"/>
          <a:endParaRPr lang="ar-SA"/>
        </a:p>
      </dgm:t>
    </dgm:pt>
    <dgm:pt modelId="{739943EF-C2F2-40C6-89F0-EC7CCB9D673C}" type="sibTrans" cxnId="{EB0F8C4A-33E4-49F7-91BC-6FF243697A46}">
      <dgm:prSet/>
      <dgm:spPr/>
      <dgm:t>
        <a:bodyPr/>
        <a:lstStyle/>
        <a:p>
          <a:pPr rtl="1"/>
          <a:endParaRPr lang="ar-SA"/>
        </a:p>
      </dgm:t>
    </dgm:pt>
    <dgm:pt modelId="{10629ACC-7228-4BA4-988A-5EEC905E604C}">
      <dgm:prSet phldrT="[Text]"/>
      <dgm:spPr/>
      <dgm:t>
        <a:bodyPr/>
        <a:lstStyle/>
        <a:p>
          <a:pPr rtl="1"/>
          <a:r>
            <a:rPr lang="en-US" dirty="0" smtClean="0"/>
            <a:t>Pale type A:</a:t>
          </a:r>
        </a:p>
        <a:p>
          <a:pPr rtl="1"/>
          <a:r>
            <a:rPr lang="en-US" dirty="0" smtClean="0"/>
            <a:t>Give rise to pale type A and B</a:t>
          </a:r>
          <a:endParaRPr lang="ar-SA" dirty="0"/>
        </a:p>
      </dgm:t>
    </dgm:pt>
    <dgm:pt modelId="{74BF5D4C-BC81-46BE-9CCB-3929CE8992EB}" type="parTrans" cxnId="{A8D2611B-B223-4062-91E5-FB5F128DCB2E}">
      <dgm:prSet/>
      <dgm:spPr/>
      <dgm:t>
        <a:bodyPr/>
        <a:lstStyle/>
        <a:p>
          <a:pPr rtl="1"/>
          <a:endParaRPr lang="ar-SA"/>
        </a:p>
      </dgm:t>
    </dgm:pt>
    <dgm:pt modelId="{1A98D25C-D8C3-4E92-81C3-05F02BB43E5A}" type="sibTrans" cxnId="{A8D2611B-B223-4062-91E5-FB5F128DCB2E}">
      <dgm:prSet/>
      <dgm:spPr/>
      <dgm:t>
        <a:bodyPr/>
        <a:lstStyle/>
        <a:p>
          <a:pPr rtl="1"/>
          <a:endParaRPr lang="ar-SA"/>
        </a:p>
      </dgm:t>
    </dgm:pt>
    <dgm:pt modelId="{DF05DC67-D3EB-488F-8C4D-E2FD0BB177D9}">
      <dgm:prSet phldrT="[Text]"/>
      <dgm:spPr/>
      <dgm:t>
        <a:bodyPr/>
        <a:lstStyle/>
        <a:p>
          <a:pPr rtl="1"/>
          <a:r>
            <a:rPr lang="en-US" dirty="0" smtClean="0"/>
            <a:t>Pale Type B:</a:t>
          </a:r>
        </a:p>
        <a:p>
          <a:pPr rtl="1"/>
          <a:r>
            <a:rPr lang="en-US" dirty="0" smtClean="0"/>
            <a:t>Give rise to </a:t>
          </a:r>
          <a:r>
            <a:rPr lang="en-US" dirty="0" err="1" smtClean="0"/>
            <a:t>spermatocytes</a:t>
          </a:r>
          <a:endParaRPr lang="ar-SA" dirty="0"/>
        </a:p>
      </dgm:t>
    </dgm:pt>
    <dgm:pt modelId="{4672EA33-064D-44FA-8776-E66796BFBDFE}" type="parTrans" cxnId="{69661584-F313-4C90-8872-F773499133D4}">
      <dgm:prSet/>
      <dgm:spPr/>
      <dgm:t>
        <a:bodyPr/>
        <a:lstStyle/>
        <a:p>
          <a:pPr rtl="1"/>
          <a:endParaRPr lang="ar-SA"/>
        </a:p>
      </dgm:t>
    </dgm:pt>
    <dgm:pt modelId="{188FF069-764A-46AC-AA1A-811F74B7AB93}" type="sibTrans" cxnId="{69661584-F313-4C90-8872-F773499133D4}">
      <dgm:prSet/>
      <dgm:spPr/>
      <dgm:t>
        <a:bodyPr/>
        <a:lstStyle/>
        <a:p>
          <a:pPr rtl="1"/>
          <a:endParaRPr lang="ar-SA"/>
        </a:p>
      </dgm:t>
    </dgm:pt>
    <dgm:pt modelId="{31DEFCC6-E911-4216-BE79-3541E1B3743D}" type="pres">
      <dgm:prSet presAssocID="{FE2A7237-C48C-494D-8656-6C4A539EBD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B7071303-AF53-4009-9136-7BA6D2E44987}" type="pres">
      <dgm:prSet presAssocID="{5183B73D-E795-4EEE-84DE-7FAC9C00A212}" presName="hierRoot1" presStyleCnt="0">
        <dgm:presLayoutVars>
          <dgm:hierBranch val="init"/>
        </dgm:presLayoutVars>
      </dgm:prSet>
      <dgm:spPr/>
    </dgm:pt>
    <dgm:pt modelId="{B1D56F2A-AE8B-4855-9F13-73F67F031DEB}" type="pres">
      <dgm:prSet presAssocID="{5183B73D-E795-4EEE-84DE-7FAC9C00A212}" presName="rootComposite1" presStyleCnt="0"/>
      <dgm:spPr/>
    </dgm:pt>
    <dgm:pt modelId="{5320EB42-845F-4BF7-A1F1-AD96C7FB0BF4}" type="pres">
      <dgm:prSet presAssocID="{5183B73D-E795-4EEE-84DE-7FAC9C00A212}" presName="rootText1" presStyleLbl="node0" presStyleIdx="0" presStyleCnt="1" custScaleY="13384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FEAF601-3016-4973-9604-1CA26A0227A3}" type="pres">
      <dgm:prSet presAssocID="{5183B73D-E795-4EEE-84DE-7FAC9C00A212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1F2BE7AF-8856-42AC-AC48-63969CA7318C}" type="pres">
      <dgm:prSet presAssocID="{5183B73D-E795-4EEE-84DE-7FAC9C00A212}" presName="hierChild2" presStyleCnt="0"/>
      <dgm:spPr/>
    </dgm:pt>
    <dgm:pt modelId="{F0A3126D-0710-441E-A97E-D199AC65085A}" type="pres">
      <dgm:prSet presAssocID="{58097E57-D3AE-4860-8E69-A87567DF42EB}" presName="Name37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43944DF6-0560-462C-9454-29F0EECA6E55}" type="pres">
      <dgm:prSet presAssocID="{A34E8DB5-F883-45AD-8810-01FBA6831B1A}" presName="hierRoot2" presStyleCnt="0">
        <dgm:presLayoutVars>
          <dgm:hierBranch val="init"/>
        </dgm:presLayoutVars>
      </dgm:prSet>
      <dgm:spPr/>
    </dgm:pt>
    <dgm:pt modelId="{539E7E11-E2CD-4899-B3EB-43D0A2E0671E}" type="pres">
      <dgm:prSet presAssocID="{A34E8DB5-F883-45AD-8810-01FBA6831B1A}" presName="rootComposite" presStyleCnt="0"/>
      <dgm:spPr/>
    </dgm:pt>
    <dgm:pt modelId="{81CECB42-D21E-4162-B9B3-35BF07A0BC21}" type="pres">
      <dgm:prSet presAssocID="{A34E8DB5-F883-45AD-8810-01FBA6831B1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0FCE052-3ED3-40EB-B292-11B31ABCF6D3}" type="pres">
      <dgm:prSet presAssocID="{A34E8DB5-F883-45AD-8810-01FBA6831B1A}" presName="rootConnector" presStyleLbl="node2" presStyleIdx="0" presStyleCnt="3"/>
      <dgm:spPr/>
      <dgm:t>
        <a:bodyPr/>
        <a:lstStyle/>
        <a:p>
          <a:pPr rtl="1"/>
          <a:endParaRPr lang="ar-SA"/>
        </a:p>
      </dgm:t>
    </dgm:pt>
    <dgm:pt modelId="{27D74E54-C297-4AF7-83DC-DC05DBD268F8}" type="pres">
      <dgm:prSet presAssocID="{A34E8DB5-F883-45AD-8810-01FBA6831B1A}" presName="hierChild4" presStyleCnt="0"/>
      <dgm:spPr/>
    </dgm:pt>
    <dgm:pt modelId="{041E7786-6DBA-49A7-891C-EF54CD58D017}" type="pres">
      <dgm:prSet presAssocID="{A34E8DB5-F883-45AD-8810-01FBA6831B1A}" presName="hierChild5" presStyleCnt="0"/>
      <dgm:spPr/>
    </dgm:pt>
    <dgm:pt modelId="{F97590EE-650F-4C28-B87E-A821EE75E53B}" type="pres">
      <dgm:prSet presAssocID="{74BF5D4C-BC81-46BE-9CCB-3929CE8992EB}" presName="Name37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2D5BA74C-A479-4DBD-9CEA-335C230C4527}" type="pres">
      <dgm:prSet presAssocID="{10629ACC-7228-4BA4-988A-5EEC905E604C}" presName="hierRoot2" presStyleCnt="0">
        <dgm:presLayoutVars>
          <dgm:hierBranch val="init"/>
        </dgm:presLayoutVars>
      </dgm:prSet>
      <dgm:spPr/>
    </dgm:pt>
    <dgm:pt modelId="{51D360E1-F819-457B-9220-5C5FC1A68BDE}" type="pres">
      <dgm:prSet presAssocID="{10629ACC-7228-4BA4-988A-5EEC905E604C}" presName="rootComposite" presStyleCnt="0"/>
      <dgm:spPr/>
    </dgm:pt>
    <dgm:pt modelId="{5581CDE1-4BFC-4AB3-B346-D8277C74F15C}" type="pres">
      <dgm:prSet presAssocID="{10629ACC-7228-4BA4-988A-5EEC905E604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6CF831D-8A36-46BD-9AFF-5BC88CC1620F}" type="pres">
      <dgm:prSet presAssocID="{10629ACC-7228-4BA4-988A-5EEC905E604C}" presName="rootConnector" presStyleLbl="node2" presStyleIdx="1" presStyleCnt="3"/>
      <dgm:spPr/>
      <dgm:t>
        <a:bodyPr/>
        <a:lstStyle/>
        <a:p>
          <a:pPr rtl="1"/>
          <a:endParaRPr lang="ar-SA"/>
        </a:p>
      </dgm:t>
    </dgm:pt>
    <dgm:pt modelId="{55226584-ED1B-43AB-BEA1-11B8FA22C317}" type="pres">
      <dgm:prSet presAssocID="{10629ACC-7228-4BA4-988A-5EEC905E604C}" presName="hierChild4" presStyleCnt="0"/>
      <dgm:spPr/>
    </dgm:pt>
    <dgm:pt modelId="{95338DCF-6720-4D0B-B48C-1A33C37FD941}" type="pres">
      <dgm:prSet presAssocID="{10629ACC-7228-4BA4-988A-5EEC905E604C}" presName="hierChild5" presStyleCnt="0"/>
      <dgm:spPr/>
    </dgm:pt>
    <dgm:pt modelId="{DA3378FE-B109-422E-BC31-07DDEB9D7F9C}" type="pres">
      <dgm:prSet presAssocID="{4672EA33-064D-44FA-8776-E66796BFBDFE}" presName="Name37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96CF9DEB-775E-4688-85E6-1874153AE622}" type="pres">
      <dgm:prSet presAssocID="{DF05DC67-D3EB-488F-8C4D-E2FD0BB177D9}" presName="hierRoot2" presStyleCnt="0">
        <dgm:presLayoutVars>
          <dgm:hierBranch val="init"/>
        </dgm:presLayoutVars>
      </dgm:prSet>
      <dgm:spPr/>
    </dgm:pt>
    <dgm:pt modelId="{D7F5B8CE-DACF-4164-B627-2C7923F06228}" type="pres">
      <dgm:prSet presAssocID="{DF05DC67-D3EB-488F-8C4D-E2FD0BB177D9}" presName="rootComposite" presStyleCnt="0"/>
      <dgm:spPr/>
    </dgm:pt>
    <dgm:pt modelId="{742870ED-6EAD-4EBB-9F7C-92D35649FF13}" type="pres">
      <dgm:prSet presAssocID="{DF05DC67-D3EB-488F-8C4D-E2FD0BB177D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5F219D2-FCAE-4925-AF79-4779304E17FC}" type="pres">
      <dgm:prSet presAssocID="{DF05DC67-D3EB-488F-8C4D-E2FD0BB177D9}" presName="rootConnector" presStyleLbl="node2" presStyleIdx="2" presStyleCnt="3"/>
      <dgm:spPr/>
      <dgm:t>
        <a:bodyPr/>
        <a:lstStyle/>
        <a:p>
          <a:pPr rtl="1"/>
          <a:endParaRPr lang="ar-SA"/>
        </a:p>
      </dgm:t>
    </dgm:pt>
    <dgm:pt modelId="{5E37547F-A66C-423C-B319-D6549495FD04}" type="pres">
      <dgm:prSet presAssocID="{DF05DC67-D3EB-488F-8C4D-E2FD0BB177D9}" presName="hierChild4" presStyleCnt="0"/>
      <dgm:spPr/>
    </dgm:pt>
    <dgm:pt modelId="{281BD0BA-363B-4343-890D-02DFAA831FE6}" type="pres">
      <dgm:prSet presAssocID="{DF05DC67-D3EB-488F-8C4D-E2FD0BB177D9}" presName="hierChild5" presStyleCnt="0"/>
      <dgm:spPr/>
    </dgm:pt>
    <dgm:pt modelId="{F5865E33-A7C9-4591-BC61-F9BBCC75530B}" type="pres">
      <dgm:prSet presAssocID="{5183B73D-E795-4EEE-84DE-7FAC9C00A212}" presName="hierChild3" presStyleCnt="0"/>
      <dgm:spPr/>
    </dgm:pt>
  </dgm:ptLst>
  <dgm:cxnLst>
    <dgm:cxn modelId="{6B5BDDB4-6739-48A7-B71C-C9FCB28795F6}" type="presOf" srcId="{A34E8DB5-F883-45AD-8810-01FBA6831B1A}" destId="{81CECB42-D21E-4162-B9B3-35BF07A0BC21}" srcOrd="0" destOrd="0" presId="urn:microsoft.com/office/officeart/2005/8/layout/orgChart1"/>
    <dgm:cxn modelId="{A8D2611B-B223-4062-91E5-FB5F128DCB2E}" srcId="{5183B73D-E795-4EEE-84DE-7FAC9C00A212}" destId="{10629ACC-7228-4BA4-988A-5EEC905E604C}" srcOrd="1" destOrd="0" parTransId="{74BF5D4C-BC81-46BE-9CCB-3929CE8992EB}" sibTransId="{1A98D25C-D8C3-4E92-81C3-05F02BB43E5A}"/>
    <dgm:cxn modelId="{69661584-F313-4C90-8872-F773499133D4}" srcId="{5183B73D-E795-4EEE-84DE-7FAC9C00A212}" destId="{DF05DC67-D3EB-488F-8C4D-E2FD0BB177D9}" srcOrd="2" destOrd="0" parTransId="{4672EA33-064D-44FA-8776-E66796BFBDFE}" sibTransId="{188FF069-764A-46AC-AA1A-811F74B7AB93}"/>
    <dgm:cxn modelId="{DF57E1A6-ABB7-4FD5-97CE-C015A63140E6}" type="presOf" srcId="{A34E8DB5-F883-45AD-8810-01FBA6831B1A}" destId="{F0FCE052-3ED3-40EB-B292-11B31ABCF6D3}" srcOrd="1" destOrd="0" presId="urn:microsoft.com/office/officeart/2005/8/layout/orgChart1"/>
    <dgm:cxn modelId="{798A6267-4513-488F-A7A2-5E49742280D0}" type="presOf" srcId="{FE2A7237-C48C-494D-8656-6C4A539EBD2E}" destId="{31DEFCC6-E911-4216-BE79-3541E1B3743D}" srcOrd="0" destOrd="0" presId="urn:microsoft.com/office/officeart/2005/8/layout/orgChart1"/>
    <dgm:cxn modelId="{EB0F8C4A-33E4-49F7-91BC-6FF243697A46}" srcId="{5183B73D-E795-4EEE-84DE-7FAC9C00A212}" destId="{A34E8DB5-F883-45AD-8810-01FBA6831B1A}" srcOrd="0" destOrd="0" parTransId="{58097E57-D3AE-4860-8E69-A87567DF42EB}" sibTransId="{739943EF-C2F2-40C6-89F0-EC7CCB9D673C}"/>
    <dgm:cxn modelId="{46E8A19C-40A7-41E7-A96E-3675D24FADB8}" type="presOf" srcId="{4672EA33-064D-44FA-8776-E66796BFBDFE}" destId="{DA3378FE-B109-422E-BC31-07DDEB9D7F9C}" srcOrd="0" destOrd="0" presId="urn:microsoft.com/office/officeart/2005/8/layout/orgChart1"/>
    <dgm:cxn modelId="{3602017E-BFBA-4A61-A93F-8EF3EED3CF40}" type="presOf" srcId="{58097E57-D3AE-4860-8E69-A87567DF42EB}" destId="{F0A3126D-0710-441E-A97E-D199AC65085A}" srcOrd="0" destOrd="0" presId="urn:microsoft.com/office/officeart/2005/8/layout/orgChart1"/>
    <dgm:cxn modelId="{398F7269-7933-43EC-8268-ADF7F595B5F9}" type="presOf" srcId="{74BF5D4C-BC81-46BE-9CCB-3929CE8992EB}" destId="{F97590EE-650F-4C28-B87E-A821EE75E53B}" srcOrd="0" destOrd="0" presId="urn:microsoft.com/office/officeart/2005/8/layout/orgChart1"/>
    <dgm:cxn modelId="{DCCA19C6-EDA0-4910-AEAD-3B1AA336AEB7}" srcId="{FE2A7237-C48C-494D-8656-6C4A539EBD2E}" destId="{5183B73D-E795-4EEE-84DE-7FAC9C00A212}" srcOrd="0" destOrd="0" parTransId="{9FC4C2BF-9879-4405-A66B-90FBC739E27D}" sibTransId="{E703579F-8FA7-491F-8F39-20EE99CDB93E}"/>
    <dgm:cxn modelId="{B6D2BACE-B646-4AF3-A71F-03D14A8BF986}" type="presOf" srcId="{5183B73D-E795-4EEE-84DE-7FAC9C00A212}" destId="{5320EB42-845F-4BF7-A1F1-AD96C7FB0BF4}" srcOrd="0" destOrd="0" presId="urn:microsoft.com/office/officeart/2005/8/layout/orgChart1"/>
    <dgm:cxn modelId="{998D677B-75E7-478B-A112-F3550758A4CC}" type="presOf" srcId="{5183B73D-E795-4EEE-84DE-7FAC9C00A212}" destId="{6FEAF601-3016-4973-9604-1CA26A0227A3}" srcOrd="1" destOrd="0" presId="urn:microsoft.com/office/officeart/2005/8/layout/orgChart1"/>
    <dgm:cxn modelId="{18FB2774-892D-4DDB-9D34-C3A41B1678EB}" type="presOf" srcId="{DF05DC67-D3EB-488F-8C4D-E2FD0BB177D9}" destId="{742870ED-6EAD-4EBB-9F7C-92D35649FF13}" srcOrd="0" destOrd="0" presId="urn:microsoft.com/office/officeart/2005/8/layout/orgChart1"/>
    <dgm:cxn modelId="{9332F338-F275-4480-A50C-BC0A8A9D6FE3}" type="presOf" srcId="{10629ACC-7228-4BA4-988A-5EEC905E604C}" destId="{26CF831D-8A36-46BD-9AFF-5BC88CC1620F}" srcOrd="1" destOrd="0" presId="urn:microsoft.com/office/officeart/2005/8/layout/orgChart1"/>
    <dgm:cxn modelId="{6DA6A187-9604-4BC3-A6A0-1083E6B11E9A}" type="presOf" srcId="{DF05DC67-D3EB-488F-8C4D-E2FD0BB177D9}" destId="{35F219D2-FCAE-4925-AF79-4779304E17FC}" srcOrd="1" destOrd="0" presId="urn:microsoft.com/office/officeart/2005/8/layout/orgChart1"/>
    <dgm:cxn modelId="{502CAE00-E679-4564-94FB-42DA0D7A6940}" type="presOf" srcId="{10629ACC-7228-4BA4-988A-5EEC905E604C}" destId="{5581CDE1-4BFC-4AB3-B346-D8277C74F15C}" srcOrd="0" destOrd="0" presId="urn:microsoft.com/office/officeart/2005/8/layout/orgChart1"/>
    <dgm:cxn modelId="{350F8DCC-D020-49E1-9C9F-2157637E338E}" type="presParOf" srcId="{31DEFCC6-E911-4216-BE79-3541E1B3743D}" destId="{B7071303-AF53-4009-9136-7BA6D2E44987}" srcOrd="0" destOrd="0" presId="urn:microsoft.com/office/officeart/2005/8/layout/orgChart1"/>
    <dgm:cxn modelId="{2F5E3B5B-B4B4-4BDE-9540-2C982F123ECC}" type="presParOf" srcId="{B7071303-AF53-4009-9136-7BA6D2E44987}" destId="{B1D56F2A-AE8B-4855-9F13-73F67F031DEB}" srcOrd="0" destOrd="0" presId="urn:microsoft.com/office/officeart/2005/8/layout/orgChart1"/>
    <dgm:cxn modelId="{63B651C9-7B39-4237-8836-7AFFB4F39CE3}" type="presParOf" srcId="{B1D56F2A-AE8B-4855-9F13-73F67F031DEB}" destId="{5320EB42-845F-4BF7-A1F1-AD96C7FB0BF4}" srcOrd="0" destOrd="0" presId="urn:microsoft.com/office/officeart/2005/8/layout/orgChart1"/>
    <dgm:cxn modelId="{8A0AC899-9902-4C29-B6CB-7ABF4CA254AD}" type="presParOf" srcId="{B1D56F2A-AE8B-4855-9F13-73F67F031DEB}" destId="{6FEAF601-3016-4973-9604-1CA26A0227A3}" srcOrd="1" destOrd="0" presId="urn:microsoft.com/office/officeart/2005/8/layout/orgChart1"/>
    <dgm:cxn modelId="{113613F9-7B64-4A37-90E2-301169ACCA48}" type="presParOf" srcId="{B7071303-AF53-4009-9136-7BA6D2E44987}" destId="{1F2BE7AF-8856-42AC-AC48-63969CA7318C}" srcOrd="1" destOrd="0" presId="urn:microsoft.com/office/officeart/2005/8/layout/orgChart1"/>
    <dgm:cxn modelId="{63800114-39BF-48B5-961D-A03800648679}" type="presParOf" srcId="{1F2BE7AF-8856-42AC-AC48-63969CA7318C}" destId="{F0A3126D-0710-441E-A97E-D199AC65085A}" srcOrd="0" destOrd="0" presId="urn:microsoft.com/office/officeart/2005/8/layout/orgChart1"/>
    <dgm:cxn modelId="{2815CA39-8A80-4F6B-BCBA-28DA9A1586CC}" type="presParOf" srcId="{1F2BE7AF-8856-42AC-AC48-63969CA7318C}" destId="{43944DF6-0560-462C-9454-29F0EECA6E55}" srcOrd="1" destOrd="0" presId="urn:microsoft.com/office/officeart/2005/8/layout/orgChart1"/>
    <dgm:cxn modelId="{EA58E128-CDF6-4B2C-B666-DEF270CA4BEA}" type="presParOf" srcId="{43944DF6-0560-462C-9454-29F0EECA6E55}" destId="{539E7E11-E2CD-4899-B3EB-43D0A2E0671E}" srcOrd="0" destOrd="0" presId="urn:microsoft.com/office/officeart/2005/8/layout/orgChart1"/>
    <dgm:cxn modelId="{36969D06-77C8-4A2B-8DAA-56F4C51EC198}" type="presParOf" srcId="{539E7E11-E2CD-4899-B3EB-43D0A2E0671E}" destId="{81CECB42-D21E-4162-B9B3-35BF07A0BC21}" srcOrd="0" destOrd="0" presId="urn:microsoft.com/office/officeart/2005/8/layout/orgChart1"/>
    <dgm:cxn modelId="{43F3F71B-4363-4DE3-9626-0210D1C49B8D}" type="presParOf" srcId="{539E7E11-E2CD-4899-B3EB-43D0A2E0671E}" destId="{F0FCE052-3ED3-40EB-B292-11B31ABCF6D3}" srcOrd="1" destOrd="0" presId="urn:microsoft.com/office/officeart/2005/8/layout/orgChart1"/>
    <dgm:cxn modelId="{17373978-A4E0-4761-A1BE-BE73BD215B94}" type="presParOf" srcId="{43944DF6-0560-462C-9454-29F0EECA6E55}" destId="{27D74E54-C297-4AF7-83DC-DC05DBD268F8}" srcOrd="1" destOrd="0" presId="urn:microsoft.com/office/officeart/2005/8/layout/orgChart1"/>
    <dgm:cxn modelId="{F18957CE-DF5E-41B1-9EA1-6A82B671111C}" type="presParOf" srcId="{43944DF6-0560-462C-9454-29F0EECA6E55}" destId="{041E7786-6DBA-49A7-891C-EF54CD58D017}" srcOrd="2" destOrd="0" presId="urn:microsoft.com/office/officeart/2005/8/layout/orgChart1"/>
    <dgm:cxn modelId="{1CE9194C-749E-4A02-9B29-AA4DC59A58A6}" type="presParOf" srcId="{1F2BE7AF-8856-42AC-AC48-63969CA7318C}" destId="{F97590EE-650F-4C28-B87E-A821EE75E53B}" srcOrd="2" destOrd="0" presId="urn:microsoft.com/office/officeart/2005/8/layout/orgChart1"/>
    <dgm:cxn modelId="{E3A82A39-E160-4B8F-AE3D-6BA185458323}" type="presParOf" srcId="{1F2BE7AF-8856-42AC-AC48-63969CA7318C}" destId="{2D5BA74C-A479-4DBD-9CEA-335C230C4527}" srcOrd="3" destOrd="0" presId="urn:microsoft.com/office/officeart/2005/8/layout/orgChart1"/>
    <dgm:cxn modelId="{D91B61F1-DF9C-4E86-8A87-E8BE546AF657}" type="presParOf" srcId="{2D5BA74C-A479-4DBD-9CEA-335C230C4527}" destId="{51D360E1-F819-457B-9220-5C5FC1A68BDE}" srcOrd="0" destOrd="0" presId="urn:microsoft.com/office/officeart/2005/8/layout/orgChart1"/>
    <dgm:cxn modelId="{647B1572-F522-4943-9AFD-DFEFFDB902EA}" type="presParOf" srcId="{51D360E1-F819-457B-9220-5C5FC1A68BDE}" destId="{5581CDE1-4BFC-4AB3-B346-D8277C74F15C}" srcOrd="0" destOrd="0" presId="urn:microsoft.com/office/officeart/2005/8/layout/orgChart1"/>
    <dgm:cxn modelId="{2560FF34-B7BE-4ACC-9A9F-87F539F26100}" type="presParOf" srcId="{51D360E1-F819-457B-9220-5C5FC1A68BDE}" destId="{26CF831D-8A36-46BD-9AFF-5BC88CC1620F}" srcOrd="1" destOrd="0" presId="urn:microsoft.com/office/officeart/2005/8/layout/orgChart1"/>
    <dgm:cxn modelId="{F3B147F1-E469-4337-9D85-6D68208B2197}" type="presParOf" srcId="{2D5BA74C-A479-4DBD-9CEA-335C230C4527}" destId="{55226584-ED1B-43AB-BEA1-11B8FA22C317}" srcOrd="1" destOrd="0" presId="urn:microsoft.com/office/officeart/2005/8/layout/orgChart1"/>
    <dgm:cxn modelId="{3DB307E4-DA4D-4AE9-814F-365B06B94B1D}" type="presParOf" srcId="{2D5BA74C-A479-4DBD-9CEA-335C230C4527}" destId="{95338DCF-6720-4D0B-B48C-1A33C37FD941}" srcOrd="2" destOrd="0" presId="urn:microsoft.com/office/officeart/2005/8/layout/orgChart1"/>
    <dgm:cxn modelId="{7A5211DF-54F8-4305-8D37-D1DC07484ED8}" type="presParOf" srcId="{1F2BE7AF-8856-42AC-AC48-63969CA7318C}" destId="{DA3378FE-B109-422E-BC31-07DDEB9D7F9C}" srcOrd="4" destOrd="0" presId="urn:microsoft.com/office/officeart/2005/8/layout/orgChart1"/>
    <dgm:cxn modelId="{013AA6E3-318D-4BCA-B3E2-69A9E08A6F39}" type="presParOf" srcId="{1F2BE7AF-8856-42AC-AC48-63969CA7318C}" destId="{96CF9DEB-775E-4688-85E6-1874153AE622}" srcOrd="5" destOrd="0" presId="urn:microsoft.com/office/officeart/2005/8/layout/orgChart1"/>
    <dgm:cxn modelId="{9034BF38-73F0-44F8-9A1A-001D70BB557A}" type="presParOf" srcId="{96CF9DEB-775E-4688-85E6-1874153AE622}" destId="{D7F5B8CE-DACF-4164-B627-2C7923F06228}" srcOrd="0" destOrd="0" presId="urn:microsoft.com/office/officeart/2005/8/layout/orgChart1"/>
    <dgm:cxn modelId="{2E73D6CC-DE63-49DB-93D5-09172C8A3895}" type="presParOf" srcId="{D7F5B8CE-DACF-4164-B627-2C7923F06228}" destId="{742870ED-6EAD-4EBB-9F7C-92D35649FF13}" srcOrd="0" destOrd="0" presId="urn:microsoft.com/office/officeart/2005/8/layout/orgChart1"/>
    <dgm:cxn modelId="{694A9C8A-9CAE-4D88-9762-7E8849D0CBB2}" type="presParOf" srcId="{D7F5B8CE-DACF-4164-B627-2C7923F06228}" destId="{35F219D2-FCAE-4925-AF79-4779304E17FC}" srcOrd="1" destOrd="0" presId="urn:microsoft.com/office/officeart/2005/8/layout/orgChart1"/>
    <dgm:cxn modelId="{F7191E42-6933-4AB3-9C1D-C7825C57F14A}" type="presParOf" srcId="{96CF9DEB-775E-4688-85E6-1874153AE622}" destId="{5E37547F-A66C-423C-B319-D6549495FD04}" srcOrd="1" destOrd="0" presId="urn:microsoft.com/office/officeart/2005/8/layout/orgChart1"/>
    <dgm:cxn modelId="{91FB7C98-BF9D-4218-8044-094273E3E69C}" type="presParOf" srcId="{96CF9DEB-775E-4688-85E6-1874153AE622}" destId="{281BD0BA-363B-4343-890D-02DFAA831FE6}" srcOrd="2" destOrd="0" presId="urn:microsoft.com/office/officeart/2005/8/layout/orgChart1"/>
    <dgm:cxn modelId="{42F626EF-377A-4B8F-B3B6-D45767A292B8}" type="presParOf" srcId="{B7071303-AF53-4009-9136-7BA6D2E44987}" destId="{F5865E33-A7C9-4591-BC61-F9BBCC75530B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8B33C1-71C2-47FC-B913-1488480EBB25}" type="doc">
      <dgm:prSet loTypeId="urn:microsoft.com/office/officeart/2005/8/layout/vProcess5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D5790F-1AEE-47D5-803E-27B388D68F63}">
      <dgm:prSet phldrT="[Text]"/>
      <dgm:spPr/>
      <dgm:t>
        <a:bodyPr/>
        <a:lstStyle/>
        <a:p>
          <a:r>
            <a:rPr lang="en-US" b="1" dirty="0" smtClean="0">
              <a:effectLst/>
            </a:rPr>
            <a:t>Formation of flagella</a:t>
          </a:r>
          <a:endParaRPr lang="en-US" b="1" dirty="0"/>
        </a:p>
      </dgm:t>
    </dgm:pt>
    <dgm:pt modelId="{06E54EA2-B4EC-4D82-A9CB-0D9128C28419}" type="parTrans" cxnId="{ECC52D5F-ADED-4D1A-B6BA-E2B51423DB91}">
      <dgm:prSet/>
      <dgm:spPr/>
      <dgm:t>
        <a:bodyPr/>
        <a:lstStyle/>
        <a:p>
          <a:endParaRPr lang="en-US" b="1"/>
        </a:p>
      </dgm:t>
    </dgm:pt>
    <dgm:pt modelId="{2982E3BF-3350-4C00-B2E9-DC632AC00FE5}" type="sibTrans" cxnId="{ECC52D5F-ADED-4D1A-B6BA-E2B51423DB91}">
      <dgm:prSet/>
      <dgm:spPr/>
      <dgm:t>
        <a:bodyPr/>
        <a:lstStyle/>
        <a:p>
          <a:endParaRPr lang="en-US" b="1"/>
        </a:p>
      </dgm:t>
    </dgm:pt>
    <dgm:pt modelId="{87A7DFB2-3B58-4E76-9900-9681019751EE}">
      <dgm:prSet phldrT="[Text]"/>
      <dgm:spPr/>
      <dgm:t>
        <a:bodyPr/>
        <a:lstStyle/>
        <a:p>
          <a:r>
            <a:rPr lang="en-US" b="1" dirty="0" smtClean="0">
              <a:effectLst/>
            </a:rPr>
            <a:t>Formation of mitochondrial sheath</a:t>
          </a:r>
          <a:endParaRPr lang="en-US" b="1" dirty="0"/>
        </a:p>
      </dgm:t>
    </dgm:pt>
    <dgm:pt modelId="{21E129F8-55CA-462C-A664-BCC8BA8F99AE}" type="parTrans" cxnId="{EE85BAB5-9788-4CD3-97BF-09E81EC4611B}">
      <dgm:prSet/>
      <dgm:spPr/>
      <dgm:t>
        <a:bodyPr/>
        <a:lstStyle/>
        <a:p>
          <a:endParaRPr lang="en-US" b="1"/>
        </a:p>
      </dgm:t>
    </dgm:pt>
    <dgm:pt modelId="{AA3CA025-81DF-4F0E-91BB-F3D620AF4D3C}" type="sibTrans" cxnId="{EE85BAB5-9788-4CD3-97BF-09E81EC4611B}">
      <dgm:prSet/>
      <dgm:spPr/>
      <dgm:t>
        <a:bodyPr/>
        <a:lstStyle/>
        <a:p>
          <a:endParaRPr lang="en-US" b="1"/>
        </a:p>
      </dgm:t>
    </dgm:pt>
    <dgm:pt modelId="{499C5188-8AF9-40E7-8086-73B96E45A258}">
      <dgm:prSet phldrT="[Text]"/>
      <dgm:spPr/>
      <dgm:t>
        <a:bodyPr/>
        <a:lstStyle/>
        <a:p>
          <a:r>
            <a:rPr lang="en-US" b="1" dirty="0" smtClean="0">
              <a:effectLst/>
            </a:rPr>
            <a:t>Elongation of nucleus</a:t>
          </a:r>
          <a:endParaRPr lang="en-US" b="1" dirty="0"/>
        </a:p>
      </dgm:t>
    </dgm:pt>
    <dgm:pt modelId="{298D4195-BEFD-44BF-8F2F-DCFF136FC853}" type="parTrans" cxnId="{1B6BCCE5-0DB4-4380-9B47-1728AB2D3CCB}">
      <dgm:prSet/>
      <dgm:spPr/>
      <dgm:t>
        <a:bodyPr/>
        <a:lstStyle/>
        <a:p>
          <a:endParaRPr lang="en-US" b="1"/>
        </a:p>
      </dgm:t>
    </dgm:pt>
    <dgm:pt modelId="{932C6EF3-C124-477F-81EE-0CAEA5849ADA}" type="sibTrans" cxnId="{1B6BCCE5-0DB4-4380-9B47-1728AB2D3CCB}">
      <dgm:prSet/>
      <dgm:spPr/>
      <dgm:t>
        <a:bodyPr/>
        <a:lstStyle/>
        <a:p>
          <a:endParaRPr lang="en-US" b="1"/>
        </a:p>
      </dgm:t>
    </dgm:pt>
    <dgm:pt modelId="{F4387CF6-CC56-429E-AE16-3D2B5F58D775}">
      <dgm:prSet/>
      <dgm:spPr/>
      <dgm:t>
        <a:bodyPr/>
        <a:lstStyle/>
        <a:p>
          <a:r>
            <a:rPr lang="en-US" b="1" dirty="0" smtClean="0">
              <a:effectLst/>
            </a:rPr>
            <a:t>Vesicle cover the nucleus (</a:t>
          </a:r>
          <a:r>
            <a:rPr lang="en-US" b="1" dirty="0" err="1" smtClean="0">
              <a:effectLst/>
            </a:rPr>
            <a:t>acrosome</a:t>
          </a:r>
          <a:r>
            <a:rPr lang="en-US" b="1" dirty="0" smtClean="0">
              <a:effectLst/>
            </a:rPr>
            <a:t>)</a:t>
          </a:r>
          <a:endParaRPr lang="en-US" b="1" dirty="0">
            <a:effectLst/>
          </a:endParaRPr>
        </a:p>
      </dgm:t>
    </dgm:pt>
    <dgm:pt modelId="{8FC804C5-B462-460B-89EE-EE259754353D}" type="parTrans" cxnId="{7FF5D189-CCA0-4C85-A0D5-17F7B0564FF7}">
      <dgm:prSet/>
      <dgm:spPr/>
      <dgm:t>
        <a:bodyPr/>
        <a:lstStyle/>
        <a:p>
          <a:endParaRPr lang="en-US" b="1"/>
        </a:p>
      </dgm:t>
    </dgm:pt>
    <dgm:pt modelId="{B671206B-CD7C-4420-8AD3-6F20D99DA0CB}" type="sibTrans" cxnId="{7FF5D189-CCA0-4C85-A0D5-17F7B0564FF7}">
      <dgm:prSet/>
      <dgm:spPr/>
      <dgm:t>
        <a:bodyPr/>
        <a:lstStyle/>
        <a:p>
          <a:endParaRPr lang="en-US" b="1"/>
        </a:p>
      </dgm:t>
    </dgm:pt>
    <dgm:pt modelId="{C6C2D55F-8C61-4777-8D05-841381E86141}" type="pres">
      <dgm:prSet presAssocID="{F28B33C1-71C2-47FC-B913-1488480EBB2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57914A-F066-41F4-9D99-F3D6945F3691}" type="pres">
      <dgm:prSet presAssocID="{F28B33C1-71C2-47FC-B913-1488480EBB25}" presName="dummyMaxCanvas" presStyleCnt="0">
        <dgm:presLayoutVars/>
      </dgm:prSet>
      <dgm:spPr/>
    </dgm:pt>
    <dgm:pt modelId="{4E21B8F2-3A48-475E-BE21-E77C737DC55B}" type="pres">
      <dgm:prSet presAssocID="{F28B33C1-71C2-47FC-B913-1488480EBB2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95BB5-C24D-457A-8E3C-06FF4FF48B34}" type="pres">
      <dgm:prSet presAssocID="{F28B33C1-71C2-47FC-B913-1488480EBB2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FCCC6-645A-4113-A07D-E3250F54B218}" type="pres">
      <dgm:prSet presAssocID="{F28B33C1-71C2-47FC-B913-1488480EBB2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4091E-A562-4977-B250-044037EAE4C3}" type="pres">
      <dgm:prSet presAssocID="{F28B33C1-71C2-47FC-B913-1488480EBB2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DD382-FB5F-480D-ACC1-127DE755A081}" type="pres">
      <dgm:prSet presAssocID="{F28B33C1-71C2-47FC-B913-1488480EBB2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B6BF8-DE6A-494F-9789-14669EEA4B9E}" type="pres">
      <dgm:prSet presAssocID="{F28B33C1-71C2-47FC-B913-1488480EBB2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E5C8B-D289-466B-8032-A797E91764D4}" type="pres">
      <dgm:prSet presAssocID="{F28B33C1-71C2-47FC-B913-1488480EBB2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6C3FC-132D-4739-90A0-795BC9C82D4B}" type="pres">
      <dgm:prSet presAssocID="{F28B33C1-71C2-47FC-B913-1488480EBB2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74B60-4D73-4330-A53F-C97830ED263D}" type="pres">
      <dgm:prSet presAssocID="{F28B33C1-71C2-47FC-B913-1488480EBB2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65CEF-6713-4512-8459-6BC33D0D8460}" type="pres">
      <dgm:prSet presAssocID="{F28B33C1-71C2-47FC-B913-1488480EBB2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830B1-F9EB-45F8-8866-5FF8FB05FEAC}" type="pres">
      <dgm:prSet presAssocID="{F28B33C1-71C2-47FC-B913-1488480EBB2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85BAB5-9788-4CD3-97BF-09E81EC4611B}" srcId="{F28B33C1-71C2-47FC-B913-1488480EBB25}" destId="{87A7DFB2-3B58-4E76-9900-9681019751EE}" srcOrd="1" destOrd="0" parTransId="{21E129F8-55CA-462C-A664-BCC8BA8F99AE}" sibTransId="{AA3CA025-81DF-4F0E-91BB-F3D620AF4D3C}"/>
    <dgm:cxn modelId="{90B3B8B5-2E11-4C3E-B93B-D23659A8BFAF}" type="presOf" srcId="{932C6EF3-C124-477F-81EE-0CAEA5849ADA}" destId="{F6CE5C8B-D289-466B-8032-A797E91764D4}" srcOrd="0" destOrd="0" presId="urn:microsoft.com/office/officeart/2005/8/layout/vProcess5"/>
    <dgm:cxn modelId="{A9653B93-B31F-4CDD-9852-3055E20B55A7}" type="presOf" srcId="{0BD5790F-1AEE-47D5-803E-27B388D68F63}" destId="{4E21B8F2-3A48-475E-BE21-E77C737DC55B}" srcOrd="0" destOrd="0" presId="urn:microsoft.com/office/officeart/2005/8/layout/vProcess5"/>
    <dgm:cxn modelId="{B2A9C8EF-3AFA-4F87-81E9-831576380824}" type="presOf" srcId="{2982E3BF-3350-4C00-B2E9-DC632AC00FE5}" destId="{DA1DD382-FB5F-480D-ACC1-127DE755A081}" srcOrd="0" destOrd="0" presId="urn:microsoft.com/office/officeart/2005/8/layout/vProcess5"/>
    <dgm:cxn modelId="{68403FAE-E151-43FF-8131-53BFF72CC2B4}" type="presOf" srcId="{AA3CA025-81DF-4F0E-91BB-F3D620AF4D3C}" destId="{EC2B6BF8-DE6A-494F-9789-14669EEA4B9E}" srcOrd="0" destOrd="0" presId="urn:microsoft.com/office/officeart/2005/8/layout/vProcess5"/>
    <dgm:cxn modelId="{BC7A0D09-BB32-4F30-867F-298263F5B384}" type="presOf" srcId="{F4387CF6-CC56-429E-AE16-3D2B5F58D775}" destId="{530830B1-F9EB-45F8-8866-5FF8FB05FEAC}" srcOrd="1" destOrd="0" presId="urn:microsoft.com/office/officeart/2005/8/layout/vProcess5"/>
    <dgm:cxn modelId="{6289102D-50D2-44D0-9C1B-DF10CB3AE66C}" type="presOf" srcId="{87A7DFB2-3B58-4E76-9900-9681019751EE}" destId="{95195BB5-C24D-457A-8E3C-06FF4FF48B34}" srcOrd="0" destOrd="0" presId="urn:microsoft.com/office/officeart/2005/8/layout/vProcess5"/>
    <dgm:cxn modelId="{C3EFF28A-DBF7-4BB2-A1A2-7B15332A459C}" type="presOf" srcId="{0BD5790F-1AEE-47D5-803E-27B388D68F63}" destId="{3706C3FC-132D-4739-90A0-795BC9C82D4B}" srcOrd="1" destOrd="0" presId="urn:microsoft.com/office/officeart/2005/8/layout/vProcess5"/>
    <dgm:cxn modelId="{7FF5D189-CCA0-4C85-A0D5-17F7B0564FF7}" srcId="{F28B33C1-71C2-47FC-B913-1488480EBB25}" destId="{F4387CF6-CC56-429E-AE16-3D2B5F58D775}" srcOrd="3" destOrd="0" parTransId="{8FC804C5-B462-460B-89EE-EE259754353D}" sibTransId="{B671206B-CD7C-4420-8AD3-6F20D99DA0CB}"/>
    <dgm:cxn modelId="{1F50632C-1BA4-420C-AE40-22AA26C87D17}" type="presOf" srcId="{499C5188-8AF9-40E7-8086-73B96E45A258}" destId="{39365CEF-6713-4512-8459-6BC33D0D8460}" srcOrd="1" destOrd="0" presId="urn:microsoft.com/office/officeart/2005/8/layout/vProcess5"/>
    <dgm:cxn modelId="{9EA8BC0B-2FA6-4D4E-8A1C-8589EA0BE739}" type="presOf" srcId="{499C5188-8AF9-40E7-8086-73B96E45A258}" destId="{BB7FCCC6-645A-4113-A07D-E3250F54B218}" srcOrd="0" destOrd="0" presId="urn:microsoft.com/office/officeart/2005/8/layout/vProcess5"/>
    <dgm:cxn modelId="{031A8BAA-A51F-4E27-A861-4451EDC330D5}" type="presOf" srcId="{F4387CF6-CC56-429E-AE16-3D2B5F58D775}" destId="{3D84091E-A562-4977-B250-044037EAE4C3}" srcOrd="0" destOrd="0" presId="urn:microsoft.com/office/officeart/2005/8/layout/vProcess5"/>
    <dgm:cxn modelId="{A2CA946F-E82E-47D8-9BC2-2F0FFBCB04D5}" type="presOf" srcId="{87A7DFB2-3B58-4E76-9900-9681019751EE}" destId="{F1E74B60-4D73-4330-A53F-C97830ED263D}" srcOrd="1" destOrd="0" presId="urn:microsoft.com/office/officeart/2005/8/layout/vProcess5"/>
    <dgm:cxn modelId="{9A85F3CD-7C08-49EB-BACC-3F3378DEFDC2}" type="presOf" srcId="{F28B33C1-71C2-47FC-B913-1488480EBB25}" destId="{C6C2D55F-8C61-4777-8D05-841381E86141}" srcOrd="0" destOrd="0" presId="urn:microsoft.com/office/officeart/2005/8/layout/vProcess5"/>
    <dgm:cxn modelId="{1B6BCCE5-0DB4-4380-9B47-1728AB2D3CCB}" srcId="{F28B33C1-71C2-47FC-B913-1488480EBB25}" destId="{499C5188-8AF9-40E7-8086-73B96E45A258}" srcOrd="2" destOrd="0" parTransId="{298D4195-BEFD-44BF-8F2F-DCFF136FC853}" sibTransId="{932C6EF3-C124-477F-81EE-0CAEA5849ADA}"/>
    <dgm:cxn modelId="{ECC52D5F-ADED-4D1A-B6BA-E2B51423DB91}" srcId="{F28B33C1-71C2-47FC-B913-1488480EBB25}" destId="{0BD5790F-1AEE-47D5-803E-27B388D68F63}" srcOrd="0" destOrd="0" parTransId="{06E54EA2-B4EC-4D82-A9CB-0D9128C28419}" sibTransId="{2982E3BF-3350-4C00-B2E9-DC632AC00FE5}"/>
    <dgm:cxn modelId="{48311F3C-1210-4F3B-B25E-DE2FC33A88B8}" type="presParOf" srcId="{C6C2D55F-8C61-4777-8D05-841381E86141}" destId="{A157914A-F066-41F4-9D99-F3D6945F3691}" srcOrd="0" destOrd="0" presId="urn:microsoft.com/office/officeart/2005/8/layout/vProcess5"/>
    <dgm:cxn modelId="{3ADDCDD0-C351-4AE9-9494-4446798C4DE6}" type="presParOf" srcId="{C6C2D55F-8C61-4777-8D05-841381E86141}" destId="{4E21B8F2-3A48-475E-BE21-E77C737DC55B}" srcOrd="1" destOrd="0" presId="urn:microsoft.com/office/officeart/2005/8/layout/vProcess5"/>
    <dgm:cxn modelId="{6C58F7A5-4C22-4933-A887-8EE2762CD62F}" type="presParOf" srcId="{C6C2D55F-8C61-4777-8D05-841381E86141}" destId="{95195BB5-C24D-457A-8E3C-06FF4FF48B34}" srcOrd="2" destOrd="0" presId="urn:microsoft.com/office/officeart/2005/8/layout/vProcess5"/>
    <dgm:cxn modelId="{7040A029-C272-4C91-8067-50AFE0C69307}" type="presParOf" srcId="{C6C2D55F-8C61-4777-8D05-841381E86141}" destId="{BB7FCCC6-645A-4113-A07D-E3250F54B218}" srcOrd="3" destOrd="0" presId="urn:microsoft.com/office/officeart/2005/8/layout/vProcess5"/>
    <dgm:cxn modelId="{630D9508-3DC2-48B7-BE59-14E57372FF07}" type="presParOf" srcId="{C6C2D55F-8C61-4777-8D05-841381E86141}" destId="{3D84091E-A562-4977-B250-044037EAE4C3}" srcOrd="4" destOrd="0" presId="urn:microsoft.com/office/officeart/2005/8/layout/vProcess5"/>
    <dgm:cxn modelId="{77842BA0-7003-4431-9E47-2C21C39D222C}" type="presParOf" srcId="{C6C2D55F-8C61-4777-8D05-841381E86141}" destId="{DA1DD382-FB5F-480D-ACC1-127DE755A081}" srcOrd="5" destOrd="0" presId="urn:microsoft.com/office/officeart/2005/8/layout/vProcess5"/>
    <dgm:cxn modelId="{8AD4F8DE-ED1D-4292-83CC-107C6FEBD205}" type="presParOf" srcId="{C6C2D55F-8C61-4777-8D05-841381E86141}" destId="{EC2B6BF8-DE6A-494F-9789-14669EEA4B9E}" srcOrd="6" destOrd="0" presId="urn:microsoft.com/office/officeart/2005/8/layout/vProcess5"/>
    <dgm:cxn modelId="{633C4EA4-FEF8-490D-9A05-F2F3ADFE0A92}" type="presParOf" srcId="{C6C2D55F-8C61-4777-8D05-841381E86141}" destId="{F6CE5C8B-D289-466B-8032-A797E91764D4}" srcOrd="7" destOrd="0" presId="urn:microsoft.com/office/officeart/2005/8/layout/vProcess5"/>
    <dgm:cxn modelId="{75C2002C-812C-4BF9-A415-EFCF714C64B5}" type="presParOf" srcId="{C6C2D55F-8C61-4777-8D05-841381E86141}" destId="{3706C3FC-132D-4739-90A0-795BC9C82D4B}" srcOrd="8" destOrd="0" presId="urn:microsoft.com/office/officeart/2005/8/layout/vProcess5"/>
    <dgm:cxn modelId="{EF1C0037-02C0-41AF-A479-6ECA69CF38CA}" type="presParOf" srcId="{C6C2D55F-8C61-4777-8D05-841381E86141}" destId="{F1E74B60-4D73-4330-A53F-C97830ED263D}" srcOrd="9" destOrd="0" presId="urn:microsoft.com/office/officeart/2005/8/layout/vProcess5"/>
    <dgm:cxn modelId="{6D737665-124C-4A7B-AF64-C632A826C286}" type="presParOf" srcId="{C6C2D55F-8C61-4777-8D05-841381E86141}" destId="{39365CEF-6713-4512-8459-6BC33D0D8460}" srcOrd="10" destOrd="0" presId="urn:microsoft.com/office/officeart/2005/8/layout/vProcess5"/>
    <dgm:cxn modelId="{F6E9109D-58FF-4D20-95C2-BC6EF9E84FB2}" type="presParOf" srcId="{C6C2D55F-8C61-4777-8D05-841381E86141}" destId="{530830B1-F9EB-45F8-8866-5FF8FB05FEAC}" srcOrd="11" destOrd="0" presId="urn:microsoft.com/office/officeart/2005/8/layout/vProcess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70848F-7E3E-431B-B7E2-5B4B72DD2532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D64F8933-B1F1-4A79-97DC-DF8CD28817B6}">
      <dgm:prSet phldrT="[Text]"/>
      <dgm:spPr/>
      <dgm:t>
        <a:bodyPr/>
        <a:lstStyle/>
        <a:p>
          <a:pPr rtl="1"/>
          <a:r>
            <a:rPr lang="en-US" dirty="0" smtClean="0"/>
            <a:t>Genital Ducts</a:t>
          </a:r>
          <a:endParaRPr lang="ar-SA" dirty="0"/>
        </a:p>
      </dgm:t>
    </dgm:pt>
    <dgm:pt modelId="{C87CA06D-F70A-4FA3-9288-92E01225EE49}" type="parTrans" cxnId="{164AFB0D-D2B4-45C7-B143-A6ABEF1006F7}">
      <dgm:prSet/>
      <dgm:spPr/>
      <dgm:t>
        <a:bodyPr/>
        <a:lstStyle/>
        <a:p>
          <a:pPr rtl="1"/>
          <a:endParaRPr lang="ar-SA"/>
        </a:p>
      </dgm:t>
    </dgm:pt>
    <dgm:pt modelId="{320FD43A-4FFA-4BAA-8E9A-C7F38D083B9E}" type="sibTrans" cxnId="{164AFB0D-D2B4-45C7-B143-A6ABEF1006F7}">
      <dgm:prSet/>
      <dgm:spPr/>
      <dgm:t>
        <a:bodyPr/>
        <a:lstStyle/>
        <a:p>
          <a:pPr rtl="1"/>
          <a:endParaRPr lang="ar-SA"/>
        </a:p>
      </dgm:t>
    </dgm:pt>
    <dgm:pt modelId="{54870852-A893-47E2-A43C-1254AD102BD3}">
      <dgm:prSet phldrT="[Text]" custT="1"/>
      <dgm:spPr/>
      <dgm:t>
        <a:bodyPr/>
        <a:lstStyle/>
        <a:p>
          <a:pPr rtl="1"/>
          <a:r>
            <a:rPr lang="en-US" sz="2800" dirty="0" smtClean="0"/>
            <a:t>Within the </a:t>
          </a:r>
          <a:r>
            <a:rPr lang="en-US" sz="2800" dirty="0" err="1" smtClean="0"/>
            <a:t>tesis</a:t>
          </a:r>
          <a:r>
            <a:rPr lang="en-US" sz="2800" dirty="0" smtClean="0"/>
            <a:t> (</a:t>
          </a:r>
          <a:r>
            <a:rPr lang="en-US" sz="2800" dirty="0" err="1" smtClean="0"/>
            <a:t>intratesticular</a:t>
          </a:r>
          <a:r>
            <a:rPr lang="en-US" sz="2800" dirty="0" smtClean="0"/>
            <a:t>):</a:t>
          </a:r>
        </a:p>
        <a:p>
          <a:pPr rtl="1"/>
          <a:r>
            <a:rPr lang="en-US" sz="2000" dirty="0" smtClean="0"/>
            <a:t>connect </a:t>
          </a:r>
          <a:r>
            <a:rPr lang="en-US" sz="2000" dirty="0" err="1" smtClean="0"/>
            <a:t>seminferous</a:t>
          </a:r>
          <a:r>
            <a:rPr lang="en-US" sz="2000" dirty="0" smtClean="0"/>
            <a:t> tubule to the </a:t>
          </a:r>
          <a:r>
            <a:rPr lang="en-US" sz="2000" dirty="0" err="1" smtClean="0"/>
            <a:t>epididymis</a:t>
          </a:r>
          <a:endParaRPr lang="en-US" sz="2000" dirty="0" smtClean="0"/>
        </a:p>
      </dgm:t>
    </dgm:pt>
    <dgm:pt modelId="{10454433-33B6-4383-8134-778874885E80}" type="parTrans" cxnId="{529472FD-AF05-4D09-82E2-106D315C6633}">
      <dgm:prSet/>
      <dgm:spPr/>
      <dgm:t>
        <a:bodyPr/>
        <a:lstStyle/>
        <a:p>
          <a:pPr rtl="1"/>
          <a:endParaRPr lang="ar-SA"/>
        </a:p>
      </dgm:t>
    </dgm:pt>
    <dgm:pt modelId="{208B9CA6-A827-4B21-AC96-D10F308F5FEB}" type="sibTrans" cxnId="{529472FD-AF05-4D09-82E2-106D315C6633}">
      <dgm:prSet/>
      <dgm:spPr/>
      <dgm:t>
        <a:bodyPr/>
        <a:lstStyle/>
        <a:p>
          <a:pPr rtl="1"/>
          <a:endParaRPr lang="ar-SA"/>
        </a:p>
      </dgm:t>
    </dgm:pt>
    <dgm:pt modelId="{33CC799B-2DAC-4EB3-8490-86AEE479A5EF}">
      <dgm:prSet phldrT="[Text]"/>
      <dgm:spPr/>
      <dgm:t>
        <a:bodyPr/>
        <a:lstStyle/>
        <a:p>
          <a:pPr rtl="1"/>
          <a:r>
            <a:rPr lang="en-US" b="1" dirty="0" smtClean="0"/>
            <a:t>External to the testis (</a:t>
          </a:r>
          <a:r>
            <a:rPr lang="en-US" b="1" dirty="0" err="1" smtClean="0"/>
            <a:t>extratesticular</a:t>
          </a:r>
          <a:r>
            <a:rPr lang="en-US" b="1" dirty="0" smtClean="0"/>
            <a:t>)</a:t>
          </a:r>
          <a:endParaRPr lang="ar-SA" b="1" dirty="0"/>
        </a:p>
      </dgm:t>
    </dgm:pt>
    <dgm:pt modelId="{214A708D-7C3C-4C55-8B08-3099B17B486B}" type="parTrans" cxnId="{14CE55BA-E9A9-4CD6-9704-BF06C7952490}">
      <dgm:prSet/>
      <dgm:spPr/>
      <dgm:t>
        <a:bodyPr/>
        <a:lstStyle/>
        <a:p>
          <a:pPr rtl="1"/>
          <a:endParaRPr lang="ar-SA"/>
        </a:p>
      </dgm:t>
    </dgm:pt>
    <dgm:pt modelId="{BFC59A3C-543C-48F7-831D-66A55AF5E261}" type="sibTrans" cxnId="{14CE55BA-E9A9-4CD6-9704-BF06C7952490}">
      <dgm:prSet/>
      <dgm:spPr/>
      <dgm:t>
        <a:bodyPr/>
        <a:lstStyle/>
        <a:p>
          <a:pPr rtl="1"/>
          <a:endParaRPr lang="ar-SA"/>
        </a:p>
      </dgm:t>
    </dgm:pt>
    <dgm:pt modelId="{BC5B2D8B-461B-46EF-A12F-E23C561AC297}">
      <dgm:prSet phldrT="[Text]" custT="1"/>
      <dgm:spPr/>
      <dgm:t>
        <a:bodyPr/>
        <a:lstStyle/>
        <a:p>
          <a:pPr rtl="1"/>
          <a:r>
            <a:rPr lang="en-US" sz="2000" dirty="0" err="1" smtClean="0"/>
            <a:t>Tubuli</a:t>
          </a:r>
          <a:r>
            <a:rPr lang="en-US" sz="2000" dirty="0" smtClean="0"/>
            <a:t> </a:t>
          </a:r>
          <a:r>
            <a:rPr lang="en-US" sz="2000" dirty="0" err="1" smtClean="0"/>
            <a:t>Recti</a:t>
          </a:r>
          <a:endParaRPr lang="en-US" sz="2000" dirty="0" smtClean="0"/>
        </a:p>
      </dgm:t>
    </dgm:pt>
    <dgm:pt modelId="{A5944125-8E9E-465B-8BBA-C83830F1F759}" type="parTrans" cxnId="{3B4195D9-1A17-40EA-BE01-1D709279691C}">
      <dgm:prSet/>
      <dgm:spPr/>
      <dgm:t>
        <a:bodyPr/>
        <a:lstStyle/>
        <a:p>
          <a:endParaRPr lang="en-US"/>
        </a:p>
      </dgm:t>
    </dgm:pt>
    <dgm:pt modelId="{20067004-816A-4ABE-9B78-3CA47AC5F7E6}" type="sibTrans" cxnId="{3B4195D9-1A17-40EA-BE01-1D709279691C}">
      <dgm:prSet/>
      <dgm:spPr/>
      <dgm:t>
        <a:bodyPr/>
        <a:lstStyle/>
        <a:p>
          <a:endParaRPr lang="en-US"/>
        </a:p>
      </dgm:t>
    </dgm:pt>
    <dgm:pt modelId="{5EB846D3-E333-4871-99E3-971D18444786}">
      <dgm:prSet phldrT="[Text]" custT="1"/>
      <dgm:spPr/>
      <dgm:t>
        <a:bodyPr/>
        <a:lstStyle/>
        <a:p>
          <a:pPr rtl="1"/>
          <a:r>
            <a:rPr lang="en-US" sz="2000" dirty="0" err="1" smtClean="0"/>
            <a:t>Rete</a:t>
          </a:r>
          <a:r>
            <a:rPr lang="en-US" sz="2000" dirty="0" smtClean="0"/>
            <a:t> testis</a:t>
          </a:r>
        </a:p>
      </dgm:t>
    </dgm:pt>
    <dgm:pt modelId="{F0E910BD-4CE3-48EC-9B84-1009AB688DF5}" type="parTrans" cxnId="{BB562444-D891-40B9-A6A9-DB26DEB4EEE1}">
      <dgm:prSet/>
      <dgm:spPr/>
      <dgm:t>
        <a:bodyPr/>
        <a:lstStyle/>
        <a:p>
          <a:endParaRPr lang="en-US"/>
        </a:p>
      </dgm:t>
    </dgm:pt>
    <dgm:pt modelId="{CC87A55E-31D6-4B6E-9FC6-D15F2666158E}" type="sibTrans" cxnId="{BB562444-D891-40B9-A6A9-DB26DEB4EEE1}">
      <dgm:prSet/>
      <dgm:spPr/>
      <dgm:t>
        <a:bodyPr/>
        <a:lstStyle/>
        <a:p>
          <a:endParaRPr lang="en-US"/>
        </a:p>
      </dgm:t>
    </dgm:pt>
    <dgm:pt modelId="{C9B7C9F9-F4F5-412F-B6EE-8B0F4F5DC634}" type="pres">
      <dgm:prSet presAssocID="{2E70848F-7E3E-431B-B7E2-5B4B72DD25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AF6BF7A3-2F8E-412D-AED7-022A9ACF9CC3}" type="pres">
      <dgm:prSet presAssocID="{D64F8933-B1F1-4A79-97DC-DF8CD28817B6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70CBBA1-F4BC-4997-AE84-3F99AE0A2CDC}" type="pres">
      <dgm:prSet presAssocID="{D64F8933-B1F1-4A79-97DC-DF8CD28817B6}" presName="rootComposite1" presStyleCnt="0"/>
      <dgm:spPr/>
      <dgm:t>
        <a:bodyPr/>
        <a:lstStyle/>
        <a:p>
          <a:endParaRPr lang="en-US"/>
        </a:p>
      </dgm:t>
    </dgm:pt>
    <dgm:pt modelId="{EA685945-4359-41CA-AEF0-A85C477B8F6B}" type="pres">
      <dgm:prSet presAssocID="{D64F8933-B1F1-4A79-97DC-DF8CD28817B6}" presName="rootText1" presStyleLbl="node0" presStyleIdx="0" presStyleCnt="1" custScaleY="5051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4864D2D-67C2-45D6-BF71-DDC8C1B550D7}" type="pres">
      <dgm:prSet presAssocID="{D64F8933-B1F1-4A79-97DC-DF8CD28817B6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4E230474-5BB2-4617-BA46-5380026411BF}" type="pres">
      <dgm:prSet presAssocID="{D64F8933-B1F1-4A79-97DC-DF8CD28817B6}" presName="hierChild2" presStyleCnt="0"/>
      <dgm:spPr/>
      <dgm:t>
        <a:bodyPr/>
        <a:lstStyle/>
        <a:p>
          <a:endParaRPr lang="en-US"/>
        </a:p>
      </dgm:t>
    </dgm:pt>
    <dgm:pt modelId="{BD5F5ACB-D980-4CA8-AC09-80EFBBAE0550}" type="pres">
      <dgm:prSet presAssocID="{10454433-33B6-4383-8134-778874885E80}" presName="Name37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A768F704-2CB0-4B1C-9B14-F2B6D40FE40E}" type="pres">
      <dgm:prSet presAssocID="{54870852-A893-47E2-A43C-1254AD102BD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A785782-8E30-428F-BEBB-1C6CE506C3C6}" type="pres">
      <dgm:prSet presAssocID="{54870852-A893-47E2-A43C-1254AD102BD3}" presName="rootComposite" presStyleCnt="0"/>
      <dgm:spPr/>
      <dgm:t>
        <a:bodyPr/>
        <a:lstStyle/>
        <a:p>
          <a:endParaRPr lang="en-US"/>
        </a:p>
      </dgm:t>
    </dgm:pt>
    <dgm:pt modelId="{36DE39A8-D36D-4D00-AB55-8350CEFCC21F}" type="pres">
      <dgm:prSet presAssocID="{54870852-A893-47E2-A43C-1254AD102BD3}" presName="rootText" presStyleLbl="node2" presStyleIdx="0" presStyleCnt="2" custScaleX="316942" custScaleY="13525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233CA57-518F-4C35-A104-E38D3D2F77C5}" type="pres">
      <dgm:prSet presAssocID="{54870852-A893-47E2-A43C-1254AD102BD3}" presName="rootConnector" presStyleLbl="node2" presStyleIdx="0" presStyleCnt="2"/>
      <dgm:spPr/>
      <dgm:t>
        <a:bodyPr/>
        <a:lstStyle/>
        <a:p>
          <a:pPr rtl="1"/>
          <a:endParaRPr lang="ar-SA"/>
        </a:p>
      </dgm:t>
    </dgm:pt>
    <dgm:pt modelId="{C98D8AF9-F6D1-4221-8B69-EF3D0D329B12}" type="pres">
      <dgm:prSet presAssocID="{54870852-A893-47E2-A43C-1254AD102BD3}" presName="hierChild4" presStyleCnt="0"/>
      <dgm:spPr/>
      <dgm:t>
        <a:bodyPr/>
        <a:lstStyle/>
        <a:p>
          <a:endParaRPr lang="en-US"/>
        </a:p>
      </dgm:t>
    </dgm:pt>
    <dgm:pt modelId="{3538239C-DBDF-456B-86EC-C170A8EF0B84}" type="pres">
      <dgm:prSet presAssocID="{A5944125-8E9E-465B-8BBA-C83830F1F759}" presName="Name37" presStyleLbl="parChTrans1D3" presStyleIdx="0" presStyleCnt="2"/>
      <dgm:spPr/>
      <dgm:t>
        <a:bodyPr/>
        <a:lstStyle/>
        <a:p>
          <a:endParaRPr lang="en-US"/>
        </a:p>
      </dgm:t>
    </dgm:pt>
    <dgm:pt modelId="{FA1C55EA-3DC5-45E3-B7BC-12117342DC1D}" type="pres">
      <dgm:prSet presAssocID="{BC5B2D8B-461B-46EF-A12F-E23C561AC297}" presName="hierRoot2" presStyleCnt="0">
        <dgm:presLayoutVars>
          <dgm:hierBranch val="init"/>
        </dgm:presLayoutVars>
      </dgm:prSet>
      <dgm:spPr/>
    </dgm:pt>
    <dgm:pt modelId="{617BABB5-BB64-4881-BB5F-77E9DBD774C4}" type="pres">
      <dgm:prSet presAssocID="{BC5B2D8B-461B-46EF-A12F-E23C561AC297}" presName="rootComposite" presStyleCnt="0"/>
      <dgm:spPr/>
    </dgm:pt>
    <dgm:pt modelId="{56C482C5-9BBF-445C-8717-C8021509AD3D}" type="pres">
      <dgm:prSet presAssocID="{BC5B2D8B-461B-46EF-A12F-E23C561AC297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BB62A4-3E9C-4CDF-93F4-0B776FDDDD0A}" type="pres">
      <dgm:prSet presAssocID="{BC5B2D8B-461B-46EF-A12F-E23C561AC297}" presName="rootConnector" presStyleLbl="node3" presStyleIdx="0" presStyleCnt="2"/>
      <dgm:spPr/>
      <dgm:t>
        <a:bodyPr/>
        <a:lstStyle/>
        <a:p>
          <a:endParaRPr lang="en-US"/>
        </a:p>
      </dgm:t>
    </dgm:pt>
    <dgm:pt modelId="{DD9ACB47-4536-4EE4-8A73-0E40F9A70DFA}" type="pres">
      <dgm:prSet presAssocID="{BC5B2D8B-461B-46EF-A12F-E23C561AC297}" presName="hierChild4" presStyleCnt="0"/>
      <dgm:spPr/>
    </dgm:pt>
    <dgm:pt modelId="{0A1F4B00-C541-4990-B86C-A6AD3F3DF98B}" type="pres">
      <dgm:prSet presAssocID="{BC5B2D8B-461B-46EF-A12F-E23C561AC297}" presName="hierChild5" presStyleCnt="0"/>
      <dgm:spPr/>
    </dgm:pt>
    <dgm:pt modelId="{18B44635-C73D-4555-A52E-746D3964554D}" type="pres">
      <dgm:prSet presAssocID="{F0E910BD-4CE3-48EC-9B84-1009AB688DF5}" presName="Name37" presStyleLbl="parChTrans1D3" presStyleIdx="1" presStyleCnt="2"/>
      <dgm:spPr/>
      <dgm:t>
        <a:bodyPr/>
        <a:lstStyle/>
        <a:p>
          <a:endParaRPr lang="en-US"/>
        </a:p>
      </dgm:t>
    </dgm:pt>
    <dgm:pt modelId="{1778F48A-85AE-4999-A3D0-58F70092A80E}" type="pres">
      <dgm:prSet presAssocID="{5EB846D3-E333-4871-99E3-971D18444786}" presName="hierRoot2" presStyleCnt="0">
        <dgm:presLayoutVars>
          <dgm:hierBranch val="init"/>
        </dgm:presLayoutVars>
      </dgm:prSet>
      <dgm:spPr/>
    </dgm:pt>
    <dgm:pt modelId="{7B8E6A0C-5D41-46BA-A784-2C729EB8CCD5}" type="pres">
      <dgm:prSet presAssocID="{5EB846D3-E333-4871-99E3-971D18444786}" presName="rootComposite" presStyleCnt="0"/>
      <dgm:spPr/>
    </dgm:pt>
    <dgm:pt modelId="{C67D596D-5EF6-47EE-A2B1-EDD2C7D3CE61}" type="pres">
      <dgm:prSet presAssocID="{5EB846D3-E333-4871-99E3-971D18444786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6DC80B-DF8B-477C-8A1E-8150452ED529}" type="pres">
      <dgm:prSet presAssocID="{5EB846D3-E333-4871-99E3-971D18444786}" presName="rootConnector" presStyleLbl="node3" presStyleIdx="1" presStyleCnt="2"/>
      <dgm:spPr/>
      <dgm:t>
        <a:bodyPr/>
        <a:lstStyle/>
        <a:p>
          <a:endParaRPr lang="en-US"/>
        </a:p>
      </dgm:t>
    </dgm:pt>
    <dgm:pt modelId="{968988FB-980F-47D1-B62C-2D6D51B30AFB}" type="pres">
      <dgm:prSet presAssocID="{5EB846D3-E333-4871-99E3-971D18444786}" presName="hierChild4" presStyleCnt="0"/>
      <dgm:spPr/>
    </dgm:pt>
    <dgm:pt modelId="{BE7884A7-51B7-4021-9ACF-211A98A0937D}" type="pres">
      <dgm:prSet presAssocID="{5EB846D3-E333-4871-99E3-971D18444786}" presName="hierChild5" presStyleCnt="0"/>
      <dgm:spPr/>
    </dgm:pt>
    <dgm:pt modelId="{4E3E3042-5061-4E27-AD3C-49F633946DBB}" type="pres">
      <dgm:prSet presAssocID="{54870852-A893-47E2-A43C-1254AD102BD3}" presName="hierChild5" presStyleCnt="0"/>
      <dgm:spPr/>
      <dgm:t>
        <a:bodyPr/>
        <a:lstStyle/>
        <a:p>
          <a:endParaRPr lang="en-US"/>
        </a:p>
      </dgm:t>
    </dgm:pt>
    <dgm:pt modelId="{49A855F2-AD3B-4CB8-BF34-B1033921BE04}" type="pres">
      <dgm:prSet presAssocID="{214A708D-7C3C-4C55-8B08-3099B17B486B}" presName="Name37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B735F571-591C-44C4-8A5E-2301AE4B6A6B}" type="pres">
      <dgm:prSet presAssocID="{33CC799B-2DAC-4EB3-8490-86AEE479A5E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8EA88B9-1741-4078-822E-0B6E412D94AD}" type="pres">
      <dgm:prSet presAssocID="{33CC799B-2DAC-4EB3-8490-86AEE479A5EF}" presName="rootComposite" presStyleCnt="0"/>
      <dgm:spPr/>
      <dgm:t>
        <a:bodyPr/>
        <a:lstStyle/>
        <a:p>
          <a:endParaRPr lang="en-US"/>
        </a:p>
      </dgm:t>
    </dgm:pt>
    <dgm:pt modelId="{7CEA3B3C-735E-4CC2-959C-D169B1D85545}" type="pres">
      <dgm:prSet presAssocID="{33CC799B-2DAC-4EB3-8490-86AEE479A5EF}" presName="rootText" presStyleLbl="node2" presStyleIdx="1" presStyleCnt="2" custScaleX="13255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F39ADD9-2161-4907-9ADB-B67B5224BDD3}" type="pres">
      <dgm:prSet presAssocID="{33CC799B-2DAC-4EB3-8490-86AEE479A5EF}" presName="rootConnector" presStyleLbl="node2" presStyleIdx="1" presStyleCnt="2"/>
      <dgm:spPr/>
      <dgm:t>
        <a:bodyPr/>
        <a:lstStyle/>
        <a:p>
          <a:pPr rtl="1"/>
          <a:endParaRPr lang="ar-SA"/>
        </a:p>
      </dgm:t>
    </dgm:pt>
    <dgm:pt modelId="{A8DB326C-1615-43CE-AE85-B2F75A47AD8C}" type="pres">
      <dgm:prSet presAssocID="{33CC799B-2DAC-4EB3-8490-86AEE479A5EF}" presName="hierChild4" presStyleCnt="0"/>
      <dgm:spPr/>
      <dgm:t>
        <a:bodyPr/>
        <a:lstStyle/>
        <a:p>
          <a:endParaRPr lang="en-US"/>
        </a:p>
      </dgm:t>
    </dgm:pt>
    <dgm:pt modelId="{431F370D-29E0-41DE-BA8C-876BBA8DCBD6}" type="pres">
      <dgm:prSet presAssocID="{33CC799B-2DAC-4EB3-8490-86AEE479A5EF}" presName="hierChild5" presStyleCnt="0"/>
      <dgm:spPr/>
      <dgm:t>
        <a:bodyPr/>
        <a:lstStyle/>
        <a:p>
          <a:endParaRPr lang="en-US"/>
        </a:p>
      </dgm:t>
    </dgm:pt>
    <dgm:pt modelId="{193E8EF1-4CC7-437D-B3EA-0060E01AF67D}" type="pres">
      <dgm:prSet presAssocID="{D64F8933-B1F1-4A79-97DC-DF8CD28817B6}" presName="hierChild3" presStyleCnt="0"/>
      <dgm:spPr/>
      <dgm:t>
        <a:bodyPr/>
        <a:lstStyle/>
        <a:p>
          <a:endParaRPr lang="en-US"/>
        </a:p>
      </dgm:t>
    </dgm:pt>
  </dgm:ptLst>
  <dgm:cxnLst>
    <dgm:cxn modelId="{164AFB0D-D2B4-45C7-B143-A6ABEF1006F7}" srcId="{2E70848F-7E3E-431B-B7E2-5B4B72DD2532}" destId="{D64F8933-B1F1-4A79-97DC-DF8CD28817B6}" srcOrd="0" destOrd="0" parTransId="{C87CA06D-F70A-4FA3-9288-92E01225EE49}" sibTransId="{320FD43A-4FFA-4BAA-8E9A-C7F38D083B9E}"/>
    <dgm:cxn modelId="{B21A53EF-BCB3-4E2F-9CA5-17916E5DC43D}" type="presOf" srcId="{33CC799B-2DAC-4EB3-8490-86AEE479A5EF}" destId="{7CEA3B3C-735E-4CC2-959C-D169B1D85545}" srcOrd="0" destOrd="0" presId="urn:microsoft.com/office/officeart/2005/8/layout/orgChart1"/>
    <dgm:cxn modelId="{830043A0-F275-48D9-B505-00C652D629DA}" type="presOf" srcId="{D64F8933-B1F1-4A79-97DC-DF8CD28817B6}" destId="{A4864D2D-67C2-45D6-BF71-DDC8C1B550D7}" srcOrd="1" destOrd="0" presId="urn:microsoft.com/office/officeart/2005/8/layout/orgChart1"/>
    <dgm:cxn modelId="{CD36D0AE-C31F-426D-BE8E-F7446494ECA3}" type="presOf" srcId="{54870852-A893-47E2-A43C-1254AD102BD3}" destId="{1233CA57-518F-4C35-A104-E38D3D2F77C5}" srcOrd="1" destOrd="0" presId="urn:microsoft.com/office/officeart/2005/8/layout/orgChart1"/>
    <dgm:cxn modelId="{D10F232C-5FD1-451D-98DD-B22B52AE9CE7}" type="presOf" srcId="{10454433-33B6-4383-8134-778874885E80}" destId="{BD5F5ACB-D980-4CA8-AC09-80EFBBAE0550}" srcOrd="0" destOrd="0" presId="urn:microsoft.com/office/officeart/2005/8/layout/orgChart1"/>
    <dgm:cxn modelId="{BB562444-D891-40B9-A6A9-DB26DEB4EEE1}" srcId="{54870852-A893-47E2-A43C-1254AD102BD3}" destId="{5EB846D3-E333-4871-99E3-971D18444786}" srcOrd="1" destOrd="0" parTransId="{F0E910BD-4CE3-48EC-9B84-1009AB688DF5}" sibTransId="{CC87A55E-31D6-4B6E-9FC6-D15F2666158E}"/>
    <dgm:cxn modelId="{14CE55BA-E9A9-4CD6-9704-BF06C7952490}" srcId="{D64F8933-B1F1-4A79-97DC-DF8CD28817B6}" destId="{33CC799B-2DAC-4EB3-8490-86AEE479A5EF}" srcOrd="1" destOrd="0" parTransId="{214A708D-7C3C-4C55-8B08-3099B17B486B}" sibTransId="{BFC59A3C-543C-48F7-831D-66A55AF5E261}"/>
    <dgm:cxn modelId="{0A9DBB2E-775D-4E19-87E4-934F7B4FE014}" type="presOf" srcId="{F0E910BD-4CE3-48EC-9B84-1009AB688DF5}" destId="{18B44635-C73D-4555-A52E-746D3964554D}" srcOrd="0" destOrd="0" presId="urn:microsoft.com/office/officeart/2005/8/layout/orgChart1"/>
    <dgm:cxn modelId="{2E697DED-3229-455F-B561-73A9F4C99AC3}" type="presOf" srcId="{33CC799B-2DAC-4EB3-8490-86AEE479A5EF}" destId="{AF39ADD9-2161-4907-9ADB-B67B5224BDD3}" srcOrd="1" destOrd="0" presId="urn:microsoft.com/office/officeart/2005/8/layout/orgChart1"/>
    <dgm:cxn modelId="{753C85C2-F235-4D33-8C11-95E47EC55064}" type="presOf" srcId="{A5944125-8E9E-465B-8BBA-C83830F1F759}" destId="{3538239C-DBDF-456B-86EC-C170A8EF0B84}" srcOrd="0" destOrd="0" presId="urn:microsoft.com/office/officeart/2005/8/layout/orgChart1"/>
    <dgm:cxn modelId="{F4360D12-69C2-490C-908F-B6F70DF264F2}" type="presOf" srcId="{214A708D-7C3C-4C55-8B08-3099B17B486B}" destId="{49A855F2-AD3B-4CB8-BF34-B1033921BE04}" srcOrd="0" destOrd="0" presId="urn:microsoft.com/office/officeart/2005/8/layout/orgChart1"/>
    <dgm:cxn modelId="{AD009ADC-397D-4E0E-BF50-2B620AEC5036}" type="presOf" srcId="{BC5B2D8B-461B-46EF-A12F-E23C561AC297}" destId="{56C482C5-9BBF-445C-8717-C8021509AD3D}" srcOrd="0" destOrd="0" presId="urn:microsoft.com/office/officeart/2005/8/layout/orgChart1"/>
    <dgm:cxn modelId="{C74D3E5E-F14A-4946-BD5D-99FA62DC0E6D}" type="presOf" srcId="{2E70848F-7E3E-431B-B7E2-5B4B72DD2532}" destId="{C9B7C9F9-F4F5-412F-B6EE-8B0F4F5DC634}" srcOrd="0" destOrd="0" presId="urn:microsoft.com/office/officeart/2005/8/layout/orgChart1"/>
    <dgm:cxn modelId="{32618254-876D-4D69-B7EA-7B61AF487428}" type="presOf" srcId="{5EB846D3-E333-4871-99E3-971D18444786}" destId="{C67D596D-5EF6-47EE-A2B1-EDD2C7D3CE61}" srcOrd="0" destOrd="0" presId="urn:microsoft.com/office/officeart/2005/8/layout/orgChart1"/>
    <dgm:cxn modelId="{3A354915-92AB-42E2-9FAC-4992BD769CC4}" type="presOf" srcId="{BC5B2D8B-461B-46EF-A12F-E23C561AC297}" destId="{54BB62A4-3E9C-4CDF-93F4-0B776FDDDD0A}" srcOrd="1" destOrd="0" presId="urn:microsoft.com/office/officeart/2005/8/layout/orgChart1"/>
    <dgm:cxn modelId="{11478CAE-79D7-43EF-B5A1-92C2A4C92C6B}" type="presOf" srcId="{D64F8933-B1F1-4A79-97DC-DF8CD28817B6}" destId="{EA685945-4359-41CA-AEF0-A85C477B8F6B}" srcOrd="0" destOrd="0" presId="urn:microsoft.com/office/officeart/2005/8/layout/orgChart1"/>
    <dgm:cxn modelId="{3B4195D9-1A17-40EA-BE01-1D709279691C}" srcId="{54870852-A893-47E2-A43C-1254AD102BD3}" destId="{BC5B2D8B-461B-46EF-A12F-E23C561AC297}" srcOrd="0" destOrd="0" parTransId="{A5944125-8E9E-465B-8BBA-C83830F1F759}" sibTransId="{20067004-816A-4ABE-9B78-3CA47AC5F7E6}"/>
    <dgm:cxn modelId="{9D6AF8B3-13ED-4AFB-8BAE-EFC3D6188D33}" type="presOf" srcId="{54870852-A893-47E2-A43C-1254AD102BD3}" destId="{36DE39A8-D36D-4D00-AB55-8350CEFCC21F}" srcOrd="0" destOrd="0" presId="urn:microsoft.com/office/officeart/2005/8/layout/orgChart1"/>
    <dgm:cxn modelId="{D9F14F1F-6641-4D58-AAA4-BBAD5C9D96D9}" type="presOf" srcId="{5EB846D3-E333-4871-99E3-971D18444786}" destId="{E46DC80B-DF8B-477C-8A1E-8150452ED529}" srcOrd="1" destOrd="0" presId="urn:microsoft.com/office/officeart/2005/8/layout/orgChart1"/>
    <dgm:cxn modelId="{529472FD-AF05-4D09-82E2-106D315C6633}" srcId="{D64F8933-B1F1-4A79-97DC-DF8CD28817B6}" destId="{54870852-A893-47E2-A43C-1254AD102BD3}" srcOrd="0" destOrd="0" parTransId="{10454433-33B6-4383-8134-778874885E80}" sibTransId="{208B9CA6-A827-4B21-AC96-D10F308F5FEB}"/>
    <dgm:cxn modelId="{17EE1ADA-5C78-42C2-B48F-23C8FD90CAFF}" type="presParOf" srcId="{C9B7C9F9-F4F5-412F-B6EE-8B0F4F5DC634}" destId="{AF6BF7A3-2F8E-412D-AED7-022A9ACF9CC3}" srcOrd="0" destOrd="0" presId="urn:microsoft.com/office/officeart/2005/8/layout/orgChart1"/>
    <dgm:cxn modelId="{674ADA0D-BAF5-4FA9-8713-8CE3C8555B3B}" type="presParOf" srcId="{AF6BF7A3-2F8E-412D-AED7-022A9ACF9CC3}" destId="{C70CBBA1-F4BC-4997-AE84-3F99AE0A2CDC}" srcOrd="0" destOrd="0" presId="urn:microsoft.com/office/officeart/2005/8/layout/orgChart1"/>
    <dgm:cxn modelId="{6E533863-F8C5-4D8B-9D5D-65C8F95EE0EC}" type="presParOf" srcId="{C70CBBA1-F4BC-4997-AE84-3F99AE0A2CDC}" destId="{EA685945-4359-41CA-AEF0-A85C477B8F6B}" srcOrd="0" destOrd="0" presId="urn:microsoft.com/office/officeart/2005/8/layout/orgChart1"/>
    <dgm:cxn modelId="{1711E80C-C3C4-4A43-A385-8618DE6B7315}" type="presParOf" srcId="{C70CBBA1-F4BC-4997-AE84-3F99AE0A2CDC}" destId="{A4864D2D-67C2-45D6-BF71-DDC8C1B550D7}" srcOrd="1" destOrd="0" presId="urn:microsoft.com/office/officeart/2005/8/layout/orgChart1"/>
    <dgm:cxn modelId="{0611E6EB-E294-449E-861E-84B4E9830284}" type="presParOf" srcId="{AF6BF7A3-2F8E-412D-AED7-022A9ACF9CC3}" destId="{4E230474-5BB2-4617-BA46-5380026411BF}" srcOrd="1" destOrd="0" presId="urn:microsoft.com/office/officeart/2005/8/layout/orgChart1"/>
    <dgm:cxn modelId="{059415E1-D877-4D22-AE0C-D0F336859F5B}" type="presParOf" srcId="{4E230474-5BB2-4617-BA46-5380026411BF}" destId="{BD5F5ACB-D980-4CA8-AC09-80EFBBAE0550}" srcOrd="0" destOrd="0" presId="urn:microsoft.com/office/officeart/2005/8/layout/orgChart1"/>
    <dgm:cxn modelId="{8765BAC3-A500-470A-B4B8-0A41A0D731B4}" type="presParOf" srcId="{4E230474-5BB2-4617-BA46-5380026411BF}" destId="{A768F704-2CB0-4B1C-9B14-F2B6D40FE40E}" srcOrd="1" destOrd="0" presId="urn:microsoft.com/office/officeart/2005/8/layout/orgChart1"/>
    <dgm:cxn modelId="{771994C0-07B2-4DCA-8C14-B3EB530C97F6}" type="presParOf" srcId="{A768F704-2CB0-4B1C-9B14-F2B6D40FE40E}" destId="{5A785782-8E30-428F-BEBB-1C6CE506C3C6}" srcOrd="0" destOrd="0" presId="urn:microsoft.com/office/officeart/2005/8/layout/orgChart1"/>
    <dgm:cxn modelId="{397E2E4B-F66C-4FB2-90C1-F0327AAA729F}" type="presParOf" srcId="{5A785782-8E30-428F-BEBB-1C6CE506C3C6}" destId="{36DE39A8-D36D-4D00-AB55-8350CEFCC21F}" srcOrd="0" destOrd="0" presId="urn:microsoft.com/office/officeart/2005/8/layout/orgChart1"/>
    <dgm:cxn modelId="{043C1D9E-6343-46AF-9D24-D0F6B125ABEB}" type="presParOf" srcId="{5A785782-8E30-428F-BEBB-1C6CE506C3C6}" destId="{1233CA57-518F-4C35-A104-E38D3D2F77C5}" srcOrd="1" destOrd="0" presId="urn:microsoft.com/office/officeart/2005/8/layout/orgChart1"/>
    <dgm:cxn modelId="{693F5D27-C019-454D-BCA4-D738049248A3}" type="presParOf" srcId="{A768F704-2CB0-4B1C-9B14-F2B6D40FE40E}" destId="{C98D8AF9-F6D1-4221-8B69-EF3D0D329B12}" srcOrd="1" destOrd="0" presId="urn:microsoft.com/office/officeart/2005/8/layout/orgChart1"/>
    <dgm:cxn modelId="{487B3254-47C4-49CA-8786-9A3E11CBE583}" type="presParOf" srcId="{C98D8AF9-F6D1-4221-8B69-EF3D0D329B12}" destId="{3538239C-DBDF-456B-86EC-C170A8EF0B84}" srcOrd="0" destOrd="0" presId="urn:microsoft.com/office/officeart/2005/8/layout/orgChart1"/>
    <dgm:cxn modelId="{A8D9CB71-97C9-42BC-A987-3D01B78BAFC6}" type="presParOf" srcId="{C98D8AF9-F6D1-4221-8B69-EF3D0D329B12}" destId="{FA1C55EA-3DC5-45E3-B7BC-12117342DC1D}" srcOrd="1" destOrd="0" presId="urn:microsoft.com/office/officeart/2005/8/layout/orgChart1"/>
    <dgm:cxn modelId="{60C701A2-17A0-431A-908B-7AA40ADEAEA6}" type="presParOf" srcId="{FA1C55EA-3DC5-45E3-B7BC-12117342DC1D}" destId="{617BABB5-BB64-4881-BB5F-77E9DBD774C4}" srcOrd="0" destOrd="0" presId="urn:microsoft.com/office/officeart/2005/8/layout/orgChart1"/>
    <dgm:cxn modelId="{A54BC04E-2142-4153-8366-D04EE7EB32C2}" type="presParOf" srcId="{617BABB5-BB64-4881-BB5F-77E9DBD774C4}" destId="{56C482C5-9BBF-445C-8717-C8021509AD3D}" srcOrd="0" destOrd="0" presId="urn:microsoft.com/office/officeart/2005/8/layout/orgChart1"/>
    <dgm:cxn modelId="{226E1438-8E5B-4AB9-80DE-B71CE3005A41}" type="presParOf" srcId="{617BABB5-BB64-4881-BB5F-77E9DBD774C4}" destId="{54BB62A4-3E9C-4CDF-93F4-0B776FDDDD0A}" srcOrd="1" destOrd="0" presId="urn:microsoft.com/office/officeart/2005/8/layout/orgChart1"/>
    <dgm:cxn modelId="{FFCE519F-42A0-442E-A5A8-EEA1B38BF5B8}" type="presParOf" srcId="{FA1C55EA-3DC5-45E3-B7BC-12117342DC1D}" destId="{DD9ACB47-4536-4EE4-8A73-0E40F9A70DFA}" srcOrd="1" destOrd="0" presId="urn:microsoft.com/office/officeart/2005/8/layout/orgChart1"/>
    <dgm:cxn modelId="{E19530B3-7943-4465-B55C-5EA0331D9218}" type="presParOf" srcId="{FA1C55EA-3DC5-45E3-B7BC-12117342DC1D}" destId="{0A1F4B00-C541-4990-B86C-A6AD3F3DF98B}" srcOrd="2" destOrd="0" presId="urn:microsoft.com/office/officeart/2005/8/layout/orgChart1"/>
    <dgm:cxn modelId="{7C0B9B0A-B221-4FE8-8928-82710E57C8E8}" type="presParOf" srcId="{C98D8AF9-F6D1-4221-8B69-EF3D0D329B12}" destId="{18B44635-C73D-4555-A52E-746D3964554D}" srcOrd="2" destOrd="0" presId="urn:microsoft.com/office/officeart/2005/8/layout/orgChart1"/>
    <dgm:cxn modelId="{C1D1912A-2D19-41AB-896C-A17335AAEF39}" type="presParOf" srcId="{C98D8AF9-F6D1-4221-8B69-EF3D0D329B12}" destId="{1778F48A-85AE-4999-A3D0-58F70092A80E}" srcOrd="3" destOrd="0" presId="urn:microsoft.com/office/officeart/2005/8/layout/orgChart1"/>
    <dgm:cxn modelId="{B1F99611-33E2-4FCC-B7C0-9A59D386B9CD}" type="presParOf" srcId="{1778F48A-85AE-4999-A3D0-58F70092A80E}" destId="{7B8E6A0C-5D41-46BA-A784-2C729EB8CCD5}" srcOrd="0" destOrd="0" presId="urn:microsoft.com/office/officeart/2005/8/layout/orgChart1"/>
    <dgm:cxn modelId="{2D3A434B-E991-4338-9BD3-3FC0E3C2C17C}" type="presParOf" srcId="{7B8E6A0C-5D41-46BA-A784-2C729EB8CCD5}" destId="{C67D596D-5EF6-47EE-A2B1-EDD2C7D3CE61}" srcOrd="0" destOrd="0" presId="urn:microsoft.com/office/officeart/2005/8/layout/orgChart1"/>
    <dgm:cxn modelId="{767D52F3-C5FE-431C-92BF-58912F06DBCB}" type="presParOf" srcId="{7B8E6A0C-5D41-46BA-A784-2C729EB8CCD5}" destId="{E46DC80B-DF8B-477C-8A1E-8150452ED529}" srcOrd="1" destOrd="0" presId="urn:microsoft.com/office/officeart/2005/8/layout/orgChart1"/>
    <dgm:cxn modelId="{466D58E8-2E55-4A9C-837F-0E40FA01C907}" type="presParOf" srcId="{1778F48A-85AE-4999-A3D0-58F70092A80E}" destId="{968988FB-980F-47D1-B62C-2D6D51B30AFB}" srcOrd="1" destOrd="0" presId="urn:microsoft.com/office/officeart/2005/8/layout/orgChart1"/>
    <dgm:cxn modelId="{D72DBA70-395D-445C-83D0-25E781E2BA22}" type="presParOf" srcId="{1778F48A-85AE-4999-A3D0-58F70092A80E}" destId="{BE7884A7-51B7-4021-9ACF-211A98A0937D}" srcOrd="2" destOrd="0" presId="urn:microsoft.com/office/officeart/2005/8/layout/orgChart1"/>
    <dgm:cxn modelId="{171B131E-2D71-4E4B-8111-C4B493F67F3E}" type="presParOf" srcId="{A768F704-2CB0-4B1C-9B14-F2B6D40FE40E}" destId="{4E3E3042-5061-4E27-AD3C-49F633946DBB}" srcOrd="2" destOrd="0" presId="urn:microsoft.com/office/officeart/2005/8/layout/orgChart1"/>
    <dgm:cxn modelId="{40B0234B-352B-4F48-BCBD-666E754F70A4}" type="presParOf" srcId="{4E230474-5BB2-4617-BA46-5380026411BF}" destId="{49A855F2-AD3B-4CB8-BF34-B1033921BE04}" srcOrd="2" destOrd="0" presId="urn:microsoft.com/office/officeart/2005/8/layout/orgChart1"/>
    <dgm:cxn modelId="{7E4BA1CB-8145-4A76-94B2-6FD7986D567A}" type="presParOf" srcId="{4E230474-5BB2-4617-BA46-5380026411BF}" destId="{B735F571-591C-44C4-8A5E-2301AE4B6A6B}" srcOrd="3" destOrd="0" presId="urn:microsoft.com/office/officeart/2005/8/layout/orgChart1"/>
    <dgm:cxn modelId="{89DFD611-1F1D-4518-89D8-F3AB6B397C5E}" type="presParOf" srcId="{B735F571-591C-44C4-8A5E-2301AE4B6A6B}" destId="{A8EA88B9-1741-4078-822E-0B6E412D94AD}" srcOrd="0" destOrd="0" presId="urn:microsoft.com/office/officeart/2005/8/layout/orgChart1"/>
    <dgm:cxn modelId="{AD7418B0-57C5-416D-9BB8-48EE6FBF7D12}" type="presParOf" srcId="{A8EA88B9-1741-4078-822E-0B6E412D94AD}" destId="{7CEA3B3C-735E-4CC2-959C-D169B1D85545}" srcOrd="0" destOrd="0" presId="urn:microsoft.com/office/officeart/2005/8/layout/orgChart1"/>
    <dgm:cxn modelId="{0A02BC59-A427-4BCE-80ED-FB457C25F541}" type="presParOf" srcId="{A8EA88B9-1741-4078-822E-0B6E412D94AD}" destId="{AF39ADD9-2161-4907-9ADB-B67B5224BDD3}" srcOrd="1" destOrd="0" presId="urn:microsoft.com/office/officeart/2005/8/layout/orgChart1"/>
    <dgm:cxn modelId="{066533F2-0BD3-4D9C-B66A-D574339FE2C5}" type="presParOf" srcId="{B735F571-591C-44C4-8A5E-2301AE4B6A6B}" destId="{A8DB326C-1615-43CE-AE85-B2F75A47AD8C}" srcOrd="1" destOrd="0" presId="urn:microsoft.com/office/officeart/2005/8/layout/orgChart1"/>
    <dgm:cxn modelId="{803F60EC-E6B9-4047-A197-C4078D528DBE}" type="presParOf" srcId="{B735F571-591C-44C4-8A5E-2301AE4B6A6B}" destId="{431F370D-29E0-41DE-BA8C-876BBA8DCBD6}" srcOrd="2" destOrd="0" presId="urn:microsoft.com/office/officeart/2005/8/layout/orgChart1"/>
    <dgm:cxn modelId="{F02004AA-3D68-4A91-8A13-36F3D56AE21F}" type="presParOf" srcId="{AF6BF7A3-2F8E-412D-AED7-022A9ACF9CC3}" destId="{193E8EF1-4CC7-437D-B3EA-0060E01AF67D}" srcOrd="2" destOrd="0" presId="urn:microsoft.com/office/officeart/2005/8/layout/orgChar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430305-7743-498E-ADF6-E23388A632CB}" type="doc">
      <dgm:prSet loTypeId="urn:microsoft.com/office/officeart/2005/8/layout/hierarchy1" loCatId="hierarchy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pPr rtl="1"/>
          <a:endParaRPr lang="ar-SA"/>
        </a:p>
      </dgm:t>
    </dgm:pt>
    <dgm:pt modelId="{842B4B14-95C9-4830-B3DF-ADFF8846E3A5}">
      <dgm:prSet phldrT="[Text]"/>
      <dgm:spPr/>
      <dgm:t>
        <a:bodyPr/>
        <a:lstStyle/>
        <a:p>
          <a:pPr rtl="1"/>
          <a:r>
            <a:rPr lang="en-US" b="1" dirty="0" smtClean="0"/>
            <a:t>Covered by thin skin</a:t>
          </a:r>
          <a:endParaRPr lang="ar-SA" b="1" dirty="0"/>
        </a:p>
      </dgm:t>
    </dgm:pt>
    <dgm:pt modelId="{132A1784-B6C3-4C12-96EB-8A2210A44612}" type="parTrans" cxnId="{FA78503F-CE4E-40C5-B311-390C99959687}">
      <dgm:prSet/>
      <dgm:spPr/>
      <dgm:t>
        <a:bodyPr/>
        <a:lstStyle/>
        <a:p>
          <a:pPr rtl="1"/>
          <a:endParaRPr lang="ar-SA" b="1"/>
        </a:p>
      </dgm:t>
    </dgm:pt>
    <dgm:pt modelId="{A8164AAD-1254-4389-BA19-73D8FEC59DA5}" type="sibTrans" cxnId="{FA78503F-CE4E-40C5-B311-390C99959687}">
      <dgm:prSet/>
      <dgm:spPr/>
      <dgm:t>
        <a:bodyPr/>
        <a:lstStyle/>
        <a:p>
          <a:pPr rtl="1"/>
          <a:endParaRPr lang="ar-SA" b="1"/>
        </a:p>
      </dgm:t>
    </dgm:pt>
    <dgm:pt modelId="{B898F6A7-FF26-48B6-8ED2-E45DE64BDA29}">
      <dgm:prSet phldrT="[Text]"/>
      <dgm:spPr/>
      <dgm:t>
        <a:bodyPr/>
        <a:lstStyle/>
        <a:p>
          <a:pPr rtl="1"/>
          <a:r>
            <a:rPr lang="en-US" b="1" dirty="0" smtClean="0"/>
            <a:t>Proximal region:</a:t>
          </a:r>
        </a:p>
        <a:p>
          <a:pPr rtl="1"/>
          <a:r>
            <a:rPr lang="en-US" b="1" dirty="0" smtClean="0"/>
            <a:t>Has hair, sweat and sebaceous glands </a:t>
          </a:r>
          <a:endParaRPr lang="ar-SA" b="1" dirty="0"/>
        </a:p>
      </dgm:t>
    </dgm:pt>
    <dgm:pt modelId="{7E8D8B71-D69D-4AEF-99E0-C4E07C8DC13B}" type="parTrans" cxnId="{50BAF4EE-C4A5-46DF-93B9-A3D6A0B0054D}">
      <dgm:prSet/>
      <dgm:spPr/>
      <dgm:t>
        <a:bodyPr/>
        <a:lstStyle/>
        <a:p>
          <a:pPr rtl="1"/>
          <a:endParaRPr lang="ar-SA" b="1"/>
        </a:p>
      </dgm:t>
    </dgm:pt>
    <dgm:pt modelId="{C29A88BA-0F73-4296-ACA4-ECDF5BE51A95}" type="sibTrans" cxnId="{50BAF4EE-C4A5-46DF-93B9-A3D6A0B0054D}">
      <dgm:prSet/>
      <dgm:spPr/>
      <dgm:t>
        <a:bodyPr/>
        <a:lstStyle/>
        <a:p>
          <a:pPr rtl="1"/>
          <a:endParaRPr lang="ar-SA" b="1"/>
        </a:p>
      </dgm:t>
    </dgm:pt>
    <dgm:pt modelId="{B79BDE02-58CA-497E-819C-2AADEFCFD2B9}">
      <dgm:prSet phldrT="[Text]"/>
      <dgm:spPr/>
      <dgm:t>
        <a:bodyPr/>
        <a:lstStyle/>
        <a:p>
          <a:pPr rtl="1"/>
          <a:r>
            <a:rPr lang="en-US" b="1" dirty="0" smtClean="0"/>
            <a:t>Distal region:</a:t>
          </a:r>
        </a:p>
        <a:p>
          <a:pPr rtl="1"/>
          <a:r>
            <a:rPr lang="en-US" b="1" dirty="0" smtClean="0"/>
            <a:t>Hairless</a:t>
          </a:r>
        </a:p>
        <a:p>
          <a:pPr rtl="1"/>
          <a:r>
            <a:rPr lang="en-US" b="1" dirty="0" smtClean="0"/>
            <a:t>Few sweat glands</a:t>
          </a:r>
          <a:endParaRPr lang="ar-SA" b="1" dirty="0"/>
        </a:p>
      </dgm:t>
    </dgm:pt>
    <dgm:pt modelId="{BF01E24F-FBA8-489E-B076-4FE38B1A5D89}" type="parTrans" cxnId="{FA211B8B-93D9-4EEB-8E79-3EB269AF1747}">
      <dgm:prSet/>
      <dgm:spPr/>
      <dgm:t>
        <a:bodyPr/>
        <a:lstStyle/>
        <a:p>
          <a:pPr rtl="1"/>
          <a:endParaRPr lang="ar-SA" b="1"/>
        </a:p>
      </dgm:t>
    </dgm:pt>
    <dgm:pt modelId="{AC387D04-B184-4E51-8A82-B6348128B530}" type="sibTrans" cxnId="{FA211B8B-93D9-4EEB-8E79-3EB269AF1747}">
      <dgm:prSet/>
      <dgm:spPr/>
      <dgm:t>
        <a:bodyPr/>
        <a:lstStyle/>
        <a:p>
          <a:pPr rtl="1"/>
          <a:endParaRPr lang="ar-SA" b="1"/>
        </a:p>
      </dgm:t>
    </dgm:pt>
    <dgm:pt modelId="{50D00533-317F-4CDE-82E5-8CA5B206DCE9}" type="pres">
      <dgm:prSet presAssocID="{E9430305-7743-498E-ADF6-E23388A632C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65E5148D-E32F-47EF-AEAA-F0E6C08A3FF3}" type="pres">
      <dgm:prSet presAssocID="{842B4B14-95C9-4830-B3DF-ADFF8846E3A5}" presName="hierRoot1" presStyleCnt="0"/>
      <dgm:spPr/>
    </dgm:pt>
    <dgm:pt modelId="{83666B5B-7866-43F9-AEDA-104793F6398A}" type="pres">
      <dgm:prSet presAssocID="{842B4B14-95C9-4830-B3DF-ADFF8846E3A5}" presName="composite" presStyleCnt="0"/>
      <dgm:spPr/>
    </dgm:pt>
    <dgm:pt modelId="{40822AD6-FBC6-4A72-94E1-FF8062A4148F}" type="pres">
      <dgm:prSet presAssocID="{842B4B14-95C9-4830-B3DF-ADFF8846E3A5}" presName="background" presStyleLbl="node0" presStyleIdx="0" presStyleCnt="1"/>
      <dgm:spPr/>
    </dgm:pt>
    <dgm:pt modelId="{A3BF0A9A-AD1B-453C-8F54-6518D1CC416C}" type="pres">
      <dgm:prSet presAssocID="{842B4B14-95C9-4830-B3DF-ADFF8846E3A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7EDC149-2067-4DBA-9D6F-40E95830EB55}" type="pres">
      <dgm:prSet presAssocID="{842B4B14-95C9-4830-B3DF-ADFF8846E3A5}" presName="hierChild2" presStyleCnt="0"/>
      <dgm:spPr/>
    </dgm:pt>
    <dgm:pt modelId="{CAC231A4-8E74-41C0-9DF5-5D1AF8EF773A}" type="pres">
      <dgm:prSet presAssocID="{7E8D8B71-D69D-4AEF-99E0-C4E07C8DC13B}" presName="Name10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AA3AB1FE-8486-41E7-BDA8-7D2A843E7637}" type="pres">
      <dgm:prSet presAssocID="{B898F6A7-FF26-48B6-8ED2-E45DE64BDA29}" presName="hierRoot2" presStyleCnt="0"/>
      <dgm:spPr/>
    </dgm:pt>
    <dgm:pt modelId="{0AC38D55-1A56-4D41-84C5-55E6F5132811}" type="pres">
      <dgm:prSet presAssocID="{B898F6A7-FF26-48B6-8ED2-E45DE64BDA29}" presName="composite2" presStyleCnt="0"/>
      <dgm:spPr/>
    </dgm:pt>
    <dgm:pt modelId="{81E2709D-E3CF-40C1-9443-C7F95B15EEC2}" type="pres">
      <dgm:prSet presAssocID="{B898F6A7-FF26-48B6-8ED2-E45DE64BDA29}" presName="background2" presStyleLbl="node2" presStyleIdx="0" presStyleCnt="2"/>
      <dgm:spPr/>
    </dgm:pt>
    <dgm:pt modelId="{1AC5527E-F676-4AFF-AB6F-15DA0865B7E8}" type="pres">
      <dgm:prSet presAssocID="{B898F6A7-FF26-48B6-8ED2-E45DE64BDA2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3D9BB7A-9744-4910-BB50-43951326392E}" type="pres">
      <dgm:prSet presAssocID="{B898F6A7-FF26-48B6-8ED2-E45DE64BDA29}" presName="hierChild3" presStyleCnt="0"/>
      <dgm:spPr/>
    </dgm:pt>
    <dgm:pt modelId="{FD8A4262-7151-4064-8CF5-8BCDF6CE2ABD}" type="pres">
      <dgm:prSet presAssocID="{BF01E24F-FBA8-489E-B076-4FE38B1A5D89}" presName="Name10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8F9939D4-1709-4255-B08A-0322BF025794}" type="pres">
      <dgm:prSet presAssocID="{B79BDE02-58CA-497E-819C-2AADEFCFD2B9}" presName="hierRoot2" presStyleCnt="0"/>
      <dgm:spPr/>
    </dgm:pt>
    <dgm:pt modelId="{017FE727-1401-4D20-8EF0-046B01C21A70}" type="pres">
      <dgm:prSet presAssocID="{B79BDE02-58CA-497E-819C-2AADEFCFD2B9}" presName="composite2" presStyleCnt="0"/>
      <dgm:spPr/>
    </dgm:pt>
    <dgm:pt modelId="{2432F39B-F35E-418C-87F2-1B9F8A1D4AEE}" type="pres">
      <dgm:prSet presAssocID="{B79BDE02-58CA-497E-819C-2AADEFCFD2B9}" presName="background2" presStyleLbl="node2" presStyleIdx="1" presStyleCnt="2"/>
      <dgm:spPr/>
    </dgm:pt>
    <dgm:pt modelId="{980E7F5F-1B73-4D4F-A446-CD11E012AE5C}" type="pres">
      <dgm:prSet presAssocID="{B79BDE02-58CA-497E-819C-2AADEFCFD2B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44916DB-C580-4AB4-88B7-458F44210E2E}" type="pres">
      <dgm:prSet presAssocID="{B79BDE02-58CA-497E-819C-2AADEFCFD2B9}" presName="hierChild3" presStyleCnt="0"/>
      <dgm:spPr/>
    </dgm:pt>
  </dgm:ptLst>
  <dgm:cxnLst>
    <dgm:cxn modelId="{FA211B8B-93D9-4EEB-8E79-3EB269AF1747}" srcId="{842B4B14-95C9-4830-B3DF-ADFF8846E3A5}" destId="{B79BDE02-58CA-497E-819C-2AADEFCFD2B9}" srcOrd="1" destOrd="0" parTransId="{BF01E24F-FBA8-489E-B076-4FE38B1A5D89}" sibTransId="{AC387D04-B184-4E51-8A82-B6348128B530}"/>
    <dgm:cxn modelId="{50BAF4EE-C4A5-46DF-93B9-A3D6A0B0054D}" srcId="{842B4B14-95C9-4830-B3DF-ADFF8846E3A5}" destId="{B898F6A7-FF26-48B6-8ED2-E45DE64BDA29}" srcOrd="0" destOrd="0" parTransId="{7E8D8B71-D69D-4AEF-99E0-C4E07C8DC13B}" sibTransId="{C29A88BA-0F73-4296-ACA4-ECDF5BE51A95}"/>
    <dgm:cxn modelId="{FA78503F-CE4E-40C5-B311-390C99959687}" srcId="{E9430305-7743-498E-ADF6-E23388A632CB}" destId="{842B4B14-95C9-4830-B3DF-ADFF8846E3A5}" srcOrd="0" destOrd="0" parTransId="{132A1784-B6C3-4C12-96EB-8A2210A44612}" sibTransId="{A8164AAD-1254-4389-BA19-73D8FEC59DA5}"/>
    <dgm:cxn modelId="{3B65863B-6D3F-42D9-B21B-DA7E9C091243}" type="presOf" srcId="{BF01E24F-FBA8-489E-B076-4FE38B1A5D89}" destId="{FD8A4262-7151-4064-8CF5-8BCDF6CE2ABD}" srcOrd="0" destOrd="0" presId="urn:microsoft.com/office/officeart/2005/8/layout/hierarchy1"/>
    <dgm:cxn modelId="{416D878D-E60C-44B0-A840-E294334113D1}" type="presOf" srcId="{E9430305-7743-498E-ADF6-E23388A632CB}" destId="{50D00533-317F-4CDE-82E5-8CA5B206DCE9}" srcOrd="0" destOrd="0" presId="urn:microsoft.com/office/officeart/2005/8/layout/hierarchy1"/>
    <dgm:cxn modelId="{81D514C8-0C53-4022-9DA7-3D0CFEEE79C7}" type="presOf" srcId="{B898F6A7-FF26-48B6-8ED2-E45DE64BDA29}" destId="{1AC5527E-F676-4AFF-AB6F-15DA0865B7E8}" srcOrd="0" destOrd="0" presId="urn:microsoft.com/office/officeart/2005/8/layout/hierarchy1"/>
    <dgm:cxn modelId="{2FD94ED2-1518-4A15-8A56-769DD2896F53}" type="presOf" srcId="{842B4B14-95C9-4830-B3DF-ADFF8846E3A5}" destId="{A3BF0A9A-AD1B-453C-8F54-6518D1CC416C}" srcOrd="0" destOrd="0" presId="urn:microsoft.com/office/officeart/2005/8/layout/hierarchy1"/>
    <dgm:cxn modelId="{9C4C5CA8-5D80-4786-9BEF-F4275AD4D48F}" type="presOf" srcId="{7E8D8B71-D69D-4AEF-99E0-C4E07C8DC13B}" destId="{CAC231A4-8E74-41C0-9DF5-5D1AF8EF773A}" srcOrd="0" destOrd="0" presId="urn:microsoft.com/office/officeart/2005/8/layout/hierarchy1"/>
    <dgm:cxn modelId="{ABF29871-E7B8-43E5-A1E9-486661F54A3B}" type="presOf" srcId="{B79BDE02-58CA-497E-819C-2AADEFCFD2B9}" destId="{980E7F5F-1B73-4D4F-A446-CD11E012AE5C}" srcOrd="0" destOrd="0" presId="urn:microsoft.com/office/officeart/2005/8/layout/hierarchy1"/>
    <dgm:cxn modelId="{3F2D78E1-299E-47B9-A0CF-53FF5FE262C5}" type="presParOf" srcId="{50D00533-317F-4CDE-82E5-8CA5B206DCE9}" destId="{65E5148D-E32F-47EF-AEAA-F0E6C08A3FF3}" srcOrd="0" destOrd="0" presId="urn:microsoft.com/office/officeart/2005/8/layout/hierarchy1"/>
    <dgm:cxn modelId="{2C7793D4-EBD6-420E-B8DA-B30496AF59A5}" type="presParOf" srcId="{65E5148D-E32F-47EF-AEAA-F0E6C08A3FF3}" destId="{83666B5B-7866-43F9-AEDA-104793F6398A}" srcOrd="0" destOrd="0" presId="urn:microsoft.com/office/officeart/2005/8/layout/hierarchy1"/>
    <dgm:cxn modelId="{B3D41866-DCF3-4328-8DF5-A2B9D6CC1711}" type="presParOf" srcId="{83666B5B-7866-43F9-AEDA-104793F6398A}" destId="{40822AD6-FBC6-4A72-94E1-FF8062A4148F}" srcOrd="0" destOrd="0" presId="urn:microsoft.com/office/officeart/2005/8/layout/hierarchy1"/>
    <dgm:cxn modelId="{E59C2A6B-0338-4267-82AF-B08F5D2E7FE9}" type="presParOf" srcId="{83666B5B-7866-43F9-AEDA-104793F6398A}" destId="{A3BF0A9A-AD1B-453C-8F54-6518D1CC416C}" srcOrd="1" destOrd="0" presId="urn:microsoft.com/office/officeart/2005/8/layout/hierarchy1"/>
    <dgm:cxn modelId="{64200D5B-FBA0-4B42-89AA-02FC725E351B}" type="presParOf" srcId="{65E5148D-E32F-47EF-AEAA-F0E6C08A3FF3}" destId="{47EDC149-2067-4DBA-9D6F-40E95830EB55}" srcOrd="1" destOrd="0" presId="urn:microsoft.com/office/officeart/2005/8/layout/hierarchy1"/>
    <dgm:cxn modelId="{EF4779D8-1927-42D6-8DA4-AE69BDD07FB6}" type="presParOf" srcId="{47EDC149-2067-4DBA-9D6F-40E95830EB55}" destId="{CAC231A4-8E74-41C0-9DF5-5D1AF8EF773A}" srcOrd="0" destOrd="0" presId="urn:microsoft.com/office/officeart/2005/8/layout/hierarchy1"/>
    <dgm:cxn modelId="{A84D0399-457F-4B79-BD4C-22843536D734}" type="presParOf" srcId="{47EDC149-2067-4DBA-9D6F-40E95830EB55}" destId="{AA3AB1FE-8486-41E7-BDA8-7D2A843E7637}" srcOrd="1" destOrd="0" presId="urn:microsoft.com/office/officeart/2005/8/layout/hierarchy1"/>
    <dgm:cxn modelId="{145D552B-057D-40A6-A5D7-37312B7B70C2}" type="presParOf" srcId="{AA3AB1FE-8486-41E7-BDA8-7D2A843E7637}" destId="{0AC38D55-1A56-4D41-84C5-55E6F5132811}" srcOrd="0" destOrd="0" presId="urn:microsoft.com/office/officeart/2005/8/layout/hierarchy1"/>
    <dgm:cxn modelId="{15016261-E600-4FFB-AF06-A07F402AFE96}" type="presParOf" srcId="{0AC38D55-1A56-4D41-84C5-55E6F5132811}" destId="{81E2709D-E3CF-40C1-9443-C7F95B15EEC2}" srcOrd="0" destOrd="0" presId="urn:microsoft.com/office/officeart/2005/8/layout/hierarchy1"/>
    <dgm:cxn modelId="{E71547B5-7BEE-4C3B-B16D-B512A0AC701B}" type="presParOf" srcId="{0AC38D55-1A56-4D41-84C5-55E6F5132811}" destId="{1AC5527E-F676-4AFF-AB6F-15DA0865B7E8}" srcOrd="1" destOrd="0" presId="urn:microsoft.com/office/officeart/2005/8/layout/hierarchy1"/>
    <dgm:cxn modelId="{8767F843-ECA3-4FA3-BB3B-1DBF8BC84AA2}" type="presParOf" srcId="{AA3AB1FE-8486-41E7-BDA8-7D2A843E7637}" destId="{33D9BB7A-9744-4910-BB50-43951326392E}" srcOrd="1" destOrd="0" presId="urn:microsoft.com/office/officeart/2005/8/layout/hierarchy1"/>
    <dgm:cxn modelId="{10D07AC9-93BA-4842-AFEE-CF59A3D6C8A4}" type="presParOf" srcId="{47EDC149-2067-4DBA-9D6F-40E95830EB55}" destId="{FD8A4262-7151-4064-8CF5-8BCDF6CE2ABD}" srcOrd="2" destOrd="0" presId="urn:microsoft.com/office/officeart/2005/8/layout/hierarchy1"/>
    <dgm:cxn modelId="{3C52C2C3-EA9E-4EC3-87F3-00F6E0CEBCB6}" type="presParOf" srcId="{47EDC149-2067-4DBA-9D6F-40E95830EB55}" destId="{8F9939D4-1709-4255-B08A-0322BF025794}" srcOrd="3" destOrd="0" presId="urn:microsoft.com/office/officeart/2005/8/layout/hierarchy1"/>
    <dgm:cxn modelId="{49F65F49-0A67-4692-BF8D-D45C1A018303}" type="presParOf" srcId="{8F9939D4-1709-4255-B08A-0322BF025794}" destId="{017FE727-1401-4D20-8EF0-046B01C21A70}" srcOrd="0" destOrd="0" presId="urn:microsoft.com/office/officeart/2005/8/layout/hierarchy1"/>
    <dgm:cxn modelId="{0B493950-9519-4594-BA31-DF5D21836681}" type="presParOf" srcId="{017FE727-1401-4D20-8EF0-046B01C21A70}" destId="{2432F39B-F35E-418C-87F2-1B9F8A1D4AEE}" srcOrd="0" destOrd="0" presId="urn:microsoft.com/office/officeart/2005/8/layout/hierarchy1"/>
    <dgm:cxn modelId="{1548C841-E33C-4055-98DB-5230C60518AC}" type="presParOf" srcId="{017FE727-1401-4D20-8EF0-046B01C21A70}" destId="{980E7F5F-1B73-4D4F-A446-CD11E012AE5C}" srcOrd="1" destOrd="0" presId="urn:microsoft.com/office/officeart/2005/8/layout/hierarchy1"/>
    <dgm:cxn modelId="{EB3211B1-6C80-4A2E-AC9F-16997D539180}" type="presParOf" srcId="{8F9939D4-1709-4255-B08A-0322BF025794}" destId="{944916DB-C580-4AB4-88B7-458F44210E2E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C3601-C1DE-4000-9A9B-C7E835779897}" type="datetimeFigureOut">
              <a:rPr lang="en-US" smtClean="0"/>
              <a:t>6/4/2009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37B54-0AD5-4A38-AB8A-38DF2024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37B54-0AD5-4A38-AB8A-38DF20240E4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80010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14400" y="3429000"/>
            <a:ext cx="7086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C13FA07D-AFF5-4960-929E-253D8028252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white">
          <a:xfrm>
            <a:off x="228600" y="228600"/>
            <a:ext cx="1219200" cy="12192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42876" y="571480"/>
            <a:ext cx="15716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/>
                <a:latin typeface="Arial" charset="0"/>
              </a:rPr>
              <a:t>HISTICS</a:t>
            </a:r>
            <a:endParaRPr lang="en-US" sz="2400" b="1" dirty="0"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D95809-E7A9-4D36-91C6-95DF9CA47CE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D9D523-2254-4B75-97A3-23A5FC6043D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3528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73879E86-2E03-48DC-8CCC-65C0410BDE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5943600" y="648017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FB5D8D-B932-4228-9027-7133C01CB0B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EBE401-99A7-4EF6-B5CD-C06DB0B8A07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27DEDA-966D-495C-B48C-1C5A113AF6C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8EB61E-B430-4771-8758-15D181E5D6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5C09D0-4A8D-493C-A74A-ECD81617F7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FFE51A-9E60-4DE4-A04A-B1951413E94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899BE3-9134-4D5D-A4D2-B629B6B380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360EF5-4C65-484F-A512-59C33C13491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p:oleObj spid="_x0000_s1039" name="Image" r:id="rId15" imgW="7377778" imgH="1219048" progId="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73F4FF14-C08D-4007-8477-125EB2B465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8017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Company 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uiExpand="1" build="p">
        <p:tmplLst>
          <p:tmpl lvl="1">
            <p:tnLst>
              <p:par>
                <p:cTn presetID="18" presetClass="entr" presetSubtype="3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up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8" presetClass="entr" presetSubtype="3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up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8" presetClass="entr" presetSubtype="3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up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8" presetClass="entr" presetSubtype="3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up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8" presetClass="entr" presetSubtype="3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up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6" grpId="0"/>
    </p:bldLst>
  </p:timing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Male Reproductive 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System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086600" cy="1357322"/>
          </a:xfrm>
        </p:spPr>
        <p:txBody>
          <a:bodyPr/>
          <a:lstStyle/>
          <a:p>
            <a:r>
              <a:rPr lang="en-US" dirty="0" smtClean="0"/>
              <a:t>Metallic 0 Mind</a:t>
            </a:r>
          </a:p>
          <a:p>
            <a:r>
              <a:rPr lang="en-US" dirty="0" err="1" smtClean="0"/>
              <a:t>Bilal</a:t>
            </a:r>
            <a:r>
              <a:rPr lang="en-US" dirty="0" smtClean="0"/>
              <a:t> </a:t>
            </a:r>
            <a:r>
              <a:rPr lang="en-US" dirty="0" err="1" smtClean="0"/>
              <a:t>Marwa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Sarah Al-</a:t>
            </a:r>
            <a:r>
              <a:rPr lang="en-US" dirty="0" err="1" smtClean="0"/>
              <a:t>Morit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Spermiogenesis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8686800" cy="4876800"/>
          </a:xfrm>
        </p:spPr>
        <p:txBody>
          <a:bodyPr/>
          <a:lstStyle/>
          <a:p>
            <a:r>
              <a:rPr lang="en-US" dirty="0" err="1" smtClean="0"/>
              <a:t>Spermatids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small round haploid cells</a:t>
            </a:r>
          </a:p>
          <a:p>
            <a:r>
              <a:rPr lang="en-US" dirty="0" err="1" smtClean="0"/>
              <a:t>Spermiogenesis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spermatids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 spermatozoa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0" y="2285992"/>
          <a:ext cx="91440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21B8F2-3A48-475E-BE21-E77C737DC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4E21B8F2-3A48-475E-BE21-E77C737DC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1DD382-FB5F-480D-ACC1-127DE755A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DA1DD382-FB5F-480D-ACC1-127DE755A0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195BB5-C24D-457A-8E3C-06FF4FF48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95195BB5-C24D-457A-8E3C-06FF4FF48B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2B6BF8-DE6A-494F-9789-14669EEA4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EC2B6BF8-DE6A-494F-9789-14669EEA4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7FCCC6-645A-4113-A07D-E3250F54B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BB7FCCC6-645A-4113-A07D-E3250F54B2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E5C8B-D289-466B-8032-A797E9176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F6CE5C8B-D289-466B-8032-A797E91764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84091E-A562-4977-B250-044037EAE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3D84091E-A562-4977-B250-044037EAE4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permiogenes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58280" cy="592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Spermatozoon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487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HEAD:</a:t>
            </a:r>
          </a:p>
          <a:p>
            <a:pPr lvl="1"/>
            <a:r>
              <a:rPr lang="en-US" dirty="0" smtClean="0"/>
              <a:t>Surrounded by plasma lemma.</a:t>
            </a:r>
          </a:p>
          <a:p>
            <a:pPr lvl="1"/>
            <a:r>
              <a:rPr lang="en-US" dirty="0" smtClean="0"/>
              <a:t>Contains nucleus</a:t>
            </a:r>
          </a:p>
          <a:p>
            <a:pPr lvl="1"/>
            <a:r>
              <a:rPr lang="en-US" dirty="0" err="1" smtClean="0"/>
              <a:t>Acrosome</a:t>
            </a:r>
            <a:r>
              <a:rPr lang="en-US" dirty="0" smtClean="0"/>
              <a:t> surrounds the nucleus</a:t>
            </a:r>
          </a:p>
          <a:p>
            <a:pPr>
              <a:buNone/>
            </a:pPr>
            <a:r>
              <a:rPr lang="en-US" dirty="0" smtClean="0"/>
              <a:t>MIDPIECE:</a:t>
            </a:r>
          </a:p>
          <a:p>
            <a:pPr lvl="1"/>
            <a:r>
              <a:rPr lang="en-US" dirty="0" smtClean="0"/>
              <a:t>Contains the </a:t>
            </a:r>
            <a:r>
              <a:rPr lang="en-US" b="1" dirty="0" smtClean="0"/>
              <a:t>mitochondrial</a:t>
            </a:r>
            <a:r>
              <a:rPr lang="en-US" dirty="0" smtClean="0"/>
              <a:t> </a:t>
            </a:r>
            <a:r>
              <a:rPr lang="en-US" b="1" dirty="0" smtClean="0"/>
              <a:t>sheath</a:t>
            </a:r>
          </a:p>
          <a:p>
            <a:pPr lvl="1"/>
            <a:r>
              <a:rPr lang="en-US" dirty="0" smtClean="0"/>
              <a:t> encircles the </a:t>
            </a:r>
            <a:r>
              <a:rPr lang="en-US" dirty="0" err="1" smtClean="0"/>
              <a:t>axoneme</a:t>
            </a:r>
            <a:r>
              <a:rPr lang="en-US" dirty="0" smtClean="0"/>
              <a:t> and outer dense fibers.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11" name="Picture 10" descr="597px-Complete_diagram_of_a_human_spermatozoa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9198"/>
            <a:ext cx="9144000" cy="1928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Spermatozoon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TAIL</a:t>
            </a:r>
          </a:p>
          <a:p>
            <a:pPr lvl="1"/>
            <a:r>
              <a:rPr lang="en-US" dirty="0" smtClean="0"/>
              <a:t>Longest segment.</a:t>
            </a:r>
          </a:p>
          <a:p>
            <a:pPr lvl="1"/>
            <a:r>
              <a:rPr lang="en-US" dirty="0" smtClean="0"/>
              <a:t>Contains </a:t>
            </a:r>
            <a:r>
              <a:rPr lang="en-US" dirty="0" err="1" smtClean="0"/>
              <a:t>axoneme</a:t>
            </a:r>
            <a:r>
              <a:rPr lang="en-US" dirty="0" smtClean="0"/>
              <a:t> surrounded by 7 outer dense fibers</a:t>
            </a:r>
            <a:endParaRPr lang="ar-SA" dirty="0" smtClean="0"/>
          </a:p>
          <a:p>
            <a:pPr>
              <a:buNone/>
            </a:pPr>
            <a:r>
              <a:rPr lang="en-US" dirty="0" smtClean="0"/>
              <a:t>END PIECE</a:t>
            </a:r>
          </a:p>
          <a:p>
            <a:pPr lvl="1"/>
            <a:r>
              <a:rPr lang="en-US" dirty="0" smtClean="0"/>
              <a:t>Composed of </a:t>
            </a:r>
            <a:r>
              <a:rPr lang="en-US" dirty="0" err="1" smtClean="0"/>
              <a:t>axoneme</a:t>
            </a:r>
            <a:r>
              <a:rPr lang="en-US" dirty="0" smtClean="0"/>
              <a:t> surrounded by </a:t>
            </a:r>
            <a:r>
              <a:rPr lang="en-US" dirty="0" err="1" smtClean="0"/>
              <a:t>plasmalemma</a:t>
            </a:r>
            <a:endParaRPr lang="ar-SA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6" name="Picture 5" descr="597px-Complete_diagram_of_a_human_spermatozoa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9198"/>
            <a:ext cx="9144000" cy="1928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en-US" dirty="0" smtClean="0"/>
              <a:t>Contents of a lobule:</a:t>
            </a:r>
            <a:br>
              <a:rPr lang="en-US" dirty="0" smtClean="0"/>
            </a:br>
            <a:r>
              <a:rPr lang="en-US" dirty="0" smtClean="0"/>
              <a:t>2- connective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Loose, </a:t>
            </a:r>
            <a:r>
              <a:rPr lang="en-US" dirty="0" err="1" smtClean="0"/>
              <a:t>vascularized</a:t>
            </a:r>
            <a:r>
              <a:rPr lang="en-US" dirty="0" smtClean="0"/>
              <a:t> connective tissue.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Contains:</a:t>
            </a:r>
            <a:r>
              <a:rPr lang="en-US" dirty="0" smtClean="0"/>
              <a:t> fibroblasts, mast cells and other things in loose connective tissue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(read epithelium and connective tissue lecture)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Also contains interstitial cells (</a:t>
            </a:r>
            <a:r>
              <a:rPr lang="en-US" dirty="0" err="1" smtClean="0"/>
              <a:t>leydig</a:t>
            </a:r>
            <a:r>
              <a:rPr lang="en-US" dirty="0" smtClean="0"/>
              <a:t> cells)</a:t>
            </a:r>
            <a:endParaRPr lang="ar-SA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Interstitial cells (</a:t>
            </a:r>
            <a:r>
              <a:rPr lang="en-US" dirty="0" err="1" smtClean="0"/>
              <a:t>Leydig</a:t>
            </a:r>
            <a:r>
              <a:rPr lang="en-US" dirty="0" smtClean="0"/>
              <a:t> cells)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" y="2714620"/>
            <a:ext cx="3757610" cy="3786214"/>
          </a:xfrm>
        </p:spPr>
        <p:txBody>
          <a:bodyPr>
            <a:normAutofit fontScale="92500"/>
          </a:bodyPr>
          <a:lstStyle/>
          <a:p>
            <a:r>
              <a:rPr lang="en-US" b="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 and </a:t>
            </a:r>
            <a:r>
              <a:rPr lang="en-US" b="0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golgi</a:t>
            </a:r>
            <a:r>
              <a:rPr lang="en-US" b="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apparatus.</a:t>
            </a:r>
          </a:p>
          <a:p>
            <a:r>
              <a:rPr lang="en-US" b="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RER.</a:t>
            </a:r>
          </a:p>
          <a:p>
            <a:r>
              <a:rPr lang="en-US" b="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Numerous lipid droplets.</a:t>
            </a:r>
          </a:p>
          <a:p>
            <a:r>
              <a:rPr lang="en-US" b="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b="0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secretory</a:t>
            </a:r>
            <a:r>
              <a:rPr lang="en-US" b="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vesicles.</a:t>
            </a:r>
          </a:p>
          <a:p>
            <a:r>
              <a:rPr lang="en-US" b="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Crystals of </a:t>
            </a:r>
            <a:r>
              <a:rPr lang="en-US" b="0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Reinke</a:t>
            </a:r>
            <a:r>
              <a:rPr lang="en-US" b="0" dirty="0" smtClean="0"/>
              <a:t>.</a:t>
            </a:r>
            <a:endParaRPr lang="ar-SA" b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7" name="Picture 6" descr="tey041h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926" y="2928934"/>
            <a:ext cx="5513074" cy="33575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32" y="1244747"/>
            <a:ext cx="7072362" cy="161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sz="2600" dirty="0" smtClean="0">
                <a:solidFill>
                  <a:schemeClr val="accent1"/>
                </a:solidFill>
                <a:latin typeface="+mn-lt"/>
              </a:rPr>
              <a:t>Polyhedral</a:t>
            </a:r>
            <a:r>
              <a:rPr lang="en-US" sz="2600" dirty="0" smtClean="0">
                <a:solidFill>
                  <a:schemeClr val="accent1"/>
                </a:solidFill>
                <a:latin typeface="+mn-lt"/>
              </a:rPr>
              <a:t> in shape</a:t>
            </a:r>
            <a:endParaRPr lang="en-US" sz="2600" dirty="0" smtClean="0">
              <a:solidFill>
                <a:schemeClr val="accent1"/>
              </a:solidFill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sz="2600" dirty="0" smtClean="0">
                <a:solidFill>
                  <a:schemeClr val="accent1"/>
                </a:solidFill>
                <a:latin typeface="+mn-lt"/>
              </a:rPr>
              <a:t>Single, vesicular nucleus.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sz="2600" dirty="0" smtClean="0">
                <a:solidFill>
                  <a:schemeClr val="accent1"/>
                </a:solidFill>
                <a:latin typeface="+mn-lt"/>
              </a:rPr>
              <a:t>May be </a:t>
            </a:r>
            <a:r>
              <a:rPr lang="en-US" sz="2600" dirty="0" err="1" smtClean="0">
                <a:solidFill>
                  <a:schemeClr val="accent1"/>
                </a:solidFill>
                <a:latin typeface="+mn-lt"/>
              </a:rPr>
              <a:t>binucleated</a:t>
            </a:r>
            <a:r>
              <a:rPr lang="en-US" sz="2600" dirty="0" smtClean="0">
                <a:solidFill>
                  <a:schemeClr val="accent1"/>
                </a:solidFill>
                <a:latin typeface="+mn-lt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sz="2600" dirty="0" smtClean="0">
                <a:solidFill>
                  <a:schemeClr val="accent1"/>
                </a:solidFill>
                <a:latin typeface="+mn-lt"/>
              </a:rPr>
              <a:t>Mitochondria with tubular </a:t>
            </a:r>
            <a:r>
              <a:rPr lang="en-US" sz="2600" dirty="0" err="1" smtClean="0">
                <a:solidFill>
                  <a:schemeClr val="accent1"/>
                </a:solidFill>
                <a:latin typeface="+mn-lt"/>
              </a:rPr>
              <a:t>cristae</a:t>
            </a:r>
            <a:r>
              <a:rPr lang="en-US" sz="2600" dirty="0" smtClean="0">
                <a:solidFill>
                  <a:schemeClr val="accent1"/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85804" y="-142900"/>
            <a:ext cx="8229600" cy="142876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GENITAL DUCTS</a:t>
            </a:r>
            <a:endParaRPr lang="en-US" sz="6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graphicFrame>
        <p:nvGraphicFramePr>
          <p:cNvPr id="15" name="Diagram 14"/>
          <p:cNvGraphicFramePr/>
          <p:nvPr/>
        </p:nvGraphicFramePr>
        <p:xfrm>
          <a:off x="214282" y="1214422"/>
          <a:ext cx="892971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15" descr="Rete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3771900"/>
            <a:ext cx="4114800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A685945-4359-41CA-AEF0-A85C477B8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dgm id="{EA685945-4359-41CA-AEF0-A85C477B8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D5F5ACB-D980-4CA8-AC09-80EFBBAE0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graphicEl>
                                              <a:dgm id="{BD5F5ACB-D980-4CA8-AC09-80EFBBAE05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6DE39A8-D36D-4D00-AB55-8350CEFCC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5">
                                            <p:graphicEl>
                                              <a:dgm id="{36DE39A8-D36D-4D00-AB55-8350CEFCC2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538239C-DBDF-456B-86EC-C170A8EF0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5">
                                            <p:graphicEl>
                                              <a:dgm id="{3538239C-DBDF-456B-86EC-C170A8EF0B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6C482C5-9BBF-445C-8717-C8021509A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5">
                                            <p:graphicEl>
                                              <a:dgm id="{56C482C5-9BBF-445C-8717-C8021509A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8B44635-C73D-4555-A52E-746D39645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5">
                                            <p:graphicEl>
                                              <a:dgm id="{18B44635-C73D-4555-A52E-746D396455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67D596D-5EF6-47EE-A2B1-EDD2C7D3C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5">
                                            <p:graphicEl>
                                              <a:dgm id="{C67D596D-5EF6-47EE-A2B1-EDD2C7D3C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9A855F2-AD3B-4CB8-BF34-B1033921B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5">
                                            <p:graphicEl>
                                              <a:dgm id="{49A855F2-AD3B-4CB8-BF34-B1033921B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CEA3B3C-735E-4CC2-959C-D169B1D85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5">
                                            <p:graphicEl>
                                              <a:dgm id="{7CEA3B3C-735E-4CC2-959C-D169B1D85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Intratestsicular</a:t>
            </a:r>
            <a:r>
              <a:rPr lang="en-US" dirty="0" smtClean="0"/>
              <a:t> Ducts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4614866" cy="4876800"/>
          </a:xfrm>
        </p:spPr>
        <p:txBody>
          <a:bodyPr/>
          <a:lstStyle/>
          <a:p>
            <a:pPr lvl="0"/>
            <a:r>
              <a:rPr lang="en-US" dirty="0" err="1" smtClean="0"/>
              <a:t>Tubuli</a:t>
            </a:r>
            <a:r>
              <a:rPr lang="en-US" dirty="0" smtClean="0"/>
              <a:t> </a:t>
            </a:r>
            <a:r>
              <a:rPr lang="en-US" dirty="0" err="1" smtClean="0"/>
              <a:t>recti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Lined by </a:t>
            </a:r>
            <a:r>
              <a:rPr lang="en-US" dirty="0" err="1" smtClean="0"/>
              <a:t>sertoli</a:t>
            </a:r>
            <a:r>
              <a:rPr lang="en-US" dirty="0" smtClean="0"/>
              <a:t> cells in the first half.</a:t>
            </a:r>
          </a:p>
          <a:p>
            <a:pPr lvl="1"/>
            <a:r>
              <a:rPr lang="en-US" dirty="0" smtClean="0"/>
              <a:t>The second half is lined by simple </a:t>
            </a:r>
            <a:r>
              <a:rPr lang="en-US" dirty="0" err="1" smtClean="0"/>
              <a:t>cuboidal</a:t>
            </a:r>
            <a:r>
              <a:rPr lang="en-US" dirty="0" smtClean="0"/>
              <a:t> epithelium</a:t>
            </a:r>
            <a:endParaRPr lang="ar-SA" dirty="0" smtClean="0"/>
          </a:p>
          <a:p>
            <a:r>
              <a:rPr lang="en-US" dirty="0" err="1" smtClean="0"/>
              <a:t>Rete</a:t>
            </a:r>
            <a:r>
              <a:rPr lang="en-US" dirty="0" smtClean="0"/>
              <a:t> testis:</a:t>
            </a:r>
          </a:p>
          <a:p>
            <a:pPr lvl="1"/>
            <a:r>
              <a:rPr lang="en-US" dirty="0" smtClean="0"/>
              <a:t>Lined by simple </a:t>
            </a:r>
            <a:r>
              <a:rPr lang="en-US" dirty="0" err="1" smtClean="0"/>
              <a:t>cuboidal</a:t>
            </a:r>
            <a:r>
              <a:rPr lang="en-US" dirty="0" smtClean="0"/>
              <a:t> epithelium </a:t>
            </a:r>
            <a:endParaRPr lang="ar-SA" dirty="0" smtClean="0"/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7" name="Picture 6" descr="28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357298"/>
            <a:ext cx="3822160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4786314" cy="5715016"/>
          </a:xfrm>
        </p:spPr>
        <p:txBody>
          <a:bodyPr/>
          <a:lstStyle/>
          <a:p>
            <a:pPr lvl="0"/>
            <a:r>
              <a:rPr lang="en-US" dirty="0" err="1" smtClean="0"/>
              <a:t>Ductuli</a:t>
            </a:r>
            <a:r>
              <a:rPr lang="en-US" dirty="0" smtClean="0"/>
              <a:t> </a:t>
            </a:r>
            <a:r>
              <a:rPr lang="en-US" dirty="0" err="1" smtClean="0"/>
              <a:t>Efferentes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Conduct the sperm from </a:t>
            </a:r>
            <a:r>
              <a:rPr lang="en-US" dirty="0" err="1" smtClean="0"/>
              <a:t>rete</a:t>
            </a:r>
            <a:r>
              <a:rPr lang="en-US" dirty="0" smtClean="0"/>
              <a:t> testis to </a:t>
            </a:r>
            <a:r>
              <a:rPr lang="en-US" dirty="0" err="1" smtClean="0"/>
              <a:t>epididymis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Lining:</a:t>
            </a:r>
            <a:r>
              <a:rPr lang="en-US" dirty="0" smtClean="0"/>
              <a:t> </a:t>
            </a:r>
            <a:r>
              <a:rPr lang="en-US" u="sng" dirty="0" err="1" smtClean="0"/>
              <a:t>nonciliated</a:t>
            </a:r>
            <a:r>
              <a:rPr lang="en-US" u="sng" dirty="0" smtClean="0"/>
              <a:t> </a:t>
            </a:r>
            <a:r>
              <a:rPr lang="en-US" u="sng" dirty="0" err="1" smtClean="0"/>
              <a:t>cuboidal</a:t>
            </a:r>
            <a:r>
              <a:rPr lang="en-US" u="sng" dirty="0" smtClean="0"/>
              <a:t> cells </a:t>
            </a:r>
            <a:r>
              <a:rPr lang="en-US" b="0" dirty="0" smtClean="0"/>
              <a:t>alternating with the regions of </a:t>
            </a:r>
            <a:r>
              <a:rPr lang="en-US" dirty="0" err="1" smtClean="0"/>
              <a:t>cilitaed</a:t>
            </a:r>
            <a:r>
              <a:rPr lang="en-US" dirty="0" smtClean="0"/>
              <a:t> columnar cells</a:t>
            </a:r>
          </a:p>
          <a:p>
            <a:pPr lvl="1"/>
            <a:r>
              <a:rPr lang="en-US" b="0" dirty="0" smtClean="0"/>
              <a:t>Has basal lamina and connective tissue and thin layer of smooth muscle </a:t>
            </a:r>
            <a:endParaRPr lang="ar-SA" b="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6" name="Picture 5" descr="tubrecti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591" y="2857472"/>
            <a:ext cx="4513409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Epididimis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8972584" cy="5357850"/>
          </a:xfrm>
        </p:spPr>
        <p:txBody>
          <a:bodyPr/>
          <a:lstStyle/>
          <a:p>
            <a:pPr lvl="0"/>
            <a:r>
              <a:rPr lang="en-US" dirty="0" smtClean="0"/>
              <a:t>The lumen is lined by </a:t>
            </a:r>
            <a:r>
              <a:rPr lang="en-US" dirty="0" err="1" smtClean="0"/>
              <a:t>psuedostratified</a:t>
            </a:r>
            <a:r>
              <a:rPr lang="en-US" dirty="0" smtClean="0"/>
              <a:t> epithelium </a:t>
            </a:r>
            <a:r>
              <a:rPr lang="en-US" b="0" dirty="0" smtClean="0"/>
              <a:t>with 2 cells</a:t>
            </a:r>
            <a:endParaRPr lang="ar-SA" dirty="0" smtClean="0"/>
          </a:p>
          <a:p>
            <a:pPr marL="514350" indent="-514350">
              <a:buAutoNum type="arabicPeriod"/>
            </a:pPr>
            <a:r>
              <a:rPr lang="en-US" dirty="0" smtClean="0"/>
              <a:t>Basal Cell</a:t>
            </a:r>
          </a:p>
          <a:p>
            <a:pPr lvl="1"/>
            <a:r>
              <a:rPr lang="en-US" dirty="0" smtClean="0"/>
              <a:t>short pyramidal cells with round nuclei (heterochromatin). </a:t>
            </a:r>
          </a:p>
          <a:p>
            <a:pPr lvl="1"/>
            <a:r>
              <a:rPr lang="en-US" dirty="0" smtClean="0"/>
              <a:t>They are stem cells</a:t>
            </a:r>
          </a:p>
          <a:p>
            <a:pPr marL="514350" indent="-514350">
              <a:buAutoNum type="arabicPeriod"/>
            </a:pPr>
            <a:r>
              <a:rPr lang="en-US" dirty="0" smtClean="0"/>
              <a:t>Principal cells:</a:t>
            </a:r>
          </a:p>
          <a:p>
            <a:pPr lvl="1"/>
            <a:r>
              <a:rPr lang="en-US" dirty="0" smtClean="0"/>
              <a:t>Tall</a:t>
            </a:r>
          </a:p>
          <a:p>
            <a:pPr lvl="1"/>
            <a:r>
              <a:rPr lang="en-US" dirty="0" smtClean="0"/>
              <a:t>RER,SER, </a:t>
            </a:r>
            <a:r>
              <a:rPr lang="en-US" dirty="0" err="1" smtClean="0"/>
              <a:t>golgi</a:t>
            </a:r>
            <a:r>
              <a:rPr lang="en-US" dirty="0" smtClean="0"/>
              <a:t> apparatus </a:t>
            </a:r>
            <a:r>
              <a:rPr lang="en-US" dirty="0" err="1" smtClean="0"/>
              <a:t>multivesicular</a:t>
            </a:r>
            <a:r>
              <a:rPr lang="en-US" dirty="0" smtClean="0"/>
              <a:t> bodies</a:t>
            </a:r>
          </a:p>
          <a:p>
            <a:pPr lvl="1"/>
            <a:r>
              <a:rPr lang="en-US" dirty="0" smtClean="0"/>
              <a:t>have </a:t>
            </a:r>
            <a:r>
              <a:rPr lang="en-US" b="1" dirty="0" err="1" smtClean="0"/>
              <a:t>stereocilia</a:t>
            </a:r>
            <a:r>
              <a:rPr lang="en-US" dirty="0" smtClean="0"/>
              <a:t>  which are </a:t>
            </a:r>
            <a:r>
              <a:rPr lang="en-US" dirty="0" err="1" smtClean="0"/>
              <a:t>nonmotile</a:t>
            </a:r>
            <a:r>
              <a:rPr lang="en-US" dirty="0" smtClean="0"/>
              <a:t> </a:t>
            </a:r>
            <a:r>
              <a:rPr lang="en-US" dirty="0" err="1" smtClean="0"/>
              <a:t>microvilli</a:t>
            </a:r>
            <a:endParaRPr lang="ar-SA" dirty="0" smtClean="0"/>
          </a:p>
          <a:p>
            <a:pPr lvl="1"/>
            <a:endParaRPr lang="ar-SA" dirty="0" smtClean="0"/>
          </a:p>
          <a:p>
            <a:pPr marL="914400" lvl="1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6" name="Picture 5" descr="epididymu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616" y="2428868"/>
            <a:ext cx="2285384" cy="2562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image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1071546"/>
            <a:ext cx="4795839" cy="350046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0" y="1071546"/>
            <a:ext cx="4000496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Covered by </a:t>
            </a:r>
            <a:r>
              <a:rPr lang="en-US" sz="2400" b="1" dirty="0" smtClean="0"/>
              <a:t>Tunica </a:t>
            </a:r>
            <a:r>
              <a:rPr lang="en-US" sz="2400" b="1" dirty="0" err="1" smtClean="0"/>
              <a:t>Vaginalis</a:t>
            </a:r>
            <a:r>
              <a:rPr lang="en-US" sz="2400" b="1" dirty="0" smtClean="0"/>
              <a:t>,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Covered </a:t>
            </a:r>
            <a:r>
              <a:rPr lang="en-US" sz="2400" dirty="0" err="1" smtClean="0"/>
              <a:t>by:simple</a:t>
            </a:r>
            <a:r>
              <a:rPr lang="en-US" sz="2400" dirty="0" smtClean="0"/>
              <a:t> </a:t>
            </a:r>
            <a:r>
              <a:rPr lang="en-US" sz="2400" dirty="0" err="1" smtClean="0"/>
              <a:t>squamous</a:t>
            </a:r>
            <a:r>
              <a:rPr lang="en-US" sz="2400" dirty="0" smtClean="0"/>
              <a:t> </a:t>
            </a:r>
            <a:r>
              <a:rPr lang="en-US" sz="2400" dirty="0" err="1" smtClean="0"/>
              <a:t>mesothelium</a:t>
            </a:r>
            <a:r>
              <a:rPr lang="en-US" sz="2400" dirty="0" smtClean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surround the </a:t>
            </a:r>
            <a:r>
              <a:rPr lang="en-US" sz="2400" dirty="0" err="1" smtClean="0"/>
              <a:t>anterolateral</a:t>
            </a:r>
            <a:r>
              <a:rPr lang="en-US" sz="2400" dirty="0" smtClean="0"/>
              <a:t> aspect of the testis.</a:t>
            </a:r>
            <a:endParaRPr lang="ar-SA" sz="2400" dirty="0"/>
          </a:p>
        </p:txBody>
      </p:sp>
      <p:sp>
        <p:nvSpPr>
          <p:cNvPr id="31" name="Rounded Rectangle 30"/>
          <p:cNvSpPr/>
          <p:nvPr/>
        </p:nvSpPr>
        <p:spPr bwMode="auto">
          <a:xfrm>
            <a:off x="5357818" y="4286256"/>
            <a:ext cx="1428760" cy="357190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20000"/>
                </a:schemeClr>
              </a:gs>
              <a:gs pos="80000">
                <a:schemeClr val="accent1">
                  <a:shade val="93000"/>
                  <a:satMod val="130000"/>
                  <a:alpha val="17000"/>
                </a:schemeClr>
              </a:gs>
              <a:gs pos="100000">
                <a:schemeClr val="accent1">
                  <a:shade val="94000"/>
                  <a:satMod val="135000"/>
                  <a:alpha val="18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4214818"/>
            <a:ext cx="4071934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400" dirty="0" smtClean="0"/>
              <a:t>Testis is surrounded by a capsule of dense, irregular </a:t>
            </a:r>
            <a:r>
              <a:rPr lang="en-US" sz="2400" dirty="0" err="1" smtClean="0"/>
              <a:t>collagenous</a:t>
            </a:r>
            <a:r>
              <a:rPr lang="en-US" sz="2400" dirty="0" smtClean="0"/>
              <a:t> connective tissue known as </a:t>
            </a:r>
            <a:r>
              <a:rPr lang="en-US" sz="2400" b="1" dirty="0" smtClean="0"/>
              <a:t>Tunica </a:t>
            </a:r>
            <a:r>
              <a:rPr lang="en-US" sz="2400" b="1" dirty="0" err="1" smtClean="0"/>
              <a:t>Albugenia</a:t>
            </a:r>
            <a:r>
              <a:rPr lang="en-US" sz="2400" dirty="0" smtClean="0"/>
              <a:t> (white color)</a:t>
            </a:r>
            <a:endParaRPr lang="ar-SA" sz="2400" dirty="0"/>
          </a:p>
        </p:txBody>
      </p:sp>
      <p:sp>
        <p:nvSpPr>
          <p:cNvPr id="33" name="Rounded Rectangle 32"/>
          <p:cNvSpPr/>
          <p:nvPr/>
        </p:nvSpPr>
        <p:spPr bwMode="auto">
          <a:xfrm>
            <a:off x="4071934" y="2643182"/>
            <a:ext cx="1428760" cy="214314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3438" y="5072074"/>
            <a:ext cx="4071934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400" dirty="0" smtClean="0"/>
              <a:t>Deep to tunica </a:t>
            </a:r>
            <a:r>
              <a:rPr lang="en-US" sz="2400" dirty="0" err="1" smtClean="0"/>
              <a:t>albugenia</a:t>
            </a:r>
            <a:r>
              <a:rPr lang="en-US" sz="2400" dirty="0" smtClean="0"/>
              <a:t> is a highly </a:t>
            </a:r>
            <a:r>
              <a:rPr lang="en-US" sz="2400" dirty="0" err="1" smtClean="0"/>
              <a:t>vascularized</a:t>
            </a:r>
            <a:r>
              <a:rPr lang="en-US" sz="2400" dirty="0" smtClean="0"/>
              <a:t> connective tissue </a:t>
            </a:r>
            <a:r>
              <a:rPr lang="en-US" sz="2400" b="1" dirty="0" smtClean="0"/>
              <a:t>tunica </a:t>
            </a:r>
            <a:r>
              <a:rPr lang="en-US" sz="2400" b="1" dirty="0" err="1" smtClean="0"/>
              <a:t>vasculosa</a:t>
            </a:r>
            <a:endParaRPr lang="ar-SA" sz="24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bldLvl="2" animBg="1"/>
      <p:bldP spid="31" grpId="0" animBg="1"/>
      <p:bldP spid="31" grpId="1" uiExpand="1" animBg="1"/>
      <p:bldP spid="32" grpId="0" uiExpand="1" build="p" bldLvl="2" animBg="1"/>
      <p:bldP spid="33" grpId="0" uiExpand="1" animBg="1"/>
      <p:bldP spid="33" grpId="1" animBg="1"/>
      <p:bldP spid="9" grpId="0" build="p" bldLvl="2" animBg="1"/>
      <p:bldP spid="1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Epididimis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ClrTx/>
            </a:pPr>
            <a:r>
              <a:rPr lang="en-US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Has a basal lamina which separates the epithelium from loose connective tissue</a:t>
            </a:r>
            <a:endParaRPr lang="en-US" dirty="0" smtClean="0"/>
          </a:p>
          <a:p>
            <a:pPr marL="0" indent="0">
              <a:spcBef>
                <a:spcPct val="0"/>
              </a:spcBef>
              <a:buClrTx/>
            </a:pPr>
            <a:endParaRPr lang="en-US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0" indent="0">
              <a:spcBef>
                <a:spcPct val="0"/>
              </a:spcBef>
              <a:buClrTx/>
            </a:pPr>
            <a:r>
              <a:rPr lang="en-US" dirty="0" smtClean="0"/>
              <a:t>Has a layer of smooth muscle cells</a:t>
            </a:r>
            <a:r>
              <a:rPr lang="en-US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endParaRPr lang="ar-SA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29322" cy="882650"/>
          </a:xfrm>
        </p:spPr>
        <p:txBody>
          <a:bodyPr/>
          <a:lstStyle/>
          <a:p>
            <a:r>
              <a:rPr lang="en-US" dirty="0" smtClean="0"/>
              <a:t>Vas (</a:t>
            </a:r>
            <a:r>
              <a:rPr lang="en-US" dirty="0" err="1" smtClean="0"/>
              <a:t>ductus</a:t>
            </a:r>
            <a:r>
              <a:rPr lang="en-US" dirty="0" smtClean="0"/>
              <a:t>) </a:t>
            </a:r>
            <a:r>
              <a:rPr lang="en-US" dirty="0" err="1" smtClean="0"/>
              <a:t>deferans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/>
          </a:bodyPr>
          <a:lstStyle/>
          <a:p>
            <a:r>
              <a:rPr lang="en-US" dirty="0" smtClean="0"/>
              <a:t>Epithelium:</a:t>
            </a:r>
          </a:p>
          <a:p>
            <a:pPr lvl="1"/>
            <a:r>
              <a:rPr lang="en-US" dirty="0" err="1" smtClean="0"/>
              <a:t>Stereociliated</a:t>
            </a:r>
            <a:r>
              <a:rPr lang="en-US" dirty="0" smtClean="0"/>
              <a:t> </a:t>
            </a:r>
            <a:r>
              <a:rPr lang="en-US" dirty="0" err="1" smtClean="0"/>
              <a:t>pseudostratified</a:t>
            </a:r>
            <a:r>
              <a:rPr lang="en-US" dirty="0" smtClean="0"/>
              <a:t>		 	columnar </a:t>
            </a:r>
            <a:r>
              <a:rPr lang="en-US" dirty="0" err="1" smtClean="0"/>
              <a:t>epithellium</a:t>
            </a:r>
            <a:r>
              <a:rPr lang="en-US" dirty="0" smtClean="0"/>
              <a:t> </a:t>
            </a:r>
          </a:p>
          <a:p>
            <a:r>
              <a:rPr lang="en-US" dirty="0" smtClean="0"/>
              <a:t>Basal lamina</a:t>
            </a:r>
          </a:p>
          <a:p>
            <a:pPr lvl="0"/>
            <a:r>
              <a:rPr lang="en-US" dirty="0" smtClean="0"/>
              <a:t>Loose </a:t>
            </a:r>
            <a:r>
              <a:rPr lang="en-US" dirty="0" err="1" smtClean="0"/>
              <a:t>fibroelastic</a:t>
            </a:r>
            <a:r>
              <a:rPr lang="en-US" dirty="0" smtClean="0"/>
              <a:t> connective tissue</a:t>
            </a:r>
          </a:p>
          <a:p>
            <a:pPr lvl="1"/>
            <a:r>
              <a:rPr lang="en-US" dirty="0" smtClean="0"/>
              <a:t>has numerous folds</a:t>
            </a:r>
            <a:endParaRPr lang="ar-SA" dirty="0" smtClean="0"/>
          </a:p>
          <a:p>
            <a:r>
              <a:rPr lang="en-US" dirty="0" smtClean="0"/>
              <a:t>Smooth muscle has 3 layers :</a:t>
            </a:r>
          </a:p>
          <a:p>
            <a:pPr lvl="1"/>
            <a:r>
              <a:rPr lang="en-US" dirty="0" smtClean="0"/>
              <a:t>Inner and outer longitudinal and middle circular</a:t>
            </a:r>
          </a:p>
          <a:p>
            <a:r>
              <a:rPr lang="en-US" dirty="0" smtClean="0"/>
              <a:t>loose </a:t>
            </a:r>
            <a:r>
              <a:rPr lang="en-US" dirty="0" err="1" smtClean="0"/>
              <a:t>fibroelastic</a:t>
            </a:r>
            <a:r>
              <a:rPr lang="en-US" dirty="0" smtClean="0"/>
              <a:t> connective tissue</a:t>
            </a:r>
          </a:p>
          <a:p>
            <a:r>
              <a:rPr lang="en-US" dirty="0" err="1" smtClean="0"/>
              <a:t>Ampulla</a:t>
            </a:r>
            <a:r>
              <a:rPr lang="en-US" dirty="0" smtClean="0"/>
              <a:t>: 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</a:rPr>
              <a:t>Has a highly folded, </a:t>
            </a:r>
            <a:r>
              <a:rPr lang="en-US" b="0" dirty="0" err="1" smtClean="0">
                <a:solidFill>
                  <a:schemeClr val="tx1"/>
                </a:solidFill>
                <a:latin typeface="Arial" charset="0"/>
              </a:rPr>
              <a:t>thickended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</a:rPr>
              <a:t> epithelium</a:t>
            </a:r>
            <a:endParaRPr lang="ar-SA" b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7" name="Picture 6" descr="vas_deferens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0"/>
            <a:ext cx="3524253" cy="2643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Seminal Vesicle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5072066" cy="5410200"/>
          </a:xfrm>
        </p:spPr>
        <p:txBody>
          <a:bodyPr/>
          <a:lstStyle/>
          <a:p>
            <a:r>
              <a:rPr lang="en-US" dirty="0" err="1" smtClean="0"/>
              <a:t>Mucusa</a:t>
            </a:r>
            <a:r>
              <a:rPr lang="en-US" dirty="0" smtClean="0"/>
              <a:t> is highly convoluted 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stereocilia</a:t>
            </a:r>
            <a:endParaRPr lang="en-US" dirty="0" smtClean="0"/>
          </a:p>
          <a:p>
            <a:r>
              <a:rPr lang="en-US" dirty="0" smtClean="0"/>
              <a:t>Epithelium:</a:t>
            </a:r>
          </a:p>
          <a:p>
            <a:pPr lvl="1"/>
            <a:r>
              <a:rPr lang="en-US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Pseudostratified</a:t>
            </a:r>
            <a:r>
              <a:rPr lang="en-US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columnar epithelium with 2 types of cells: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accent1"/>
                </a:solidFill>
              </a:rPr>
              <a:t>1- basal cells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1"/>
                </a:solidFill>
              </a:rPr>
              <a:t>	2- columnar cells</a:t>
            </a:r>
          </a:p>
          <a:p>
            <a:r>
              <a:rPr lang="en-US" b="1" dirty="0" err="1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Subepithelial</a:t>
            </a:r>
            <a:r>
              <a:rPr lang="en-US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C.T. </a:t>
            </a:r>
            <a:r>
              <a:rPr lang="en-US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is </a:t>
            </a:r>
            <a:r>
              <a:rPr lang="en-US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fibroelastic</a:t>
            </a:r>
            <a:endParaRPr lang="en-US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endParaRPr lang="en-US" b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lvl="1">
              <a:buNone/>
            </a:pPr>
            <a:endParaRPr lang="ar-SA" dirty="0" smtClean="0">
              <a:solidFill>
                <a:schemeClr val="accent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www.themegallery.com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6" name="Picture 5" descr="sev10h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462" y="1428736"/>
            <a:ext cx="4100538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Seminal vesicle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ClrTx/>
              <a:buNone/>
            </a:pPr>
            <a:r>
              <a:rPr lang="en-US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Smooth Muscle layers:</a:t>
            </a:r>
          </a:p>
          <a:p>
            <a:pPr marL="0" indent="0">
              <a:spcBef>
                <a:spcPct val="0"/>
              </a:spcBef>
              <a:buClrTx/>
              <a:buNone/>
            </a:pPr>
            <a:r>
              <a:rPr lang="en-US" dirty="0" smtClean="0"/>
              <a:t>1- </a:t>
            </a:r>
            <a:r>
              <a:rPr lang="en-US" u="sng" dirty="0" smtClean="0"/>
              <a:t>inner circular</a:t>
            </a:r>
          </a:p>
          <a:p>
            <a:pPr marL="0" indent="0">
              <a:spcBef>
                <a:spcPct val="0"/>
              </a:spcBef>
              <a:buClrTx/>
              <a:buNone/>
            </a:pPr>
            <a:r>
              <a:rPr lang="en-US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2- outer longitudinal</a:t>
            </a:r>
          </a:p>
          <a:p>
            <a:pPr marL="0" indent="0">
              <a:spcBef>
                <a:spcPct val="0"/>
              </a:spcBef>
              <a:buClrTx/>
              <a:buNone/>
            </a:pPr>
            <a:endParaRPr lang="en-US" u="sng" dirty="0" smtClean="0"/>
          </a:p>
          <a:p>
            <a:pPr marL="0" indent="0">
              <a:spcBef>
                <a:spcPct val="0"/>
              </a:spcBef>
              <a:buClrTx/>
              <a:buNone/>
            </a:pPr>
            <a:r>
              <a:rPr lang="en-US" dirty="0" smtClean="0"/>
              <a:t>Smooth muscle cells surrounded by </a:t>
            </a:r>
            <a:r>
              <a:rPr lang="en-US" dirty="0" err="1" smtClean="0"/>
              <a:t>fibroelastic</a:t>
            </a:r>
            <a:r>
              <a:rPr lang="en-US" dirty="0" smtClean="0"/>
              <a:t> connective tissue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0" indent="0">
              <a:spcBef>
                <a:spcPct val="0"/>
              </a:spcBef>
              <a:buClrTx/>
              <a:buNone/>
            </a:pPr>
            <a:endParaRPr lang="en-US" u="sng" dirty="0" smtClean="0"/>
          </a:p>
          <a:p>
            <a:pPr marL="0" indent="0">
              <a:spcBef>
                <a:spcPct val="0"/>
              </a:spcBef>
              <a:buClrTx/>
              <a:buNone/>
            </a:pPr>
            <a:endParaRPr lang="ar-SA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2543164" cy="563562"/>
          </a:xfrm>
        </p:spPr>
        <p:txBody>
          <a:bodyPr/>
          <a:lstStyle/>
          <a:p>
            <a:r>
              <a:rPr lang="en-US" dirty="0" smtClean="0"/>
              <a:t>Prostate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298"/>
            <a:ext cx="4000496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Capsule:</a:t>
            </a:r>
            <a:r>
              <a:rPr lang="en-US" b="0" dirty="0" smtClean="0"/>
              <a:t> </a:t>
            </a:r>
          </a:p>
          <a:p>
            <a:pPr lvl="1"/>
            <a:r>
              <a:rPr lang="en-US" dirty="0" err="1" smtClean="0"/>
              <a:t>dense,irregular</a:t>
            </a:r>
            <a:r>
              <a:rPr lang="en-US" dirty="0" smtClean="0"/>
              <a:t> </a:t>
            </a:r>
            <a:r>
              <a:rPr lang="en-US" dirty="0" err="1" smtClean="0"/>
              <a:t>collagenous</a:t>
            </a:r>
            <a:r>
              <a:rPr lang="en-US" dirty="0" smtClean="0"/>
              <a:t> C.T. interspersed with </a:t>
            </a:r>
            <a:r>
              <a:rPr lang="en-US" u="sng" dirty="0" smtClean="0"/>
              <a:t>smooth muscle cells.</a:t>
            </a:r>
          </a:p>
          <a:p>
            <a:r>
              <a:rPr lang="en-US" dirty="0" smtClean="0"/>
              <a:t>Prostate composed of compound </a:t>
            </a:r>
            <a:r>
              <a:rPr lang="en-US" dirty="0" err="1" smtClean="0"/>
              <a:t>tubolaveolar</a:t>
            </a:r>
            <a:r>
              <a:rPr lang="en-US" dirty="0" smtClean="0"/>
              <a:t> glands 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</a:rPr>
              <a:t>arranged into: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8054" y="1"/>
            <a:ext cx="5025946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 bwMode="auto">
          <a:xfrm>
            <a:off x="2214546" y="5786454"/>
            <a:ext cx="3214710" cy="5000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572132" y="5214950"/>
            <a:ext cx="357186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914400" lvl="1" indent="-457200">
              <a:buAutoNum type="arabicPeriod"/>
            </a:pPr>
            <a:r>
              <a:rPr lang="en-US" sz="2400" u="sng" dirty="0" smtClean="0"/>
              <a:t>Mucosal</a:t>
            </a:r>
            <a:r>
              <a:rPr lang="en-US" sz="2400" dirty="0" smtClean="0"/>
              <a:t> </a:t>
            </a:r>
          </a:p>
          <a:p>
            <a:pPr marL="914400" lvl="1" indent="-457200">
              <a:buAutoNum type="arabicPeriod"/>
            </a:pPr>
            <a:r>
              <a:rPr lang="en-US" sz="2400" u="sng" dirty="0" err="1" smtClean="0"/>
              <a:t>Submucosal</a:t>
            </a:r>
            <a:endParaRPr lang="en-US" sz="2400" u="sng" dirty="0" smtClean="0"/>
          </a:p>
          <a:p>
            <a:pPr marL="914400" lvl="1" indent="-457200">
              <a:buAutoNum type="arabicPeriod"/>
            </a:pPr>
            <a:r>
              <a:rPr lang="en-US" sz="2400" u="sng" dirty="0" smtClean="0"/>
              <a:t>Main</a:t>
            </a:r>
            <a:endParaRPr lang="en-US" sz="2400" u="sng" dirty="0" smtClean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4000496" y="3643314"/>
            <a:ext cx="1428760" cy="357190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20000"/>
                </a:schemeClr>
              </a:gs>
              <a:gs pos="80000">
                <a:schemeClr val="accent1">
                  <a:shade val="93000"/>
                  <a:satMod val="130000"/>
                  <a:alpha val="17000"/>
                </a:schemeClr>
              </a:gs>
              <a:gs pos="100000">
                <a:schemeClr val="accent1">
                  <a:shade val="94000"/>
                  <a:satMod val="135000"/>
                  <a:alpha val="18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929058" y="4000504"/>
            <a:ext cx="1785950" cy="357190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20000"/>
                </a:schemeClr>
              </a:gs>
              <a:gs pos="80000">
                <a:schemeClr val="accent1">
                  <a:shade val="93000"/>
                  <a:satMod val="130000"/>
                  <a:alpha val="17000"/>
                </a:schemeClr>
              </a:gs>
              <a:gs pos="100000">
                <a:schemeClr val="accent1">
                  <a:shade val="94000"/>
                  <a:satMod val="135000"/>
                  <a:alpha val="18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000496" y="4357694"/>
            <a:ext cx="1785950" cy="357190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20000"/>
                </a:schemeClr>
              </a:gs>
              <a:gs pos="80000">
                <a:schemeClr val="accent1">
                  <a:shade val="93000"/>
                  <a:satMod val="130000"/>
                  <a:alpha val="17000"/>
                </a:schemeClr>
              </a:gs>
              <a:gs pos="100000">
                <a:schemeClr val="accent1">
                  <a:shade val="94000"/>
                  <a:satMod val="135000"/>
                  <a:alpha val="18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 build="p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8768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</a:pPr>
            <a:r>
              <a:rPr lang="en-US" dirty="0" smtClean="0"/>
              <a:t>Mucosal glands</a:t>
            </a:r>
          </a:p>
          <a:p>
            <a:pPr marL="400050" lvl="1" indent="0">
              <a:spcBef>
                <a:spcPct val="0"/>
              </a:spcBef>
              <a:buClrTx/>
            </a:pPr>
            <a:r>
              <a:rPr lang="en-US" dirty="0" smtClean="0"/>
              <a:t>Closest to the urethra</a:t>
            </a:r>
          </a:p>
          <a:p>
            <a:pPr marL="400050" lvl="1" indent="0">
              <a:spcBef>
                <a:spcPct val="0"/>
              </a:spcBef>
              <a:buClrTx/>
            </a:pPr>
            <a:r>
              <a:rPr lang="en-US" dirty="0" smtClean="0"/>
              <a:t>Shortest of the glands</a:t>
            </a:r>
            <a:endParaRPr lang="ar-SA" dirty="0" smtClean="0"/>
          </a:p>
          <a:p>
            <a:pPr marL="0" indent="0">
              <a:spcBef>
                <a:spcPct val="0"/>
              </a:spcBef>
              <a:buClrTx/>
            </a:pPr>
            <a:r>
              <a:rPr lang="en-US" dirty="0" err="1" smtClean="0"/>
              <a:t>Submucousal</a:t>
            </a:r>
            <a:r>
              <a:rPr lang="en-US" dirty="0" smtClean="0"/>
              <a:t> </a:t>
            </a:r>
            <a:r>
              <a:rPr lang="en-US" dirty="0" smtClean="0"/>
              <a:t>glands:</a:t>
            </a:r>
          </a:p>
          <a:p>
            <a:pPr marL="400050" lvl="1" indent="0">
              <a:spcBef>
                <a:spcPct val="0"/>
              </a:spcBef>
              <a:buClrTx/>
            </a:pPr>
            <a:r>
              <a:rPr lang="en-US" dirty="0" smtClean="0"/>
              <a:t>Peripheral to </a:t>
            </a:r>
            <a:r>
              <a:rPr lang="en-US" dirty="0" err="1" smtClean="0"/>
              <a:t>mucousal</a:t>
            </a:r>
            <a:r>
              <a:rPr lang="en-US" dirty="0" smtClean="0"/>
              <a:t> glands.</a:t>
            </a:r>
          </a:p>
          <a:p>
            <a:pPr marL="400050" lvl="1" indent="0">
              <a:spcBef>
                <a:spcPct val="0"/>
              </a:spcBef>
              <a:buClrTx/>
            </a:pPr>
            <a:r>
              <a:rPr lang="en-US" dirty="0" smtClean="0"/>
              <a:t>Larger than mucosal glands.</a:t>
            </a:r>
          </a:p>
          <a:p>
            <a:pPr marL="0" indent="0">
              <a:spcBef>
                <a:spcPct val="0"/>
              </a:spcBef>
              <a:buClrTx/>
            </a:pPr>
            <a:r>
              <a:rPr lang="en-US" dirty="0" smtClean="0"/>
              <a:t>Main Glands:</a:t>
            </a:r>
          </a:p>
          <a:p>
            <a:pPr marL="400050" lvl="1" indent="0">
              <a:spcBef>
                <a:spcPct val="0"/>
              </a:spcBef>
              <a:buClrTx/>
            </a:pPr>
            <a:r>
              <a:rPr lang="en-US" dirty="0" smtClean="0"/>
              <a:t>Largest and most numerous of the glands</a:t>
            </a:r>
          </a:p>
          <a:p>
            <a:pPr marL="400050" lvl="1" indent="0">
              <a:spcBef>
                <a:spcPct val="0"/>
              </a:spcBef>
              <a:buClrTx/>
            </a:pPr>
            <a:r>
              <a:rPr lang="en-US" dirty="0" smtClean="0"/>
              <a:t>Compose the bulk of the prostate</a:t>
            </a:r>
          </a:p>
          <a:p>
            <a:pPr marL="0" indent="0">
              <a:spcBef>
                <a:spcPct val="0"/>
              </a:spcBef>
              <a:buClrTx/>
              <a:buNone/>
            </a:pPr>
            <a:r>
              <a:rPr lang="en-US" dirty="0" smtClean="0"/>
              <a:t>Lumina of the glands </a:t>
            </a:r>
            <a:r>
              <a:rPr lang="en-US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contains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prostatic concretions (corpora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amylacea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) composed of calcified glycoprotein.</a:t>
            </a:r>
            <a:endParaRPr lang="ar-SA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0" indent="0">
              <a:spcBef>
                <a:spcPct val="0"/>
              </a:spcBef>
              <a:buClrTx/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47800"/>
            <a:ext cx="8858280" cy="4876800"/>
          </a:xfrm>
        </p:spPr>
        <p:txBody>
          <a:bodyPr/>
          <a:lstStyle/>
          <a:p>
            <a:r>
              <a:rPr lang="en-US" dirty="0" smtClean="0"/>
              <a:t>C.T. </a:t>
            </a:r>
            <a:r>
              <a:rPr lang="en-US" dirty="0" err="1" smtClean="0"/>
              <a:t>stroma</a:t>
            </a:r>
            <a:r>
              <a:rPr lang="en-US" dirty="0" smtClean="0"/>
              <a:t> of the gland:</a:t>
            </a:r>
          </a:p>
          <a:p>
            <a:pPr lvl="1"/>
            <a:r>
              <a:rPr lang="en-US" dirty="0" smtClean="0"/>
              <a:t>Derived from the capsule and has the same structure</a:t>
            </a:r>
          </a:p>
          <a:p>
            <a:pPr lvl="2"/>
            <a:r>
              <a:rPr lang="en-US" dirty="0" smtClean="0"/>
              <a:t>So it is enriched by smooth muscle fibers (+ C.T.)</a:t>
            </a:r>
          </a:p>
          <a:p>
            <a:r>
              <a:rPr lang="en-US" dirty="0" smtClean="0"/>
              <a:t>Lining of the gland components:</a:t>
            </a:r>
          </a:p>
          <a:p>
            <a:pPr lvl="1"/>
            <a:r>
              <a:rPr lang="en-US" dirty="0" smtClean="0"/>
              <a:t>Simple to </a:t>
            </a:r>
            <a:r>
              <a:rPr lang="en-US" dirty="0" err="1" smtClean="0"/>
              <a:t>psuedostratified</a:t>
            </a:r>
            <a:r>
              <a:rPr lang="en-US" dirty="0" smtClean="0"/>
              <a:t> columnar epithelium</a:t>
            </a:r>
          </a:p>
          <a:p>
            <a:r>
              <a:rPr lang="en-US" dirty="0" smtClean="0"/>
              <a:t>Secretion: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serous</a:t>
            </a:r>
          </a:p>
          <a:p>
            <a:endParaRPr lang="en-US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8686800" cy="53578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Composed of 3 columns of </a:t>
            </a:r>
            <a:r>
              <a:rPr lang="en-US" u="sng" dirty="0" smtClean="0"/>
              <a:t>erectile tissue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each column is enclosed by its own </a:t>
            </a:r>
            <a:r>
              <a:rPr lang="en-US" dirty="0" smtClean="0"/>
              <a:t>capsule: Tunica </a:t>
            </a:r>
            <a:r>
              <a:rPr lang="en-US" dirty="0" err="1" smtClean="0"/>
              <a:t>Albuginea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Dense, fibrous  C.T.</a:t>
            </a:r>
          </a:p>
          <a:p>
            <a:r>
              <a:rPr lang="en-US" dirty="0" smtClean="0"/>
              <a:t>The columns are:</a:t>
            </a:r>
          </a:p>
          <a:p>
            <a:pPr lvl="1"/>
            <a:r>
              <a:rPr lang="en-US" dirty="0" smtClean="0"/>
              <a:t>2 corpora </a:t>
            </a:r>
            <a:r>
              <a:rPr lang="en-US" dirty="0" err="1" smtClean="0"/>
              <a:t>carnevosa</a:t>
            </a:r>
            <a:endParaRPr lang="en-US" dirty="0" smtClean="0"/>
          </a:p>
          <a:p>
            <a:pPr lvl="2"/>
            <a:r>
              <a:rPr lang="en-US" i="1" dirty="0" smtClean="0"/>
              <a:t>Located dorsally</a:t>
            </a:r>
          </a:p>
          <a:p>
            <a:pPr lvl="2"/>
            <a:r>
              <a:rPr lang="en-US" i="1" dirty="0" smtClean="0"/>
              <a:t>Tunica </a:t>
            </a:r>
            <a:r>
              <a:rPr lang="en-US" i="1" dirty="0" err="1" smtClean="0"/>
              <a:t>albuginea</a:t>
            </a:r>
            <a:r>
              <a:rPr lang="en-US" i="1" dirty="0" smtClean="0"/>
              <a:t> not continuous</a:t>
            </a:r>
          </a:p>
          <a:p>
            <a:pPr lvl="1"/>
            <a:r>
              <a:rPr lang="en-US" dirty="0" smtClean="0"/>
              <a:t>1 corpus </a:t>
            </a:r>
            <a:r>
              <a:rPr lang="en-US" dirty="0" err="1" smtClean="0"/>
              <a:t>spongiosum</a:t>
            </a:r>
            <a:endParaRPr lang="en-US" dirty="0" smtClean="0"/>
          </a:p>
          <a:p>
            <a:pPr lvl="2"/>
            <a:r>
              <a:rPr lang="en-US" i="1" dirty="0" smtClean="0"/>
              <a:t>Located ventrally</a:t>
            </a:r>
          </a:p>
          <a:p>
            <a:pPr lvl="2"/>
            <a:r>
              <a:rPr lang="en-US" i="1" dirty="0" smtClean="0"/>
              <a:t>Houses</a:t>
            </a:r>
            <a:r>
              <a:rPr lang="en-US" b="1" i="1" dirty="0" smtClean="0"/>
              <a:t> penile urethra</a:t>
            </a:r>
          </a:p>
          <a:p>
            <a:pPr lvl="2"/>
            <a:r>
              <a:rPr lang="en-US" i="1" dirty="0" smtClean="0"/>
              <a:t>Ends as </a:t>
            </a:r>
            <a:r>
              <a:rPr lang="en-US" b="1" i="1" dirty="0" err="1" smtClean="0"/>
              <a:t>glans</a:t>
            </a:r>
            <a:r>
              <a:rPr lang="en-US" b="1" i="1" dirty="0" smtClean="0"/>
              <a:t> penis</a:t>
            </a:r>
            <a:endParaRPr lang="en-US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6" name="Picture 5" descr="penis-anatom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14" y="3206785"/>
            <a:ext cx="3357586" cy="3651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three columns are surrounded by a common sheath</a:t>
            </a:r>
          </a:p>
          <a:p>
            <a:pPr lvl="1"/>
            <a:r>
              <a:rPr lang="en-US" dirty="0" smtClean="0"/>
              <a:t>Loose C.T.</a:t>
            </a:r>
          </a:p>
          <a:p>
            <a:pPr lvl="1"/>
            <a:r>
              <a:rPr lang="en-US" i="1" dirty="0" smtClean="0"/>
              <a:t>No hypodermis</a:t>
            </a:r>
            <a:endParaRPr lang="en-US" dirty="0" smtClean="0"/>
          </a:p>
          <a:p>
            <a:r>
              <a:rPr lang="en-US" dirty="0" smtClean="0"/>
              <a:t>Erectile tissue:</a:t>
            </a:r>
          </a:p>
          <a:p>
            <a:pPr lvl="1"/>
            <a:r>
              <a:rPr lang="en-US" dirty="0" err="1" smtClean="0"/>
              <a:t>Endothelially</a:t>
            </a:r>
            <a:r>
              <a:rPr lang="en-US" dirty="0" smtClean="0"/>
              <a:t> lined spaces </a:t>
            </a:r>
          </a:p>
          <a:p>
            <a:pPr lvl="1"/>
            <a:r>
              <a:rPr lang="en-US" dirty="0" err="1" smtClean="0"/>
              <a:t>Seperated</a:t>
            </a:r>
            <a:r>
              <a:rPr lang="en-US" dirty="0" smtClean="0"/>
              <a:t> by </a:t>
            </a:r>
            <a:r>
              <a:rPr lang="en-US" dirty="0" err="1" smtClean="0"/>
              <a:t>trabeculae</a:t>
            </a:r>
            <a:r>
              <a:rPr lang="en-US" dirty="0" smtClean="0"/>
              <a:t> of connective tissue and smooth muscle cells and elastic fibers </a:t>
            </a:r>
            <a:endParaRPr lang="ar-S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642910" y="1214422"/>
          <a:ext cx="5857916" cy="3603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hema-mannelijk-geslacht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58094"/>
            <a:ext cx="7652673" cy="4699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5715008" y="5857892"/>
            <a:ext cx="1643074" cy="500066"/>
          </a:xfrm>
          <a:prstGeom prst="roundRect">
            <a:avLst/>
          </a:prstGeom>
          <a:solidFill>
            <a:schemeClr val="accent1">
              <a:alpha val="22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214810" y="3786190"/>
            <a:ext cx="642942" cy="214314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0" y="2071678"/>
          <a:ext cx="4214810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357166"/>
            <a:ext cx="4071934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400" dirty="0" smtClean="0"/>
              <a:t>Tunica </a:t>
            </a:r>
            <a:r>
              <a:rPr lang="en-US" sz="2400" dirty="0" err="1" smtClean="0"/>
              <a:t>vasculosa</a:t>
            </a:r>
            <a:r>
              <a:rPr lang="en-US" sz="2400" dirty="0" smtClean="0"/>
              <a:t> thickens in the posterior aspect to form </a:t>
            </a:r>
            <a:r>
              <a:rPr lang="en-US" sz="2400" b="1" u="sng" dirty="0" err="1" smtClean="0"/>
              <a:t>mediastinum</a:t>
            </a:r>
            <a:r>
              <a:rPr lang="en-US" sz="2400" b="1" u="sng" dirty="0" smtClean="0"/>
              <a:t> testis.</a:t>
            </a:r>
            <a:endParaRPr lang="ar-SA" sz="2400" b="1" u="sng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429124" y="0"/>
            <a:ext cx="4071934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400" dirty="0" err="1" smtClean="0"/>
              <a:t>Mediastinum</a:t>
            </a:r>
            <a:r>
              <a:rPr lang="en-US" sz="2400" dirty="0" smtClean="0"/>
              <a:t> testis sends septa to subdivide the testis into 250 pyramid- shaped compartment known as </a:t>
            </a:r>
            <a:r>
              <a:rPr lang="en-US" sz="2400" b="1" dirty="0" err="1" smtClean="0"/>
              <a:t>lobuli</a:t>
            </a:r>
            <a:r>
              <a:rPr lang="en-US" sz="2400" b="1" dirty="0" smtClean="0"/>
              <a:t> testis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357158" y="5643578"/>
            <a:ext cx="1143008" cy="357190"/>
          </a:xfrm>
          <a:prstGeom prst="roundRect">
            <a:avLst/>
          </a:prstGeom>
          <a:solidFill>
            <a:schemeClr val="accent1">
              <a:alpha val="22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4876" y="2071678"/>
            <a:ext cx="4429124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rtl="1"/>
            <a:r>
              <a:rPr lang="en-US" sz="2400" dirty="0" smtClean="0"/>
              <a:t># </a:t>
            </a:r>
            <a:r>
              <a:rPr lang="en-US" sz="2400" dirty="0" err="1" smtClean="0"/>
              <a:t>seminiferous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 start blend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 opened in the tubular structure (</a:t>
            </a:r>
            <a:r>
              <a:rPr lang="en-US" sz="2400" dirty="0" err="1" smtClean="0"/>
              <a:t>rete</a:t>
            </a:r>
            <a:r>
              <a:rPr lang="en-US" sz="2400" dirty="0" smtClean="0"/>
              <a:t> testis)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9389C1B-6C67-4C59-BCBD-451C18896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4">
                                            <p:graphicEl>
                                              <a:dgm id="{39389C1B-6C67-4C59-BCBD-451C188961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7B1FAEE-681E-4806-A978-5998E8213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4">
                                            <p:graphicEl>
                                              <a:dgm id="{87B1FAEE-681E-4806-A978-5998E8213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E2C5703-0D64-4B13-B641-0C1AF59B5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4">
                                            <p:graphicEl>
                                              <a:dgm id="{1E2C5703-0D64-4B13-B641-0C1AF59B5D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4745DEA-BF10-4D13-9C64-F1BB3999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4">
                                            <p:graphicEl>
                                              <a:dgm id="{B4745DEA-BF10-4D13-9C64-F1BB399925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CB1F3AF-B536-4400-9E27-704943C0E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4">
                                            <p:graphicEl>
                                              <a:dgm id="{6CB1F3AF-B536-4400-9E27-704943C0E2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Graphic spid="14" grpId="0" uiExpand="1">
        <p:bldSub>
          <a:bldDgm bld="one"/>
        </p:bldSub>
      </p:bldGraphic>
      <p:bldP spid="15" grpId="0" uiExpand="1" build="p" bldLvl="2" animBg="1"/>
      <p:bldP spid="17" grpId="0" build="p" bldLvl="2" animBg="1"/>
      <p:bldP spid="19" grpId="0" build="p" bldLvl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WordArt 7"/>
          <p:cNvSpPr>
            <a:spLocks noChangeArrowheads="1" noChangeShapeType="1" noTextEdit="1"/>
          </p:cNvSpPr>
          <p:nvPr/>
        </p:nvSpPr>
        <p:spPr bwMode="gray">
          <a:xfrm>
            <a:off x="1692275" y="2997200"/>
            <a:ext cx="575945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  <a:endParaRPr lang="ar-SA" sz="3600" b="1" kern="1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400816" cy="563562"/>
          </a:xfrm>
        </p:spPr>
        <p:txBody>
          <a:bodyPr/>
          <a:lstStyle/>
          <a:p>
            <a:r>
              <a:rPr lang="en-US" dirty="0" smtClean="0"/>
              <a:t>SEMINIFEROUS TUBULES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546"/>
            <a:ext cx="5000628" cy="5786454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epithelium:</a:t>
            </a:r>
          </a:p>
          <a:p>
            <a:pPr lvl="1" algn="l" rtl="0"/>
            <a:r>
              <a:rPr lang="en-US" dirty="0" smtClean="0"/>
              <a:t>Several layers thick.</a:t>
            </a:r>
          </a:p>
          <a:p>
            <a:pPr lvl="1" algn="l" rtl="0"/>
            <a:r>
              <a:rPr lang="en-US" dirty="0" smtClean="0"/>
              <a:t>Two types of cells:</a:t>
            </a:r>
          </a:p>
          <a:p>
            <a:pPr lvl="2" algn="l" rtl="0"/>
            <a:r>
              <a:rPr lang="en-US" b="1" dirty="0" err="1" smtClean="0"/>
              <a:t>Sertoli</a:t>
            </a:r>
            <a:r>
              <a:rPr lang="en-US" b="1" dirty="0" smtClean="0"/>
              <a:t> cells</a:t>
            </a:r>
            <a:r>
              <a:rPr lang="en-US" dirty="0" smtClean="0"/>
              <a:t> (somatic)</a:t>
            </a:r>
            <a:endParaRPr lang="en-US" b="1" dirty="0" smtClean="0"/>
          </a:p>
          <a:p>
            <a:pPr lvl="2" algn="l" rtl="0"/>
            <a:r>
              <a:rPr lang="en-US" b="1" dirty="0" err="1" smtClean="0"/>
              <a:t>Spermatogenic</a:t>
            </a:r>
            <a:r>
              <a:rPr lang="en-US" b="1" dirty="0" smtClean="0"/>
              <a:t> cells</a:t>
            </a:r>
            <a:endParaRPr lang="en-US" dirty="0" smtClean="0"/>
          </a:p>
          <a:p>
            <a:pPr algn="l" rtl="0"/>
            <a:r>
              <a:rPr lang="en-US" dirty="0" smtClean="0"/>
              <a:t>tunica </a:t>
            </a:r>
            <a:r>
              <a:rPr lang="en-US" dirty="0" err="1" smtClean="0"/>
              <a:t>propria</a:t>
            </a:r>
            <a:r>
              <a:rPr lang="en-US" dirty="0" smtClean="0"/>
              <a:t> (C.T.):</a:t>
            </a:r>
          </a:p>
          <a:p>
            <a:pPr lvl="1" algn="l" rtl="0"/>
            <a:r>
              <a:rPr lang="en-US" dirty="0" smtClean="0"/>
              <a:t>Collagen type I</a:t>
            </a:r>
          </a:p>
          <a:p>
            <a:pPr lvl="1" algn="l" rtl="0"/>
            <a:r>
              <a:rPr lang="en-US" dirty="0" smtClean="0"/>
              <a:t>Fibroblasts</a:t>
            </a:r>
          </a:p>
          <a:p>
            <a:pPr lvl="1" algn="l" rtl="0"/>
            <a:r>
              <a:rPr lang="en-US" sz="2000" dirty="0" smtClean="0"/>
              <a:t>In animals other than human </a:t>
            </a:r>
            <a:r>
              <a:rPr lang="en-US" sz="2000" dirty="0" err="1" smtClean="0"/>
              <a:t>myoid</a:t>
            </a:r>
            <a:r>
              <a:rPr lang="en-US" sz="2000" dirty="0" smtClean="0"/>
              <a:t> cells are present, they are similar to smooth muscle cells.</a:t>
            </a:r>
            <a:endParaRPr lang="en-US" dirty="0" smtClean="0"/>
          </a:p>
          <a:p>
            <a:pPr algn="l" rtl="0"/>
            <a:r>
              <a:rPr lang="en-US" dirty="0" smtClean="0"/>
              <a:t>Well developed basal lamina</a:t>
            </a:r>
          </a:p>
          <a:p>
            <a:pPr algn="l" rt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6" name="Picture 5" descr="image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142984"/>
            <a:ext cx="4857784" cy="5715016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 bwMode="auto">
          <a:xfrm>
            <a:off x="7715240" y="1643050"/>
            <a:ext cx="1428760" cy="3500462"/>
          </a:xfrm>
          <a:prstGeom prst="leftArrow">
            <a:avLst/>
          </a:prstGeom>
          <a:solidFill>
            <a:schemeClr val="accent1">
              <a:alpha val="3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>
            <a:off x="7715240" y="5357778"/>
            <a:ext cx="1428760" cy="1500222"/>
          </a:xfrm>
          <a:prstGeom prst="leftArrow">
            <a:avLst/>
          </a:prstGeom>
          <a:solidFill>
            <a:schemeClr val="accent1">
              <a:alpha val="3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9" name="Picture 8" descr="Anatomy_and_physiology_of_animals_The_testis_&amp;_a_magnified_seminferous_tubu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0"/>
            <a:ext cx="2285984" cy="196902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 bwMode="auto">
          <a:xfrm>
            <a:off x="1142976" y="2357430"/>
            <a:ext cx="3357586" cy="500066"/>
          </a:xfrm>
          <a:prstGeom prst="wedgeRoundRectCallout">
            <a:avLst>
              <a:gd name="adj1" fmla="val 105124"/>
              <a:gd name="adj2" fmla="val 372702"/>
              <a:gd name="adj3" fmla="val 16667"/>
            </a:avLst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715240" y="4786322"/>
            <a:ext cx="1428760" cy="357190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20000"/>
                </a:schemeClr>
              </a:gs>
              <a:gs pos="80000">
                <a:schemeClr val="accent1">
                  <a:shade val="93000"/>
                  <a:satMod val="130000"/>
                  <a:alpha val="17000"/>
                </a:schemeClr>
              </a:gs>
              <a:gs pos="100000">
                <a:schemeClr val="accent1">
                  <a:shade val="94000"/>
                  <a:satMod val="135000"/>
                  <a:alpha val="18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715240" y="4000504"/>
            <a:ext cx="1428760" cy="357190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20000"/>
                </a:schemeClr>
              </a:gs>
              <a:gs pos="80000">
                <a:schemeClr val="accent1">
                  <a:shade val="93000"/>
                  <a:satMod val="130000"/>
                  <a:alpha val="17000"/>
                </a:schemeClr>
              </a:gs>
              <a:gs pos="100000">
                <a:schemeClr val="accent1">
                  <a:shade val="94000"/>
                  <a:satMod val="135000"/>
                  <a:alpha val="18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7715240" y="3500438"/>
            <a:ext cx="1643106" cy="357190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20000"/>
                </a:schemeClr>
              </a:gs>
              <a:gs pos="80000">
                <a:schemeClr val="accent1">
                  <a:shade val="93000"/>
                  <a:satMod val="130000"/>
                  <a:alpha val="17000"/>
                </a:schemeClr>
              </a:gs>
              <a:gs pos="100000">
                <a:schemeClr val="accent1">
                  <a:shade val="94000"/>
                  <a:satMod val="135000"/>
                  <a:alpha val="18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7858148" y="3143248"/>
            <a:ext cx="1071570" cy="285752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20000"/>
                </a:schemeClr>
              </a:gs>
              <a:gs pos="80000">
                <a:schemeClr val="accent1">
                  <a:shade val="93000"/>
                  <a:satMod val="130000"/>
                  <a:alpha val="17000"/>
                </a:schemeClr>
              </a:gs>
              <a:gs pos="100000">
                <a:schemeClr val="accent1">
                  <a:shade val="94000"/>
                  <a:satMod val="135000"/>
                  <a:alpha val="18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7786710" y="2786058"/>
            <a:ext cx="1071570" cy="285752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20000"/>
                </a:schemeClr>
              </a:gs>
              <a:gs pos="80000">
                <a:schemeClr val="accent1">
                  <a:shade val="93000"/>
                  <a:satMod val="130000"/>
                  <a:alpha val="17000"/>
                </a:schemeClr>
              </a:gs>
              <a:gs pos="100000">
                <a:schemeClr val="accent1">
                  <a:shade val="94000"/>
                  <a:satMod val="135000"/>
                  <a:alpha val="18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858148" y="2357430"/>
            <a:ext cx="1071570" cy="285752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20000"/>
                </a:schemeClr>
              </a:gs>
              <a:gs pos="80000">
                <a:schemeClr val="accent1">
                  <a:shade val="93000"/>
                  <a:satMod val="130000"/>
                  <a:alpha val="17000"/>
                </a:schemeClr>
              </a:gs>
              <a:gs pos="100000">
                <a:schemeClr val="accent1">
                  <a:shade val="94000"/>
                  <a:satMod val="135000"/>
                  <a:alpha val="18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SERTOLI CELLS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357299"/>
            <a:ext cx="4040188" cy="1214446"/>
          </a:xfrm>
        </p:spPr>
        <p:txBody>
          <a:bodyPr/>
          <a:lstStyle/>
          <a:p>
            <a:pPr lvl="0"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Where?</a:t>
            </a:r>
          </a:p>
          <a:p>
            <a:r>
              <a:rPr lang="en-US" dirty="0" smtClean="0"/>
              <a:t>Lie on basal lamina</a:t>
            </a:r>
            <a:endParaRPr lang="en-US" b="0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500563" y="1357298"/>
            <a:ext cx="4643438" cy="5143536"/>
          </a:xfrm>
        </p:spPr>
        <p:txBody>
          <a:bodyPr>
            <a:normAutofit fontScale="92500"/>
          </a:bodyPr>
          <a:lstStyle/>
          <a:p>
            <a:pPr lvl="0">
              <a:buClr>
                <a:srgbClr val="9999FF"/>
              </a:buClr>
              <a:buNone/>
            </a:pPr>
            <a:r>
              <a:rPr lang="en-US" dirty="0" smtClean="0">
                <a:solidFill>
                  <a:srgbClr val="336699">
                    <a:lumMod val="50000"/>
                  </a:srgbClr>
                </a:solidFill>
              </a:rPr>
              <a:t>Functions?</a:t>
            </a:r>
            <a:endParaRPr lang="en-US" dirty="0" smtClean="0">
              <a:solidFill>
                <a:srgbClr val="458F8F"/>
              </a:solidFill>
            </a:endParaRPr>
          </a:p>
          <a:p>
            <a:pPr marL="457200" lvl="0" indent="-457200">
              <a:buClr>
                <a:srgbClr val="9999FF"/>
              </a:buClr>
              <a:buFont typeface="+mj-lt"/>
              <a:buAutoNum type="arabicPeriod"/>
            </a:pPr>
            <a:r>
              <a:rPr lang="en-US" b="0" dirty="0" smtClean="0">
                <a:solidFill>
                  <a:srgbClr val="458F8F"/>
                </a:solidFill>
              </a:rPr>
              <a:t> physical and nutritional </a:t>
            </a:r>
            <a:r>
              <a:rPr lang="en-US" b="0" dirty="0" err="1" smtClean="0">
                <a:solidFill>
                  <a:srgbClr val="458F8F"/>
                </a:solidFill>
              </a:rPr>
              <a:t>suport</a:t>
            </a:r>
            <a:r>
              <a:rPr lang="en-US" b="0" dirty="0" smtClean="0">
                <a:solidFill>
                  <a:srgbClr val="458F8F"/>
                </a:solidFill>
              </a:rPr>
              <a:t> for germ cells</a:t>
            </a:r>
            <a:endParaRPr lang="ar-SA" b="0" dirty="0" smtClean="0">
              <a:solidFill>
                <a:srgbClr val="458F8F"/>
              </a:solidFill>
            </a:endParaRPr>
          </a:p>
          <a:p>
            <a:pPr marL="457200" lvl="0" indent="-457200">
              <a:buClr>
                <a:srgbClr val="9999FF"/>
              </a:buClr>
              <a:buFont typeface="+mj-lt"/>
              <a:buAutoNum type="arabicPeriod"/>
            </a:pPr>
            <a:r>
              <a:rPr lang="en-US" b="0" dirty="0" err="1" smtClean="0">
                <a:solidFill>
                  <a:srgbClr val="458F8F"/>
                </a:solidFill>
              </a:rPr>
              <a:t>Phagocytosis</a:t>
            </a:r>
            <a:r>
              <a:rPr lang="en-US" b="0" dirty="0" smtClean="0">
                <a:solidFill>
                  <a:srgbClr val="458F8F"/>
                </a:solidFill>
              </a:rPr>
              <a:t>: excess cytoplasm (</a:t>
            </a:r>
            <a:r>
              <a:rPr lang="en-US" b="0" dirty="0" err="1" smtClean="0">
                <a:solidFill>
                  <a:srgbClr val="458F8F"/>
                </a:solidFill>
              </a:rPr>
              <a:t>spermiogenesis</a:t>
            </a:r>
            <a:r>
              <a:rPr lang="en-US" b="0" dirty="0" smtClean="0">
                <a:solidFill>
                  <a:srgbClr val="458F8F"/>
                </a:solidFill>
              </a:rPr>
              <a:t>)</a:t>
            </a:r>
            <a:endParaRPr lang="ar-SA" b="0" dirty="0" smtClean="0">
              <a:solidFill>
                <a:srgbClr val="458F8F"/>
              </a:solidFill>
            </a:endParaRPr>
          </a:p>
          <a:p>
            <a:pPr marL="457200" lvl="0" indent="-457200">
              <a:buClr>
                <a:srgbClr val="9999FF"/>
              </a:buClr>
              <a:buFont typeface="+mj-lt"/>
              <a:buAutoNum type="arabicPeriod"/>
            </a:pPr>
            <a:r>
              <a:rPr lang="en-US" b="0" dirty="0" smtClean="0">
                <a:solidFill>
                  <a:srgbClr val="458F8F"/>
                </a:solidFill>
              </a:rPr>
              <a:t>establishment of blood testis barrier </a:t>
            </a:r>
            <a:endParaRPr lang="ar-SA" b="0" dirty="0" smtClean="0">
              <a:solidFill>
                <a:srgbClr val="458F8F"/>
              </a:solidFill>
            </a:endParaRPr>
          </a:p>
          <a:p>
            <a:pPr marL="457200" lvl="0" indent="-457200">
              <a:buClr>
                <a:srgbClr val="9999FF"/>
              </a:buClr>
              <a:buFont typeface="+mj-lt"/>
              <a:buAutoNum type="arabicPeriod"/>
            </a:pPr>
            <a:r>
              <a:rPr lang="en-US" b="0" dirty="0" smtClean="0">
                <a:solidFill>
                  <a:srgbClr val="458F8F"/>
                </a:solidFill>
              </a:rPr>
              <a:t>synthesis of androgen binding protein (ABP), </a:t>
            </a:r>
            <a:r>
              <a:rPr lang="en-US" b="0" dirty="0" err="1" smtClean="0">
                <a:solidFill>
                  <a:srgbClr val="458F8F"/>
                </a:solidFill>
              </a:rPr>
              <a:t>antim</a:t>
            </a:r>
            <a:r>
              <a:rPr lang="en-US" b="0" dirty="0" err="1" smtClean="0">
                <a:solidFill>
                  <a:srgbClr val="458F8F"/>
                </a:solidFill>
                <a:latin typeface="Arial"/>
                <a:cs typeface="Arial"/>
              </a:rPr>
              <a:t>üllaerian</a:t>
            </a:r>
            <a:r>
              <a:rPr lang="en-US" b="0" dirty="0" smtClean="0">
                <a:solidFill>
                  <a:srgbClr val="458F8F"/>
                </a:solidFill>
                <a:latin typeface="Arial"/>
                <a:cs typeface="Arial"/>
              </a:rPr>
              <a:t> hormone, </a:t>
            </a:r>
            <a:r>
              <a:rPr lang="en-US" b="0" dirty="0" err="1" smtClean="0">
                <a:solidFill>
                  <a:srgbClr val="458F8F"/>
                </a:solidFill>
                <a:latin typeface="Arial"/>
                <a:cs typeface="Arial"/>
              </a:rPr>
              <a:t>inhibin</a:t>
            </a:r>
            <a:r>
              <a:rPr lang="en-US" b="0" dirty="0" smtClean="0">
                <a:solidFill>
                  <a:srgbClr val="458F8F"/>
                </a:solidFill>
                <a:latin typeface="Arial"/>
                <a:cs typeface="Arial"/>
              </a:rPr>
              <a:t> and testicular </a:t>
            </a:r>
            <a:r>
              <a:rPr lang="en-US" b="0" dirty="0" err="1" smtClean="0">
                <a:solidFill>
                  <a:srgbClr val="458F8F"/>
                </a:solidFill>
                <a:latin typeface="Arial"/>
                <a:cs typeface="Arial"/>
              </a:rPr>
              <a:t>transferrin</a:t>
            </a:r>
            <a:r>
              <a:rPr lang="en-US" b="0" dirty="0" smtClean="0">
                <a:solidFill>
                  <a:srgbClr val="458F8F"/>
                </a:solidFill>
                <a:latin typeface="Arial"/>
                <a:cs typeface="Arial"/>
              </a:rPr>
              <a:t>.</a:t>
            </a:r>
            <a:endParaRPr lang="ar-SA" b="0" dirty="0" smtClean="0">
              <a:solidFill>
                <a:srgbClr val="458F8F"/>
              </a:solidFill>
            </a:endParaRPr>
          </a:p>
          <a:p>
            <a:pPr marL="457200" lvl="0" indent="-457200">
              <a:buClr>
                <a:srgbClr val="9999FF"/>
              </a:buClr>
              <a:buFont typeface="+mj-lt"/>
              <a:buAutoNum type="arabicPeriod"/>
            </a:pPr>
            <a:r>
              <a:rPr lang="en-US" b="0" dirty="0" smtClean="0">
                <a:solidFill>
                  <a:srgbClr val="458F8F"/>
                </a:solidFill>
              </a:rPr>
              <a:t>secretion of fructose-rich medium</a:t>
            </a:r>
            <a:endParaRPr lang="ar-SA" sz="1050" b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14" name="Picture 13" descr="image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0306"/>
            <a:ext cx="4638770" cy="4357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SERTOLI CELLS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003288"/>
            <a:ext cx="4040188" cy="639762"/>
          </a:xfrm>
        </p:spPr>
        <p:txBody>
          <a:bodyPr/>
          <a:lstStyle/>
          <a:p>
            <a:pPr marL="342900" indent="-342900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STRUCTURE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14488"/>
            <a:ext cx="8401080" cy="4929221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dirty="0" smtClean="0"/>
              <a:t>A- </a:t>
            </a:r>
            <a:r>
              <a:rPr lang="en-US" b="0" dirty="0" smtClean="0"/>
              <a:t>pale basophilic</a:t>
            </a:r>
            <a:endParaRPr lang="ar-SA" dirty="0" smtClean="0"/>
          </a:p>
          <a:p>
            <a:pPr lvl="0">
              <a:buNone/>
            </a:pPr>
            <a:r>
              <a:rPr lang="en-US" dirty="0" smtClean="0"/>
              <a:t>B-</a:t>
            </a:r>
            <a:r>
              <a:rPr lang="en-US" b="0" dirty="0" smtClean="0"/>
              <a:t>basally located oval </a:t>
            </a:r>
            <a:r>
              <a:rPr lang="en-US" b="0" dirty="0" err="1" smtClean="0"/>
              <a:t>nucelus</a:t>
            </a:r>
            <a:r>
              <a:rPr lang="en-US" b="0" dirty="0" smtClean="0"/>
              <a:t> with large central </a:t>
            </a:r>
            <a:r>
              <a:rPr lang="en-US" b="0" dirty="0" err="1" smtClean="0"/>
              <a:t>nuceolus</a:t>
            </a:r>
            <a:r>
              <a:rPr lang="en-US" b="0" dirty="0" smtClean="0"/>
              <a:t>.</a:t>
            </a:r>
            <a:endParaRPr lang="ar-SA" dirty="0" smtClean="0"/>
          </a:p>
          <a:p>
            <a:pPr lvl="0">
              <a:buNone/>
            </a:pPr>
            <a:r>
              <a:rPr lang="en-US" dirty="0" smtClean="0"/>
              <a:t>C- </a:t>
            </a:r>
            <a:r>
              <a:rPr lang="en-US" b="0" dirty="0" err="1" smtClean="0"/>
              <a:t>inclustions</a:t>
            </a:r>
            <a:r>
              <a:rPr lang="en-US" b="0" dirty="0" smtClean="0"/>
              <a:t>: </a:t>
            </a:r>
            <a:r>
              <a:rPr lang="en-US" dirty="0" smtClean="0"/>
              <a:t>crystalloids of Charcot-</a:t>
            </a:r>
            <a:r>
              <a:rPr lang="en-US" dirty="0" err="1" smtClean="0"/>
              <a:t>B</a:t>
            </a:r>
            <a:r>
              <a:rPr lang="en-US" dirty="0" err="1" smtClean="0">
                <a:latin typeface="Arial"/>
                <a:cs typeface="Arial"/>
              </a:rPr>
              <a:t>öttcher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ar-SA" dirty="0" smtClean="0"/>
          </a:p>
          <a:p>
            <a:pPr lvl="0">
              <a:buNone/>
            </a:pPr>
            <a:r>
              <a:rPr lang="en-US" dirty="0" smtClean="0"/>
              <a:t>D- </a:t>
            </a:r>
            <a:r>
              <a:rPr lang="en-US" b="0" dirty="0" smtClean="0"/>
              <a:t>SER, limited RER, </a:t>
            </a:r>
            <a:r>
              <a:rPr lang="en-US" b="0" dirty="0" err="1" smtClean="0"/>
              <a:t>golgi</a:t>
            </a:r>
            <a:r>
              <a:rPr lang="en-US" b="0" dirty="0" smtClean="0"/>
              <a:t> apparatus, numerous mitochondria and vesicles and abundant </a:t>
            </a:r>
            <a:r>
              <a:rPr lang="en-US" b="0" dirty="0" err="1" smtClean="0"/>
              <a:t>cytoskeletal</a:t>
            </a:r>
            <a:r>
              <a:rPr lang="en-US" b="0" dirty="0" smtClean="0"/>
              <a:t> elements</a:t>
            </a:r>
            <a:endParaRPr lang="ar-SA" b="0" dirty="0" smtClean="0"/>
          </a:p>
          <a:p>
            <a:pPr lvl="0">
              <a:buNone/>
            </a:pPr>
            <a:r>
              <a:rPr lang="en-US" dirty="0" smtClean="0"/>
              <a:t>E- abundant </a:t>
            </a:r>
            <a:r>
              <a:rPr lang="en-US" dirty="0" err="1" smtClean="0"/>
              <a:t>lysosomes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F- </a:t>
            </a:r>
            <a:r>
              <a:rPr lang="en-US" b="0" dirty="0" err="1" smtClean="0"/>
              <a:t>phagocytose</a:t>
            </a:r>
            <a:r>
              <a:rPr lang="en-US" b="0" dirty="0" smtClean="0"/>
              <a:t> excess cytoplasm in </a:t>
            </a:r>
            <a:r>
              <a:rPr lang="en-US" b="0" dirty="0" err="1" smtClean="0"/>
              <a:t>spermiogenesis</a:t>
            </a:r>
            <a:endParaRPr lang="ar-SA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Wave 34"/>
          <p:cNvSpPr/>
          <p:nvPr/>
        </p:nvSpPr>
        <p:spPr bwMode="auto">
          <a:xfrm>
            <a:off x="0" y="5143512"/>
            <a:ext cx="9429784" cy="1714488"/>
          </a:xfrm>
          <a:prstGeom prst="wave">
            <a:avLst>
              <a:gd name="adj1" fmla="val 12500"/>
              <a:gd name="adj2" fmla="val -167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/>
              <a:t>Blood-testis barrier: </a:t>
            </a:r>
            <a:r>
              <a:rPr lang="en-US" sz="2000" dirty="0" smtClean="0"/>
              <a:t>formed by junctions between </a:t>
            </a:r>
            <a:r>
              <a:rPr lang="en-US" sz="2000" dirty="0" err="1" smtClean="0"/>
              <a:t>sertoli</a:t>
            </a:r>
            <a:r>
              <a:rPr lang="en-US" sz="2000" dirty="0" smtClean="0"/>
              <a:t> cells.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Function: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kumimoji="0" lang="en-US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protect </a:t>
            </a:r>
            <a:r>
              <a:rPr kumimoji="0" lang="en-US" sz="20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devlopin</a:t>
            </a:r>
            <a:r>
              <a:rPr lang="en-US" sz="2000" dirty="0" err="1" smtClean="0"/>
              <a:t>g</a:t>
            </a:r>
            <a:r>
              <a:rPr lang="en-US" sz="2000" dirty="0" smtClean="0"/>
              <a:t> gametes from the immune system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25" name="Picture 24" descr="semiepi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1071546"/>
            <a:ext cx="5338787" cy="4121654"/>
          </a:xfrm>
          <a:prstGeom prst="rect">
            <a:avLst/>
          </a:prstGeom>
        </p:spPr>
      </p:pic>
      <p:sp>
        <p:nvSpPr>
          <p:cNvPr id="26" name="Flowchart: Alternate Process 25"/>
          <p:cNvSpPr/>
          <p:nvPr/>
        </p:nvSpPr>
        <p:spPr bwMode="auto">
          <a:xfrm>
            <a:off x="0" y="0"/>
            <a:ext cx="9144000" cy="128586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solidFill>
                  <a:schemeClr val="bg1"/>
                </a:solidFill>
                <a:latin typeface="Verdana" pitchFamily="34" charset="0"/>
              </a:rPr>
              <a:t>Sertoli</a:t>
            </a: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 cells form </a:t>
            </a:r>
            <a:r>
              <a:rPr lang="en-US" sz="2400" b="1" dirty="0" err="1" smtClean="0">
                <a:solidFill>
                  <a:schemeClr val="bg1"/>
                </a:solidFill>
                <a:latin typeface="Verdana" pitchFamily="34" charset="0"/>
              </a:rPr>
              <a:t>occludent</a:t>
            </a: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</a:rPr>
              <a:t> junctions </a:t>
            </a: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between them which divide the lumen of </a:t>
            </a:r>
            <a:r>
              <a:rPr lang="en-US" sz="2400" dirty="0" err="1" smtClean="0">
                <a:solidFill>
                  <a:schemeClr val="bg1"/>
                </a:solidFill>
                <a:latin typeface="Verdana" pitchFamily="34" charset="0"/>
              </a:rPr>
              <a:t>seminiferous</a:t>
            </a: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 tubule into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>
            <a:off x="3857620" y="1285860"/>
            <a:ext cx="428628" cy="235745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5357818" y="1285860"/>
            <a:ext cx="571504" cy="235745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1" name="Flowchart: Alternate Process 30"/>
          <p:cNvSpPr/>
          <p:nvPr/>
        </p:nvSpPr>
        <p:spPr bwMode="auto">
          <a:xfrm>
            <a:off x="2000232" y="3643314"/>
            <a:ext cx="5214974" cy="214314"/>
          </a:xfrm>
          <a:prstGeom prst="flowChartAlternateProcess">
            <a:avLst/>
          </a:prstGeom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2" name="Rounded Rectangular Callout 31"/>
          <p:cNvSpPr/>
          <p:nvPr/>
        </p:nvSpPr>
        <p:spPr bwMode="auto">
          <a:xfrm>
            <a:off x="0" y="928670"/>
            <a:ext cx="1643042" cy="1143008"/>
          </a:xfrm>
          <a:prstGeom prst="wedgeRoundRectCallout">
            <a:avLst>
              <a:gd name="adj1" fmla="val -50683"/>
              <a:gd name="adj2" fmla="val 2630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apical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to</a:t>
            </a:r>
            <a:r>
              <a:rPr kumimoji="0" lang="en-US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kumimoji="0" lang="en-US" sz="20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occludent</a:t>
            </a:r>
            <a:r>
              <a:rPr kumimoji="0" lang="en-US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junctions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0" y="4286256"/>
            <a:ext cx="1643042" cy="1071570"/>
          </a:xfrm>
          <a:prstGeom prst="wedgeRoundRectCallout">
            <a:avLst>
              <a:gd name="adj1" fmla="val 49796"/>
              <a:gd name="adj2" fmla="val -1747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Basal </a:t>
            </a:r>
            <a:r>
              <a:rPr lang="en-US" sz="2000" dirty="0" smtClean="0"/>
              <a:t>to </a:t>
            </a:r>
            <a:r>
              <a:rPr lang="en-US" sz="2000" dirty="0" err="1" smtClean="0"/>
              <a:t>occluden</a:t>
            </a:r>
            <a:r>
              <a:rPr lang="en-US" sz="2000" dirty="0" smtClean="0"/>
              <a:t> junctions</a:t>
            </a:r>
            <a:endParaRPr kumimoji="0" lang="ar-SA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4" name="Flowchart: Alternate Process 33"/>
          <p:cNvSpPr/>
          <p:nvPr/>
        </p:nvSpPr>
        <p:spPr bwMode="auto">
          <a:xfrm>
            <a:off x="2857488" y="4643446"/>
            <a:ext cx="500066" cy="357190"/>
          </a:xfrm>
          <a:prstGeom prst="flowChartAlternateProcess">
            <a:avLst/>
          </a:prstGeom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6" name="Isosceles Triangle 35"/>
          <p:cNvSpPr/>
          <p:nvPr/>
        </p:nvSpPr>
        <p:spPr bwMode="auto">
          <a:xfrm>
            <a:off x="6357950" y="1285860"/>
            <a:ext cx="2786050" cy="4000528"/>
          </a:xfrm>
          <a:prstGeom prst="triangle">
            <a:avLst>
              <a:gd name="adj" fmla="val 54798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Sertoli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cells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cannot divide 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after puberty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0" y="1571612"/>
            <a:ext cx="2571736" cy="192882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1- </a:t>
            </a:r>
            <a:r>
              <a:rPr lang="en-US" sz="1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Adluminal</a:t>
            </a:r>
            <a:r>
              <a:rPr lang="en-US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compartment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0" y="3429000"/>
            <a:ext cx="2571736" cy="114300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2- Basal compartment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 animBg="1"/>
      <p:bldP spid="26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2" grpId="0" animBg="1"/>
      <p:bldP spid="33" grpId="0" animBg="1"/>
      <p:bldP spid="36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63562"/>
          </a:xfrm>
        </p:spPr>
        <p:txBody>
          <a:bodyPr/>
          <a:lstStyle/>
          <a:p>
            <a:r>
              <a:rPr lang="en-US" dirty="0" smtClean="0"/>
              <a:t>SPERMATOGENIC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6" name="Picture 5" descr="semiepi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736171"/>
            <a:ext cx="7929618" cy="612182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 bwMode="auto">
          <a:xfrm>
            <a:off x="214282" y="1142984"/>
            <a:ext cx="5357850" cy="1357322"/>
          </a:xfrm>
          <a:prstGeom prst="wedgeRoundRectCallout">
            <a:avLst>
              <a:gd name="adj1" fmla="val 13377"/>
              <a:gd name="adj2" fmla="val 22060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solidFill>
                  <a:schemeClr val="bg1"/>
                </a:solidFill>
              </a:rPr>
              <a:t>Spermatogonia</a:t>
            </a:r>
            <a:r>
              <a:rPr lang="en-US" sz="2400" b="1" dirty="0" smtClean="0">
                <a:solidFill>
                  <a:schemeClr val="bg1"/>
                </a:solidFill>
              </a:rPr>
              <a:t>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Located in basal compartment.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400" dirty="0" smtClean="0">
                <a:solidFill>
                  <a:schemeClr val="bg1"/>
                </a:solidFill>
              </a:rPr>
              <a:t>Diploid cells</a:t>
            </a:r>
            <a:endParaRPr kumimoji="0" lang="ar-SA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357158" y="2643182"/>
          <a:ext cx="6500858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20EB42-845F-4BF7-A1F1-AD96C7FB0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8">
                                            <p:graphicEl>
                                              <a:dgm id="{5320EB42-845F-4BF7-A1F1-AD96C7FB0B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A3126D-0710-441E-A97E-D199AC650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F0A3126D-0710-441E-A97E-D199AC6508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1CECB42-D21E-4162-B9B3-35BF07A0B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81CECB42-D21E-4162-B9B3-35BF07A0B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7590EE-650F-4C28-B87E-A821EE75E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F97590EE-650F-4C28-B87E-A821EE75E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81CDE1-4BFC-4AB3-B346-D8277C74F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5581CDE1-4BFC-4AB3-B346-D8277C74F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3378FE-B109-422E-BC31-07DDEB9D7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DA3378FE-B109-422E-BC31-07DDEB9D7F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2870ED-6EAD-4EBB-9F7C-92D35649F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8">
                                            <p:graphicEl>
                                              <a:dgm id="{742870ED-6EAD-4EBB-9F7C-92D35649FF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Graphic spid="8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SPERMATOGENIC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Priamry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spermatocytes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, secondary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spermatocytes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spermatids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and spermatozoa occupy the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adluminal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compartment.</a:t>
            </a:r>
          </a:p>
          <a:p>
            <a:pPr>
              <a:buNone/>
            </a:pPr>
            <a:endParaRPr lang="en-US" sz="200" dirty="0" smtClean="0"/>
          </a:p>
          <a:p>
            <a:r>
              <a:rPr lang="en-US" dirty="0" smtClean="0"/>
              <a:t>Primary </a:t>
            </a:r>
            <a:r>
              <a:rPr lang="en-US" dirty="0" err="1" smtClean="0"/>
              <a:t>speramatocytes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Largest cells.</a:t>
            </a:r>
          </a:p>
          <a:p>
            <a:pPr lvl="1"/>
            <a:r>
              <a:rPr lang="en-US" dirty="0" smtClean="0"/>
              <a:t>Large vesicular nuclei.</a:t>
            </a:r>
          </a:p>
          <a:p>
            <a:pPr>
              <a:buNone/>
            </a:pPr>
            <a:endParaRPr lang="en-US" sz="400" dirty="0" smtClean="0"/>
          </a:p>
          <a:p>
            <a:r>
              <a:rPr lang="en-US" dirty="0" smtClean="0"/>
              <a:t>Secondary </a:t>
            </a:r>
            <a:r>
              <a:rPr lang="en-US" dirty="0" err="1" smtClean="0"/>
              <a:t>spermatocytes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Short-lived.</a:t>
            </a:r>
          </a:p>
          <a:p>
            <a:pPr lvl="1"/>
            <a:r>
              <a:rPr lang="en-US" dirty="0" smtClean="0"/>
              <a:t>Do not replicate .</a:t>
            </a:r>
          </a:p>
          <a:p>
            <a:pPr lvl="1"/>
            <a:r>
              <a:rPr lang="en-US" dirty="0" smtClean="0"/>
              <a:t>Enter the second mitotic division.</a:t>
            </a:r>
          </a:p>
          <a:p>
            <a:endParaRPr lang="ar-SA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10gl">
  <a:themeElements>
    <a:clrScheme name="sample 1">
      <a:dk1>
        <a:srgbClr val="2B166E"/>
      </a:dk1>
      <a:lt1>
        <a:srgbClr val="FFFFFF"/>
      </a:lt1>
      <a:dk2>
        <a:srgbClr val="336699"/>
      </a:dk2>
      <a:lt2>
        <a:srgbClr val="DDDDDD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666633"/>
        </a:dk1>
        <a:lt1>
          <a:srgbClr val="FFFFFF"/>
        </a:lt1>
        <a:dk2>
          <a:srgbClr val="000066"/>
        </a:dk2>
        <a:lt2>
          <a:srgbClr val="F7F4D5"/>
        </a:lt2>
        <a:accent1>
          <a:srgbClr val="C86C62"/>
        </a:accent1>
        <a:accent2>
          <a:srgbClr val="D3A5DF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F95CA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B166E"/>
        </a:dk1>
        <a:lt1>
          <a:srgbClr val="FFFFFF"/>
        </a:lt1>
        <a:dk2>
          <a:srgbClr val="3F9D6C"/>
        </a:dk2>
        <a:lt2>
          <a:srgbClr val="DDDDDD"/>
        </a:lt2>
        <a:accent1>
          <a:srgbClr val="5BCD81"/>
        </a:accent1>
        <a:accent2>
          <a:srgbClr val="3399FF"/>
        </a:accent2>
        <a:accent3>
          <a:srgbClr val="FFFFFF"/>
        </a:accent3>
        <a:accent4>
          <a:srgbClr val="23115D"/>
        </a:accent4>
        <a:accent5>
          <a:srgbClr val="B5E3C1"/>
        </a:accent5>
        <a:accent6>
          <a:srgbClr val="2D8AE7"/>
        </a:accent6>
        <a:hlink>
          <a:srgbClr val="6666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cdb2004c010gl</Template>
  <TotalTime>624</TotalTime>
  <Words>1066</Words>
  <Application>Microsoft Office PowerPoint</Application>
  <PresentationFormat>On-screen Show (4:3)</PresentationFormat>
  <Paragraphs>265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cdb2004c010gl</vt:lpstr>
      <vt:lpstr>Image</vt:lpstr>
      <vt:lpstr>Male Reproductive System</vt:lpstr>
      <vt:lpstr>TESTIS</vt:lpstr>
      <vt:lpstr>Slide 3</vt:lpstr>
      <vt:lpstr>SEMINIFEROUS TUBULES</vt:lpstr>
      <vt:lpstr>SERTOLI CELLS</vt:lpstr>
      <vt:lpstr>SERTOLI CELLS</vt:lpstr>
      <vt:lpstr>Slide 7</vt:lpstr>
      <vt:lpstr>SPERMATOGENIC CELLS</vt:lpstr>
      <vt:lpstr>SPERMATOGENIC CELLS</vt:lpstr>
      <vt:lpstr>Spermiogenesis</vt:lpstr>
      <vt:lpstr>Slide 11</vt:lpstr>
      <vt:lpstr>Spermatozoon</vt:lpstr>
      <vt:lpstr>Spermatozoon</vt:lpstr>
      <vt:lpstr>Contents of a lobule: 2- connective tissue</vt:lpstr>
      <vt:lpstr>Interstitial cells (Leydig cells)</vt:lpstr>
      <vt:lpstr>GENITAL DUCTS</vt:lpstr>
      <vt:lpstr>Intratestsicular Ducts</vt:lpstr>
      <vt:lpstr>Slide 18</vt:lpstr>
      <vt:lpstr>Epididimis</vt:lpstr>
      <vt:lpstr>Epididimis</vt:lpstr>
      <vt:lpstr>Vas (ductus) deferans</vt:lpstr>
      <vt:lpstr>Seminal Vesicle</vt:lpstr>
      <vt:lpstr>Seminal vesicle</vt:lpstr>
      <vt:lpstr>Prostate</vt:lpstr>
      <vt:lpstr>Prostate</vt:lpstr>
      <vt:lpstr>Slide 26</vt:lpstr>
      <vt:lpstr>PENIS</vt:lpstr>
      <vt:lpstr>PENIS</vt:lpstr>
      <vt:lpstr>PENIS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xp</dc:creator>
  <cp:lastModifiedBy>ALBARA</cp:lastModifiedBy>
  <cp:revision>39</cp:revision>
  <dcterms:created xsi:type="dcterms:W3CDTF">2009-05-16T14:24:32Z</dcterms:created>
  <dcterms:modified xsi:type="dcterms:W3CDTF">2009-06-04T15:08:58Z</dcterms:modified>
</cp:coreProperties>
</file>