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82" r:id="rId2"/>
    <p:sldId id="256" r:id="rId3"/>
    <p:sldId id="303" r:id="rId4"/>
    <p:sldId id="304" r:id="rId5"/>
    <p:sldId id="306" r:id="rId6"/>
    <p:sldId id="307" r:id="rId7"/>
    <p:sldId id="270" r:id="rId8"/>
    <p:sldId id="271" r:id="rId9"/>
    <p:sldId id="310" r:id="rId10"/>
    <p:sldId id="274" r:id="rId11"/>
    <p:sldId id="286" r:id="rId12"/>
    <p:sldId id="258" r:id="rId13"/>
    <p:sldId id="289" r:id="rId14"/>
    <p:sldId id="290" r:id="rId15"/>
    <p:sldId id="299" r:id="rId16"/>
    <p:sldId id="260" r:id="rId17"/>
    <p:sldId id="261" r:id="rId18"/>
    <p:sldId id="293" r:id="rId19"/>
    <p:sldId id="302" r:id="rId20"/>
    <p:sldId id="301" r:id="rId21"/>
    <p:sldId id="272" r:id="rId22"/>
    <p:sldId id="268" r:id="rId23"/>
    <p:sldId id="269" r:id="rId24"/>
    <p:sldId id="264" r:id="rId25"/>
    <p:sldId id="294" r:id="rId26"/>
    <p:sldId id="308" r:id="rId27"/>
    <p:sldId id="275" r:id="rId28"/>
    <p:sldId id="288" r:id="rId29"/>
    <p:sldId id="295" r:id="rId30"/>
    <p:sldId id="280" r:id="rId31"/>
    <p:sldId id="291" r:id="rId32"/>
    <p:sldId id="287" r:id="rId33"/>
    <p:sldId id="296" r:id="rId34"/>
    <p:sldId id="277" r:id="rId35"/>
    <p:sldId id="278" r:id="rId36"/>
    <p:sldId id="267" r:id="rId37"/>
    <p:sldId id="266" r:id="rId38"/>
    <p:sldId id="309" r:id="rId39"/>
    <p:sldId id="292" r:id="rId40"/>
    <p:sldId id="285" r:id="rId41"/>
    <p:sldId id="284" r:id="rId42"/>
    <p:sldId id="279" r:id="rId43"/>
    <p:sldId id="259" r:id="rId44"/>
    <p:sldId id="262" r:id="rId45"/>
    <p:sldId id="263" r:id="rId46"/>
    <p:sldId id="265" r:id="rId47"/>
    <p:sldId id="300" r:id="rId4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A0F0-9ECA-4D3A-9935-4A2FF295AD69}" type="datetimeFigureOut">
              <a:rPr lang="ar-SA" smtClean="0"/>
              <a:pPr/>
              <a:t>09/04/1430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5F36-1D63-449A-BF05-0A80531352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A0F0-9ECA-4D3A-9935-4A2FF295AD69}" type="datetimeFigureOut">
              <a:rPr lang="ar-SA" smtClean="0"/>
              <a:pPr/>
              <a:t>09/04/1430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5F36-1D63-449A-BF05-0A80531352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A0F0-9ECA-4D3A-9935-4A2FF295AD69}" type="datetimeFigureOut">
              <a:rPr lang="ar-SA" smtClean="0"/>
              <a:pPr/>
              <a:t>09/04/1430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5F36-1D63-449A-BF05-0A80531352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A0F0-9ECA-4D3A-9935-4A2FF295AD69}" type="datetimeFigureOut">
              <a:rPr lang="ar-SA" smtClean="0"/>
              <a:pPr/>
              <a:t>09/04/1430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5F36-1D63-449A-BF05-0A80531352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A0F0-9ECA-4D3A-9935-4A2FF295AD69}" type="datetimeFigureOut">
              <a:rPr lang="ar-SA" smtClean="0"/>
              <a:pPr/>
              <a:t>09/04/1430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5F36-1D63-449A-BF05-0A80531352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A0F0-9ECA-4D3A-9935-4A2FF295AD69}" type="datetimeFigureOut">
              <a:rPr lang="ar-SA" smtClean="0"/>
              <a:pPr/>
              <a:t>09/04/1430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5F36-1D63-449A-BF05-0A80531352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A0F0-9ECA-4D3A-9935-4A2FF295AD69}" type="datetimeFigureOut">
              <a:rPr lang="ar-SA" smtClean="0"/>
              <a:pPr/>
              <a:t>09/04/1430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5F36-1D63-449A-BF05-0A80531352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A0F0-9ECA-4D3A-9935-4A2FF295AD69}" type="datetimeFigureOut">
              <a:rPr lang="ar-SA" smtClean="0"/>
              <a:pPr/>
              <a:t>09/04/1430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5F36-1D63-449A-BF05-0A80531352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A0F0-9ECA-4D3A-9935-4A2FF295AD69}" type="datetimeFigureOut">
              <a:rPr lang="ar-SA" smtClean="0"/>
              <a:pPr/>
              <a:t>09/04/1430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5F36-1D63-449A-BF05-0A80531352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A0F0-9ECA-4D3A-9935-4A2FF295AD69}" type="datetimeFigureOut">
              <a:rPr lang="ar-SA" smtClean="0"/>
              <a:pPr/>
              <a:t>09/04/1430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5F36-1D63-449A-BF05-0A80531352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A0F0-9ECA-4D3A-9935-4A2FF295AD69}" type="datetimeFigureOut">
              <a:rPr lang="ar-SA" smtClean="0"/>
              <a:pPr/>
              <a:t>09/04/1430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7E5F36-1D63-449A-BF05-0A805313520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75A0F0-9ECA-4D3A-9935-4A2FF295AD69}" type="datetimeFigureOut">
              <a:rPr lang="ar-SA" smtClean="0"/>
              <a:pPr/>
              <a:t>09/04/1430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7E5F36-1D63-449A-BF05-0A8053135203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19812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بسم الله الرحمن الرحيم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CORTEX OF THE KIDNEY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14338" name="Picture 2" descr="C:\Documents and Settings\Aly\My Documents\My Pictures\Pictur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6934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ly\My Documents\My Pictures\kid04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85800"/>
            <a:ext cx="5486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851648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CORTEX OF THE KIDNEY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7854696" cy="1752600"/>
          </a:xfrm>
        </p:spPr>
        <p:txBody>
          <a:bodyPr/>
          <a:lstStyle/>
          <a:p>
            <a:endParaRPr lang="en-US" dirty="0" smtClean="0"/>
          </a:p>
          <a:p>
            <a:endParaRPr lang="ar-SA" dirty="0"/>
          </a:p>
        </p:txBody>
      </p:sp>
      <p:pic>
        <p:nvPicPr>
          <p:cNvPr id="2050" name="Picture 2" descr="C:\Documents and Settings\Aly\My Documents\back\Urinary 281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54379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ly\My Documents\My Pictures\kidney0222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5867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ly\My Documents\My Pictures\kidney0221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248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799"/>
            <a:ext cx="7696200" cy="624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851648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GLOMERULUS &amp; PODOCYTES</a:t>
            </a:r>
            <a:endParaRPr lang="ar-SA" sz="36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Aly\My Documents\back\Urinary 281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133600"/>
            <a:ext cx="5638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51648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PODOCYTE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Documents and Settings\Aly\My Documents\back\Urinary 281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5438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851648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GLOMERULAR FILTRATION BARRIER</a:t>
            </a:r>
            <a:endParaRPr lang="ar-SA" sz="3600" dirty="0">
              <a:solidFill>
                <a:srgbClr val="FFFF00"/>
              </a:solidFill>
            </a:endParaRPr>
          </a:p>
        </p:txBody>
      </p:sp>
      <p:pic>
        <p:nvPicPr>
          <p:cNvPr id="3" name="Picture 6" descr=" podocytes and glomerular capillarie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924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</a:rPr>
              <a:t>Podocyte</a:t>
            </a:r>
            <a:r>
              <a:rPr lang="en-US" sz="7200" dirty="0" smtClean="0">
                <a:solidFill>
                  <a:srgbClr val="FFFF00"/>
                </a:solidFill>
              </a:rPr>
              <a:t> &amp; glom. capillary</a:t>
            </a:r>
            <a:endParaRPr lang="ar-SA" sz="7200" dirty="0">
              <a:solidFill>
                <a:srgbClr val="FFFF00"/>
              </a:solidFill>
            </a:endParaRPr>
          </a:p>
        </p:txBody>
      </p:sp>
      <p:pic>
        <p:nvPicPr>
          <p:cNvPr id="3" name="Picture 6" descr=" podocytes and glomerular capillaries, endothelium and podocyt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33600"/>
            <a:ext cx="7010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URINARY SYSTEM</a:t>
            </a:r>
            <a:endParaRPr lang="ar-SA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PODOCYTE &amp; GLOMERULAR CAPILLARY</a:t>
            </a:r>
            <a:endParaRPr lang="ar-SA" sz="3600" dirty="0">
              <a:solidFill>
                <a:srgbClr val="FFFF00"/>
              </a:solidFill>
            </a:endParaRPr>
          </a:p>
        </p:txBody>
      </p:sp>
      <p:pic>
        <p:nvPicPr>
          <p:cNvPr id="3" name="Picture 6" descr=" podocytes and glomerular capillaries, filtration barrier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620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1066800"/>
          </a:xfrm>
        </p:spPr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CORTEX OF THE KIDNEY</a:t>
            </a:r>
            <a:endParaRPr lang="ar-SA" dirty="0"/>
          </a:p>
        </p:txBody>
      </p:sp>
      <p:pic>
        <p:nvPicPr>
          <p:cNvPr id="15362" name="Picture 2" descr="C:\Documents and Settings\Aly\My Documents\My Pictures\Pictur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772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CORTEX OF THE KIDNEY</a:t>
            </a:r>
            <a:endParaRPr lang="ar-SA" sz="3600" dirty="0">
              <a:solidFill>
                <a:srgbClr val="FFFF00"/>
              </a:solidFill>
            </a:endParaRPr>
          </a:p>
        </p:txBody>
      </p:sp>
      <p:pic>
        <p:nvPicPr>
          <p:cNvPr id="4" name="Picture 4" descr="F19_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620000" cy="504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COLLECTING DUCT</a:t>
            </a:r>
            <a:endParaRPr lang="ar-SA" sz="4800" dirty="0">
              <a:solidFill>
                <a:srgbClr val="FFFF00"/>
              </a:solidFill>
            </a:endParaRPr>
          </a:p>
        </p:txBody>
      </p:sp>
      <p:pic>
        <p:nvPicPr>
          <p:cNvPr id="4" name="Picture 4" descr="F19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219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PAPILLARY DUCT</a:t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(DUCT OF BELLINI)</a:t>
            </a:r>
            <a:endParaRPr lang="ar-SA" sz="44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Documents and Settings\Aly\My Documents\back\Urinary 281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19238"/>
            <a:ext cx="5410199" cy="5110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851648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JUXTAGLOMERULAR APPARATUS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ly\My Documents\My Pictures\kidney0221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248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 smtClean="0"/>
          </a:p>
          <a:p>
            <a:endParaRPr lang="ar-SA" dirty="0"/>
          </a:p>
        </p:txBody>
      </p:sp>
      <p:pic>
        <p:nvPicPr>
          <p:cNvPr id="4" name="Picture 2" descr="C:\Documents and Settings\Aly\My Documents\back\Janquira Images\19\F19_2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467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7851648" cy="1828800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10242" name="Picture 2" descr="C:\Documents and Settings\Aly\My Documents\My Pictures\kidney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5344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7851648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URETER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1524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URINARY SYSTEM</a:t>
            </a:r>
            <a:endParaRPr lang="ar-SA" sz="7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7854696" cy="2618936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5400" dirty="0" smtClean="0">
                <a:solidFill>
                  <a:srgbClr val="FFFF00"/>
                </a:solidFill>
              </a:rPr>
              <a:t>1-  Kidneys.</a:t>
            </a:r>
          </a:p>
          <a:p>
            <a:pPr algn="l" rtl="0"/>
            <a:r>
              <a:rPr lang="en-US" sz="5400" dirty="0" smtClean="0">
                <a:solidFill>
                  <a:srgbClr val="FFFF00"/>
                </a:solidFill>
              </a:rPr>
              <a:t>2-  Ureters.</a:t>
            </a:r>
          </a:p>
          <a:p>
            <a:pPr algn="l" rtl="0"/>
            <a:r>
              <a:rPr lang="en-US" sz="5400" dirty="0" smtClean="0">
                <a:solidFill>
                  <a:srgbClr val="FFFF00"/>
                </a:solidFill>
              </a:rPr>
              <a:t>3-  Urinary bladder.</a:t>
            </a:r>
          </a:p>
          <a:p>
            <a:pPr algn="l" rtl="0"/>
            <a:r>
              <a:rPr lang="en-US" sz="5400" dirty="0" smtClean="0">
                <a:solidFill>
                  <a:srgbClr val="FFFF00"/>
                </a:solidFill>
              </a:rPr>
              <a:t>4-  Urethra.</a:t>
            </a:r>
            <a:endParaRPr lang="ar-SA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851648" cy="1295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URETER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Documents and Settings\Aly\My Documents\My Pictures\36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477000" cy="477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ly\My Documents\My Pictures\ure40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3000"/>
            <a:ext cx="5486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ly\My Documents\My Pictures\ure10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066800"/>
            <a:ext cx="4953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URINARY BLADDER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y\My Documents\My Pictures\37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7010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ly\My Documents\My Pictures\37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7239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990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URINARY BLADDER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11266" name="Picture 2" descr="C:\Documents and Settings\Aly\My Documents\back\Urinary 281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5943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ly\My Documents\back\Urinary 281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066800"/>
            <a:ext cx="48006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URETHRA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7854696" cy="2999936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rgbClr val="FFFF00"/>
                </a:solidFill>
              </a:rPr>
              <a:t>1-  Male Urethra.</a:t>
            </a:r>
          </a:p>
          <a:p>
            <a:pPr algn="l"/>
            <a:r>
              <a:rPr lang="en-US" sz="4400" dirty="0" smtClean="0">
                <a:solidFill>
                  <a:srgbClr val="FFFF00"/>
                </a:solidFill>
              </a:rPr>
              <a:t>2-  </a:t>
            </a:r>
            <a:r>
              <a:rPr lang="en-US" sz="4400" smtClean="0">
                <a:solidFill>
                  <a:srgbClr val="FFFF00"/>
                </a:solidFill>
              </a:rPr>
              <a:t>Female Urethra</a:t>
            </a:r>
            <a:r>
              <a:rPr lang="en-US" sz="4400" dirty="0" smtClean="0">
                <a:solidFill>
                  <a:srgbClr val="FFFF00"/>
                </a:solidFill>
              </a:rPr>
              <a:t>.</a:t>
            </a:r>
            <a:endParaRPr lang="ar-SA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9600" i="1" dirty="0" smtClean="0">
                <a:solidFill>
                  <a:srgbClr val="FFFF00"/>
                </a:solidFill>
                <a:latin typeface="Algerian" pitchFamily="82" charset="0"/>
              </a:rPr>
              <a:t>BEST WISHES</a:t>
            </a:r>
            <a:endParaRPr lang="ar-SA" sz="9600" i="1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7851648" cy="14478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KIDNEY</a:t>
            </a:r>
            <a:endParaRPr lang="ar-SA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ly\My Documents\My Pictures\kid40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0"/>
            <a:ext cx="5105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ly\My Documents\My Pictures\bla02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781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Documents and Settings\Aly\My Documents\My Pictures\37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1435100"/>
            <a:ext cx="5080000" cy="398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C:\Documents and Settings\Aly\My Documents\back\Urinary 281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914400"/>
            <a:ext cx="5791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ly\My Documents\back\Urinary 281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556259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170" name="Picture 2" descr="C:\Documents and Settings\Aly\My Documents\back\Urinary 281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7174"/>
            <a:ext cx="5867400" cy="502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 descr="C:\Documents and Settings\Aly\My Documents\back\Urinary 281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19200"/>
            <a:ext cx="4876800" cy="5351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-685800"/>
            <a:ext cx="5505450" cy="808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KIDNEY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854696" cy="3533336"/>
          </a:xfrm>
        </p:spPr>
        <p:txBody>
          <a:bodyPr>
            <a:normAutofit/>
          </a:bodyPr>
          <a:lstStyle/>
          <a:p>
            <a:pPr algn="l"/>
            <a:endParaRPr lang="en-US" sz="4400" dirty="0" smtClean="0"/>
          </a:p>
          <a:p>
            <a:pPr algn="l"/>
            <a:r>
              <a:rPr lang="en-US" sz="4400" dirty="0" smtClean="0"/>
              <a:t>Uriniferous tubules:</a:t>
            </a:r>
          </a:p>
          <a:p>
            <a:pPr algn="l"/>
            <a:r>
              <a:rPr lang="en-US" sz="4400" dirty="0" smtClean="0">
                <a:solidFill>
                  <a:srgbClr val="FFFF00"/>
                </a:solidFill>
              </a:rPr>
              <a:t>1-  Nephron.</a:t>
            </a:r>
          </a:p>
          <a:p>
            <a:pPr algn="l"/>
            <a:r>
              <a:rPr lang="en-US" sz="4400" dirty="0" smtClean="0">
                <a:solidFill>
                  <a:srgbClr val="FFFF00"/>
                </a:solidFill>
              </a:rPr>
              <a:t>2-  Collecting tubule.</a:t>
            </a:r>
            <a:endParaRPr lang="ar-SA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851648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NEPHRON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7854696" cy="3380936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rgbClr val="FFFF00"/>
                </a:solidFill>
              </a:rPr>
              <a:t>1-  Renal corpuscle.</a:t>
            </a:r>
          </a:p>
          <a:p>
            <a:pPr algn="l"/>
            <a:r>
              <a:rPr lang="en-US" sz="4400" dirty="0" smtClean="0">
                <a:solidFill>
                  <a:srgbClr val="FFFF00"/>
                </a:solidFill>
              </a:rPr>
              <a:t>2-  Proximal tubule.</a:t>
            </a:r>
          </a:p>
          <a:p>
            <a:pPr algn="l"/>
            <a:r>
              <a:rPr lang="en-US" sz="4400" dirty="0" smtClean="0">
                <a:solidFill>
                  <a:srgbClr val="FFFF00"/>
                </a:solidFill>
              </a:rPr>
              <a:t>3-  Loop of Henle.</a:t>
            </a:r>
          </a:p>
          <a:p>
            <a:pPr algn="l"/>
            <a:r>
              <a:rPr lang="en-US" sz="4400" dirty="0" smtClean="0">
                <a:solidFill>
                  <a:srgbClr val="FFFF00"/>
                </a:solidFill>
              </a:rPr>
              <a:t>4-  Distal tubule.</a:t>
            </a:r>
            <a:endParaRPr lang="ar-SA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ar-SA" dirty="0"/>
          </a:p>
        </p:txBody>
      </p:sp>
      <p:pic>
        <p:nvPicPr>
          <p:cNvPr id="12290" name="Picture 2" descr="C:\Documents and Settings\Aly\My Documents\My Pictures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6095999" cy="55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990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KIDNEY</a:t>
            </a:r>
            <a:endParaRPr lang="ar-SA" dirty="0"/>
          </a:p>
        </p:txBody>
      </p:sp>
      <p:pic>
        <p:nvPicPr>
          <p:cNvPr id="13314" name="Picture 2" descr="C:\Documents and Settings\Aly\My Documents\My Pictures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8580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7851648" cy="1828800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10242" name="Picture 2" descr="C:\Documents and Settings\Aly\My Documents\My Pictures\kidney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5344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107</Words>
  <Application>Microsoft Office PowerPoint</Application>
  <PresentationFormat>On-screen Show (4:3)</PresentationFormat>
  <Paragraphs>39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Slide 1</vt:lpstr>
      <vt:lpstr>URINARY SYSTEM</vt:lpstr>
      <vt:lpstr>URINARY SYSTEM</vt:lpstr>
      <vt:lpstr>KIDNEY</vt:lpstr>
      <vt:lpstr>KIDNEY</vt:lpstr>
      <vt:lpstr>NEPHRON</vt:lpstr>
      <vt:lpstr>Slide 7</vt:lpstr>
      <vt:lpstr>KIDNEY</vt:lpstr>
      <vt:lpstr>Slide 9</vt:lpstr>
      <vt:lpstr>CORTEX OF THE KIDNEY</vt:lpstr>
      <vt:lpstr>Slide 11</vt:lpstr>
      <vt:lpstr>CORTEX OF THE KIDNEY</vt:lpstr>
      <vt:lpstr>Slide 13</vt:lpstr>
      <vt:lpstr>Slide 14</vt:lpstr>
      <vt:lpstr>Slide 15</vt:lpstr>
      <vt:lpstr>GLOMERULUS &amp; PODOCYTES</vt:lpstr>
      <vt:lpstr>PODOCYTE</vt:lpstr>
      <vt:lpstr>GLOMERULAR FILTRATION BARRIER</vt:lpstr>
      <vt:lpstr>Podocyte &amp; glom. capillary</vt:lpstr>
      <vt:lpstr>PODOCYTE &amp; GLOMERULAR CAPILLARY</vt:lpstr>
      <vt:lpstr>CORTEX OF THE KIDNEY</vt:lpstr>
      <vt:lpstr>CORTEX OF THE KIDNEY</vt:lpstr>
      <vt:lpstr>COLLECTING DUCT</vt:lpstr>
      <vt:lpstr>PAPILLARY DUCT (DUCT OF BELLINI)</vt:lpstr>
      <vt:lpstr>JUXTAGLOMERULAR APPARATUS</vt:lpstr>
      <vt:lpstr>Slide 26</vt:lpstr>
      <vt:lpstr>Slide 27</vt:lpstr>
      <vt:lpstr>Slide 28</vt:lpstr>
      <vt:lpstr>URETER</vt:lpstr>
      <vt:lpstr>URETER</vt:lpstr>
      <vt:lpstr>Slide 31</vt:lpstr>
      <vt:lpstr>Slide 32</vt:lpstr>
      <vt:lpstr>URINARY BLADDER</vt:lpstr>
      <vt:lpstr>Slide 34</vt:lpstr>
      <vt:lpstr>Slide 35</vt:lpstr>
      <vt:lpstr>URINARY BLADDER</vt:lpstr>
      <vt:lpstr>Slide 37</vt:lpstr>
      <vt:lpstr>URETHRA</vt:lpstr>
      <vt:lpstr>BEST WISHES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Aly</dc:creator>
  <cp:lastModifiedBy>Aly</cp:lastModifiedBy>
  <cp:revision>41</cp:revision>
  <dcterms:created xsi:type="dcterms:W3CDTF">2009-03-29T10:41:48Z</dcterms:created>
  <dcterms:modified xsi:type="dcterms:W3CDTF">2009-04-04T08:58:39Z</dcterms:modified>
</cp:coreProperties>
</file>