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system: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7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Ahmed Fathalla Ibrahim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572000" cy="50398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2679111"/>
            <a:ext cx="4313391" cy="26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5" y="1589088"/>
            <a:ext cx="381303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 :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3994299" cy="4963633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long, short, flat, irregular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compact, spongy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 cartilage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4" y="2514600"/>
            <a:ext cx="4728324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trunk (longitudinal axis) of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girdles &amp; limbs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37" y="1589088"/>
            <a:ext cx="34933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8112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enclosing brain: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frontal, occipital, parietal, temporal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maxilla, nasal,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mandible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9" y="2659958"/>
            <a:ext cx="4763433" cy="297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589566"/>
            <a:ext cx="4419600" cy="50398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protects spinal cord and supports the body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cervical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9192"/>
            <a:ext cx="2674620" cy="49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1603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body &amp;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85" y="1828801"/>
            <a:ext cx="4710459" cy="459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398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clavicle &amp; scapula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060448" cy="237744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27990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9566"/>
            <a:ext cx="4267199" cy="50398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radius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hand: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thumb &amp; 3 for each of medial 4 fingers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9658"/>
            <a:ext cx="3886200" cy="453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the different anatomical fields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0" y="1524000"/>
            <a:ext cx="5181600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fibula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tibia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Patella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big toe &amp; 3 for each of lateral 4 toes </a:t>
            </a:r>
          </a:p>
          <a:p>
            <a:endParaRPr lang="en-US" sz="2800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76646" cy="499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89566"/>
            <a:ext cx="4540101" cy="51160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region of contact between epiphysis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called: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contains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plate of cartilage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396700" cy="50403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57200" y="2209800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52800" y="41148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20574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276600" y="6324600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0" y="59436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71800" y="4267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1800" y="3276600"/>
            <a:ext cx="6096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(median)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plane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343400" y="42672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905000" y="2590800"/>
            <a:ext cx="5692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science which deals with the study of: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body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parts &amp; their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one another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SCIENCES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Anatomy: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naked eye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 (Histology):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 ( Embryology)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Cross-sectional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946" y="1589088"/>
            <a:ext cx="2476053" cy="51165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67200" y="3276600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810000"/>
            <a:ext cx="990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4419600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6096000"/>
            <a:ext cx="2590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514600"/>
            <a:ext cx="3701796" cy="352579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0" y="2438400"/>
            <a:ext cx="48768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trunk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skin (surface)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skin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724400" cy="7924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POSITION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10000" y="2209800"/>
            <a:ext cx="5105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approximation of 2 parts (decreasing the angle between 2 parts)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straightening (increasing the angle between 2 parts)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combined movements of flexion, extension, abduction &amp; adduction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14800" y="1600200"/>
            <a:ext cx="502920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MOVEMENT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" y="1971424"/>
            <a:ext cx="4033554" cy="412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2057400"/>
            <a:ext cx="3891181" cy="3886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962400" y="1589566"/>
            <a:ext cx="4768701" cy="5039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(median):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parts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1" y="1600200"/>
            <a:ext cx="3444112" cy="516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265</TotalTime>
  <Words>839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Introduction to anatomy skeletal system: bone</vt:lpstr>
      <vt:lpstr>OBJECTIVES</vt:lpstr>
      <vt:lpstr>ANATOMY</vt:lpstr>
      <vt:lpstr>ANATOMICAL SCIENCES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QUESTION 1</vt:lpstr>
      <vt:lpstr>QUESTION 2</vt:lpstr>
      <vt:lpstr>QUESTION 3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ksupy</cp:lastModifiedBy>
  <cp:revision>41</cp:revision>
  <dcterms:created xsi:type="dcterms:W3CDTF">2011-09-07T11:50:38Z</dcterms:created>
  <dcterms:modified xsi:type="dcterms:W3CDTF">2011-09-11T05:56:50Z</dcterms:modified>
</cp:coreProperties>
</file>