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58" r:id="rId4"/>
    <p:sldId id="277" r:id="rId5"/>
    <p:sldId id="284" r:id="rId6"/>
    <p:sldId id="285" r:id="rId7"/>
    <p:sldId id="276" r:id="rId8"/>
    <p:sldId id="286" r:id="rId9"/>
    <p:sldId id="259" r:id="rId10"/>
    <p:sldId id="260" r:id="rId11"/>
    <p:sldId id="261" r:id="rId12"/>
    <p:sldId id="262" r:id="rId13"/>
    <p:sldId id="287" r:id="rId14"/>
    <p:sldId id="279" r:id="rId15"/>
    <p:sldId id="281" r:id="rId16"/>
    <p:sldId id="288" r:id="rId17"/>
    <p:sldId id="289" r:id="rId18"/>
    <p:sldId id="265" r:id="rId19"/>
    <p:sldId id="290" r:id="rId20"/>
    <p:sldId id="266" r:id="rId21"/>
    <p:sldId id="291" r:id="rId22"/>
    <p:sldId id="292" r:id="rId23"/>
    <p:sldId id="268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../normal%20nose.m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C000"/>
                </a:solidFill>
              </a:rPr>
              <a:t>Hypersensitivity </a:t>
            </a:r>
            <a:r>
              <a:rPr lang="en-US" sz="4400" dirty="0" smtClean="0">
                <a:solidFill>
                  <a:srgbClr val="FFC000"/>
                </a:solidFill>
              </a:rPr>
              <a:t>Reactions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October 30, 2011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10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9652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4" name="Picture 6" descr="head mri"/>
          <p:cNvPicPr>
            <a:picLocks noChangeAspect="1" noChangeArrowheads="1"/>
          </p:cNvPicPr>
          <p:nvPr/>
        </p:nvPicPr>
        <p:blipFill>
          <a:blip r:embed="rId3" cstate="print"/>
          <a:srcRect l="1602" t="12750" r="4167" b="2669"/>
          <a:stretch>
            <a:fillRect/>
          </a:stretch>
        </p:blipFill>
        <p:spPr bwMode="auto">
          <a:xfrm>
            <a:off x="304800" y="969963"/>
            <a:ext cx="2354263" cy="2282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751138" y="979488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7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Injected allergens 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u="sng" dirty="0" err="1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b="1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reactions</a:t>
            </a:r>
            <a:r>
              <a:rPr lang="en-US" sz="26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Are   </a:t>
            </a: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non - IgE  mediated.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may  result  from  contrast  media  or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local   </a:t>
            </a:r>
            <a:r>
              <a:rPr lang="en-US" sz="2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Intradermal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test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Specific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4. Elimination /  Provocation  test  (Food  allergy)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143000"/>
            <a:ext cx="3276600" cy="2438400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9600" y="2362200"/>
            <a:ext cx="469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upload.wikimedia.org/wikipedia/commons/thumb/3/3d/Drug_eruptions.jpg/230px-Drug_erup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2004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648200"/>
            <a:ext cx="3429000" cy="1371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Drug eruptions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257800" y="2286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0" y="3581400"/>
          <a:ext cx="34290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 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0"/>
            <a:ext cx="8229600" cy="1447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Patch test </a:t>
            </a: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3800"/>
            <a:ext cx="6477000" cy="681961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Dr.Hazem\Local Settings\Temporary Internet Files\Content.IE5\UX2RYFGP\CH12F2[2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3790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443998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85800" y="274638"/>
            <a:ext cx="8001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706</Words>
  <Application>Microsoft Office PowerPoint</Application>
  <PresentationFormat>On-screen Show (4:3)</PresentationFormat>
  <Paragraphs>198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Photo Editor Photo</vt:lpstr>
      <vt:lpstr>Slide 1</vt:lpstr>
      <vt:lpstr>Slide 2</vt:lpstr>
      <vt:lpstr>Slide 3</vt:lpstr>
      <vt:lpstr>Slide 4</vt:lpstr>
      <vt:lpstr>Type I Hypersensitivity</vt:lpstr>
      <vt:lpstr>Features</vt:lpstr>
      <vt:lpstr>Slide 7</vt:lpstr>
      <vt:lpstr>Type I  Reaction  occur  in  2  phases: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Clinical examples:</vt:lpstr>
      <vt:lpstr>Slide 17</vt:lpstr>
      <vt:lpstr>Slide 18</vt:lpstr>
      <vt:lpstr>  Type III Hypersensitivity  (immune–complex mediated)  </vt:lpstr>
      <vt:lpstr>Slide 20</vt:lpstr>
      <vt:lpstr>Type III H/S: Clinical examples </vt:lpstr>
      <vt:lpstr>Diagnosis (Type III H/S)</vt:lpstr>
      <vt:lpstr>Slide 23</vt:lpstr>
      <vt:lpstr>Slide 24</vt:lpstr>
      <vt:lpstr>Slide 25</vt:lpstr>
      <vt:lpstr>Pathophysiology of allergic contact dermatitis.</vt:lpstr>
      <vt:lpstr>Type IV clinical examples: </vt:lpstr>
      <vt:lpstr>Diagnosis (Type IV)</vt:lpstr>
      <vt:lpstr>Patch test </vt:lpstr>
      <vt:lpstr>Slide 30</vt:lpstr>
      <vt:lpstr>Slide 31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Dr.Adel</cp:lastModifiedBy>
  <cp:revision>50</cp:revision>
  <dcterms:created xsi:type="dcterms:W3CDTF">2011-03-21T15:27:03Z</dcterms:created>
  <dcterms:modified xsi:type="dcterms:W3CDTF">2011-10-30T09:46:29Z</dcterms:modified>
</cp:coreProperties>
</file>