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4"/>
  </p:notesMasterIdLst>
  <p:handoutMasterIdLst>
    <p:handoutMasterId r:id="rId35"/>
  </p:handoutMasterIdLst>
  <p:sldIdLst>
    <p:sldId id="437" r:id="rId2"/>
    <p:sldId id="478" r:id="rId3"/>
    <p:sldId id="479" r:id="rId4"/>
    <p:sldId id="500" r:id="rId5"/>
    <p:sldId id="501" r:id="rId6"/>
    <p:sldId id="502" r:id="rId7"/>
    <p:sldId id="503" r:id="rId8"/>
    <p:sldId id="395" r:id="rId9"/>
    <p:sldId id="318" r:id="rId10"/>
    <p:sldId id="319" r:id="rId11"/>
    <p:sldId id="321" r:id="rId12"/>
    <p:sldId id="392" r:id="rId13"/>
    <p:sldId id="354" r:id="rId14"/>
    <p:sldId id="435" r:id="rId15"/>
    <p:sldId id="307" r:id="rId16"/>
    <p:sldId id="431" r:id="rId17"/>
    <p:sldId id="444" r:id="rId18"/>
    <p:sldId id="393" r:id="rId19"/>
    <p:sldId id="273" r:id="rId20"/>
    <p:sldId id="398" r:id="rId21"/>
    <p:sldId id="470" r:id="rId22"/>
    <p:sldId id="329" r:id="rId23"/>
    <p:sldId id="506" r:id="rId24"/>
    <p:sldId id="399" r:id="rId25"/>
    <p:sldId id="287" r:id="rId26"/>
    <p:sldId id="333" r:id="rId27"/>
    <p:sldId id="499" r:id="rId28"/>
    <p:sldId id="400" r:id="rId29"/>
    <p:sldId id="498" r:id="rId30"/>
    <p:sldId id="447" r:id="rId31"/>
    <p:sldId id="505" r:id="rId32"/>
    <p:sldId id="450" r:id="rId33"/>
  </p:sldIdLst>
  <p:sldSz cx="9144000" cy="6858000" type="screen4x3"/>
  <p:notesSz cx="6669088" cy="9928225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  <a:srgbClr val="CCECFF"/>
    <a:srgbClr val="F4F8BE"/>
    <a:srgbClr val="FFCC66"/>
    <a:srgbClr val="F5CCAD"/>
    <a:srgbClr val="ECEBD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2945" autoAdjust="0"/>
  </p:normalViewPr>
  <p:slideViewPr>
    <p:cSldViewPr>
      <p:cViewPr>
        <p:scale>
          <a:sx n="91" d="100"/>
          <a:sy n="91" d="100"/>
        </p:scale>
        <p:origin x="-3736" y="-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notesViewPr>
    <p:cSldViewPr>
      <p:cViewPr varScale="1">
        <p:scale>
          <a:sx n="52" d="100"/>
          <a:sy n="52" d="100"/>
        </p:scale>
        <p:origin x="-1932" y="-90"/>
      </p:cViewPr>
      <p:guideLst>
        <p:guide orient="horz" pos="3127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089DC-02C7-43D0-9E73-4F7636F07D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197567-F8E7-4A0D-92D1-0EBE86BC00CE}">
      <dgm:prSet phldrT="[Text]"/>
      <dgm:spPr>
        <a:solidFill>
          <a:schemeClr val="bg2">
            <a:lumMod val="20000"/>
            <a:lumOff val="80000"/>
          </a:schemeClr>
        </a:solidFill>
        <a:ln w="38100">
          <a:solidFill>
            <a:srgbClr val="C00000"/>
          </a:solidFill>
        </a:ln>
      </dgm:spPr>
      <dgm:t>
        <a:bodyPr/>
        <a:lstStyle/>
        <a:p>
          <a:r>
            <a:rPr lang="en-US" dirty="0" smtClean="0">
              <a:solidFill>
                <a:srgbClr val="000066"/>
              </a:solidFill>
            </a:rPr>
            <a:t>Immunodeficiency is considered to be present when infections are: </a:t>
          </a:r>
          <a:endParaRPr lang="en-US" dirty="0">
            <a:solidFill>
              <a:srgbClr val="000066"/>
            </a:solidFill>
          </a:endParaRPr>
        </a:p>
      </dgm:t>
    </dgm:pt>
    <dgm:pt modelId="{1FE7610E-07AA-44E4-9DE6-9FDA11F4CD35}" type="parTrans" cxnId="{CE25BEF7-AC76-49DF-B6C2-B16654E85435}">
      <dgm:prSet/>
      <dgm:spPr/>
      <dgm:t>
        <a:bodyPr/>
        <a:lstStyle/>
        <a:p>
          <a:endParaRPr lang="en-US"/>
        </a:p>
      </dgm:t>
    </dgm:pt>
    <dgm:pt modelId="{7AD32738-3F6F-421D-9476-D54C02B2984E}" type="sibTrans" cxnId="{CE25BEF7-AC76-49DF-B6C2-B16654E85435}">
      <dgm:prSet/>
      <dgm:spPr/>
      <dgm:t>
        <a:bodyPr/>
        <a:lstStyle/>
        <a:p>
          <a:endParaRPr lang="en-US"/>
        </a:p>
      </dgm:t>
    </dgm:pt>
    <dgm:pt modelId="{042D6608-9BE7-4AF9-A79E-5FDB21317F59}">
      <dgm:prSet phldrT="[Text]"/>
      <dgm:spPr>
        <a:solidFill>
          <a:schemeClr val="bg2">
            <a:lumMod val="20000"/>
            <a:lumOff val="80000"/>
          </a:scheme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000066"/>
              </a:solidFill>
            </a:rPr>
            <a:t>Frequent and severe</a:t>
          </a:r>
          <a:endParaRPr lang="en-US" dirty="0">
            <a:solidFill>
              <a:srgbClr val="000066"/>
            </a:solidFill>
          </a:endParaRPr>
        </a:p>
      </dgm:t>
    </dgm:pt>
    <dgm:pt modelId="{386B1F37-994F-4376-8EF0-F6D0FF434959}" type="parTrans" cxnId="{6A366FD4-8A7C-409E-91A3-EE2E040B98B9}">
      <dgm:prSet/>
      <dgm:spPr>
        <a:solidFill>
          <a:schemeClr val="accent1">
            <a:hueOff val="0"/>
            <a:satOff val="0"/>
            <a:lumOff val="0"/>
          </a:schemeClr>
        </a:solidFill>
        <a:ln w="381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046AACFF-3CD7-444C-94FA-E3E0967E15CE}" type="sibTrans" cxnId="{6A366FD4-8A7C-409E-91A3-EE2E040B98B9}">
      <dgm:prSet/>
      <dgm:spPr/>
      <dgm:t>
        <a:bodyPr/>
        <a:lstStyle/>
        <a:p>
          <a:endParaRPr lang="en-US"/>
        </a:p>
      </dgm:t>
    </dgm:pt>
    <dgm:pt modelId="{03DD4EBA-191F-4E6A-B327-CFDA37DA32AA}">
      <dgm:prSet phldrT="[Text]"/>
      <dgm:spPr>
        <a:solidFill>
          <a:schemeClr val="bg2">
            <a:lumMod val="20000"/>
            <a:lumOff val="80000"/>
          </a:scheme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000066"/>
              </a:solidFill>
            </a:rPr>
            <a:t>Caused by opportunistic microbes</a:t>
          </a:r>
          <a:endParaRPr lang="en-US" dirty="0">
            <a:solidFill>
              <a:srgbClr val="000066"/>
            </a:solidFill>
          </a:endParaRPr>
        </a:p>
      </dgm:t>
    </dgm:pt>
    <dgm:pt modelId="{2AB63236-5CCA-4ACE-847E-DBE046B5D4C3}" type="parTrans" cxnId="{BBC1E1E1-DAD7-406E-BE78-EA67FFC38290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A8296B00-080E-46AF-9E3B-66E3572193CC}" type="sibTrans" cxnId="{BBC1E1E1-DAD7-406E-BE78-EA67FFC38290}">
      <dgm:prSet/>
      <dgm:spPr/>
      <dgm:t>
        <a:bodyPr/>
        <a:lstStyle/>
        <a:p>
          <a:endParaRPr lang="en-US"/>
        </a:p>
      </dgm:t>
    </dgm:pt>
    <dgm:pt modelId="{E48000F1-58FA-4877-9A5A-42BB15A136AA}">
      <dgm:prSet phldrT="[Text]"/>
      <dgm:spPr>
        <a:solidFill>
          <a:schemeClr val="bg2">
            <a:lumMod val="20000"/>
            <a:lumOff val="80000"/>
          </a:schemeClr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000066"/>
              </a:solidFill>
            </a:rPr>
            <a:t>Resistant to antimicrobial therapy</a:t>
          </a:r>
          <a:endParaRPr lang="en-US" dirty="0">
            <a:solidFill>
              <a:srgbClr val="000066"/>
            </a:solidFill>
          </a:endParaRPr>
        </a:p>
      </dgm:t>
    </dgm:pt>
    <dgm:pt modelId="{78C8DBFE-AA2A-41FC-8E58-BC064B459F50}" type="parTrans" cxnId="{FE8AB139-C1DC-48EF-A3DF-AE8889A82B22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33E4E7DD-7EFE-4C07-A827-33D993DB02EB}" type="sibTrans" cxnId="{FE8AB139-C1DC-48EF-A3DF-AE8889A82B22}">
      <dgm:prSet/>
      <dgm:spPr/>
      <dgm:t>
        <a:bodyPr/>
        <a:lstStyle/>
        <a:p>
          <a:endParaRPr lang="en-US"/>
        </a:p>
      </dgm:t>
    </dgm:pt>
    <dgm:pt modelId="{75E89FA6-D105-428E-BCE8-4D13F71ADC9A}" type="pres">
      <dgm:prSet presAssocID="{D8F089DC-02C7-43D0-9E73-4F7636F07D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964269-2E5A-4883-BBCD-0D8F432E3E1F}" type="pres">
      <dgm:prSet presAssocID="{FD197567-F8E7-4A0D-92D1-0EBE86BC00CE}" presName="hierRoot1" presStyleCnt="0">
        <dgm:presLayoutVars>
          <dgm:hierBranch val="init"/>
        </dgm:presLayoutVars>
      </dgm:prSet>
      <dgm:spPr/>
    </dgm:pt>
    <dgm:pt modelId="{43ADAD48-EA3A-4D71-8DAD-F982DD664826}" type="pres">
      <dgm:prSet presAssocID="{FD197567-F8E7-4A0D-92D1-0EBE86BC00CE}" presName="rootComposite1" presStyleCnt="0"/>
      <dgm:spPr/>
    </dgm:pt>
    <dgm:pt modelId="{6F0B37FF-DC39-4385-BCA5-E588AE60C7A0}" type="pres">
      <dgm:prSet presAssocID="{FD197567-F8E7-4A0D-92D1-0EBE86BC00CE}" presName="rootText1" presStyleLbl="node0" presStyleIdx="0" presStyleCnt="1" custScaleX="171023" custLinFactNeighborY="-45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DE1C26-560C-47B9-B11E-B7BC8BD914C4}" type="pres">
      <dgm:prSet presAssocID="{FD197567-F8E7-4A0D-92D1-0EBE86BC00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B6138ED-FC69-49E7-B2A8-1F73E0ED2C35}" type="pres">
      <dgm:prSet presAssocID="{FD197567-F8E7-4A0D-92D1-0EBE86BC00CE}" presName="hierChild2" presStyleCnt="0"/>
      <dgm:spPr/>
    </dgm:pt>
    <dgm:pt modelId="{7409A4FE-703F-4240-93F6-5743250705D7}" type="pres">
      <dgm:prSet presAssocID="{386B1F37-994F-4376-8EF0-F6D0FF43495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A87D4FF-7F3C-4B8A-B79A-436809547512}" type="pres">
      <dgm:prSet presAssocID="{042D6608-9BE7-4AF9-A79E-5FDB21317F59}" presName="hierRoot2" presStyleCnt="0">
        <dgm:presLayoutVars>
          <dgm:hierBranch val="init"/>
        </dgm:presLayoutVars>
      </dgm:prSet>
      <dgm:spPr/>
    </dgm:pt>
    <dgm:pt modelId="{6BA8CEAD-AFB4-42A7-928F-CAAEBACB4547}" type="pres">
      <dgm:prSet presAssocID="{042D6608-9BE7-4AF9-A79E-5FDB21317F59}" presName="rootComposite" presStyleCnt="0"/>
      <dgm:spPr/>
    </dgm:pt>
    <dgm:pt modelId="{E0D5C441-01A6-48BD-8B38-8258B63ECEE8}" type="pres">
      <dgm:prSet presAssocID="{042D6608-9BE7-4AF9-A79E-5FDB21317F59}" presName="rootText" presStyleLbl="node2" presStyleIdx="0" presStyleCnt="3" custLinFactNeighborY="-24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A3763-EC06-4ED6-A05F-6F53F280CCA7}" type="pres">
      <dgm:prSet presAssocID="{042D6608-9BE7-4AF9-A79E-5FDB21317F59}" presName="rootConnector" presStyleLbl="node2" presStyleIdx="0" presStyleCnt="3"/>
      <dgm:spPr/>
      <dgm:t>
        <a:bodyPr/>
        <a:lstStyle/>
        <a:p>
          <a:endParaRPr lang="en-US"/>
        </a:p>
      </dgm:t>
    </dgm:pt>
    <dgm:pt modelId="{F9E1DF37-13BA-4E84-A6A9-F77759A2FDE0}" type="pres">
      <dgm:prSet presAssocID="{042D6608-9BE7-4AF9-A79E-5FDB21317F59}" presName="hierChild4" presStyleCnt="0"/>
      <dgm:spPr/>
    </dgm:pt>
    <dgm:pt modelId="{6922AA50-3276-49DA-A631-F8712EBCA267}" type="pres">
      <dgm:prSet presAssocID="{042D6608-9BE7-4AF9-A79E-5FDB21317F59}" presName="hierChild5" presStyleCnt="0"/>
      <dgm:spPr/>
    </dgm:pt>
    <dgm:pt modelId="{278DCBA1-78CE-49FD-B4C3-0C3640AEA985}" type="pres">
      <dgm:prSet presAssocID="{2AB63236-5CCA-4ACE-847E-DBE046B5D4C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A437736-B235-4ED0-94CB-1E52D9B1AE5B}" type="pres">
      <dgm:prSet presAssocID="{03DD4EBA-191F-4E6A-B327-CFDA37DA32AA}" presName="hierRoot2" presStyleCnt="0">
        <dgm:presLayoutVars>
          <dgm:hierBranch val="init"/>
        </dgm:presLayoutVars>
      </dgm:prSet>
      <dgm:spPr/>
    </dgm:pt>
    <dgm:pt modelId="{72E3FC7D-93C9-4A76-9DFF-046C2D2B8255}" type="pres">
      <dgm:prSet presAssocID="{03DD4EBA-191F-4E6A-B327-CFDA37DA32AA}" presName="rootComposite" presStyleCnt="0"/>
      <dgm:spPr/>
    </dgm:pt>
    <dgm:pt modelId="{742312D9-A494-422D-899C-E0FF717070EB}" type="pres">
      <dgm:prSet presAssocID="{03DD4EBA-191F-4E6A-B327-CFDA37DA32AA}" presName="rootText" presStyleLbl="node2" presStyleIdx="1" presStyleCnt="3" custLinFactNeighborY="-24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1BFAA1-8953-43DE-9866-37B15569CF18}" type="pres">
      <dgm:prSet presAssocID="{03DD4EBA-191F-4E6A-B327-CFDA37DA32AA}" presName="rootConnector" presStyleLbl="node2" presStyleIdx="1" presStyleCnt="3"/>
      <dgm:spPr/>
      <dgm:t>
        <a:bodyPr/>
        <a:lstStyle/>
        <a:p>
          <a:endParaRPr lang="en-US"/>
        </a:p>
      </dgm:t>
    </dgm:pt>
    <dgm:pt modelId="{1827B7B8-4C68-4CB2-87CF-EE56A95BC3A2}" type="pres">
      <dgm:prSet presAssocID="{03DD4EBA-191F-4E6A-B327-CFDA37DA32AA}" presName="hierChild4" presStyleCnt="0"/>
      <dgm:spPr/>
    </dgm:pt>
    <dgm:pt modelId="{BB3D94BC-31F6-4AAC-86BC-C102491F8A00}" type="pres">
      <dgm:prSet presAssocID="{03DD4EBA-191F-4E6A-B327-CFDA37DA32AA}" presName="hierChild5" presStyleCnt="0"/>
      <dgm:spPr/>
    </dgm:pt>
    <dgm:pt modelId="{9DAFCF18-67C9-4739-A2B5-6141FDA65E9B}" type="pres">
      <dgm:prSet presAssocID="{78C8DBFE-AA2A-41FC-8E58-BC064B459F5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C79D41B-EB8E-428E-A78E-3F4BE9EC34D4}" type="pres">
      <dgm:prSet presAssocID="{E48000F1-58FA-4877-9A5A-42BB15A136AA}" presName="hierRoot2" presStyleCnt="0">
        <dgm:presLayoutVars>
          <dgm:hierBranch val="init"/>
        </dgm:presLayoutVars>
      </dgm:prSet>
      <dgm:spPr/>
    </dgm:pt>
    <dgm:pt modelId="{111EAAA5-61EC-40B6-B9CD-430436DF7B6A}" type="pres">
      <dgm:prSet presAssocID="{E48000F1-58FA-4877-9A5A-42BB15A136AA}" presName="rootComposite" presStyleCnt="0"/>
      <dgm:spPr/>
    </dgm:pt>
    <dgm:pt modelId="{ED05EC5C-3F72-4B26-BC44-FBCF39702BC9}" type="pres">
      <dgm:prSet presAssocID="{E48000F1-58FA-4877-9A5A-42BB15A136AA}" presName="rootText" presStyleLbl="node2" presStyleIdx="2" presStyleCnt="3" custLinFactNeighborY="-24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A8BBD8-6818-41C0-8FB7-472EA1BB0757}" type="pres">
      <dgm:prSet presAssocID="{E48000F1-58FA-4877-9A5A-42BB15A136AA}" presName="rootConnector" presStyleLbl="node2" presStyleIdx="2" presStyleCnt="3"/>
      <dgm:spPr/>
      <dgm:t>
        <a:bodyPr/>
        <a:lstStyle/>
        <a:p>
          <a:endParaRPr lang="en-US"/>
        </a:p>
      </dgm:t>
    </dgm:pt>
    <dgm:pt modelId="{9FDDC439-A191-42B0-B263-83D2851FE030}" type="pres">
      <dgm:prSet presAssocID="{E48000F1-58FA-4877-9A5A-42BB15A136AA}" presName="hierChild4" presStyleCnt="0"/>
      <dgm:spPr/>
    </dgm:pt>
    <dgm:pt modelId="{99C18688-B8D5-4A34-B393-F3CDB328368B}" type="pres">
      <dgm:prSet presAssocID="{E48000F1-58FA-4877-9A5A-42BB15A136AA}" presName="hierChild5" presStyleCnt="0"/>
      <dgm:spPr/>
    </dgm:pt>
    <dgm:pt modelId="{8DBA6FC8-CB7C-4A61-BA2D-A35A8CD64FE3}" type="pres">
      <dgm:prSet presAssocID="{FD197567-F8E7-4A0D-92D1-0EBE86BC00CE}" presName="hierChild3" presStyleCnt="0"/>
      <dgm:spPr/>
    </dgm:pt>
  </dgm:ptLst>
  <dgm:cxnLst>
    <dgm:cxn modelId="{CE25BEF7-AC76-49DF-B6C2-B16654E85435}" srcId="{D8F089DC-02C7-43D0-9E73-4F7636F07DE4}" destId="{FD197567-F8E7-4A0D-92D1-0EBE86BC00CE}" srcOrd="0" destOrd="0" parTransId="{1FE7610E-07AA-44E4-9DE6-9FDA11F4CD35}" sibTransId="{7AD32738-3F6F-421D-9476-D54C02B2984E}"/>
    <dgm:cxn modelId="{6A366FD4-8A7C-409E-91A3-EE2E040B98B9}" srcId="{FD197567-F8E7-4A0D-92D1-0EBE86BC00CE}" destId="{042D6608-9BE7-4AF9-A79E-5FDB21317F59}" srcOrd="0" destOrd="0" parTransId="{386B1F37-994F-4376-8EF0-F6D0FF434959}" sibTransId="{046AACFF-3CD7-444C-94FA-E3E0967E15CE}"/>
    <dgm:cxn modelId="{AC5E3B04-D328-4BC6-913F-A628CD480CED}" type="presOf" srcId="{386B1F37-994F-4376-8EF0-F6D0FF434959}" destId="{7409A4FE-703F-4240-93F6-5743250705D7}" srcOrd="0" destOrd="0" presId="urn:microsoft.com/office/officeart/2005/8/layout/orgChart1"/>
    <dgm:cxn modelId="{728EACB1-DD21-48BB-858D-09CFF7BB6EEF}" type="presOf" srcId="{042D6608-9BE7-4AF9-A79E-5FDB21317F59}" destId="{2BCA3763-EC06-4ED6-A05F-6F53F280CCA7}" srcOrd="1" destOrd="0" presId="urn:microsoft.com/office/officeart/2005/8/layout/orgChart1"/>
    <dgm:cxn modelId="{BF91A4A6-6291-4115-A80A-91847FCFAF2B}" type="presOf" srcId="{E48000F1-58FA-4877-9A5A-42BB15A136AA}" destId="{ED05EC5C-3F72-4B26-BC44-FBCF39702BC9}" srcOrd="0" destOrd="0" presId="urn:microsoft.com/office/officeart/2005/8/layout/orgChart1"/>
    <dgm:cxn modelId="{5D0E4A72-5369-4371-912A-E72449D4356D}" type="presOf" srcId="{E48000F1-58FA-4877-9A5A-42BB15A136AA}" destId="{32A8BBD8-6818-41C0-8FB7-472EA1BB0757}" srcOrd="1" destOrd="0" presId="urn:microsoft.com/office/officeart/2005/8/layout/orgChart1"/>
    <dgm:cxn modelId="{D50EC5CC-AAD6-42C1-BE82-BCE5267AC29B}" type="presOf" srcId="{03DD4EBA-191F-4E6A-B327-CFDA37DA32AA}" destId="{F41BFAA1-8953-43DE-9866-37B15569CF18}" srcOrd="1" destOrd="0" presId="urn:microsoft.com/office/officeart/2005/8/layout/orgChart1"/>
    <dgm:cxn modelId="{DF2808C1-03CE-491B-8F5D-2625B93A33B0}" type="presOf" srcId="{78C8DBFE-AA2A-41FC-8E58-BC064B459F50}" destId="{9DAFCF18-67C9-4739-A2B5-6141FDA65E9B}" srcOrd="0" destOrd="0" presId="urn:microsoft.com/office/officeart/2005/8/layout/orgChart1"/>
    <dgm:cxn modelId="{72801141-A8BC-4FB5-AD25-0B7D45686B19}" type="presOf" srcId="{2AB63236-5CCA-4ACE-847E-DBE046B5D4C3}" destId="{278DCBA1-78CE-49FD-B4C3-0C3640AEA985}" srcOrd="0" destOrd="0" presId="urn:microsoft.com/office/officeart/2005/8/layout/orgChart1"/>
    <dgm:cxn modelId="{25B7EE91-1874-4992-9F8B-9537819C6FF6}" type="presOf" srcId="{D8F089DC-02C7-43D0-9E73-4F7636F07DE4}" destId="{75E89FA6-D105-428E-BCE8-4D13F71ADC9A}" srcOrd="0" destOrd="0" presId="urn:microsoft.com/office/officeart/2005/8/layout/orgChart1"/>
    <dgm:cxn modelId="{100CB2A1-A819-4927-829A-D9BD818032A1}" type="presOf" srcId="{03DD4EBA-191F-4E6A-B327-CFDA37DA32AA}" destId="{742312D9-A494-422D-899C-E0FF717070EB}" srcOrd="0" destOrd="0" presId="urn:microsoft.com/office/officeart/2005/8/layout/orgChart1"/>
    <dgm:cxn modelId="{8CAD6A41-6C34-4109-90DA-68AB65F59AD5}" type="presOf" srcId="{FD197567-F8E7-4A0D-92D1-0EBE86BC00CE}" destId="{6F0B37FF-DC39-4385-BCA5-E588AE60C7A0}" srcOrd="0" destOrd="0" presId="urn:microsoft.com/office/officeart/2005/8/layout/orgChart1"/>
    <dgm:cxn modelId="{FE8AB139-C1DC-48EF-A3DF-AE8889A82B22}" srcId="{FD197567-F8E7-4A0D-92D1-0EBE86BC00CE}" destId="{E48000F1-58FA-4877-9A5A-42BB15A136AA}" srcOrd="2" destOrd="0" parTransId="{78C8DBFE-AA2A-41FC-8E58-BC064B459F50}" sibTransId="{33E4E7DD-7EFE-4C07-A827-33D993DB02EB}"/>
    <dgm:cxn modelId="{AA9E3ECB-3D6F-40AF-BB12-F6A446F1069C}" type="presOf" srcId="{FD197567-F8E7-4A0D-92D1-0EBE86BC00CE}" destId="{E7DE1C26-560C-47B9-B11E-B7BC8BD914C4}" srcOrd="1" destOrd="0" presId="urn:microsoft.com/office/officeart/2005/8/layout/orgChart1"/>
    <dgm:cxn modelId="{604BEF7D-7234-4FC6-981A-A058CCDC3BB3}" type="presOf" srcId="{042D6608-9BE7-4AF9-A79E-5FDB21317F59}" destId="{E0D5C441-01A6-48BD-8B38-8258B63ECEE8}" srcOrd="0" destOrd="0" presId="urn:microsoft.com/office/officeart/2005/8/layout/orgChart1"/>
    <dgm:cxn modelId="{BBC1E1E1-DAD7-406E-BE78-EA67FFC38290}" srcId="{FD197567-F8E7-4A0D-92D1-0EBE86BC00CE}" destId="{03DD4EBA-191F-4E6A-B327-CFDA37DA32AA}" srcOrd="1" destOrd="0" parTransId="{2AB63236-5CCA-4ACE-847E-DBE046B5D4C3}" sibTransId="{A8296B00-080E-46AF-9E3B-66E3572193CC}"/>
    <dgm:cxn modelId="{8246B02B-9FEE-4A62-9908-79D30575D3CD}" type="presParOf" srcId="{75E89FA6-D105-428E-BCE8-4D13F71ADC9A}" destId="{E2964269-2E5A-4883-BBCD-0D8F432E3E1F}" srcOrd="0" destOrd="0" presId="urn:microsoft.com/office/officeart/2005/8/layout/orgChart1"/>
    <dgm:cxn modelId="{3E7565F3-3E16-48AB-8D9B-8350457C7010}" type="presParOf" srcId="{E2964269-2E5A-4883-BBCD-0D8F432E3E1F}" destId="{43ADAD48-EA3A-4D71-8DAD-F982DD664826}" srcOrd="0" destOrd="0" presId="urn:microsoft.com/office/officeart/2005/8/layout/orgChart1"/>
    <dgm:cxn modelId="{770DF419-018F-4BAF-8AF1-153D1014DC0C}" type="presParOf" srcId="{43ADAD48-EA3A-4D71-8DAD-F982DD664826}" destId="{6F0B37FF-DC39-4385-BCA5-E588AE60C7A0}" srcOrd="0" destOrd="0" presId="urn:microsoft.com/office/officeart/2005/8/layout/orgChart1"/>
    <dgm:cxn modelId="{E75B6E61-F08D-4284-99A8-428E390390BC}" type="presParOf" srcId="{43ADAD48-EA3A-4D71-8DAD-F982DD664826}" destId="{E7DE1C26-560C-47B9-B11E-B7BC8BD914C4}" srcOrd="1" destOrd="0" presId="urn:microsoft.com/office/officeart/2005/8/layout/orgChart1"/>
    <dgm:cxn modelId="{220BAEDC-2D04-4185-B639-40E885F03A1B}" type="presParOf" srcId="{E2964269-2E5A-4883-BBCD-0D8F432E3E1F}" destId="{9B6138ED-FC69-49E7-B2A8-1F73E0ED2C35}" srcOrd="1" destOrd="0" presId="urn:microsoft.com/office/officeart/2005/8/layout/orgChart1"/>
    <dgm:cxn modelId="{71DF9E39-8F39-4EDE-86D3-642DA3E1A787}" type="presParOf" srcId="{9B6138ED-FC69-49E7-B2A8-1F73E0ED2C35}" destId="{7409A4FE-703F-4240-93F6-5743250705D7}" srcOrd="0" destOrd="0" presId="urn:microsoft.com/office/officeart/2005/8/layout/orgChart1"/>
    <dgm:cxn modelId="{795D5656-6430-477E-B0E2-53CA239F0F9C}" type="presParOf" srcId="{9B6138ED-FC69-49E7-B2A8-1F73E0ED2C35}" destId="{EA87D4FF-7F3C-4B8A-B79A-436809547512}" srcOrd="1" destOrd="0" presId="urn:microsoft.com/office/officeart/2005/8/layout/orgChart1"/>
    <dgm:cxn modelId="{A2117EA9-183F-4C03-BDE4-DE91EE191DE0}" type="presParOf" srcId="{EA87D4FF-7F3C-4B8A-B79A-436809547512}" destId="{6BA8CEAD-AFB4-42A7-928F-CAAEBACB4547}" srcOrd="0" destOrd="0" presId="urn:microsoft.com/office/officeart/2005/8/layout/orgChart1"/>
    <dgm:cxn modelId="{01CB5395-3148-48EE-A108-6A73466F689A}" type="presParOf" srcId="{6BA8CEAD-AFB4-42A7-928F-CAAEBACB4547}" destId="{E0D5C441-01A6-48BD-8B38-8258B63ECEE8}" srcOrd="0" destOrd="0" presId="urn:microsoft.com/office/officeart/2005/8/layout/orgChart1"/>
    <dgm:cxn modelId="{A80865B1-6CE9-40B8-A985-7A56008FF597}" type="presParOf" srcId="{6BA8CEAD-AFB4-42A7-928F-CAAEBACB4547}" destId="{2BCA3763-EC06-4ED6-A05F-6F53F280CCA7}" srcOrd="1" destOrd="0" presId="urn:microsoft.com/office/officeart/2005/8/layout/orgChart1"/>
    <dgm:cxn modelId="{6216DF75-2A40-402D-A228-D8109B8F4C89}" type="presParOf" srcId="{EA87D4FF-7F3C-4B8A-B79A-436809547512}" destId="{F9E1DF37-13BA-4E84-A6A9-F77759A2FDE0}" srcOrd="1" destOrd="0" presId="urn:microsoft.com/office/officeart/2005/8/layout/orgChart1"/>
    <dgm:cxn modelId="{EEC02D8A-A487-4B2D-A316-F499E9F71891}" type="presParOf" srcId="{EA87D4FF-7F3C-4B8A-B79A-436809547512}" destId="{6922AA50-3276-49DA-A631-F8712EBCA267}" srcOrd="2" destOrd="0" presId="urn:microsoft.com/office/officeart/2005/8/layout/orgChart1"/>
    <dgm:cxn modelId="{93F2FF21-2ADB-40D1-99B4-8464CA8CDCC0}" type="presParOf" srcId="{9B6138ED-FC69-49E7-B2A8-1F73E0ED2C35}" destId="{278DCBA1-78CE-49FD-B4C3-0C3640AEA985}" srcOrd="2" destOrd="0" presId="urn:microsoft.com/office/officeart/2005/8/layout/orgChart1"/>
    <dgm:cxn modelId="{B1427F19-1201-4A16-A555-9CA72035C494}" type="presParOf" srcId="{9B6138ED-FC69-49E7-B2A8-1F73E0ED2C35}" destId="{7A437736-B235-4ED0-94CB-1E52D9B1AE5B}" srcOrd="3" destOrd="0" presId="urn:microsoft.com/office/officeart/2005/8/layout/orgChart1"/>
    <dgm:cxn modelId="{5D69D579-079C-43D6-9FCF-8B267C46C322}" type="presParOf" srcId="{7A437736-B235-4ED0-94CB-1E52D9B1AE5B}" destId="{72E3FC7D-93C9-4A76-9DFF-046C2D2B8255}" srcOrd="0" destOrd="0" presId="urn:microsoft.com/office/officeart/2005/8/layout/orgChart1"/>
    <dgm:cxn modelId="{511F3453-6549-4AD8-BC51-305718F3AB6A}" type="presParOf" srcId="{72E3FC7D-93C9-4A76-9DFF-046C2D2B8255}" destId="{742312D9-A494-422D-899C-E0FF717070EB}" srcOrd="0" destOrd="0" presId="urn:microsoft.com/office/officeart/2005/8/layout/orgChart1"/>
    <dgm:cxn modelId="{5DB5A3FD-C58A-467D-884C-82885097E4A5}" type="presParOf" srcId="{72E3FC7D-93C9-4A76-9DFF-046C2D2B8255}" destId="{F41BFAA1-8953-43DE-9866-37B15569CF18}" srcOrd="1" destOrd="0" presId="urn:microsoft.com/office/officeart/2005/8/layout/orgChart1"/>
    <dgm:cxn modelId="{E5DBF7C3-96E8-4169-A59E-C57EFB64569E}" type="presParOf" srcId="{7A437736-B235-4ED0-94CB-1E52D9B1AE5B}" destId="{1827B7B8-4C68-4CB2-87CF-EE56A95BC3A2}" srcOrd="1" destOrd="0" presId="urn:microsoft.com/office/officeart/2005/8/layout/orgChart1"/>
    <dgm:cxn modelId="{A7397DFA-135A-4CE7-8910-3C8EE40B8A3E}" type="presParOf" srcId="{7A437736-B235-4ED0-94CB-1E52D9B1AE5B}" destId="{BB3D94BC-31F6-4AAC-86BC-C102491F8A00}" srcOrd="2" destOrd="0" presId="urn:microsoft.com/office/officeart/2005/8/layout/orgChart1"/>
    <dgm:cxn modelId="{0F45EC55-EC25-47D0-B10F-29D6E7BE5D7A}" type="presParOf" srcId="{9B6138ED-FC69-49E7-B2A8-1F73E0ED2C35}" destId="{9DAFCF18-67C9-4739-A2B5-6141FDA65E9B}" srcOrd="4" destOrd="0" presId="urn:microsoft.com/office/officeart/2005/8/layout/orgChart1"/>
    <dgm:cxn modelId="{B0F9A759-9C07-46FE-8007-C07EB0B21066}" type="presParOf" srcId="{9B6138ED-FC69-49E7-B2A8-1F73E0ED2C35}" destId="{FC79D41B-EB8E-428E-A78E-3F4BE9EC34D4}" srcOrd="5" destOrd="0" presId="urn:microsoft.com/office/officeart/2005/8/layout/orgChart1"/>
    <dgm:cxn modelId="{4786A879-2372-4A8C-9508-5051BFBBEB19}" type="presParOf" srcId="{FC79D41B-EB8E-428E-A78E-3F4BE9EC34D4}" destId="{111EAAA5-61EC-40B6-B9CD-430436DF7B6A}" srcOrd="0" destOrd="0" presId="urn:microsoft.com/office/officeart/2005/8/layout/orgChart1"/>
    <dgm:cxn modelId="{D1E66AEC-B7D4-4559-AD5A-B66F750450C5}" type="presParOf" srcId="{111EAAA5-61EC-40B6-B9CD-430436DF7B6A}" destId="{ED05EC5C-3F72-4B26-BC44-FBCF39702BC9}" srcOrd="0" destOrd="0" presId="urn:microsoft.com/office/officeart/2005/8/layout/orgChart1"/>
    <dgm:cxn modelId="{908F3742-9B14-4DE4-995D-55FE61B397C8}" type="presParOf" srcId="{111EAAA5-61EC-40B6-B9CD-430436DF7B6A}" destId="{32A8BBD8-6818-41C0-8FB7-472EA1BB0757}" srcOrd="1" destOrd="0" presId="urn:microsoft.com/office/officeart/2005/8/layout/orgChart1"/>
    <dgm:cxn modelId="{3F563B54-FE98-49FF-A43B-FEC50A80DDBF}" type="presParOf" srcId="{FC79D41B-EB8E-428E-A78E-3F4BE9EC34D4}" destId="{9FDDC439-A191-42B0-B263-83D2851FE030}" srcOrd="1" destOrd="0" presId="urn:microsoft.com/office/officeart/2005/8/layout/orgChart1"/>
    <dgm:cxn modelId="{F9EEDADB-7252-48BE-BE37-741FB8BF2C3B}" type="presParOf" srcId="{FC79D41B-EB8E-428E-A78E-3F4BE9EC34D4}" destId="{99C18688-B8D5-4A34-B393-F3CDB328368B}" srcOrd="2" destOrd="0" presId="urn:microsoft.com/office/officeart/2005/8/layout/orgChart1"/>
    <dgm:cxn modelId="{AA6397F6-8F9D-48E7-AF61-DD22B34D7ECD}" type="presParOf" srcId="{E2964269-2E5A-4883-BBCD-0D8F432E3E1F}" destId="{8DBA6FC8-CB7C-4A61-BA2D-A35A8CD64F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6A5B3-419F-4D33-9E28-BC9CE4ED816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34F91D-976F-453A-AFAF-D319D8CEC59A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Classification of ID</a:t>
          </a:r>
          <a:endParaRPr lang="en-US" dirty="0">
            <a:solidFill>
              <a:srgbClr val="FFFF00"/>
            </a:solidFill>
          </a:endParaRPr>
        </a:p>
      </dgm:t>
    </dgm:pt>
    <dgm:pt modelId="{4A51CADE-EBD3-4A80-A122-1F528E680E8F}" type="parTrans" cxnId="{CB7D8D54-B3E2-4DD8-9439-74D515A28DFA}">
      <dgm:prSet/>
      <dgm:spPr/>
      <dgm:t>
        <a:bodyPr/>
        <a:lstStyle/>
        <a:p>
          <a:endParaRPr lang="en-US"/>
        </a:p>
      </dgm:t>
    </dgm:pt>
    <dgm:pt modelId="{C46CCFE4-82FC-414C-A2D1-C2F46B95B364}" type="sibTrans" cxnId="{CB7D8D54-B3E2-4DD8-9439-74D515A28DFA}">
      <dgm:prSet/>
      <dgm:spPr/>
      <dgm:t>
        <a:bodyPr/>
        <a:lstStyle/>
        <a:p>
          <a:endParaRPr lang="en-US"/>
        </a:p>
      </dgm:t>
    </dgm:pt>
    <dgm:pt modelId="{DA6C8D83-6E51-4F99-8AA2-CF53F2E65433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Primary</a:t>
          </a:r>
        </a:p>
        <a:p>
          <a:r>
            <a:rPr lang="en-US" dirty="0" smtClean="0">
              <a:solidFill>
                <a:srgbClr val="FFFF00"/>
              </a:solidFill>
            </a:rPr>
            <a:t>(Congenital)</a:t>
          </a:r>
          <a:endParaRPr lang="en-US" dirty="0">
            <a:solidFill>
              <a:srgbClr val="FFFF00"/>
            </a:solidFill>
          </a:endParaRPr>
        </a:p>
      </dgm:t>
    </dgm:pt>
    <dgm:pt modelId="{3C8AB2E2-6643-43D1-A5EF-6EBA95BFBA71}" type="parTrans" cxnId="{E2C5C23F-F1F1-4B20-97EA-2DEB793D234D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E9B7141B-7C28-4061-BA1B-7530C0F7654A}" type="sibTrans" cxnId="{E2C5C23F-F1F1-4B20-97EA-2DEB793D234D}">
      <dgm:prSet/>
      <dgm:spPr/>
      <dgm:t>
        <a:bodyPr/>
        <a:lstStyle/>
        <a:p>
          <a:endParaRPr lang="en-US"/>
        </a:p>
      </dgm:t>
    </dgm:pt>
    <dgm:pt modelId="{8D8FB140-3830-4282-AB30-0F0EED862EE5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Genetic Mutation</a:t>
          </a:r>
        </a:p>
        <a:p>
          <a:r>
            <a:rPr lang="en-US" dirty="0" smtClean="0">
              <a:solidFill>
                <a:srgbClr val="FFFF00"/>
              </a:solidFill>
            </a:rPr>
            <a:t>Monogenic (Single gene)</a:t>
          </a:r>
        </a:p>
        <a:p>
          <a:r>
            <a:rPr lang="en-US" dirty="0" smtClean="0">
              <a:solidFill>
                <a:srgbClr val="FFFF00"/>
              </a:solidFill>
            </a:rPr>
            <a:t>Polygenic (Multiple genes)</a:t>
          </a:r>
          <a:endParaRPr lang="en-US" dirty="0">
            <a:solidFill>
              <a:srgbClr val="FFFF00"/>
            </a:solidFill>
          </a:endParaRPr>
        </a:p>
      </dgm:t>
    </dgm:pt>
    <dgm:pt modelId="{24E6486E-1877-4854-8708-3E85993B742A}" type="parTrans" cxnId="{00635060-569B-40F0-B9A9-E4002AB277A4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BD70D3E3-BA4B-483A-8139-95BEA1AB7E65}" type="sibTrans" cxnId="{00635060-569B-40F0-B9A9-E4002AB277A4}">
      <dgm:prSet/>
      <dgm:spPr/>
      <dgm:t>
        <a:bodyPr/>
        <a:lstStyle/>
        <a:p>
          <a:endParaRPr lang="en-US"/>
        </a:p>
      </dgm:t>
    </dgm:pt>
    <dgm:pt modelId="{CEB631AD-FE18-49BD-A5D0-9AA9F96577DB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Secondary</a:t>
          </a:r>
        </a:p>
        <a:p>
          <a:r>
            <a:rPr lang="en-US" dirty="0" smtClean="0">
              <a:solidFill>
                <a:srgbClr val="FFFF00"/>
              </a:solidFill>
            </a:rPr>
            <a:t>(Acquired)</a:t>
          </a:r>
          <a:endParaRPr lang="en-US" dirty="0">
            <a:solidFill>
              <a:srgbClr val="FFFF00"/>
            </a:solidFill>
          </a:endParaRPr>
        </a:p>
      </dgm:t>
    </dgm:pt>
    <dgm:pt modelId="{3A946620-E8C9-496A-802C-479CF5B5D44A}" type="parTrans" cxnId="{ECE1B926-E8B8-4D0A-95B3-F50EAE848C2B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BAEFAFEE-4766-4EC6-9C13-0FD442478F1E}" type="sibTrans" cxnId="{ECE1B926-E8B8-4D0A-95B3-F50EAE848C2B}">
      <dgm:prSet/>
      <dgm:spPr/>
      <dgm:t>
        <a:bodyPr/>
        <a:lstStyle/>
        <a:p>
          <a:endParaRPr lang="en-US"/>
        </a:p>
      </dgm:t>
    </dgm:pt>
    <dgm:pt modelId="{4BC6CFC2-2756-4B7A-AF92-3553DFADF278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Viral and Bacterial Infections</a:t>
          </a:r>
        </a:p>
        <a:p>
          <a:r>
            <a:rPr lang="en-US" dirty="0" smtClean="0">
              <a:solidFill>
                <a:srgbClr val="FFFF00"/>
              </a:solidFill>
            </a:rPr>
            <a:t>(AIDS)</a:t>
          </a:r>
          <a:endParaRPr lang="en-US" dirty="0">
            <a:solidFill>
              <a:srgbClr val="FFFF00"/>
            </a:solidFill>
          </a:endParaRPr>
        </a:p>
      </dgm:t>
    </dgm:pt>
    <dgm:pt modelId="{12E90BF6-8C86-4DF5-B6A4-638A7164294A}" type="parTrans" cxnId="{C53341A8-FBD7-41F3-9875-3BF69B4A5C62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68F1C9FE-52CC-4F44-AB98-CFE92FB42A29}" type="sibTrans" cxnId="{C53341A8-FBD7-41F3-9875-3BF69B4A5C62}">
      <dgm:prSet/>
      <dgm:spPr/>
      <dgm:t>
        <a:bodyPr/>
        <a:lstStyle/>
        <a:p>
          <a:endParaRPr lang="en-US"/>
        </a:p>
      </dgm:t>
    </dgm:pt>
    <dgm:pt modelId="{4B5B9880-81CE-42DE-B354-53F4780B668B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Immunosuppressive Therapy</a:t>
          </a:r>
        </a:p>
        <a:p>
          <a:r>
            <a:rPr lang="en-US" dirty="0" smtClean="0">
              <a:solidFill>
                <a:srgbClr val="FFFF00"/>
              </a:solidFill>
            </a:rPr>
            <a:t>(Corticosteroids)  </a:t>
          </a:r>
          <a:endParaRPr lang="en-US" dirty="0">
            <a:solidFill>
              <a:srgbClr val="FFFF00"/>
            </a:solidFill>
          </a:endParaRPr>
        </a:p>
      </dgm:t>
    </dgm:pt>
    <dgm:pt modelId="{37D23432-4EC2-4608-80B7-D6FC7808DA70}" type="parTrans" cxnId="{9753E936-B587-4051-BDDD-B4952FE46E45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3B82ACC-2B7C-4366-B394-1F2574273D6D}" type="sibTrans" cxnId="{9753E936-B587-4051-BDDD-B4952FE46E45}">
      <dgm:prSet/>
      <dgm:spPr/>
      <dgm:t>
        <a:bodyPr/>
        <a:lstStyle/>
        <a:p>
          <a:endParaRPr lang="en-US"/>
        </a:p>
      </dgm:t>
    </dgm:pt>
    <dgm:pt modelId="{5D01819A-023C-423E-9662-DA553F26F0E6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Excessive Proteins Loss</a:t>
          </a:r>
        </a:p>
        <a:p>
          <a:r>
            <a:rPr lang="en-US" dirty="0" smtClean="0">
              <a:solidFill>
                <a:srgbClr val="FFFF00"/>
              </a:solidFill>
            </a:rPr>
            <a:t>(Burns, </a:t>
          </a:r>
          <a:r>
            <a:rPr lang="en-US" dirty="0" err="1" smtClean="0">
              <a:solidFill>
                <a:srgbClr val="FFFF00"/>
              </a:solidFill>
            </a:rPr>
            <a:t>nephrotic</a:t>
          </a:r>
          <a:r>
            <a:rPr lang="en-US" dirty="0" smtClean="0">
              <a:solidFill>
                <a:srgbClr val="FFFF00"/>
              </a:solidFill>
            </a:rPr>
            <a:t> syndrome)</a:t>
          </a:r>
          <a:endParaRPr lang="en-US" dirty="0">
            <a:solidFill>
              <a:srgbClr val="FFFF00"/>
            </a:solidFill>
          </a:endParaRPr>
        </a:p>
      </dgm:t>
    </dgm:pt>
    <dgm:pt modelId="{656118E4-5EC1-4FB8-B3B2-AE1F0C5144F1}" type="parTrans" cxnId="{E8EDF6DA-4646-4E06-B0BC-6E65D34EF8EF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1DDA96B-3E3F-48BE-8918-0C88AEA6D5B3}" type="sibTrans" cxnId="{E8EDF6DA-4646-4E06-B0BC-6E65D34EF8EF}">
      <dgm:prSet/>
      <dgm:spPr/>
      <dgm:t>
        <a:bodyPr/>
        <a:lstStyle/>
        <a:p>
          <a:endParaRPr lang="en-US"/>
        </a:p>
      </dgm:t>
    </dgm:pt>
    <dgm:pt modelId="{1838EFC1-BBC7-4EB3-8D88-353C32C5C136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 dirty="0" smtClean="0">
            <a:solidFill>
              <a:srgbClr val="FFFF00"/>
            </a:solidFill>
          </a:endParaRPr>
        </a:p>
        <a:p>
          <a:r>
            <a:rPr lang="en-US" dirty="0" smtClean="0">
              <a:solidFill>
                <a:srgbClr val="FFFF00"/>
              </a:solidFill>
            </a:rPr>
            <a:t>Malnutrition</a:t>
          </a:r>
          <a:endParaRPr lang="en-US" dirty="0">
            <a:solidFill>
              <a:srgbClr val="FFFF00"/>
            </a:solidFill>
          </a:endParaRPr>
        </a:p>
      </dgm:t>
    </dgm:pt>
    <dgm:pt modelId="{DECDA3B5-095D-4B4A-8289-C3FB5E2E6EA4}" type="sibTrans" cxnId="{2BDFD551-ECF3-4F84-AB80-01AE3AD0EC04}">
      <dgm:prSet/>
      <dgm:spPr/>
      <dgm:t>
        <a:bodyPr/>
        <a:lstStyle/>
        <a:p>
          <a:endParaRPr lang="en-US"/>
        </a:p>
      </dgm:t>
    </dgm:pt>
    <dgm:pt modelId="{8A31FADA-5327-445C-8063-A679D2FD2357}" type="parTrans" cxnId="{2BDFD551-ECF3-4F84-AB80-01AE3AD0EC04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 dirty="0">
            <a:solidFill>
              <a:srgbClr val="FFFF00"/>
            </a:solidFill>
          </a:endParaRPr>
        </a:p>
      </dgm:t>
    </dgm:pt>
    <dgm:pt modelId="{9E1B89F5-5F70-49CB-90FD-CFB6821C4891}" type="pres">
      <dgm:prSet presAssocID="{6DA6A5B3-419F-4D33-9E28-BC9CE4ED81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B80F80-BC99-4F67-8C9F-17845DF2288D}" type="pres">
      <dgm:prSet presAssocID="{8734F91D-976F-453A-AFAF-D319D8CEC59A}" presName="root1" presStyleCnt="0"/>
      <dgm:spPr/>
    </dgm:pt>
    <dgm:pt modelId="{2DC7C352-26C2-4F34-A72D-C584B89B4141}" type="pres">
      <dgm:prSet presAssocID="{8734F91D-976F-453A-AFAF-D319D8CEC5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65639C-4C3D-4FB3-8021-93867F0CBDDD}" type="pres">
      <dgm:prSet presAssocID="{8734F91D-976F-453A-AFAF-D319D8CEC59A}" presName="level2hierChild" presStyleCnt="0"/>
      <dgm:spPr/>
    </dgm:pt>
    <dgm:pt modelId="{7CBE45EB-E3AE-4669-9B3B-E62ED09E9A52}" type="pres">
      <dgm:prSet presAssocID="{3C8AB2E2-6643-43D1-A5EF-6EBA95BFBA7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D43C6C8-F210-4666-81D7-651DB763F322}" type="pres">
      <dgm:prSet presAssocID="{3C8AB2E2-6643-43D1-A5EF-6EBA95BFBA7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2F5BF1C-FEC9-4E14-9C33-69BED54234F7}" type="pres">
      <dgm:prSet presAssocID="{DA6C8D83-6E51-4F99-8AA2-CF53F2E65433}" presName="root2" presStyleCnt="0"/>
      <dgm:spPr/>
    </dgm:pt>
    <dgm:pt modelId="{796EC8D9-F2B8-4B4F-BD31-45CFD9441AC8}" type="pres">
      <dgm:prSet presAssocID="{DA6C8D83-6E51-4F99-8AA2-CF53F2E6543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C191C-31D3-491C-84B5-A090EB887D4C}" type="pres">
      <dgm:prSet presAssocID="{DA6C8D83-6E51-4F99-8AA2-CF53F2E65433}" presName="level3hierChild" presStyleCnt="0"/>
      <dgm:spPr/>
    </dgm:pt>
    <dgm:pt modelId="{55C67B59-17E2-4C6F-97F1-3DF197415BBF}" type="pres">
      <dgm:prSet presAssocID="{24E6486E-1877-4854-8708-3E85993B742A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0CBF0B3E-BE6A-4C1A-8B05-E088FE31FFBF}" type="pres">
      <dgm:prSet presAssocID="{24E6486E-1877-4854-8708-3E85993B742A}" presName="connTx" presStyleLbl="parChTrans1D3" presStyleIdx="0" presStyleCnt="5"/>
      <dgm:spPr/>
      <dgm:t>
        <a:bodyPr/>
        <a:lstStyle/>
        <a:p>
          <a:endParaRPr lang="en-US"/>
        </a:p>
      </dgm:t>
    </dgm:pt>
    <dgm:pt modelId="{3C07BD4F-C466-46CB-B549-34C9836E25AB}" type="pres">
      <dgm:prSet presAssocID="{8D8FB140-3830-4282-AB30-0F0EED862EE5}" presName="root2" presStyleCnt="0"/>
      <dgm:spPr/>
    </dgm:pt>
    <dgm:pt modelId="{D34337E4-C500-4183-A849-F0E9FF174D05}" type="pres">
      <dgm:prSet presAssocID="{8D8FB140-3830-4282-AB30-0F0EED862EE5}" presName="LevelTwoTextNode" presStyleLbl="node3" presStyleIdx="0" presStyleCnt="5" custScaleX="1123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0140B4-D96F-4723-B95C-7570D3C0B465}" type="pres">
      <dgm:prSet presAssocID="{8D8FB140-3830-4282-AB30-0F0EED862EE5}" presName="level3hierChild" presStyleCnt="0"/>
      <dgm:spPr/>
    </dgm:pt>
    <dgm:pt modelId="{5B2EA811-9E15-4CF6-AC8F-A48E7273E49C}" type="pres">
      <dgm:prSet presAssocID="{3A946620-E8C9-496A-802C-479CF5B5D44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8068321-AEA2-4E4D-91DB-8BE1CC7DA1CA}" type="pres">
      <dgm:prSet presAssocID="{3A946620-E8C9-496A-802C-479CF5B5D44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771483B-276A-4909-9400-4CDA41107B44}" type="pres">
      <dgm:prSet presAssocID="{CEB631AD-FE18-49BD-A5D0-9AA9F96577DB}" presName="root2" presStyleCnt="0"/>
      <dgm:spPr/>
    </dgm:pt>
    <dgm:pt modelId="{A35AEDDF-ABEC-45B3-ABCB-A4535B155DE4}" type="pres">
      <dgm:prSet presAssocID="{CEB631AD-FE18-49BD-A5D0-9AA9F96577D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A3E06-1152-4457-A716-1BDAE9F276B7}" type="pres">
      <dgm:prSet presAssocID="{CEB631AD-FE18-49BD-A5D0-9AA9F96577DB}" presName="level3hierChild" presStyleCnt="0"/>
      <dgm:spPr/>
    </dgm:pt>
    <dgm:pt modelId="{C37CBEBA-EAC0-443E-8E0F-2985E3B37E2D}" type="pres">
      <dgm:prSet presAssocID="{8A31FADA-5327-445C-8063-A679D2FD2357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5CF30D7E-6199-4835-A1B7-140401C82A4E}" type="pres">
      <dgm:prSet presAssocID="{8A31FADA-5327-445C-8063-A679D2FD2357}" presName="connTx" presStyleLbl="parChTrans1D3" presStyleIdx="1" presStyleCnt="5"/>
      <dgm:spPr/>
      <dgm:t>
        <a:bodyPr/>
        <a:lstStyle/>
        <a:p>
          <a:endParaRPr lang="en-US"/>
        </a:p>
      </dgm:t>
    </dgm:pt>
    <dgm:pt modelId="{131D5B81-5698-47E2-9B33-FE3A7BADCC86}" type="pres">
      <dgm:prSet presAssocID="{1838EFC1-BBC7-4EB3-8D88-353C32C5C136}" presName="root2" presStyleCnt="0"/>
      <dgm:spPr/>
    </dgm:pt>
    <dgm:pt modelId="{FCFAD69D-1ECC-4147-8179-C5A12305752F}" type="pres">
      <dgm:prSet presAssocID="{1838EFC1-BBC7-4EB3-8D88-353C32C5C13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3BAE90-6EC9-4A56-84B4-A4476936E832}" type="pres">
      <dgm:prSet presAssocID="{1838EFC1-BBC7-4EB3-8D88-353C32C5C136}" presName="level3hierChild" presStyleCnt="0"/>
      <dgm:spPr/>
    </dgm:pt>
    <dgm:pt modelId="{7E463F2D-98BE-4382-8000-146CC062C185}" type="pres">
      <dgm:prSet presAssocID="{12E90BF6-8C86-4DF5-B6A4-638A7164294A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885ECD07-88D3-4BF0-9145-9360149ACAD3}" type="pres">
      <dgm:prSet presAssocID="{12E90BF6-8C86-4DF5-B6A4-638A7164294A}" presName="connTx" presStyleLbl="parChTrans1D3" presStyleIdx="2" presStyleCnt="5"/>
      <dgm:spPr/>
      <dgm:t>
        <a:bodyPr/>
        <a:lstStyle/>
        <a:p>
          <a:endParaRPr lang="en-US"/>
        </a:p>
      </dgm:t>
    </dgm:pt>
    <dgm:pt modelId="{1BCF5E8E-8648-4808-9926-D5D65FAB66E0}" type="pres">
      <dgm:prSet presAssocID="{4BC6CFC2-2756-4B7A-AF92-3553DFADF278}" presName="root2" presStyleCnt="0"/>
      <dgm:spPr/>
    </dgm:pt>
    <dgm:pt modelId="{0D9442F8-DB01-40C1-AD36-1E061831EE70}" type="pres">
      <dgm:prSet presAssocID="{4BC6CFC2-2756-4B7A-AF92-3553DFADF278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886D0F-E01A-40C7-9B38-735F9A6A83BD}" type="pres">
      <dgm:prSet presAssocID="{4BC6CFC2-2756-4B7A-AF92-3553DFADF278}" presName="level3hierChild" presStyleCnt="0"/>
      <dgm:spPr/>
    </dgm:pt>
    <dgm:pt modelId="{128E1669-369D-49BB-A8F9-99F2261A9F0B}" type="pres">
      <dgm:prSet presAssocID="{37D23432-4EC2-4608-80B7-D6FC7808DA70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30398631-ED9C-4DFA-A287-21D2C5D3AFAD}" type="pres">
      <dgm:prSet presAssocID="{37D23432-4EC2-4608-80B7-D6FC7808DA70}" presName="connTx" presStyleLbl="parChTrans1D3" presStyleIdx="3" presStyleCnt="5"/>
      <dgm:spPr/>
      <dgm:t>
        <a:bodyPr/>
        <a:lstStyle/>
        <a:p>
          <a:endParaRPr lang="en-US"/>
        </a:p>
      </dgm:t>
    </dgm:pt>
    <dgm:pt modelId="{71B5A010-ADBC-4EEE-8C2C-D58E63B0486C}" type="pres">
      <dgm:prSet presAssocID="{4B5B9880-81CE-42DE-B354-53F4780B668B}" presName="root2" presStyleCnt="0"/>
      <dgm:spPr/>
    </dgm:pt>
    <dgm:pt modelId="{AC81BE86-1289-4164-A7D5-39AD428D61BC}" type="pres">
      <dgm:prSet presAssocID="{4B5B9880-81CE-42DE-B354-53F4780B668B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DF3D1E-FDAE-482B-9B86-605B6C9671FE}" type="pres">
      <dgm:prSet presAssocID="{4B5B9880-81CE-42DE-B354-53F4780B668B}" presName="level3hierChild" presStyleCnt="0"/>
      <dgm:spPr/>
    </dgm:pt>
    <dgm:pt modelId="{55A85A19-A9E0-4B86-A336-D875077F610A}" type="pres">
      <dgm:prSet presAssocID="{656118E4-5EC1-4FB8-B3B2-AE1F0C5144F1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AD89310A-280B-4724-9F0C-BB29EDD33CF4}" type="pres">
      <dgm:prSet presAssocID="{656118E4-5EC1-4FB8-B3B2-AE1F0C5144F1}" presName="connTx" presStyleLbl="parChTrans1D3" presStyleIdx="4" presStyleCnt="5"/>
      <dgm:spPr/>
      <dgm:t>
        <a:bodyPr/>
        <a:lstStyle/>
        <a:p>
          <a:endParaRPr lang="en-US"/>
        </a:p>
      </dgm:t>
    </dgm:pt>
    <dgm:pt modelId="{1C73F122-40E3-490A-904A-CB8885246764}" type="pres">
      <dgm:prSet presAssocID="{5D01819A-023C-423E-9662-DA553F26F0E6}" presName="root2" presStyleCnt="0"/>
      <dgm:spPr/>
    </dgm:pt>
    <dgm:pt modelId="{DF001E89-9193-4ABD-BC7A-A91973CF9A98}" type="pres">
      <dgm:prSet presAssocID="{5D01819A-023C-423E-9662-DA553F26F0E6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EDBDE6-F829-4CE5-86AE-417BA9D80DF7}" type="pres">
      <dgm:prSet presAssocID="{5D01819A-023C-423E-9662-DA553F26F0E6}" presName="level3hierChild" presStyleCnt="0"/>
      <dgm:spPr/>
    </dgm:pt>
  </dgm:ptLst>
  <dgm:cxnLst>
    <dgm:cxn modelId="{E35913F6-5692-407E-8356-2FF6E7273A2E}" type="presOf" srcId="{4BC6CFC2-2756-4B7A-AF92-3553DFADF278}" destId="{0D9442F8-DB01-40C1-AD36-1E061831EE70}" srcOrd="0" destOrd="0" presId="urn:microsoft.com/office/officeart/2005/8/layout/hierarchy2"/>
    <dgm:cxn modelId="{9753E936-B587-4051-BDDD-B4952FE46E45}" srcId="{CEB631AD-FE18-49BD-A5D0-9AA9F96577DB}" destId="{4B5B9880-81CE-42DE-B354-53F4780B668B}" srcOrd="2" destOrd="0" parTransId="{37D23432-4EC2-4608-80B7-D6FC7808DA70}" sibTransId="{43B82ACC-2B7C-4366-B394-1F2574273D6D}"/>
    <dgm:cxn modelId="{7FA9437D-0579-43B8-B898-8999664390DC}" type="presOf" srcId="{4B5B9880-81CE-42DE-B354-53F4780B668B}" destId="{AC81BE86-1289-4164-A7D5-39AD428D61BC}" srcOrd="0" destOrd="0" presId="urn:microsoft.com/office/officeart/2005/8/layout/hierarchy2"/>
    <dgm:cxn modelId="{75010B31-4051-493A-AA2F-A4077378BAB4}" type="presOf" srcId="{3A946620-E8C9-496A-802C-479CF5B5D44A}" destId="{5B2EA811-9E15-4CF6-AC8F-A48E7273E49C}" srcOrd="0" destOrd="0" presId="urn:microsoft.com/office/officeart/2005/8/layout/hierarchy2"/>
    <dgm:cxn modelId="{E2C5C23F-F1F1-4B20-97EA-2DEB793D234D}" srcId="{8734F91D-976F-453A-AFAF-D319D8CEC59A}" destId="{DA6C8D83-6E51-4F99-8AA2-CF53F2E65433}" srcOrd="0" destOrd="0" parTransId="{3C8AB2E2-6643-43D1-A5EF-6EBA95BFBA71}" sibTransId="{E9B7141B-7C28-4061-BA1B-7530C0F7654A}"/>
    <dgm:cxn modelId="{282AAE61-CBD8-414A-805D-660E1034051D}" type="presOf" srcId="{DA6C8D83-6E51-4F99-8AA2-CF53F2E65433}" destId="{796EC8D9-F2B8-4B4F-BD31-45CFD9441AC8}" srcOrd="0" destOrd="0" presId="urn:microsoft.com/office/officeart/2005/8/layout/hierarchy2"/>
    <dgm:cxn modelId="{D2DB38E5-FDFC-4F77-9E8A-957AD6E958E3}" type="presOf" srcId="{656118E4-5EC1-4FB8-B3B2-AE1F0C5144F1}" destId="{AD89310A-280B-4724-9F0C-BB29EDD33CF4}" srcOrd="1" destOrd="0" presId="urn:microsoft.com/office/officeart/2005/8/layout/hierarchy2"/>
    <dgm:cxn modelId="{CB083C79-5AB4-4492-BDE1-A5A4579665DA}" type="presOf" srcId="{37D23432-4EC2-4608-80B7-D6FC7808DA70}" destId="{30398631-ED9C-4DFA-A287-21D2C5D3AFAD}" srcOrd="1" destOrd="0" presId="urn:microsoft.com/office/officeart/2005/8/layout/hierarchy2"/>
    <dgm:cxn modelId="{015A83B6-C596-4B00-B7B2-670B20E1C349}" type="presOf" srcId="{5D01819A-023C-423E-9662-DA553F26F0E6}" destId="{DF001E89-9193-4ABD-BC7A-A91973CF9A98}" srcOrd="0" destOrd="0" presId="urn:microsoft.com/office/officeart/2005/8/layout/hierarchy2"/>
    <dgm:cxn modelId="{CB7D8D54-B3E2-4DD8-9439-74D515A28DFA}" srcId="{6DA6A5B3-419F-4D33-9E28-BC9CE4ED816D}" destId="{8734F91D-976F-453A-AFAF-D319D8CEC59A}" srcOrd="0" destOrd="0" parTransId="{4A51CADE-EBD3-4A80-A122-1F528E680E8F}" sibTransId="{C46CCFE4-82FC-414C-A2D1-C2F46B95B364}"/>
    <dgm:cxn modelId="{F7B81532-C5B3-44EA-92FA-D53DB75BC7DE}" type="presOf" srcId="{3A946620-E8C9-496A-802C-479CF5B5D44A}" destId="{98068321-AEA2-4E4D-91DB-8BE1CC7DA1CA}" srcOrd="1" destOrd="0" presId="urn:microsoft.com/office/officeart/2005/8/layout/hierarchy2"/>
    <dgm:cxn modelId="{0EEC0F35-3E67-402E-977F-3DB74C9441B8}" type="presOf" srcId="{656118E4-5EC1-4FB8-B3B2-AE1F0C5144F1}" destId="{55A85A19-A9E0-4B86-A336-D875077F610A}" srcOrd="0" destOrd="0" presId="urn:microsoft.com/office/officeart/2005/8/layout/hierarchy2"/>
    <dgm:cxn modelId="{8444B4ED-D47C-423B-A3BF-856348930CF7}" type="presOf" srcId="{24E6486E-1877-4854-8708-3E85993B742A}" destId="{55C67B59-17E2-4C6F-97F1-3DF197415BBF}" srcOrd="0" destOrd="0" presId="urn:microsoft.com/office/officeart/2005/8/layout/hierarchy2"/>
    <dgm:cxn modelId="{E9CE0CD8-5987-4CA0-9878-6814B103BB23}" type="presOf" srcId="{24E6486E-1877-4854-8708-3E85993B742A}" destId="{0CBF0B3E-BE6A-4C1A-8B05-E088FE31FFBF}" srcOrd="1" destOrd="0" presId="urn:microsoft.com/office/officeart/2005/8/layout/hierarchy2"/>
    <dgm:cxn modelId="{68F87FDE-AAA4-4BD9-8D72-87A4C1766723}" type="presOf" srcId="{3C8AB2E2-6643-43D1-A5EF-6EBA95BFBA71}" destId="{5D43C6C8-F210-4666-81D7-651DB763F322}" srcOrd="1" destOrd="0" presId="urn:microsoft.com/office/officeart/2005/8/layout/hierarchy2"/>
    <dgm:cxn modelId="{C4F824D0-46A1-4796-83A0-5A2BBDF8C29A}" type="presOf" srcId="{6DA6A5B3-419F-4D33-9E28-BC9CE4ED816D}" destId="{9E1B89F5-5F70-49CB-90FD-CFB6821C4891}" srcOrd="0" destOrd="0" presId="urn:microsoft.com/office/officeart/2005/8/layout/hierarchy2"/>
    <dgm:cxn modelId="{E8EDF6DA-4646-4E06-B0BC-6E65D34EF8EF}" srcId="{CEB631AD-FE18-49BD-A5D0-9AA9F96577DB}" destId="{5D01819A-023C-423E-9662-DA553F26F0E6}" srcOrd="3" destOrd="0" parTransId="{656118E4-5EC1-4FB8-B3B2-AE1F0C5144F1}" sibTransId="{41DDA96B-3E3F-48BE-8918-0C88AEA6D5B3}"/>
    <dgm:cxn modelId="{AA75554B-70B3-49C2-B720-3503816ACD25}" type="presOf" srcId="{3C8AB2E2-6643-43D1-A5EF-6EBA95BFBA71}" destId="{7CBE45EB-E3AE-4669-9B3B-E62ED09E9A52}" srcOrd="0" destOrd="0" presId="urn:microsoft.com/office/officeart/2005/8/layout/hierarchy2"/>
    <dgm:cxn modelId="{8F9C79CF-D71F-49B3-A720-E83AE1E7400F}" type="presOf" srcId="{8A31FADA-5327-445C-8063-A679D2FD2357}" destId="{5CF30D7E-6199-4835-A1B7-140401C82A4E}" srcOrd="1" destOrd="0" presId="urn:microsoft.com/office/officeart/2005/8/layout/hierarchy2"/>
    <dgm:cxn modelId="{5F064212-F56E-4A1A-80F9-919316FA9139}" type="presOf" srcId="{8A31FADA-5327-445C-8063-A679D2FD2357}" destId="{C37CBEBA-EAC0-443E-8E0F-2985E3B37E2D}" srcOrd="0" destOrd="0" presId="urn:microsoft.com/office/officeart/2005/8/layout/hierarchy2"/>
    <dgm:cxn modelId="{00635060-569B-40F0-B9A9-E4002AB277A4}" srcId="{DA6C8D83-6E51-4F99-8AA2-CF53F2E65433}" destId="{8D8FB140-3830-4282-AB30-0F0EED862EE5}" srcOrd="0" destOrd="0" parTransId="{24E6486E-1877-4854-8708-3E85993B742A}" sibTransId="{BD70D3E3-BA4B-483A-8139-95BEA1AB7E65}"/>
    <dgm:cxn modelId="{5B6DA43F-B593-4BC6-A22B-EAFDB418C4B5}" type="presOf" srcId="{8734F91D-976F-453A-AFAF-D319D8CEC59A}" destId="{2DC7C352-26C2-4F34-A72D-C584B89B4141}" srcOrd="0" destOrd="0" presId="urn:microsoft.com/office/officeart/2005/8/layout/hierarchy2"/>
    <dgm:cxn modelId="{C0F25FD3-12A2-493F-98F6-23A35F357D82}" type="presOf" srcId="{12E90BF6-8C86-4DF5-B6A4-638A7164294A}" destId="{7E463F2D-98BE-4382-8000-146CC062C185}" srcOrd="0" destOrd="0" presId="urn:microsoft.com/office/officeart/2005/8/layout/hierarchy2"/>
    <dgm:cxn modelId="{B0FA1793-FE27-4EEF-BB7C-DFA578785E7A}" type="presOf" srcId="{37D23432-4EC2-4608-80B7-D6FC7808DA70}" destId="{128E1669-369D-49BB-A8F9-99F2261A9F0B}" srcOrd="0" destOrd="0" presId="urn:microsoft.com/office/officeart/2005/8/layout/hierarchy2"/>
    <dgm:cxn modelId="{2BDFD551-ECF3-4F84-AB80-01AE3AD0EC04}" srcId="{CEB631AD-FE18-49BD-A5D0-9AA9F96577DB}" destId="{1838EFC1-BBC7-4EB3-8D88-353C32C5C136}" srcOrd="0" destOrd="0" parTransId="{8A31FADA-5327-445C-8063-A679D2FD2357}" sibTransId="{DECDA3B5-095D-4B4A-8289-C3FB5E2E6EA4}"/>
    <dgm:cxn modelId="{6E0FA672-897F-4531-B7F0-7F04414EAA27}" type="presOf" srcId="{1838EFC1-BBC7-4EB3-8D88-353C32C5C136}" destId="{FCFAD69D-1ECC-4147-8179-C5A12305752F}" srcOrd="0" destOrd="0" presId="urn:microsoft.com/office/officeart/2005/8/layout/hierarchy2"/>
    <dgm:cxn modelId="{C53341A8-FBD7-41F3-9875-3BF69B4A5C62}" srcId="{CEB631AD-FE18-49BD-A5D0-9AA9F96577DB}" destId="{4BC6CFC2-2756-4B7A-AF92-3553DFADF278}" srcOrd="1" destOrd="0" parTransId="{12E90BF6-8C86-4DF5-B6A4-638A7164294A}" sibTransId="{68F1C9FE-52CC-4F44-AB98-CFE92FB42A29}"/>
    <dgm:cxn modelId="{1D7D6ED0-1F66-44D7-915F-683E36D652E6}" type="presOf" srcId="{12E90BF6-8C86-4DF5-B6A4-638A7164294A}" destId="{885ECD07-88D3-4BF0-9145-9360149ACAD3}" srcOrd="1" destOrd="0" presId="urn:microsoft.com/office/officeart/2005/8/layout/hierarchy2"/>
    <dgm:cxn modelId="{4DB8E992-F15E-4AF0-8130-C24488DA34C1}" type="presOf" srcId="{8D8FB140-3830-4282-AB30-0F0EED862EE5}" destId="{D34337E4-C500-4183-A849-F0E9FF174D05}" srcOrd="0" destOrd="0" presId="urn:microsoft.com/office/officeart/2005/8/layout/hierarchy2"/>
    <dgm:cxn modelId="{ECE1B926-E8B8-4D0A-95B3-F50EAE848C2B}" srcId="{8734F91D-976F-453A-AFAF-D319D8CEC59A}" destId="{CEB631AD-FE18-49BD-A5D0-9AA9F96577DB}" srcOrd="1" destOrd="0" parTransId="{3A946620-E8C9-496A-802C-479CF5B5D44A}" sibTransId="{BAEFAFEE-4766-4EC6-9C13-0FD442478F1E}"/>
    <dgm:cxn modelId="{E7F0F860-712A-4BA5-952E-01B388240154}" type="presOf" srcId="{CEB631AD-FE18-49BD-A5D0-9AA9F96577DB}" destId="{A35AEDDF-ABEC-45B3-ABCB-A4535B155DE4}" srcOrd="0" destOrd="0" presId="urn:microsoft.com/office/officeart/2005/8/layout/hierarchy2"/>
    <dgm:cxn modelId="{A01BD50E-0492-482B-93B0-72EE3D6C8614}" type="presParOf" srcId="{9E1B89F5-5F70-49CB-90FD-CFB6821C4891}" destId="{C2B80F80-BC99-4F67-8C9F-17845DF2288D}" srcOrd="0" destOrd="0" presId="urn:microsoft.com/office/officeart/2005/8/layout/hierarchy2"/>
    <dgm:cxn modelId="{08413906-382A-4578-82F3-F041B2BD5242}" type="presParOf" srcId="{C2B80F80-BC99-4F67-8C9F-17845DF2288D}" destId="{2DC7C352-26C2-4F34-A72D-C584B89B4141}" srcOrd="0" destOrd="0" presId="urn:microsoft.com/office/officeart/2005/8/layout/hierarchy2"/>
    <dgm:cxn modelId="{C48998B9-5E87-470F-8BCA-FD7854D4F78C}" type="presParOf" srcId="{C2B80F80-BC99-4F67-8C9F-17845DF2288D}" destId="{FA65639C-4C3D-4FB3-8021-93867F0CBDDD}" srcOrd="1" destOrd="0" presId="urn:microsoft.com/office/officeart/2005/8/layout/hierarchy2"/>
    <dgm:cxn modelId="{AFF7BED8-EB15-468F-98D8-19FCC2563A15}" type="presParOf" srcId="{FA65639C-4C3D-4FB3-8021-93867F0CBDDD}" destId="{7CBE45EB-E3AE-4669-9B3B-E62ED09E9A52}" srcOrd="0" destOrd="0" presId="urn:microsoft.com/office/officeart/2005/8/layout/hierarchy2"/>
    <dgm:cxn modelId="{A4F206C8-95CD-42F7-8F62-5452BFB40F6B}" type="presParOf" srcId="{7CBE45EB-E3AE-4669-9B3B-E62ED09E9A52}" destId="{5D43C6C8-F210-4666-81D7-651DB763F322}" srcOrd="0" destOrd="0" presId="urn:microsoft.com/office/officeart/2005/8/layout/hierarchy2"/>
    <dgm:cxn modelId="{7792F77F-8FAF-415D-8E57-C4C03EA2F227}" type="presParOf" srcId="{FA65639C-4C3D-4FB3-8021-93867F0CBDDD}" destId="{E2F5BF1C-FEC9-4E14-9C33-69BED54234F7}" srcOrd="1" destOrd="0" presId="urn:microsoft.com/office/officeart/2005/8/layout/hierarchy2"/>
    <dgm:cxn modelId="{203A392B-303F-4A35-8A38-5A502155BC6B}" type="presParOf" srcId="{E2F5BF1C-FEC9-4E14-9C33-69BED54234F7}" destId="{796EC8D9-F2B8-4B4F-BD31-45CFD9441AC8}" srcOrd="0" destOrd="0" presId="urn:microsoft.com/office/officeart/2005/8/layout/hierarchy2"/>
    <dgm:cxn modelId="{33A05F1D-88B5-4478-A294-3C7205822BE4}" type="presParOf" srcId="{E2F5BF1C-FEC9-4E14-9C33-69BED54234F7}" destId="{826C191C-31D3-491C-84B5-A090EB887D4C}" srcOrd="1" destOrd="0" presId="urn:microsoft.com/office/officeart/2005/8/layout/hierarchy2"/>
    <dgm:cxn modelId="{01F0FF3C-B223-4D01-AB9C-C2BB9EB94449}" type="presParOf" srcId="{826C191C-31D3-491C-84B5-A090EB887D4C}" destId="{55C67B59-17E2-4C6F-97F1-3DF197415BBF}" srcOrd="0" destOrd="0" presId="urn:microsoft.com/office/officeart/2005/8/layout/hierarchy2"/>
    <dgm:cxn modelId="{D013A47C-00B2-46C0-9EA5-3604A986777B}" type="presParOf" srcId="{55C67B59-17E2-4C6F-97F1-3DF197415BBF}" destId="{0CBF0B3E-BE6A-4C1A-8B05-E088FE31FFBF}" srcOrd="0" destOrd="0" presId="urn:microsoft.com/office/officeart/2005/8/layout/hierarchy2"/>
    <dgm:cxn modelId="{497F285D-A3E6-4A7F-839F-E8D62D5246F9}" type="presParOf" srcId="{826C191C-31D3-491C-84B5-A090EB887D4C}" destId="{3C07BD4F-C466-46CB-B549-34C9836E25AB}" srcOrd="1" destOrd="0" presId="urn:microsoft.com/office/officeart/2005/8/layout/hierarchy2"/>
    <dgm:cxn modelId="{D46AB53F-F7FA-4C2A-87E3-DACFDE1A1926}" type="presParOf" srcId="{3C07BD4F-C466-46CB-B549-34C9836E25AB}" destId="{D34337E4-C500-4183-A849-F0E9FF174D05}" srcOrd="0" destOrd="0" presId="urn:microsoft.com/office/officeart/2005/8/layout/hierarchy2"/>
    <dgm:cxn modelId="{3EC7083B-2858-478B-8FB9-614FD26FAD3C}" type="presParOf" srcId="{3C07BD4F-C466-46CB-B549-34C9836E25AB}" destId="{8A0140B4-D96F-4723-B95C-7570D3C0B465}" srcOrd="1" destOrd="0" presId="urn:microsoft.com/office/officeart/2005/8/layout/hierarchy2"/>
    <dgm:cxn modelId="{C48F1739-69E1-4361-9824-E3498E76F4C0}" type="presParOf" srcId="{FA65639C-4C3D-4FB3-8021-93867F0CBDDD}" destId="{5B2EA811-9E15-4CF6-AC8F-A48E7273E49C}" srcOrd="2" destOrd="0" presId="urn:microsoft.com/office/officeart/2005/8/layout/hierarchy2"/>
    <dgm:cxn modelId="{E53131C6-94FB-4B3D-95AA-C5FF1C6BB8C5}" type="presParOf" srcId="{5B2EA811-9E15-4CF6-AC8F-A48E7273E49C}" destId="{98068321-AEA2-4E4D-91DB-8BE1CC7DA1CA}" srcOrd="0" destOrd="0" presId="urn:microsoft.com/office/officeart/2005/8/layout/hierarchy2"/>
    <dgm:cxn modelId="{3DCDCA2D-C913-49A7-9024-0A2E1577544B}" type="presParOf" srcId="{FA65639C-4C3D-4FB3-8021-93867F0CBDDD}" destId="{4771483B-276A-4909-9400-4CDA41107B44}" srcOrd="3" destOrd="0" presId="urn:microsoft.com/office/officeart/2005/8/layout/hierarchy2"/>
    <dgm:cxn modelId="{B5A0FD15-B0B7-4C15-ADD5-2A1FC92F8306}" type="presParOf" srcId="{4771483B-276A-4909-9400-4CDA41107B44}" destId="{A35AEDDF-ABEC-45B3-ABCB-A4535B155DE4}" srcOrd="0" destOrd="0" presId="urn:microsoft.com/office/officeart/2005/8/layout/hierarchy2"/>
    <dgm:cxn modelId="{29359FAF-305D-4048-B3DE-FBEBC6318A98}" type="presParOf" srcId="{4771483B-276A-4909-9400-4CDA41107B44}" destId="{3E8A3E06-1152-4457-A716-1BDAE9F276B7}" srcOrd="1" destOrd="0" presId="urn:microsoft.com/office/officeart/2005/8/layout/hierarchy2"/>
    <dgm:cxn modelId="{B4D3DF33-864F-42E8-97E5-177B680EE251}" type="presParOf" srcId="{3E8A3E06-1152-4457-A716-1BDAE9F276B7}" destId="{C37CBEBA-EAC0-443E-8E0F-2985E3B37E2D}" srcOrd="0" destOrd="0" presId="urn:microsoft.com/office/officeart/2005/8/layout/hierarchy2"/>
    <dgm:cxn modelId="{F678903B-2569-4E4A-8813-6D5C3F596FDD}" type="presParOf" srcId="{C37CBEBA-EAC0-443E-8E0F-2985E3B37E2D}" destId="{5CF30D7E-6199-4835-A1B7-140401C82A4E}" srcOrd="0" destOrd="0" presId="urn:microsoft.com/office/officeart/2005/8/layout/hierarchy2"/>
    <dgm:cxn modelId="{26170501-F69F-40BD-BA09-9E598DC91A73}" type="presParOf" srcId="{3E8A3E06-1152-4457-A716-1BDAE9F276B7}" destId="{131D5B81-5698-47E2-9B33-FE3A7BADCC86}" srcOrd="1" destOrd="0" presId="urn:microsoft.com/office/officeart/2005/8/layout/hierarchy2"/>
    <dgm:cxn modelId="{A1131CF1-78CF-452C-B734-92793EAD70EB}" type="presParOf" srcId="{131D5B81-5698-47E2-9B33-FE3A7BADCC86}" destId="{FCFAD69D-1ECC-4147-8179-C5A12305752F}" srcOrd="0" destOrd="0" presId="urn:microsoft.com/office/officeart/2005/8/layout/hierarchy2"/>
    <dgm:cxn modelId="{D5FB549F-FE36-46A5-8A60-A5CD4A2D1A5C}" type="presParOf" srcId="{131D5B81-5698-47E2-9B33-FE3A7BADCC86}" destId="{8F3BAE90-6EC9-4A56-84B4-A4476936E832}" srcOrd="1" destOrd="0" presId="urn:microsoft.com/office/officeart/2005/8/layout/hierarchy2"/>
    <dgm:cxn modelId="{090EF773-9B13-4D29-9317-B7288212666F}" type="presParOf" srcId="{3E8A3E06-1152-4457-A716-1BDAE9F276B7}" destId="{7E463F2D-98BE-4382-8000-146CC062C185}" srcOrd="2" destOrd="0" presId="urn:microsoft.com/office/officeart/2005/8/layout/hierarchy2"/>
    <dgm:cxn modelId="{6DC395F0-B0A7-42CA-B9B8-9B36DA20DA4E}" type="presParOf" srcId="{7E463F2D-98BE-4382-8000-146CC062C185}" destId="{885ECD07-88D3-4BF0-9145-9360149ACAD3}" srcOrd="0" destOrd="0" presId="urn:microsoft.com/office/officeart/2005/8/layout/hierarchy2"/>
    <dgm:cxn modelId="{1ED8532B-78B7-4A76-8AA1-5E6D2235BD41}" type="presParOf" srcId="{3E8A3E06-1152-4457-A716-1BDAE9F276B7}" destId="{1BCF5E8E-8648-4808-9926-D5D65FAB66E0}" srcOrd="3" destOrd="0" presId="urn:microsoft.com/office/officeart/2005/8/layout/hierarchy2"/>
    <dgm:cxn modelId="{3871F48F-418E-4B8F-A34A-EACDB137141C}" type="presParOf" srcId="{1BCF5E8E-8648-4808-9926-D5D65FAB66E0}" destId="{0D9442F8-DB01-40C1-AD36-1E061831EE70}" srcOrd="0" destOrd="0" presId="urn:microsoft.com/office/officeart/2005/8/layout/hierarchy2"/>
    <dgm:cxn modelId="{C2881C2B-BE67-4998-8E30-A2582CBB43BE}" type="presParOf" srcId="{1BCF5E8E-8648-4808-9926-D5D65FAB66E0}" destId="{A4886D0F-E01A-40C7-9B38-735F9A6A83BD}" srcOrd="1" destOrd="0" presId="urn:microsoft.com/office/officeart/2005/8/layout/hierarchy2"/>
    <dgm:cxn modelId="{E36F2C2E-7170-4A33-8296-4CDF231B3C7E}" type="presParOf" srcId="{3E8A3E06-1152-4457-A716-1BDAE9F276B7}" destId="{128E1669-369D-49BB-A8F9-99F2261A9F0B}" srcOrd="4" destOrd="0" presId="urn:microsoft.com/office/officeart/2005/8/layout/hierarchy2"/>
    <dgm:cxn modelId="{6F632CEA-8754-4F78-8441-8491DBA6C624}" type="presParOf" srcId="{128E1669-369D-49BB-A8F9-99F2261A9F0B}" destId="{30398631-ED9C-4DFA-A287-21D2C5D3AFAD}" srcOrd="0" destOrd="0" presId="urn:microsoft.com/office/officeart/2005/8/layout/hierarchy2"/>
    <dgm:cxn modelId="{616F6109-C9E2-4076-A469-75336543DBE8}" type="presParOf" srcId="{3E8A3E06-1152-4457-A716-1BDAE9F276B7}" destId="{71B5A010-ADBC-4EEE-8C2C-D58E63B0486C}" srcOrd="5" destOrd="0" presId="urn:microsoft.com/office/officeart/2005/8/layout/hierarchy2"/>
    <dgm:cxn modelId="{2E68A991-EDFA-4D6A-893D-DA3BB44C0939}" type="presParOf" srcId="{71B5A010-ADBC-4EEE-8C2C-D58E63B0486C}" destId="{AC81BE86-1289-4164-A7D5-39AD428D61BC}" srcOrd="0" destOrd="0" presId="urn:microsoft.com/office/officeart/2005/8/layout/hierarchy2"/>
    <dgm:cxn modelId="{3D183D5D-5D44-408F-A770-E4EC3E726CFB}" type="presParOf" srcId="{71B5A010-ADBC-4EEE-8C2C-D58E63B0486C}" destId="{A0DF3D1E-FDAE-482B-9B86-605B6C9671FE}" srcOrd="1" destOrd="0" presId="urn:microsoft.com/office/officeart/2005/8/layout/hierarchy2"/>
    <dgm:cxn modelId="{8B158CBC-9A66-4A13-AF01-F61545CD7F45}" type="presParOf" srcId="{3E8A3E06-1152-4457-A716-1BDAE9F276B7}" destId="{55A85A19-A9E0-4B86-A336-D875077F610A}" srcOrd="6" destOrd="0" presId="urn:microsoft.com/office/officeart/2005/8/layout/hierarchy2"/>
    <dgm:cxn modelId="{597C13FC-720B-4BE7-9178-E694D4EA8367}" type="presParOf" srcId="{55A85A19-A9E0-4B86-A336-D875077F610A}" destId="{AD89310A-280B-4724-9F0C-BB29EDD33CF4}" srcOrd="0" destOrd="0" presId="urn:microsoft.com/office/officeart/2005/8/layout/hierarchy2"/>
    <dgm:cxn modelId="{EACB9A57-8AD6-4114-BFC6-DE589F10EB6D}" type="presParOf" srcId="{3E8A3E06-1152-4457-A716-1BDAE9F276B7}" destId="{1C73F122-40E3-490A-904A-CB8885246764}" srcOrd="7" destOrd="0" presId="urn:microsoft.com/office/officeart/2005/8/layout/hierarchy2"/>
    <dgm:cxn modelId="{405D8D2D-B7F7-45CB-91E9-80FEC752FC06}" type="presParOf" srcId="{1C73F122-40E3-490A-904A-CB8885246764}" destId="{DF001E89-9193-4ABD-BC7A-A91973CF9A98}" srcOrd="0" destOrd="0" presId="urn:microsoft.com/office/officeart/2005/8/layout/hierarchy2"/>
    <dgm:cxn modelId="{651139F4-31A0-4B9A-92FB-3E05CF8ED4C5}" type="presParOf" srcId="{1C73F122-40E3-490A-904A-CB8885246764}" destId="{55EDBDE6-F829-4CE5-86AE-417BA9D80D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CB5C8-BB35-4C41-9A7F-7E73EDEFCBE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053898-A8DF-4DC8-B334-4301665827C5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Primary or Acquired Can Affect</a:t>
          </a:r>
          <a:endParaRPr lang="en-US" dirty="0">
            <a:solidFill>
              <a:srgbClr val="FFFF00"/>
            </a:solidFill>
          </a:endParaRPr>
        </a:p>
      </dgm:t>
    </dgm:pt>
    <dgm:pt modelId="{DAFF16DA-42D1-47A0-9866-1182ED99DF9D}" type="parTrans" cxnId="{243144A2-51BB-4675-830C-0B344CE7DD7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8AB6ADE8-9876-4FEB-9AAF-76DCE352FA6F}" type="sibTrans" cxnId="{243144A2-51BB-4675-830C-0B344CE7DD7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0AE7E982-9AB2-4FB8-AB7C-56D5A52EBC55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Natural Immunity</a:t>
          </a:r>
          <a:endParaRPr lang="en-US" dirty="0">
            <a:solidFill>
              <a:srgbClr val="FFFF00"/>
            </a:solidFill>
          </a:endParaRPr>
        </a:p>
      </dgm:t>
    </dgm:pt>
    <dgm:pt modelId="{1FC5B6F3-497B-41D9-9581-6D8935C4B6C2}" type="parTrans" cxnId="{6D8410A5-DDC9-404B-8638-129AA984DB28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E0111162-6165-421E-85DD-930377BAF65B}" type="sibTrans" cxnId="{6D8410A5-DDC9-404B-8638-129AA984DB28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7BAB4DAB-0C91-41A9-B72C-146400052954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err="1" smtClean="0">
              <a:solidFill>
                <a:srgbClr val="FFFF00"/>
              </a:solidFill>
            </a:rPr>
            <a:t>Phagocytic</a:t>
          </a:r>
          <a:r>
            <a:rPr lang="en-US" dirty="0" smtClean="0">
              <a:solidFill>
                <a:srgbClr val="FFFF00"/>
              </a:solidFill>
            </a:rPr>
            <a:t> Cells</a:t>
          </a:r>
          <a:endParaRPr lang="en-US" dirty="0">
            <a:solidFill>
              <a:srgbClr val="FFFF00"/>
            </a:solidFill>
          </a:endParaRPr>
        </a:p>
      </dgm:t>
    </dgm:pt>
    <dgm:pt modelId="{E191002D-3829-439F-955B-A5A2BBBDEB2B}" type="parTrans" cxnId="{608CA628-84A3-42E0-9CFA-45C8F67437F9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3C740D82-FA5A-42F0-9E97-632A632B69E7}" type="sibTrans" cxnId="{608CA628-84A3-42E0-9CFA-45C8F67437F9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366EE01C-0201-4917-9E86-0DCB75F90CDF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Complement Proteins</a:t>
          </a:r>
          <a:endParaRPr lang="en-US" dirty="0">
            <a:solidFill>
              <a:srgbClr val="FFFF00"/>
            </a:solidFill>
          </a:endParaRPr>
        </a:p>
      </dgm:t>
    </dgm:pt>
    <dgm:pt modelId="{D7B0A3F1-EFE5-4852-9CF2-336F2F49BF0C}" type="parTrans" cxnId="{F2A9A879-C62A-4076-BB9F-86835D6B694F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2BBCACB-F5AA-4CB0-A030-663ABBB7933A}" type="sibTrans" cxnId="{F2A9A879-C62A-4076-BB9F-86835D6B694F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A2657C49-9EFD-4C0D-A8B1-8C64C67C23E9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Acquired Immunity</a:t>
          </a:r>
          <a:endParaRPr lang="en-US" dirty="0">
            <a:solidFill>
              <a:srgbClr val="FFFF00"/>
            </a:solidFill>
          </a:endParaRPr>
        </a:p>
      </dgm:t>
    </dgm:pt>
    <dgm:pt modelId="{CC102B19-C5CD-4C7F-ABA2-F2EB595AA07C}" type="parTrans" cxnId="{3C2B1B63-E858-49A1-A8EE-C19942944513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ECB7BA0D-A757-4B20-BA35-82CD82904379}" type="sibTrans" cxnId="{3C2B1B63-E858-49A1-A8EE-C19942944513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E829F183-30CE-42CF-9372-BFBC92E8D991}">
      <dgm:prSet phldrT="[Text]"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T cells </a:t>
          </a:r>
          <a:endParaRPr lang="en-US" dirty="0">
            <a:solidFill>
              <a:srgbClr val="FFFF00"/>
            </a:solidFill>
          </a:endParaRPr>
        </a:p>
      </dgm:t>
    </dgm:pt>
    <dgm:pt modelId="{1AE2910E-0A59-448C-AE34-4EC33F0C3319}" type="parTrans" cxnId="{60098D29-FAF8-44E3-B357-AD65F8E8D473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857E2292-2C63-4A2D-80DB-B0D994ED8EE3}" type="sibTrans" cxnId="{60098D29-FAF8-44E3-B357-AD65F8E8D473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20A0C558-FB89-4431-8137-4B641D26716F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B cells</a:t>
          </a:r>
          <a:endParaRPr lang="en-US" dirty="0">
            <a:solidFill>
              <a:srgbClr val="FFFF00"/>
            </a:solidFill>
          </a:endParaRPr>
        </a:p>
      </dgm:t>
    </dgm:pt>
    <dgm:pt modelId="{BB65DF56-3F19-4795-B8BB-789BA0A6A7FC}" type="parTrans" cxnId="{8583F29D-8876-4FAB-8FED-64B98EB46201}">
      <dgm:prSet/>
      <dgm:spPr>
        <a:solidFill>
          <a:schemeClr val="bg2">
            <a:lumMod val="50000"/>
          </a:schemeClr>
        </a:solidFill>
        <a:ln w="57150">
          <a:solidFill>
            <a:srgbClr val="FF0000"/>
          </a:solidFill>
        </a:ln>
      </dgm:spPr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B7EB1BB-F0DB-4FC5-85B5-5435A0124B77}" type="sibTrans" cxnId="{8583F29D-8876-4FAB-8FED-64B98EB4620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AE75B24-F598-4B40-B6A7-3494E9761E3F}" type="pres">
      <dgm:prSet presAssocID="{154CB5C8-BB35-4C41-9A7F-7E73EDEFCB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7963B-EE22-4222-9E3D-8DAC689C6302}" type="pres">
      <dgm:prSet presAssocID="{D6053898-A8DF-4DC8-B334-4301665827C5}" presName="root1" presStyleCnt="0"/>
      <dgm:spPr/>
    </dgm:pt>
    <dgm:pt modelId="{3A4B1E3F-BCC4-45BA-A773-E7D4E24090C3}" type="pres">
      <dgm:prSet presAssocID="{D6053898-A8DF-4DC8-B334-4301665827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FF0D66-9B28-4C7D-8BDB-ABA4ABDDA13B}" type="pres">
      <dgm:prSet presAssocID="{D6053898-A8DF-4DC8-B334-4301665827C5}" presName="level2hierChild" presStyleCnt="0"/>
      <dgm:spPr/>
    </dgm:pt>
    <dgm:pt modelId="{5DE4B33D-0976-46BB-A5A4-05203CC926ED}" type="pres">
      <dgm:prSet presAssocID="{1FC5B6F3-497B-41D9-9581-6D8935C4B6C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A3F96A5-72C6-4640-991E-4B705743E979}" type="pres">
      <dgm:prSet presAssocID="{1FC5B6F3-497B-41D9-9581-6D8935C4B6C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6859C06-499F-48E3-A918-5FD86E43DDE7}" type="pres">
      <dgm:prSet presAssocID="{0AE7E982-9AB2-4FB8-AB7C-56D5A52EBC55}" presName="root2" presStyleCnt="0"/>
      <dgm:spPr/>
    </dgm:pt>
    <dgm:pt modelId="{872D2E2E-23E1-4D0F-A079-88F26DECEDEE}" type="pres">
      <dgm:prSet presAssocID="{0AE7E982-9AB2-4FB8-AB7C-56D5A52EBC5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E9EDA4-8D0E-4420-BB78-E538D97AC614}" type="pres">
      <dgm:prSet presAssocID="{0AE7E982-9AB2-4FB8-AB7C-56D5A52EBC55}" presName="level3hierChild" presStyleCnt="0"/>
      <dgm:spPr/>
    </dgm:pt>
    <dgm:pt modelId="{60B7E3BD-6A84-4AC3-85F2-18C0D1E03CC4}" type="pres">
      <dgm:prSet presAssocID="{E191002D-3829-439F-955B-A5A2BBBDEB2B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586BFCC-1643-4382-AF89-D97B5E8CF698}" type="pres">
      <dgm:prSet presAssocID="{E191002D-3829-439F-955B-A5A2BBBDEB2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71C2E1E7-34D1-42D7-B999-5168647C0D39}" type="pres">
      <dgm:prSet presAssocID="{7BAB4DAB-0C91-41A9-B72C-146400052954}" presName="root2" presStyleCnt="0"/>
      <dgm:spPr/>
    </dgm:pt>
    <dgm:pt modelId="{31B8F504-26EC-4646-96DB-38513663F0E1}" type="pres">
      <dgm:prSet presAssocID="{7BAB4DAB-0C91-41A9-B72C-146400052954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4E2990-826E-4663-A353-8D54D14065E3}" type="pres">
      <dgm:prSet presAssocID="{7BAB4DAB-0C91-41A9-B72C-146400052954}" presName="level3hierChild" presStyleCnt="0"/>
      <dgm:spPr/>
    </dgm:pt>
    <dgm:pt modelId="{73F7B2FD-C423-4E4C-BB56-AB865F85D932}" type="pres">
      <dgm:prSet presAssocID="{D7B0A3F1-EFE5-4852-9CF2-336F2F49BF0C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F1556862-1DF3-407E-AFD6-FA525BE53EB7}" type="pres">
      <dgm:prSet presAssocID="{D7B0A3F1-EFE5-4852-9CF2-336F2F49BF0C}" presName="connTx" presStyleLbl="parChTrans1D3" presStyleIdx="1" presStyleCnt="4"/>
      <dgm:spPr/>
      <dgm:t>
        <a:bodyPr/>
        <a:lstStyle/>
        <a:p>
          <a:endParaRPr lang="en-US"/>
        </a:p>
      </dgm:t>
    </dgm:pt>
    <dgm:pt modelId="{54ABB3CC-9781-4866-AC08-70BCB85DD582}" type="pres">
      <dgm:prSet presAssocID="{366EE01C-0201-4917-9E86-0DCB75F90CDF}" presName="root2" presStyleCnt="0"/>
      <dgm:spPr/>
    </dgm:pt>
    <dgm:pt modelId="{063D5A4C-B702-4D2A-833C-84A8C8589FBA}" type="pres">
      <dgm:prSet presAssocID="{366EE01C-0201-4917-9E86-0DCB75F90CD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DDF763-A605-411E-9E24-983488B6E4E8}" type="pres">
      <dgm:prSet presAssocID="{366EE01C-0201-4917-9E86-0DCB75F90CDF}" presName="level3hierChild" presStyleCnt="0"/>
      <dgm:spPr/>
    </dgm:pt>
    <dgm:pt modelId="{4F14BD93-915D-4292-B63A-14EA75AC451C}" type="pres">
      <dgm:prSet presAssocID="{CC102B19-C5CD-4C7F-ABA2-F2EB595AA07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93D9B5A-9B34-459C-B5D6-738FBB8AA7D3}" type="pres">
      <dgm:prSet presAssocID="{CC102B19-C5CD-4C7F-ABA2-F2EB595AA07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E030DA8-5FA1-4D4A-9937-CE19DC2DC6D2}" type="pres">
      <dgm:prSet presAssocID="{A2657C49-9EFD-4C0D-A8B1-8C64C67C23E9}" presName="root2" presStyleCnt="0"/>
      <dgm:spPr/>
    </dgm:pt>
    <dgm:pt modelId="{B201A0DE-1AC6-4192-8866-C7E878194627}" type="pres">
      <dgm:prSet presAssocID="{A2657C49-9EFD-4C0D-A8B1-8C64C67C23E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202E2-9541-47E4-9CCD-1B6A89115F9C}" type="pres">
      <dgm:prSet presAssocID="{A2657C49-9EFD-4C0D-A8B1-8C64C67C23E9}" presName="level3hierChild" presStyleCnt="0"/>
      <dgm:spPr/>
    </dgm:pt>
    <dgm:pt modelId="{79C88FE8-33F8-4EB9-9402-3A163E314864}" type="pres">
      <dgm:prSet presAssocID="{1AE2910E-0A59-448C-AE34-4EC33F0C3319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4B620750-4259-4508-A4C4-1092FF92C0E6}" type="pres">
      <dgm:prSet presAssocID="{1AE2910E-0A59-448C-AE34-4EC33F0C3319}" presName="connTx" presStyleLbl="parChTrans1D3" presStyleIdx="2" presStyleCnt="4"/>
      <dgm:spPr/>
      <dgm:t>
        <a:bodyPr/>
        <a:lstStyle/>
        <a:p>
          <a:endParaRPr lang="en-US"/>
        </a:p>
      </dgm:t>
    </dgm:pt>
    <dgm:pt modelId="{763CD937-2CF1-420A-B826-DD119A6B8BD1}" type="pres">
      <dgm:prSet presAssocID="{E829F183-30CE-42CF-9372-BFBC92E8D991}" presName="root2" presStyleCnt="0"/>
      <dgm:spPr/>
    </dgm:pt>
    <dgm:pt modelId="{51A9FBAF-8F6C-4FCC-8766-6B589830EF67}" type="pres">
      <dgm:prSet presAssocID="{E829F183-30CE-42CF-9372-BFBC92E8D99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BD1DEF-5610-4EB7-A087-E2872B3224FF}" type="pres">
      <dgm:prSet presAssocID="{E829F183-30CE-42CF-9372-BFBC92E8D991}" presName="level3hierChild" presStyleCnt="0"/>
      <dgm:spPr/>
    </dgm:pt>
    <dgm:pt modelId="{44F8CB27-BFE3-4157-B61C-EEC81A92D426}" type="pres">
      <dgm:prSet presAssocID="{BB65DF56-3F19-4795-B8BB-789BA0A6A7FC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F31FCBAB-C68D-4021-B466-D6DA8C988561}" type="pres">
      <dgm:prSet presAssocID="{BB65DF56-3F19-4795-B8BB-789BA0A6A7FC}" presName="connTx" presStyleLbl="parChTrans1D3" presStyleIdx="3" presStyleCnt="4"/>
      <dgm:spPr/>
      <dgm:t>
        <a:bodyPr/>
        <a:lstStyle/>
        <a:p>
          <a:endParaRPr lang="en-US"/>
        </a:p>
      </dgm:t>
    </dgm:pt>
    <dgm:pt modelId="{3D6FE0D7-83C5-4719-8CCF-2D208AF688BF}" type="pres">
      <dgm:prSet presAssocID="{20A0C558-FB89-4431-8137-4B641D26716F}" presName="root2" presStyleCnt="0"/>
      <dgm:spPr/>
    </dgm:pt>
    <dgm:pt modelId="{FA4712BB-3528-44C8-AC09-2E8F0DA0C53B}" type="pres">
      <dgm:prSet presAssocID="{20A0C558-FB89-4431-8137-4B641D26716F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694699-B084-4F13-AEE0-8119389F6DA8}" type="pres">
      <dgm:prSet presAssocID="{20A0C558-FB89-4431-8137-4B641D26716F}" presName="level3hierChild" presStyleCnt="0"/>
      <dgm:spPr/>
    </dgm:pt>
  </dgm:ptLst>
  <dgm:cxnLst>
    <dgm:cxn modelId="{9059B42D-AEFC-4B78-BCDB-85E48E4BB1A5}" type="presOf" srcId="{BB65DF56-3F19-4795-B8BB-789BA0A6A7FC}" destId="{F31FCBAB-C68D-4021-B466-D6DA8C988561}" srcOrd="1" destOrd="0" presId="urn:microsoft.com/office/officeart/2005/8/layout/hierarchy2"/>
    <dgm:cxn modelId="{0113AF1A-C209-40C6-AD31-02EE0435DF7E}" type="presOf" srcId="{D7B0A3F1-EFE5-4852-9CF2-336F2F49BF0C}" destId="{73F7B2FD-C423-4E4C-BB56-AB865F85D932}" srcOrd="0" destOrd="0" presId="urn:microsoft.com/office/officeart/2005/8/layout/hierarchy2"/>
    <dgm:cxn modelId="{608CA628-84A3-42E0-9CFA-45C8F67437F9}" srcId="{0AE7E982-9AB2-4FB8-AB7C-56D5A52EBC55}" destId="{7BAB4DAB-0C91-41A9-B72C-146400052954}" srcOrd="0" destOrd="0" parTransId="{E191002D-3829-439F-955B-A5A2BBBDEB2B}" sibTransId="{3C740D82-FA5A-42F0-9E97-632A632B69E7}"/>
    <dgm:cxn modelId="{8583F29D-8876-4FAB-8FED-64B98EB46201}" srcId="{A2657C49-9EFD-4C0D-A8B1-8C64C67C23E9}" destId="{20A0C558-FB89-4431-8137-4B641D26716F}" srcOrd="1" destOrd="0" parTransId="{BB65DF56-3F19-4795-B8BB-789BA0A6A7FC}" sibTransId="{4B7EB1BB-F0DB-4FC5-85B5-5435A0124B77}"/>
    <dgm:cxn modelId="{F2A9A879-C62A-4076-BB9F-86835D6B694F}" srcId="{0AE7E982-9AB2-4FB8-AB7C-56D5A52EBC55}" destId="{366EE01C-0201-4917-9E86-0DCB75F90CDF}" srcOrd="1" destOrd="0" parTransId="{D7B0A3F1-EFE5-4852-9CF2-336F2F49BF0C}" sibTransId="{42BBCACB-F5AA-4CB0-A030-663ABBB7933A}"/>
    <dgm:cxn modelId="{24E4EA7C-0A5C-47D7-81AA-9BE5CF1A9076}" type="presOf" srcId="{D6053898-A8DF-4DC8-B334-4301665827C5}" destId="{3A4B1E3F-BCC4-45BA-A773-E7D4E24090C3}" srcOrd="0" destOrd="0" presId="urn:microsoft.com/office/officeart/2005/8/layout/hierarchy2"/>
    <dgm:cxn modelId="{CD235F98-F147-4E61-903F-52C74BD87065}" type="presOf" srcId="{366EE01C-0201-4917-9E86-0DCB75F90CDF}" destId="{063D5A4C-B702-4D2A-833C-84A8C8589FBA}" srcOrd="0" destOrd="0" presId="urn:microsoft.com/office/officeart/2005/8/layout/hierarchy2"/>
    <dgm:cxn modelId="{4C2D101E-5A1C-40F6-9491-162BA301C9D0}" type="presOf" srcId="{E829F183-30CE-42CF-9372-BFBC92E8D991}" destId="{51A9FBAF-8F6C-4FCC-8766-6B589830EF67}" srcOrd="0" destOrd="0" presId="urn:microsoft.com/office/officeart/2005/8/layout/hierarchy2"/>
    <dgm:cxn modelId="{1632CC3E-6C00-4D86-8095-44F055CC28FF}" type="presOf" srcId="{CC102B19-C5CD-4C7F-ABA2-F2EB595AA07C}" destId="{393D9B5A-9B34-459C-B5D6-738FBB8AA7D3}" srcOrd="1" destOrd="0" presId="urn:microsoft.com/office/officeart/2005/8/layout/hierarchy2"/>
    <dgm:cxn modelId="{57C987E9-E854-49E1-B09B-C31B627288E9}" type="presOf" srcId="{D7B0A3F1-EFE5-4852-9CF2-336F2F49BF0C}" destId="{F1556862-1DF3-407E-AFD6-FA525BE53EB7}" srcOrd="1" destOrd="0" presId="urn:microsoft.com/office/officeart/2005/8/layout/hierarchy2"/>
    <dgm:cxn modelId="{60098D29-FAF8-44E3-B357-AD65F8E8D473}" srcId="{A2657C49-9EFD-4C0D-A8B1-8C64C67C23E9}" destId="{E829F183-30CE-42CF-9372-BFBC92E8D991}" srcOrd="0" destOrd="0" parTransId="{1AE2910E-0A59-448C-AE34-4EC33F0C3319}" sibTransId="{857E2292-2C63-4A2D-80DB-B0D994ED8EE3}"/>
    <dgm:cxn modelId="{3C2B1B63-E858-49A1-A8EE-C19942944513}" srcId="{D6053898-A8DF-4DC8-B334-4301665827C5}" destId="{A2657C49-9EFD-4C0D-A8B1-8C64C67C23E9}" srcOrd="1" destOrd="0" parTransId="{CC102B19-C5CD-4C7F-ABA2-F2EB595AA07C}" sibTransId="{ECB7BA0D-A757-4B20-BA35-82CD82904379}"/>
    <dgm:cxn modelId="{0C5F607A-F69A-4C55-A73C-71ECC9A84B6E}" type="presOf" srcId="{1AE2910E-0A59-448C-AE34-4EC33F0C3319}" destId="{79C88FE8-33F8-4EB9-9402-3A163E314864}" srcOrd="0" destOrd="0" presId="urn:microsoft.com/office/officeart/2005/8/layout/hierarchy2"/>
    <dgm:cxn modelId="{8F0A9C91-7A87-45B6-876F-D4E4456276ED}" type="presOf" srcId="{0AE7E982-9AB2-4FB8-AB7C-56D5A52EBC55}" destId="{872D2E2E-23E1-4D0F-A079-88F26DECEDEE}" srcOrd="0" destOrd="0" presId="urn:microsoft.com/office/officeart/2005/8/layout/hierarchy2"/>
    <dgm:cxn modelId="{D9306753-74D3-4DCD-9B0E-7E2F1DD6454D}" type="presOf" srcId="{7BAB4DAB-0C91-41A9-B72C-146400052954}" destId="{31B8F504-26EC-4646-96DB-38513663F0E1}" srcOrd="0" destOrd="0" presId="urn:microsoft.com/office/officeart/2005/8/layout/hierarchy2"/>
    <dgm:cxn modelId="{A6AD4F81-0542-426D-B49F-DBCDED9E0306}" type="presOf" srcId="{1FC5B6F3-497B-41D9-9581-6D8935C4B6C2}" destId="{5DE4B33D-0976-46BB-A5A4-05203CC926ED}" srcOrd="0" destOrd="0" presId="urn:microsoft.com/office/officeart/2005/8/layout/hierarchy2"/>
    <dgm:cxn modelId="{140F0BA9-6A1D-4462-89BF-ADD3D74A6D16}" type="presOf" srcId="{20A0C558-FB89-4431-8137-4B641D26716F}" destId="{FA4712BB-3528-44C8-AC09-2E8F0DA0C53B}" srcOrd="0" destOrd="0" presId="urn:microsoft.com/office/officeart/2005/8/layout/hierarchy2"/>
    <dgm:cxn modelId="{50BE2A81-EBCF-49B6-9FC5-E2D4272B0788}" type="presOf" srcId="{A2657C49-9EFD-4C0D-A8B1-8C64C67C23E9}" destId="{B201A0DE-1AC6-4192-8866-C7E878194627}" srcOrd="0" destOrd="0" presId="urn:microsoft.com/office/officeart/2005/8/layout/hierarchy2"/>
    <dgm:cxn modelId="{49CB618D-E7D3-4B99-8F1F-C7510C79F46A}" type="presOf" srcId="{BB65DF56-3F19-4795-B8BB-789BA0A6A7FC}" destId="{44F8CB27-BFE3-4157-B61C-EEC81A92D426}" srcOrd="0" destOrd="0" presId="urn:microsoft.com/office/officeart/2005/8/layout/hierarchy2"/>
    <dgm:cxn modelId="{6D8410A5-DDC9-404B-8638-129AA984DB28}" srcId="{D6053898-A8DF-4DC8-B334-4301665827C5}" destId="{0AE7E982-9AB2-4FB8-AB7C-56D5A52EBC55}" srcOrd="0" destOrd="0" parTransId="{1FC5B6F3-497B-41D9-9581-6D8935C4B6C2}" sibTransId="{E0111162-6165-421E-85DD-930377BAF65B}"/>
    <dgm:cxn modelId="{0B76D607-83AC-4212-8A5D-F59F68C17270}" type="presOf" srcId="{1FC5B6F3-497B-41D9-9581-6D8935C4B6C2}" destId="{AA3F96A5-72C6-4640-991E-4B705743E979}" srcOrd="1" destOrd="0" presId="urn:microsoft.com/office/officeart/2005/8/layout/hierarchy2"/>
    <dgm:cxn modelId="{242E72D2-69A8-4DB2-B726-6F19EE6BA904}" type="presOf" srcId="{CC102B19-C5CD-4C7F-ABA2-F2EB595AA07C}" destId="{4F14BD93-915D-4292-B63A-14EA75AC451C}" srcOrd="0" destOrd="0" presId="urn:microsoft.com/office/officeart/2005/8/layout/hierarchy2"/>
    <dgm:cxn modelId="{243144A2-51BB-4675-830C-0B344CE7DD71}" srcId="{154CB5C8-BB35-4C41-9A7F-7E73EDEFCBE6}" destId="{D6053898-A8DF-4DC8-B334-4301665827C5}" srcOrd="0" destOrd="0" parTransId="{DAFF16DA-42D1-47A0-9866-1182ED99DF9D}" sibTransId="{8AB6ADE8-9876-4FEB-9AAF-76DCE352FA6F}"/>
    <dgm:cxn modelId="{892703B6-A702-4228-8A94-9026D12A9CA9}" type="presOf" srcId="{154CB5C8-BB35-4C41-9A7F-7E73EDEFCBE6}" destId="{4AE75B24-F598-4B40-B6A7-3494E9761E3F}" srcOrd="0" destOrd="0" presId="urn:microsoft.com/office/officeart/2005/8/layout/hierarchy2"/>
    <dgm:cxn modelId="{9EBAB125-0C41-4925-B89D-B4CEC867697A}" type="presOf" srcId="{E191002D-3829-439F-955B-A5A2BBBDEB2B}" destId="{2586BFCC-1643-4382-AF89-D97B5E8CF698}" srcOrd="1" destOrd="0" presId="urn:microsoft.com/office/officeart/2005/8/layout/hierarchy2"/>
    <dgm:cxn modelId="{C4D40313-147B-4020-9BF9-4966D5A70F00}" type="presOf" srcId="{1AE2910E-0A59-448C-AE34-4EC33F0C3319}" destId="{4B620750-4259-4508-A4C4-1092FF92C0E6}" srcOrd="1" destOrd="0" presId="urn:microsoft.com/office/officeart/2005/8/layout/hierarchy2"/>
    <dgm:cxn modelId="{52F31F82-6A1B-47B3-979B-F3FDD4498CDA}" type="presOf" srcId="{E191002D-3829-439F-955B-A5A2BBBDEB2B}" destId="{60B7E3BD-6A84-4AC3-85F2-18C0D1E03CC4}" srcOrd="0" destOrd="0" presId="urn:microsoft.com/office/officeart/2005/8/layout/hierarchy2"/>
    <dgm:cxn modelId="{746596CE-AD29-466E-A5E9-3CF21ED0D105}" type="presParOf" srcId="{4AE75B24-F598-4B40-B6A7-3494E9761E3F}" destId="{E267963B-EE22-4222-9E3D-8DAC689C6302}" srcOrd="0" destOrd="0" presId="urn:microsoft.com/office/officeart/2005/8/layout/hierarchy2"/>
    <dgm:cxn modelId="{6EC8898C-B2BE-43DA-A332-83D06E801570}" type="presParOf" srcId="{E267963B-EE22-4222-9E3D-8DAC689C6302}" destId="{3A4B1E3F-BCC4-45BA-A773-E7D4E24090C3}" srcOrd="0" destOrd="0" presId="urn:microsoft.com/office/officeart/2005/8/layout/hierarchy2"/>
    <dgm:cxn modelId="{2FA9D232-CDD5-4FF6-95FD-471E1F8E1676}" type="presParOf" srcId="{E267963B-EE22-4222-9E3D-8DAC689C6302}" destId="{70FF0D66-9B28-4C7D-8BDB-ABA4ABDDA13B}" srcOrd="1" destOrd="0" presId="urn:microsoft.com/office/officeart/2005/8/layout/hierarchy2"/>
    <dgm:cxn modelId="{F6675FB3-6B25-4814-853E-D5A8EE835CA2}" type="presParOf" srcId="{70FF0D66-9B28-4C7D-8BDB-ABA4ABDDA13B}" destId="{5DE4B33D-0976-46BB-A5A4-05203CC926ED}" srcOrd="0" destOrd="0" presId="urn:microsoft.com/office/officeart/2005/8/layout/hierarchy2"/>
    <dgm:cxn modelId="{3EDAA213-1BFD-4ED5-B7A4-537C629B6550}" type="presParOf" srcId="{5DE4B33D-0976-46BB-A5A4-05203CC926ED}" destId="{AA3F96A5-72C6-4640-991E-4B705743E979}" srcOrd="0" destOrd="0" presId="urn:microsoft.com/office/officeart/2005/8/layout/hierarchy2"/>
    <dgm:cxn modelId="{3437893A-39FE-4281-B9FA-A8D3A9E5B6E9}" type="presParOf" srcId="{70FF0D66-9B28-4C7D-8BDB-ABA4ABDDA13B}" destId="{D6859C06-499F-48E3-A918-5FD86E43DDE7}" srcOrd="1" destOrd="0" presId="urn:microsoft.com/office/officeart/2005/8/layout/hierarchy2"/>
    <dgm:cxn modelId="{F79541F5-1A7A-4DFB-9365-465E0DB44416}" type="presParOf" srcId="{D6859C06-499F-48E3-A918-5FD86E43DDE7}" destId="{872D2E2E-23E1-4D0F-A079-88F26DECEDEE}" srcOrd="0" destOrd="0" presId="urn:microsoft.com/office/officeart/2005/8/layout/hierarchy2"/>
    <dgm:cxn modelId="{C0D3BDB7-C996-440D-A1DB-C4D3A86142BC}" type="presParOf" srcId="{D6859C06-499F-48E3-A918-5FD86E43DDE7}" destId="{97E9EDA4-8D0E-4420-BB78-E538D97AC614}" srcOrd="1" destOrd="0" presId="urn:microsoft.com/office/officeart/2005/8/layout/hierarchy2"/>
    <dgm:cxn modelId="{291EC10B-4938-4444-B910-95263038657D}" type="presParOf" srcId="{97E9EDA4-8D0E-4420-BB78-E538D97AC614}" destId="{60B7E3BD-6A84-4AC3-85F2-18C0D1E03CC4}" srcOrd="0" destOrd="0" presId="urn:microsoft.com/office/officeart/2005/8/layout/hierarchy2"/>
    <dgm:cxn modelId="{0D7E1D7C-84A3-4349-BCC9-D999FE49ECB8}" type="presParOf" srcId="{60B7E3BD-6A84-4AC3-85F2-18C0D1E03CC4}" destId="{2586BFCC-1643-4382-AF89-D97B5E8CF698}" srcOrd="0" destOrd="0" presId="urn:microsoft.com/office/officeart/2005/8/layout/hierarchy2"/>
    <dgm:cxn modelId="{67FED5D2-56BF-4E6C-BF9A-1B72256C0963}" type="presParOf" srcId="{97E9EDA4-8D0E-4420-BB78-E538D97AC614}" destId="{71C2E1E7-34D1-42D7-B999-5168647C0D39}" srcOrd="1" destOrd="0" presId="urn:microsoft.com/office/officeart/2005/8/layout/hierarchy2"/>
    <dgm:cxn modelId="{8008CD06-8A2A-4167-9C72-0D4DE190F1F1}" type="presParOf" srcId="{71C2E1E7-34D1-42D7-B999-5168647C0D39}" destId="{31B8F504-26EC-4646-96DB-38513663F0E1}" srcOrd="0" destOrd="0" presId="urn:microsoft.com/office/officeart/2005/8/layout/hierarchy2"/>
    <dgm:cxn modelId="{28B29920-256B-49C3-B871-93099D94FCF6}" type="presParOf" srcId="{71C2E1E7-34D1-42D7-B999-5168647C0D39}" destId="{2B4E2990-826E-4663-A353-8D54D14065E3}" srcOrd="1" destOrd="0" presId="urn:microsoft.com/office/officeart/2005/8/layout/hierarchy2"/>
    <dgm:cxn modelId="{A53A01E2-47AE-400D-B6A4-2B2142E715F8}" type="presParOf" srcId="{97E9EDA4-8D0E-4420-BB78-E538D97AC614}" destId="{73F7B2FD-C423-4E4C-BB56-AB865F85D932}" srcOrd="2" destOrd="0" presId="urn:microsoft.com/office/officeart/2005/8/layout/hierarchy2"/>
    <dgm:cxn modelId="{928B97F3-365C-47A3-BDD6-03B2486F22E5}" type="presParOf" srcId="{73F7B2FD-C423-4E4C-BB56-AB865F85D932}" destId="{F1556862-1DF3-407E-AFD6-FA525BE53EB7}" srcOrd="0" destOrd="0" presId="urn:microsoft.com/office/officeart/2005/8/layout/hierarchy2"/>
    <dgm:cxn modelId="{AC04597A-B64E-40BA-962D-1633B0408D24}" type="presParOf" srcId="{97E9EDA4-8D0E-4420-BB78-E538D97AC614}" destId="{54ABB3CC-9781-4866-AC08-70BCB85DD582}" srcOrd="3" destOrd="0" presId="urn:microsoft.com/office/officeart/2005/8/layout/hierarchy2"/>
    <dgm:cxn modelId="{B4C92708-2060-40DF-8E40-4FBBB44FCE6B}" type="presParOf" srcId="{54ABB3CC-9781-4866-AC08-70BCB85DD582}" destId="{063D5A4C-B702-4D2A-833C-84A8C8589FBA}" srcOrd="0" destOrd="0" presId="urn:microsoft.com/office/officeart/2005/8/layout/hierarchy2"/>
    <dgm:cxn modelId="{67840DC1-8012-4DC0-82DE-1A9A7C02E740}" type="presParOf" srcId="{54ABB3CC-9781-4866-AC08-70BCB85DD582}" destId="{97DDF763-A605-411E-9E24-983488B6E4E8}" srcOrd="1" destOrd="0" presId="urn:microsoft.com/office/officeart/2005/8/layout/hierarchy2"/>
    <dgm:cxn modelId="{81485F28-170E-4545-BD05-CB68186E6111}" type="presParOf" srcId="{70FF0D66-9B28-4C7D-8BDB-ABA4ABDDA13B}" destId="{4F14BD93-915D-4292-B63A-14EA75AC451C}" srcOrd="2" destOrd="0" presId="urn:microsoft.com/office/officeart/2005/8/layout/hierarchy2"/>
    <dgm:cxn modelId="{82FF71C8-4A31-4879-8380-E491AC1AAA8B}" type="presParOf" srcId="{4F14BD93-915D-4292-B63A-14EA75AC451C}" destId="{393D9B5A-9B34-459C-B5D6-738FBB8AA7D3}" srcOrd="0" destOrd="0" presId="urn:microsoft.com/office/officeart/2005/8/layout/hierarchy2"/>
    <dgm:cxn modelId="{D8EDCBCB-FEA1-4081-8A12-9D3AF941C0E5}" type="presParOf" srcId="{70FF0D66-9B28-4C7D-8BDB-ABA4ABDDA13B}" destId="{1E030DA8-5FA1-4D4A-9937-CE19DC2DC6D2}" srcOrd="3" destOrd="0" presId="urn:microsoft.com/office/officeart/2005/8/layout/hierarchy2"/>
    <dgm:cxn modelId="{F635DF60-91EF-47DF-95A4-40C7F7EF29BA}" type="presParOf" srcId="{1E030DA8-5FA1-4D4A-9937-CE19DC2DC6D2}" destId="{B201A0DE-1AC6-4192-8866-C7E878194627}" srcOrd="0" destOrd="0" presId="urn:microsoft.com/office/officeart/2005/8/layout/hierarchy2"/>
    <dgm:cxn modelId="{BA34692D-A864-426D-8AA6-C3CC5904A4C1}" type="presParOf" srcId="{1E030DA8-5FA1-4D4A-9937-CE19DC2DC6D2}" destId="{871202E2-9541-47E4-9CCD-1B6A89115F9C}" srcOrd="1" destOrd="0" presId="urn:microsoft.com/office/officeart/2005/8/layout/hierarchy2"/>
    <dgm:cxn modelId="{DB817791-DFC1-4A22-BCA7-92BB8F157782}" type="presParOf" srcId="{871202E2-9541-47E4-9CCD-1B6A89115F9C}" destId="{79C88FE8-33F8-4EB9-9402-3A163E314864}" srcOrd="0" destOrd="0" presId="urn:microsoft.com/office/officeart/2005/8/layout/hierarchy2"/>
    <dgm:cxn modelId="{E3C09B54-2373-43F6-98EB-274DABB6DD5E}" type="presParOf" srcId="{79C88FE8-33F8-4EB9-9402-3A163E314864}" destId="{4B620750-4259-4508-A4C4-1092FF92C0E6}" srcOrd="0" destOrd="0" presId="urn:microsoft.com/office/officeart/2005/8/layout/hierarchy2"/>
    <dgm:cxn modelId="{D56EEF4E-00B5-444E-8235-12312332A073}" type="presParOf" srcId="{871202E2-9541-47E4-9CCD-1B6A89115F9C}" destId="{763CD937-2CF1-420A-B826-DD119A6B8BD1}" srcOrd="1" destOrd="0" presId="urn:microsoft.com/office/officeart/2005/8/layout/hierarchy2"/>
    <dgm:cxn modelId="{2A30C9A5-5635-483F-B146-E276FCAE0A61}" type="presParOf" srcId="{763CD937-2CF1-420A-B826-DD119A6B8BD1}" destId="{51A9FBAF-8F6C-4FCC-8766-6B589830EF67}" srcOrd="0" destOrd="0" presId="urn:microsoft.com/office/officeart/2005/8/layout/hierarchy2"/>
    <dgm:cxn modelId="{EA3A008F-FD4F-4EFE-B04E-B012BFEDF3BC}" type="presParOf" srcId="{763CD937-2CF1-420A-B826-DD119A6B8BD1}" destId="{5FBD1DEF-5610-4EB7-A087-E2872B3224FF}" srcOrd="1" destOrd="0" presId="urn:microsoft.com/office/officeart/2005/8/layout/hierarchy2"/>
    <dgm:cxn modelId="{A2EB00AE-65A9-4F0D-886A-2EE9A2FC3613}" type="presParOf" srcId="{871202E2-9541-47E4-9CCD-1B6A89115F9C}" destId="{44F8CB27-BFE3-4157-B61C-EEC81A92D426}" srcOrd="2" destOrd="0" presId="urn:microsoft.com/office/officeart/2005/8/layout/hierarchy2"/>
    <dgm:cxn modelId="{F1C85813-9ACC-498F-9FE9-A64FCD42286A}" type="presParOf" srcId="{44F8CB27-BFE3-4157-B61C-EEC81A92D426}" destId="{F31FCBAB-C68D-4021-B466-D6DA8C988561}" srcOrd="0" destOrd="0" presId="urn:microsoft.com/office/officeart/2005/8/layout/hierarchy2"/>
    <dgm:cxn modelId="{7721DBEA-D6CE-4D02-AB33-935999749A52}" type="presParOf" srcId="{871202E2-9541-47E4-9CCD-1B6A89115F9C}" destId="{3D6FE0D7-83C5-4719-8CCF-2D208AF688BF}" srcOrd="3" destOrd="0" presId="urn:microsoft.com/office/officeart/2005/8/layout/hierarchy2"/>
    <dgm:cxn modelId="{7F3D297D-F080-4C39-ACFF-A588703A3998}" type="presParOf" srcId="{3D6FE0D7-83C5-4719-8CCF-2D208AF688BF}" destId="{FA4712BB-3528-44C8-AC09-2E8F0DA0C53B}" srcOrd="0" destOrd="0" presId="urn:microsoft.com/office/officeart/2005/8/layout/hierarchy2"/>
    <dgm:cxn modelId="{413DE1E7-566C-4FC1-BE54-A94DE91FA2B8}" type="presParOf" srcId="{3D6FE0D7-83C5-4719-8CCF-2D208AF688BF}" destId="{09694699-B084-4F13-AEE0-8119389F6DA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FCF18-67C9-4739-A2B5-6141FDA65E9B}">
      <dsp:nvSpPr>
        <dsp:cNvPr id="0" name=""/>
        <dsp:cNvSpPr/>
      </dsp:nvSpPr>
      <dsp:spPr>
        <a:xfrm>
          <a:off x="4572000" y="2538702"/>
          <a:ext cx="3234723" cy="849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8335"/>
              </a:lnTo>
              <a:lnTo>
                <a:pt x="3234723" y="568335"/>
              </a:lnTo>
              <a:lnTo>
                <a:pt x="3234723" y="849034"/>
              </a:lnTo>
            </a:path>
          </a:pathLst>
        </a:custGeom>
        <a:noFill/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DCBA1-78CE-49FD-B4C3-0C3640AEA985}">
      <dsp:nvSpPr>
        <dsp:cNvPr id="0" name=""/>
        <dsp:cNvSpPr/>
      </dsp:nvSpPr>
      <dsp:spPr>
        <a:xfrm>
          <a:off x="4526280" y="2538702"/>
          <a:ext cx="91440" cy="8490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9034"/>
              </a:lnTo>
            </a:path>
          </a:pathLst>
        </a:custGeom>
        <a:noFill/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9A4FE-703F-4240-93F6-5743250705D7}">
      <dsp:nvSpPr>
        <dsp:cNvPr id="0" name=""/>
        <dsp:cNvSpPr/>
      </dsp:nvSpPr>
      <dsp:spPr>
        <a:xfrm>
          <a:off x="1337276" y="2538702"/>
          <a:ext cx="3234723" cy="849034"/>
        </a:xfrm>
        <a:custGeom>
          <a:avLst/>
          <a:gdLst/>
          <a:ahLst/>
          <a:cxnLst/>
          <a:rect l="0" t="0" r="0" b="0"/>
          <a:pathLst>
            <a:path>
              <a:moveTo>
                <a:pt x="3234723" y="0"/>
              </a:moveTo>
              <a:lnTo>
                <a:pt x="3234723" y="568335"/>
              </a:lnTo>
              <a:lnTo>
                <a:pt x="0" y="568335"/>
              </a:lnTo>
              <a:lnTo>
                <a:pt x="0" y="849034"/>
              </a:lnTo>
            </a:path>
          </a:pathLst>
        </a:custGeom>
        <a:noFill/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B37FF-DC39-4385-BCA5-E588AE60C7A0}">
      <dsp:nvSpPr>
        <dsp:cNvPr id="0" name=""/>
        <dsp:cNvSpPr/>
      </dsp:nvSpPr>
      <dsp:spPr>
        <a:xfrm>
          <a:off x="2285999" y="1202039"/>
          <a:ext cx="4572000" cy="133666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000066"/>
              </a:solidFill>
            </a:rPr>
            <a:t>Immunodeficiency is considered to be present when infections are: </a:t>
          </a:r>
          <a:endParaRPr lang="en-US" sz="3100" kern="1200" dirty="0">
            <a:solidFill>
              <a:srgbClr val="000066"/>
            </a:solidFill>
          </a:endParaRPr>
        </a:p>
      </dsp:txBody>
      <dsp:txXfrm>
        <a:off x="2285999" y="1202039"/>
        <a:ext cx="4572000" cy="1336662"/>
      </dsp:txXfrm>
    </dsp:sp>
    <dsp:sp modelId="{E0D5C441-01A6-48BD-8B38-8258B63ECEE8}">
      <dsp:nvSpPr>
        <dsp:cNvPr id="0" name=""/>
        <dsp:cNvSpPr/>
      </dsp:nvSpPr>
      <dsp:spPr>
        <a:xfrm>
          <a:off x="613" y="3387737"/>
          <a:ext cx="2673325" cy="133666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000066"/>
              </a:solidFill>
            </a:rPr>
            <a:t>Frequent and severe</a:t>
          </a:r>
          <a:endParaRPr lang="en-US" sz="3100" kern="1200" dirty="0">
            <a:solidFill>
              <a:srgbClr val="000066"/>
            </a:solidFill>
          </a:endParaRPr>
        </a:p>
      </dsp:txBody>
      <dsp:txXfrm>
        <a:off x="613" y="3387737"/>
        <a:ext cx="2673325" cy="1336662"/>
      </dsp:txXfrm>
    </dsp:sp>
    <dsp:sp modelId="{742312D9-A494-422D-899C-E0FF717070EB}">
      <dsp:nvSpPr>
        <dsp:cNvPr id="0" name=""/>
        <dsp:cNvSpPr/>
      </dsp:nvSpPr>
      <dsp:spPr>
        <a:xfrm>
          <a:off x="3235337" y="3387737"/>
          <a:ext cx="2673325" cy="133666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000066"/>
              </a:solidFill>
            </a:rPr>
            <a:t>Caused by opportunistic microbes</a:t>
          </a:r>
          <a:endParaRPr lang="en-US" sz="3100" kern="1200" dirty="0">
            <a:solidFill>
              <a:srgbClr val="000066"/>
            </a:solidFill>
          </a:endParaRPr>
        </a:p>
      </dsp:txBody>
      <dsp:txXfrm>
        <a:off x="3235337" y="3387737"/>
        <a:ext cx="2673325" cy="1336662"/>
      </dsp:txXfrm>
    </dsp:sp>
    <dsp:sp modelId="{ED05EC5C-3F72-4B26-BC44-FBCF39702BC9}">
      <dsp:nvSpPr>
        <dsp:cNvPr id="0" name=""/>
        <dsp:cNvSpPr/>
      </dsp:nvSpPr>
      <dsp:spPr>
        <a:xfrm>
          <a:off x="6470060" y="3387737"/>
          <a:ext cx="2673325" cy="1336662"/>
        </a:xfrm>
        <a:prstGeom prst="rect">
          <a:avLst/>
        </a:prstGeom>
        <a:solidFill>
          <a:schemeClr val="bg2">
            <a:lumMod val="20000"/>
            <a:lumOff val="80000"/>
          </a:scheme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rgbClr val="000066"/>
              </a:solidFill>
            </a:rPr>
            <a:t>Resistant to antimicrobial therapy</a:t>
          </a:r>
          <a:endParaRPr lang="en-US" sz="3100" kern="1200" dirty="0">
            <a:solidFill>
              <a:srgbClr val="000066"/>
            </a:solidFill>
          </a:endParaRPr>
        </a:p>
      </dsp:txBody>
      <dsp:txXfrm>
        <a:off x="6470060" y="3387737"/>
        <a:ext cx="2673325" cy="1336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7C352-26C2-4F34-A72D-C584B89B4141}">
      <dsp:nvSpPr>
        <dsp:cNvPr id="0" name=""/>
        <dsp:cNvSpPr/>
      </dsp:nvSpPr>
      <dsp:spPr>
        <a:xfrm>
          <a:off x="71" y="1841245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Classification of ID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34202" y="1875376"/>
        <a:ext cx="2262386" cy="1097062"/>
      </dsp:txXfrm>
    </dsp:sp>
    <dsp:sp modelId="{7CBE45EB-E3AE-4669-9B3B-E62ED09E9A52}">
      <dsp:nvSpPr>
        <dsp:cNvPr id="0" name=""/>
        <dsp:cNvSpPr/>
      </dsp:nvSpPr>
      <dsp:spPr>
        <a:xfrm rot="17945813">
          <a:off x="1838303" y="1571038"/>
          <a:ext cx="1917093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1917093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rgbClr val="FFFF00"/>
            </a:solidFill>
          </a:endParaRPr>
        </a:p>
      </dsp:txBody>
      <dsp:txXfrm>
        <a:off x="2748922" y="1538403"/>
        <a:ext cx="95854" cy="95854"/>
      </dsp:txXfrm>
    </dsp:sp>
    <dsp:sp modelId="{796EC8D9-F2B8-4B4F-BD31-45CFD9441AC8}">
      <dsp:nvSpPr>
        <dsp:cNvPr id="0" name=""/>
        <dsp:cNvSpPr/>
      </dsp:nvSpPr>
      <dsp:spPr>
        <a:xfrm>
          <a:off x="3262979" y="166092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Primary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(Congenital)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3297110" y="200223"/>
        <a:ext cx="2262386" cy="1097062"/>
      </dsp:txXfrm>
    </dsp:sp>
    <dsp:sp modelId="{55C67B59-17E2-4C6F-97F1-3DF197415BBF}">
      <dsp:nvSpPr>
        <dsp:cNvPr id="0" name=""/>
        <dsp:cNvSpPr/>
      </dsp:nvSpPr>
      <dsp:spPr>
        <a:xfrm>
          <a:off x="5593628" y="733461"/>
          <a:ext cx="932259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932259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036451" y="725447"/>
        <a:ext cx="46612" cy="46612"/>
      </dsp:txXfrm>
    </dsp:sp>
    <dsp:sp modelId="{D34337E4-C500-4183-A849-F0E9FF174D05}">
      <dsp:nvSpPr>
        <dsp:cNvPr id="0" name=""/>
        <dsp:cNvSpPr/>
      </dsp:nvSpPr>
      <dsp:spPr>
        <a:xfrm>
          <a:off x="6525887" y="166092"/>
          <a:ext cx="2618040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Genetic Mutation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Monogenic (Single gene)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Polygenic (Multiple genes)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6560018" y="200223"/>
        <a:ext cx="2549778" cy="1097062"/>
      </dsp:txXfrm>
    </dsp:sp>
    <dsp:sp modelId="{5B2EA811-9E15-4CF6-AC8F-A48E7273E49C}">
      <dsp:nvSpPr>
        <dsp:cNvPr id="0" name=""/>
        <dsp:cNvSpPr/>
      </dsp:nvSpPr>
      <dsp:spPr>
        <a:xfrm rot="3654187">
          <a:off x="1838303" y="3246191"/>
          <a:ext cx="1917093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1917093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rgbClr val="FFFF00"/>
            </a:solidFill>
          </a:endParaRPr>
        </a:p>
      </dsp:txBody>
      <dsp:txXfrm>
        <a:off x="2748922" y="3213557"/>
        <a:ext cx="95854" cy="95854"/>
      </dsp:txXfrm>
    </dsp:sp>
    <dsp:sp modelId="{A35AEDDF-ABEC-45B3-ABCB-A4535B155DE4}">
      <dsp:nvSpPr>
        <dsp:cNvPr id="0" name=""/>
        <dsp:cNvSpPr/>
      </dsp:nvSpPr>
      <dsp:spPr>
        <a:xfrm>
          <a:off x="3262979" y="3516399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Secondary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(Acquired)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3297110" y="3550530"/>
        <a:ext cx="2262386" cy="1097062"/>
      </dsp:txXfrm>
    </dsp:sp>
    <dsp:sp modelId="{C37CBEBA-EAC0-443E-8E0F-2985E3B37E2D}">
      <dsp:nvSpPr>
        <dsp:cNvPr id="0" name=""/>
        <dsp:cNvSpPr/>
      </dsp:nvSpPr>
      <dsp:spPr>
        <a:xfrm rot="17692822">
          <a:off x="4951837" y="3078676"/>
          <a:ext cx="2215840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2215840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>
            <a:solidFill>
              <a:srgbClr val="FFFF00"/>
            </a:solidFill>
          </a:endParaRPr>
        </a:p>
      </dsp:txBody>
      <dsp:txXfrm>
        <a:off x="6004361" y="3038573"/>
        <a:ext cx="110792" cy="110792"/>
      </dsp:txXfrm>
    </dsp:sp>
    <dsp:sp modelId="{FCFAD69D-1ECC-4147-8179-C5A12305752F}">
      <dsp:nvSpPr>
        <dsp:cNvPr id="0" name=""/>
        <dsp:cNvSpPr/>
      </dsp:nvSpPr>
      <dsp:spPr>
        <a:xfrm>
          <a:off x="6525887" y="1506215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>
            <a:solidFill>
              <a:srgbClr val="FFFF00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Malnutrition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6560018" y="1540346"/>
        <a:ext cx="2262386" cy="1097062"/>
      </dsp:txXfrm>
    </dsp:sp>
    <dsp:sp modelId="{7E463F2D-98BE-4382-8000-146CC062C185}">
      <dsp:nvSpPr>
        <dsp:cNvPr id="0" name=""/>
        <dsp:cNvSpPr/>
      </dsp:nvSpPr>
      <dsp:spPr>
        <a:xfrm rot="19457599">
          <a:off x="5485717" y="3748737"/>
          <a:ext cx="1148080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1148080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031055" y="3735328"/>
        <a:ext cx="57404" cy="57404"/>
      </dsp:txXfrm>
    </dsp:sp>
    <dsp:sp modelId="{0D9442F8-DB01-40C1-AD36-1E061831EE70}">
      <dsp:nvSpPr>
        <dsp:cNvPr id="0" name=""/>
        <dsp:cNvSpPr/>
      </dsp:nvSpPr>
      <dsp:spPr>
        <a:xfrm>
          <a:off x="6525887" y="2846337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Viral and Bacterial Infections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(AIDS)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6560018" y="2880468"/>
        <a:ext cx="2262386" cy="1097062"/>
      </dsp:txXfrm>
    </dsp:sp>
    <dsp:sp modelId="{128E1669-369D-49BB-A8F9-99F2261A9F0B}">
      <dsp:nvSpPr>
        <dsp:cNvPr id="0" name=""/>
        <dsp:cNvSpPr/>
      </dsp:nvSpPr>
      <dsp:spPr>
        <a:xfrm rot="2142401">
          <a:off x="5485717" y="4418799"/>
          <a:ext cx="1148080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1148080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031055" y="4405390"/>
        <a:ext cx="57404" cy="57404"/>
      </dsp:txXfrm>
    </dsp:sp>
    <dsp:sp modelId="{AC81BE86-1289-4164-A7D5-39AD428D61BC}">
      <dsp:nvSpPr>
        <dsp:cNvPr id="0" name=""/>
        <dsp:cNvSpPr/>
      </dsp:nvSpPr>
      <dsp:spPr>
        <a:xfrm>
          <a:off x="6525887" y="4186460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Immunosuppressive Therapy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(Corticosteroids)  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6560018" y="4220591"/>
        <a:ext cx="2262386" cy="1097062"/>
      </dsp:txXfrm>
    </dsp:sp>
    <dsp:sp modelId="{55A85A19-A9E0-4B86-A336-D875077F610A}">
      <dsp:nvSpPr>
        <dsp:cNvPr id="0" name=""/>
        <dsp:cNvSpPr/>
      </dsp:nvSpPr>
      <dsp:spPr>
        <a:xfrm rot="3907178">
          <a:off x="4951837" y="5088860"/>
          <a:ext cx="2215840" cy="30585"/>
        </a:xfrm>
        <a:custGeom>
          <a:avLst/>
          <a:gdLst/>
          <a:ahLst/>
          <a:cxnLst/>
          <a:rect l="0" t="0" r="0" b="0"/>
          <a:pathLst>
            <a:path>
              <a:moveTo>
                <a:pt x="0" y="15292"/>
              </a:moveTo>
              <a:lnTo>
                <a:pt x="2215840" y="15292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>
            <a:solidFill>
              <a:srgbClr val="FFFF00"/>
            </a:solidFill>
          </a:endParaRPr>
        </a:p>
      </dsp:txBody>
      <dsp:txXfrm>
        <a:off x="6004361" y="5048757"/>
        <a:ext cx="110792" cy="110792"/>
      </dsp:txXfrm>
    </dsp:sp>
    <dsp:sp modelId="{DF001E89-9193-4ABD-BC7A-A91973CF9A98}">
      <dsp:nvSpPr>
        <dsp:cNvPr id="0" name=""/>
        <dsp:cNvSpPr/>
      </dsp:nvSpPr>
      <dsp:spPr>
        <a:xfrm>
          <a:off x="6525887" y="5526583"/>
          <a:ext cx="2330648" cy="116532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Excessive Proteins Loss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(Burns, </a:t>
          </a:r>
          <a:r>
            <a:rPr lang="en-US" sz="1700" kern="1200" dirty="0" err="1" smtClean="0">
              <a:solidFill>
                <a:srgbClr val="FFFF00"/>
              </a:solidFill>
            </a:rPr>
            <a:t>nephrotic</a:t>
          </a:r>
          <a:r>
            <a:rPr lang="en-US" sz="1700" kern="1200" dirty="0" smtClean="0">
              <a:solidFill>
                <a:srgbClr val="FFFF00"/>
              </a:solidFill>
            </a:rPr>
            <a:t> syndrome)</a:t>
          </a:r>
          <a:endParaRPr lang="en-US" sz="1700" kern="1200" dirty="0">
            <a:solidFill>
              <a:srgbClr val="FFFF00"/>
            </a:solidFill>
          </a:endParaRPr>
        </a:p>
      </dsp:txBody>
      <dsp:txXfrm>
        <a:off x="6560018" y="5560714"/>
        <a:ext cx="2262386" cy="109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B1E3F-BCC4-45BA-A773-E7D4E24090C3}">
      <dsp:nvSpPr>
        <dsp:cNvPr id="0" name=""/>
        <dsp:cNvSpPr/>
      </dsp:nvSpPr>
      <dsp:spPr>
        <a:xfrm>
          <a:off x="3795" y="2827920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Primary or Acquired Can Affect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39005" y="2863130"/>
        <a:ext cx="2333898" cy="1131739"/>
      </dsp:txXfrm>
    </dsp:sp>
    <dsp:sp modelId="{5DE4B33D-0976-46BB-A5A4-05203CC926ED}">
      <dsp:nvSpPr>
        <dsp:cNvPr id="0" name=""/>
        <dsp:cNvSpPr/>
      </dsp:nvSpPr>
      <dsp:spPr>
        <a:xfrm rot="18289469">
          <a:off x="2046929" y="2721982"/>
          <a:ext cx="1684095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684095" y="15776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rgbClr val="FFFF00"/>
            </a:solidFill>
          </a:endParaRPr>
        </a:p>
      </dsp:txBody>
      <dsp:txXfrm>
        <a:off x="2846874" y="2695656"/>
        <a:ext cx="84204" cy="84204"/>
      </dsp:txXfrm>
    </dsp:sp>
    <dsp:sp modelId="{872D2E2E-23E1-4D0F-A079-88F26DECEDEE}">
      <dsp:nvSpPr>
        <dsp:cNvPr id="0" name=""/>
        <dsp:cNvSpPr/>
      </dsp:nvSpPr>
      <dsp:spPr>
        <a:xfrm>
          <a:off x="3369840" y="1445437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Natural Immunity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3405050" y="1480647"/>
        <a:ext cx="2333898" cy="1131739"/>
      </dsp:txXfrm>
    </dsp:sp>
    <dsp:sp modelId="{60B7E3BD-6A84-4AC3-85F2-18C0D1E03CC4}">
      <dsp:nvSpPr>
        <dsp:cNvPr id="0" name=""/>
        <dsp:cNvSpPr/>
      </dsp:nvSpPr>
      <dsp:spPr>
        <a:xfrm rot="19457599">
          <a:off x="5662837" y="1685119"/>
          <a:ext cx="118437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184370" y="15776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225413" y="1671286"/>
        <a:ext cx="59218" cy="59218"/>
      </dsp:txXfrm>
    </dsp:sp>
    <dsp:sp modelId="{31B8F504-26EC-4646-96DB-38513663F0E1}">
      <dsp:nvSpPr>
        <dsp:cNvPr id="0" name=""/>
        <dsp:cNvSpPr/>
      </dsp:nvSpPr>
      <dsp:spPr>
        <a:xfrm>
          <a:off x="6735886" y="754195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solidFill>
                <a:srgbClr val="FFFF00"/>
              </a:solidFill>
            </a:rPr>
            <a:t>Phagocytic</a:t>
          </a:r>
          <a:r>
            <a:rPr lang="en-US" sz="2600" kern="1200" dirty="0" smtClean="0">
              <a:solidFill>
                <a:srgbClr val="FFFF00"/>
              </a:solidFill>
            </a:rPr>
            <a:t> Cells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6771096" y="789405"/>
        <a:ext cx="2333898" cy="1131739"/>
      </dsp:txXfrm>
    </dsp:sp>
    <dsp:sp modelId="{73F7B2FD-C423-4E4C-BB56-AB865F85D932}">
      <dsp:nvSpPr>
        <dsp:cNvPr id="0" name=""/>
        <dsp:cNvSpPr/>
      </dsp:nvSpPr>
      <dsp:spPr>
        <a:xfrm rot="2142401">
          <a:off x="5662837" y="2376361"/>
          <a:ext cx="118437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184370" y="15776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225413" y="2362528"/>
        <a:ext cx="59218" cy="59218"/>
      </dsp:txXfrm>
    </dsp:sp>
    <dsp:sp modelId="{063D5A4C-B702-4D2A-833C-84A8C8589FBA}">
      <dsp:nvSpPr>
        <dsp:cNvPr id="0" name=""/>
        <dsp:cNvSpPr/>
      </dsp:nvSpPr>
      <dsp:spPr>
        <a:xfrm>
          <a:off x="6735886" y="2136678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Complement Proteins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6771096" y="2171888"/>
        <a:ext cx="2333898" cy="1131739"/>
      </dsp:txXfrm>
    </dsp:sp>
    <dsp:sp modelId="{4F14BD93-915D-4292-B63A-14EA75AC451C}">
      <dsp:nvSpPr>
        <dsp:cNvPr id="0" name=""/>
        <dsp:cNvSpPr/>
      </dsp:nvSpPr>
      <dsp:spPr>
        <a:xfrm rot="3310531">
          <a:off x="2046929" y="4104465"/>
          <a:ext cx="1684095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684095" y="15776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solidFill>
              <a:srgbClr val="FFFF00"/>
            </a:solidFill>
          </a:endParaRPr>
        </a:p>
      </dsp:txBody>
      <dsp:txXfrm>
        <a:off x="2846874" y="4078139"/>
        <a:ext cx="84204" cy="84204"/>
      </dsp:txXfrm>
    </dsp:sp>
    <dsp:sp modelId="{B201A0DE-1AC6-4192-8866-C7E878194627}">
      <dsp:nvSpPr>
        <dsp:cNvPr id="0" name=""/>
        <dsp:cNvSpPr/>
      </dsp:nvSpPr>
      <dsp:spPr>
        <a:xfrm>
          <a:off x="3369840" y="4210403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Acquired Immunity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3405050" y="4245613"/>
        <a:ext cx="2333898" cy="1131739"/>
      </dsp:txXfrm>
    </dsp:sp>
    <dsp:sp modelId="{79C88FE8-33F8-4EB9-9402-3A163E314864}">
      <dsp:nvSpPr>
        <dsp:cNvPr id="0" name=""/>
        <dsp:cNvSpPr/>
      </dsp:nvSpPr>
      <dsp:spPr>
        <a:xfrm rot="19457599">
          <a:off x="5662837" y="4450085"/>
          <a:ext cx="118437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184370" y="15776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225413" y="4436253"/>
        <a:ext cx="59218" cy="59218"/>
      </dsp:txXfrm>
    </dsp:sp>
    <dsp:sp modelId="{51A9FBAF-8F6C-4FCC-8766-6B589830EF67}">
      <dsp:nvSpPr>
        <dsp:cNvPr id="0" name=""/>
        <dsp:cNvSpPr/>
      </dsp:nvSpPr>
      <dsp:spPr>
        <a:xfrm>
          <a:off x="6735886" y="3519161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T cells 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6771096" y="3554371"/>
        <a:ext cx="2333898" cy="1131739"/>
      </dsp:txXfrm>
    </dsp:sp>
    <dsp:sp modelId="{44F8CB27-BFE3-4157-B61C-EEC81A92D426}">
      <dsp:nvSpPr>
        <dsp:cNvPr id="0" name=""/>
        <dsp:cNvSpPr/>
      </dsp:nvSpPr>
      <dsp:spPr>
        <a:xfrm rot="2142401">
          <a:off x="5662837" y="5141327"/>
          <a:ext cx="118437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184370" y="15776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6225413" y="5127494"/>
        <a:ext cx="59218" cy="59218"/>
      </dsp:txXfrm>
    </dsp:sp>
    <dsp:sp modelId="{FA4712BB-3528-44C8-AC09-2E8F0DA0C53B}">
      <dsp:nvSpPr>
        <dsp:cNvPr id="0" name=""/>
        <dsp:cNvSpPr/>
      </dsp:nvSpPr>
      <dsp:spPr>
        <a:xfrm>
          <a:off x="6735886" y="4901644"/>
          <a:ext cx="2404318" cy="120215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571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B cells</a:t>
          </a:r>
          <a:endParaRPr lang="en-US" sz="2600" kern="1200" dirty="0">
            <a:solidFill>
              <a:srgbClr val="FFFF00"/>
            </a:solidFill>
          </a:endParaRPr>
        </a:p>
      </dsp:txBody>
      <dsp:txXfrm>
        <a:off x="6771096" y="4936854"/>
        <a:ext cx="2333898" cy="1131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/>
            </a:lvl1pPr>
          </a:lstStyle>
          <a:p>
            <a:fld id="{78FA1523-7DF7-6A41-A2AF-D2B48F68DC5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39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/>
            </a:lvl1pPr>
          </a:lstStyle>
          <a:p>
            <a:fld id="{8549B03A-9205-F546-AE3C-AC028970F81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56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129465-E206-D14F-98EA-CC5195430AB3}" type="slidenum">
              <a:rPr lang="ar-sa" sz="1200" b="0"/>
              <a:pPr/>
              <a:t>8</a:t>
            </a:fld>
            <a:endParaRPr lang="en-US" sz="1200" b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27D9A4B-313E-FF44-AE9E-99BB57DCF578}" type="slidenum">
              <a:rPr lang="ar-sa" sz="1200" b="0"/>
              <a:pPr/>
              <a:t>19</a:t>
            </a:fld>
            <a:endParaRPr lang="en-US" sz="1200" b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9FF0FB7-AC7D-7E45-9111-4EF2DEDEF334}" type="slidenum">
              <a:rPr lang="ar-sa" sz="1200" b="0"/>
              <a:pPr/>
              <a:t>20</a:t>
            </a:fld>
            <a:endParaRPr lang="en-US" sz="1200" b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DE5B758-8364-D44B-8BB1-AD615C39D8DA}" type="slidenum">
              <a:rPr lang="ar-sa" sz="1200" b="0"/>
              <a:pPr/>
              <a:t>22</a:t>
            </a:fld>
            <a:endParaRPr lang="en-US" sz="1200" b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0ABEC10-4CF2-5549-9FCF-A5839B5587CB}" type="slidenum">
              <a:rPr lang="ar-sa" sz="1200" b="0"/>
              <a:pPr/>
              <a:t>24</a:t>
            </a:fld>
            <a:endParaRPr lang="en-US" sz="1200" b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5ECDC8-7310-A944-9701-7970ABA1B2A6}" type="slidenum">
              <a:rPr lang="ar-sa" sz="1200" b="0"/>
              <a:pPr/>
              <a:t>25</a:t>
            </a:fld>
            <a:endParaRPr lang="en-US" sz="1200" b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3EFCD6-F1A0-1C4E-AA0B-A26B7F18855D}" type="slidenum">
              <a:rPr lang="ar-sa" sz="1200" b="0"/>
              <a:pPr/>
              <a:t>26</a:t>
            </a:fld>
            <a:endParaRPr lang="en-US" sz="1200" b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5637F6B-AEE6-A84B-A6A5-B5435DF3357F}" type="slidenum">
              <a:rPr lang="ar-sa" sz="1200" b="0"/>
              <a:pPr/>
              <a:t>28</a:t>
            </a:fld>
            <a:endParaRPr lang="en-US" sz="1200" b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3D513CD-EBAC-264B-A465-9E197CA36DC8}" type="slidenum">
              <a:rPr lang="ar-sa" sz="1200" b="0"/>
              <a:pPr/>
              <a:t>9</a:t>
            </a:fld>
            <a:endParaRPr lang="en-US" sz="1200" b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FC641C7-B9D8-D948-9462-94A7F7114C8D}" type="slidenum">
              <a:rPr lang="ar-sa" sz="1200" b="0"/>
              <a:pPr/>
              <a:t>10</a:t>
            </a:fld>
            <a:endParaRPr lang="en-US" sz="1200" b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1BCC37C-7BE0-D54D-AE19-CDAFFC319203}" type="slidenum">
              <a:rPr lang="ar-sa" sz="1200" b="0"/>
              <a:pPr/>
              <a:t>11</a:t>
            </a:fld>
            <a:endParaRPr lang="en-US" sz="1200" b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4DABDB8-04C0-4E47-B3E8-280F45801700}" type="slidenum">
              <a:rPr lang="ar-sa" sz="1200" b="0"/>
              <a:pPr/>
              <a:t>12</a:t>
            </a:fld>
            <a:endParaRPr lang="en-US" sz="1200" b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EFBFF6-8805-A240-B9CC-40A386DB8792}" type="slidenum">
              <a:rPr lang="ar-sa" sz="1200" b="0"/>
              <a:pPr/>
              <a:t>13</a:t>
            </a:fld>
            <a:endParaRPr lang="en-US" sz="1200" b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9E865B2-1FB2-BC45-A9BD-258B99DD9316}" type="slidenum">
              <a:rPr lang="ar-sa" sz="1200" b="0"/>
              <a:pPr/>
              <a:t>15</a:t>
            </a:fld>
            <a:endParaRPr lang="en-US" sz="1200" b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572673D-F85B-3644-A3A3-1174CC4E2C47}" type="slidenum">
              <a:rPr lang="ar-sa" sz="1200" b="0"/>
              <a:pPr/>
              <a:t>16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77D1642-D917-A647-A2AA-6DC54AA5FA76}" type="slidenum">
              <a:rPr lang="ar-sa" sz="1200" b="0"/>
              <a:pPr/>
              <a:t>18</a:t>
            </a:fld>
            <a:endParaRPr lang="en-US" sz="1200" b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FB5FF-BD03-E949-85C6-479497C8640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6243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5A1A-6957-7641-B672-D9362AE1E14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39982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0EAB0-4FC3-D44A-A773-C88E4E7CD02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7696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C4BA5-6384-5B48-B0BB-E07AA69063C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3862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06C80-E997-F34D-9774-1C1FFEB7A4B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61850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DEC2-2D73-3A48-8FDA-738AE8FDA14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733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B1EB-B68C-0442-8049-23F7239812C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5584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DE763-6D34-7A4E-8D30-5BC6C417774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0478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5B887-4FF5-134B-B93D-15489F20B2C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6530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0312F-B3B8-3D49-B4ED-DE84DE86132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22246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FD26-E209-2A40-81DA-62877102B83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61406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B7CF1D26-D205-C643-8C93-E151EE38D0DB}" type="slidenum">
              <a:rPr lang="ar-sa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charset="0"/>
          <a:ea typeface="ＭＳ Ｐゴシック" charset="0"/>
          <a:cs typeface="Times New Roman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charset="0"/>
          <a:ea typeface="ＭＳ Ｐゴシック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earch.yahoo.com/search/images/view?back=http://images.search.yahoo.com/search/images?p=Phagocytes&amp;toggle=1&amp;cop=mss&amp;ei=UTF-8&amp;ni=20&amp;fr=yfp-t-501&amp;b=121&amp;w=100&amp;h=100&amp;imgurl=www.netsoc.tcd.ie/~elena/collegework/applet2/phagocyte.jpg&amp;rurl=http://www.netsoc.tcd.ie/~elena/collegework/applet2/level1.html&amp;size=2.6kB&amp;name=phagocyte.jpg&amp;p=Phagocytes&amp;type=jpeg&amp;no=129&amp;tt=183&amp;oid=38f49f2a14227ed4&amp;ei=UTF-8" TargetMode="External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cbi.nlm.nih.gov/books/NBK27109/figure/A1506/?report=objectonly" TargetMode="External"/><Relationship Id="rId3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rgbClr val="FFFF00"/>
                </a:solidFill>
                <a:latin typeface="Times New Roman" charset="0"/>
              </a:rPr>
              <a:t>Immune </a:t>
            </a:r>
            <a:r>
              <a:rPr lang="en-US" sz="5400">
                <a:solidFill>
                  <a:srgbClr val="FFFF00"/>
                </a:solidFill>
                <a:latin typeface="Times New Roman" charset="0"/>
              </a:rPr>
              <a:t>deficiency</a:t>
            </a:r>
            <a:r>
              <a:rPr lang="en-US" sz="4800">
                <a:solidFill>
                  <a:srgbClr val="FFFF00"/>
                </a:solidFill>
                <a:latin typeface="Times New Roman" charset="0"/>
              </a:rPr>
              <a:t> disorders</a:t>
            </a:r>
            <a:endParaRPr lang="en-US" sz="4800">
              <a:solidFill>
                <a:srgbClr val="FFFF99"/>
              </a:solidFill>
              <a:latin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Immunology Unit.</a:t>
            </a:r>
          </a:p>
          <a:p>
            <a:pPr algn="l">
              <a:defRPr/>
            </a:pPr>
            <a:r>
              <a:rPr lang="en-US" sz="24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Department of Pathology</a:t>
            </a:r>
            <a:r>
              <a:rPr lang="en-US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449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		Children  may present with 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tetany</a:t>
            </a:r>
            <a:endParaRPr lang="en-US" sz="3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		Extreme susceptibility to viral 	</a:t>
            </a:r>
            <a:r>
              <a:rPr lang="en-US" sz="3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protozoal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and  fungal  infections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</a:t>
            </a: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	Profound  depression of T-cell 	numbers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- 	Absence of T-cell responses</a:t>
            </a: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685800" y="304800"/>
            <a:ext cx="7620000" cy="762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</a:t>
            </a:r>
          </a:p>
          <a:p>
            <a:pPr algn="ctr"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 </a:t>
            </a:r>
            <a:r>
              <a:rPr lang="en-US" sz="40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Features of DiGeorge  syndrome </a:t>
            </a: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</a:t>
            </a:r>
          </a:p>
          <a:p>
            <a:pPr algn="r"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 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6576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US" sz="40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Fetal thymus tissue graft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(14 weeks old)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endParaRPr lang="en-US" sz="4000" i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381000" y="914400"/>
            <a:ext cx="7543800" cy="914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</a:t>
            </a:r>
            <a:r>
              <a:rPr lang="en-US" sz="40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Management of DiGeorge   syndrome      </a:t>
            </a: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</a:t>
            </a:r>
          </a:p>
          <a:p>
            <a:pPr algn="r"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600200" y="2514600"/>
            <a:ext cx="5410200" cy="1066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6000" b="0" dirty="0">
                <a:solidFill>
                  <a:srgbClr val="F4F8B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lang="en-US" sz="60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B-cell defects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219200" y="4114800"/>
            <a:ext cx="6324600" cy="1447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4800" b="0" dirty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4800" b="0" dirty="0" err="1">
                <a:latin typeface="Times New Roman" pitchFamily="18" charset="0"/>
                <a:ea typeface="+mn-ea"/>
                <a:cs typeface="Times New Roman" pitchFamily="18" charset="0"/>
              </a:rPr>
              <a:t>Gammaglobulinaemias</a:t>
            </a:r>
            <a:r>
              <a:rPr lang="en-US" sz="4800" dirty="0">
                <a:ea typeface="+mn-ea"/>
              </a:rPr>
              <a:t>)</a:t>
            </a:r>
          </a:p>
        </p:txBody>
      </p:sp>
      <p:pic>
        <p:nvPicPr>
          <p:cNvPr id="13316" name="Picture 2" descr="http://t3.gstatic.com/images?q=tbn:ANd9GcT6R0crhi6KxnXaWpjOyHLjMGSPmPgXCMQ23w28VquN1BTkHYYV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828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Patients with B-cell defects  are subject to: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5257800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lang="en-US" sz="4400" dirty="0" smtClean="0">
                <a:latin typeface="Times New Roman" pitchFamily="18" charset="0"/>
                <a:ea typeface="+mn-ea"/>
                <a:cs typeface="Times New Roman" pitchFamily="18" charset="0"/>
              </a:rPr>
              <a:t>Recurrent bacterial infections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but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Display normal immunity to most viral fungal  infections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         because: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T-cells are unaffected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4000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Diverse spectrum  ranging from: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-	Complete absence of B-cells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-	Complete  absence of plasma cells </a:t>
            </a:r>
          </a:p>
          <a:p>
            <a:pPr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Low or absent </a:t>
            </a:r>
            <a:r>
              <a:rPr lang="en-US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immunoglobulins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Selective absence of certain </a:t>
            </a:r>
            <a:r>
              <a:rPr lang="en-US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immunoglobulins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-X-linked disease: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 Females : carriers (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normal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 Males :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manifest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the disease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686800" cy="4267200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The  most  common  80 to 90 percent</a:t>
            </a:r>
            <a:endParaRPr lang="en-US" sz="3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Defect  in  Bruton  tyrosine  kinase (BTK)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The defect involves a </a:t>
            </a:r>
            <a:r>
              <a:rPr lang="en-US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block in maturation of  pre- B- cells to mature B-cells in bone marrow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228600" y="838200"/>
            <a:ext cx="8763000" cy="838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3600" b="0">
              <a:solidFill>
                <a:srgbClr val="F4F8BE"/>
              </a:solidFill>
              <a:latin typeface="Times New Roman" charset="0"/>
              <a:cs typeface="Times New Roman" charset="0"/>
            </a:endParaRPr>
          </a:p>
          <a:p>
            <a:endParaRPr lang="en-US" sz="3600" b="0">
              <a:solidFill>
                <a:srgbClr val="F4F8BE"/>
              </a:solidFill>
              <a:latin typeface="Times New Roman" charset="0"/>
              <a:cs typeface="Times New Roman" charset="0"/>
            </a:endParaRPr>
          </a:p>
          <a:p>
            <a:endParaRPr lang="en-US" sz="3600" b="0">
              <a:solidFill>
                <a:srgbClr val="F4F8BE"/>
              </a:solidFill>
              <a:latin typeface="Times New Roman" charset="0"/>
              <a:cs typeface="Times New Roman" charset="0"/>
            </a:endParaRPr>
          </a:p>
          <a:p>
            <a:r>
              <a:rPr lang="en-US" sz="3600" b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X-linked agammaglobulinaemia (XLA) or 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Bruton’s hypogammaglobulinaemia</a:t>
            </a:r>
          </a:p>
          <a:p>
            <a:r>
              <a:rPr lang="en-US" sz="3600" b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(Congenital disease)</a:t>
            </a:r>
          </a:p>
          <a:p>
            <a:endParaRPr lang="en-US" sz="3600" b="0">
              <a:solidFill>
                <a:srgbClr val="F4F8BE"/>
              </a:solidFill>
              <a:latin typeface="Times New Roman" charset="0"/>
              <a:cs typeface="Times New Roman" charset="0"/>
            </a:endParaRPr>
          </a:p>
          <a:p>
            <a:endParaRPr lang="en-US" sz="3600" b="0">
              <a:solidFill>
                <a:srgbClr val="F4F8BE"/>
              </a:solidFill>
              <a:latin typeface="Times New Roman" charset="0"/>
              <a:cs typeface="Times New Roman" charset="0"/>
            </a:endParaRPr>
          </a:p>
          <a:p>
            <a:endParaRPr lang="en-US" sz="3600" b="0">
              <a:solidFill>
                <a:srgbClr val="F4F8BE"/>
              </a:solidFill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 -  Reduced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B-cell counts to 0.1 percent     </a:t>
            </a:r>
            <a:endParaRPr lang="en-US" sz="3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(normally  </a:t>
            </a: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5-15 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percent)</a:t>
            </a:r>
            <a:endParaRPr lang="en-US" sz="3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-  </a:t>
            </a: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Absence 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of </a:t>
            </a:r>
            <a:r>
              <a:rPr lang="en-US" sz="360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Immunoglobulins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- Affected children suffer from recurrent </a:t>
            </a:r>
            <a:r>
              <a:rPr lang="en-US" sz="360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pyogenic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bacterial infections</a:t>
            </a:r>
            <a:endParaRPr lang="en-US" sz="36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12954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400" b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Features of XLA</a:t>
            </a:r>
            <a:endParaRPr lang="en-US" sz="4400" b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4000" dirty="0" smtClean="0">
                <a:latin typeface="Times New Roman" pitchFamily="18" charset="0"/>
                <a:ea typeface="+mn-ea"/>
                <a:cs typeface="Times New Roman" pitchFamily="18" charset="0"/>
              </a:rPr>
              <a:t>IgA  deficiency   (1:700)</a:t>
            </a:r>
          </a:p>
          <a:p>
            <a:pPr>
              <a:buFont typeface="Arial" charset="0"/>
              <a:buNone/>
              <a:defRPr/>
            </a:pPr>
            <a:endParaRPr lang="en-US" sz="4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 smtClean="0">
                <a:latin typeface="+mn-lt"/>
                <a:ea typeface="+mn-ea"/>
              </a:rPr>
              <a:t>	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Most  are  asymptomatic: but may have increased  incidence  of respiratory tract infections (R.T.I)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	Some have recurrent R.T.I and gastrointestinal tract symptoms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 wrap="none"/>
          <a:lstStyle/>
          <a:p>
            <a:pPr>
              <a:defRPr/>
            </a:pPr>
            <a:r>
              <a:rPr lang="en-US" sz="40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Selective immunoglobulin deficiency</a:t>
            </a:r>
            <a:br>
              <a:rPr lang="en-US" sz="40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(Congenital disease)</a:t>
            </a: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381000" y="1905000"/>
            <a:ext cx="8229600" cy="3886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sz="4000" b="0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US" sz="4000" b="0">
                <a:latin typeface="Times New Roman" charset="0"/>
                <a:cs typeface="Times New Roman" charset="0"/>
              </a:rPr>
              <a:t>Characterized by: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endParaRPr lang="en-US" sz="4000" b="0"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sz="4000" b="0">
                <a:latin typeface="Times New Roman" charset="0"/>
                <a:cs typeface="Times New Roman" charset="0"/>
              </a:rPr>
              <a:t>		-  Markedly elevated IgM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sz="4000" b="0">
                <a:latin typeface="Times New Roman" charset="0"/>
                <a:cs typeface="Times New Roman" charset="0"/>
              </a:rPr>
              <a:t>		-  Low IgG, IgA &amp; IgE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endParaRPr lang="en-US" sz="4000" b="0"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sz="4000" b="0">
                <a:latin typeface="Times New Roman" charset="0"/>
                <a:cs typeface="Times New Roman" charset="0"/>
              </a:rPr>
              <a:t>            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endParaRPr lang="en-US" sz="4000" b="0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sz="40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                          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81000" y="533400"/>
            <a:ext cx="7239000" cy="762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0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X- linked  hyper-</a:t>
            </a:r>
            <a:r>
              <a:rPr lang="en-US" sz="4000" b="0" dirty="0" err="1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IgM</a:t>
            </a:r>
            <a:r>
              <a:rPr lang="en-US" sz="40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Syndrome</a:t>
            </a:r>
          </a:p>
          <a:p>
            <a:pPr>
              <a:defRPr/>
            </a:pPr>
            <a:r>
              <a:rPr lang="en-US" sz="40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(Congenital disease)</a:t>
            </a: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                       </a:t>
            </a:r>
          </a:p>
        </p:txBody>
      </p:sp>
      <p:pic>
        <p:nvPicPr>
          <p:cNvPr id="19460" name="Picture 2" descr="http://t1.gstatic.com/images?q=tbn:ANd9GcTbrUSFfTP1aydJ6sC_kYhfhiBwSZNTKItqGUJo0aXElfM7ap_P-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13716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208438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Management of immunoglobulin   deficiencies: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657600"/>
            <a:ext cx="8229600" cy="20574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 *Periodic intravenous immunoglobulin      (IVIG)  reduces infectious complications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     </a:t>
            </a:r>
            <a:endParaRPr lang="en-US" sz="3600" i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600">
                <a:solidFill>
                  <a:srgbClr val="FFFF00"/>
                </a:solidFill>
                <a:latin typeface="Times New Roman" charset="0"/>
              </a:rPr>
              <a:t>Lecture Objectives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00600"/>
          </a:xfrm>
        </p:spPr>
        <p:txBody>
          <a:bodyPr/>
          <a:lstStyle/>
          <a:p>
            <a:r>
              <a:rPr lang="en-US" sz="2600">
                <a:latin typeface="Times New Roman" charset="0"/>
                <a:cs typeface="Times New Roman" charset="0"/>
              </a:rPr>
              <a:t>Identify that Immunodeficiency is due to a defect in the immune function.</a:t>
            </a:r>
          </a:p>
          <a:p>
            <a:r>
              <a:rPr lang="en-US" sz="2600">
                <a:latin typeface="Times New Roman" charset="0"/>
                <a:cs typeface="Times New Roman" charset="0"/>
              </a:rPr>
              <a:t>Describe the classification of Immunodeficiency.</a:t>
            </a:r>
          </a:p>
          <a:p>
            <a:r>
              <a:rPr lang="en-US" sz="2600">
                <a:latin typeface="Times New Roman" charset="0"/>
                <a:cs typeface="Times New Roman" charset="0"/>
              </a:rPr>
              <a:t>Explain the presentations of different types of Immuno-deficiencies (e.g. recurrent infections).</a:t>
            </a:r>
          </a:p>
          <a:p>
            <a:r>
              <a:rPr lang="en-US" sz="2600">
                <a:latin typeface="Times New Roman" charset="0"/>
                <a:cs typeface="Times New Roman" charset="0"/>
              </a:rPr>
              <a:t>Understand the varieties of immune system deficiencies involving defects in :</a:t>
            </a:r>
          </a:p>
          <a:p>
            <a:pPr>
              <a:buFont typeface="Arial" charset="0"/>
              <a:buNone/>
            </a:pPr>
            <a:r>
              <a:rPr lang="en-US" sz="2600">
                <a:latin typeface="Times New Roman" charset="0"/>
                <a:cs typeface="Times New Roman" charset="0"/>
              </a:rPr>
              <a:t>	-	T cells, B cells, phagocytes and complement.</a:t>
            </a:r>
          </a:p>
          <a:p>
            <a:r>
              <a:rPr lang="en-US" sz="2600">
                <a:latin typeface="Times New Roman" charset="0"/>
                <a:cs typeface="Times New Roman" charset="0"/>
              </a:rPr>
              <a:t>Know the laboratory investigations for immunodeficiency disorders </a:t>
            </a:r>
          </a:p>
          <a:p>
            <a:endParaRPr lang="en-US" sz="2400">
              <a:latin typeface="Times New Roman" charset="0"/>
              <a:cs typeface="Times New Roman" charset="0"/>
            </a:endParaRPr>
          </a:p>
          <a:p>
            <a:endParaRPr lang="en-US" sz="240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609600" y="304800"/>
            <a:ext cx="81534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36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Severe Combine Immunodeficiency (SCID)</a:t>
            </a:r>
          </a:p>
          <a:p>
            <a:pPr>
              <a:defRPr/>
            </a:pPr>
            <a:r>
              <a:rPr lang="en-US" sz="36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(Congenital disease)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85800" y="1828800"/>
            <a:ext cx="80772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Causes of  SCID:</a:t>
            </a:r>
          </a:p>
          <a:p>
            <a:r>
              <a:rPr lang="en-US" sz="3200" b="0">
                <a:latin typeface="Times New Roman" charset="0"/>
                <a:cs typeface="Times New Roman" charset="0"/>
              </a:rPr>
              <a:t>  Enzyme deficiencies: </a:t>
            </a:r>
          </a:p>
          <a:p>
            <a:endParaRPr lang="en-US" b="0"/>
          </a:p>
          <a:p>
            <a:r>
              <a:rPr lang="en-US" b="0">
                <a:latin typeface="Times New Roman" charset="0"/>
                <a:cs typeface="Times New Roman" charset="0"/>
              </a:rPr>
              <a:t>  1. 	ADA (adenosine deaminase ) deficiency</a:t>
            </a:r>
          </a:p>
          <a:p>
            <a:r>
              <a:rPr lang="en-US" b="0">
                <a:latin typeface="Times New Roman" charset="0"/>
                <a:cs typeface="Times New Roman" charset="0"/>
              </a:rPr>
              <a:t> </a:t>
            </a:r>
          </a:p>
          <a:p>
            <a:r>
              <a:rPr lang="en-US" b="0">
                <a:latin typeface="Times New Roman" charset="0"/>
                <a:cs typeface="Times New Roman" charset="0"/>
              </a:rPr>
              <a:t>   2.	PNP </a:t>
            </a:r>
            <a:r>
              <a:rPr lang="en-US" b="0"/>
              <a:t>(</a:t>
            </a:r>
            <a:r>
              <a:rPr lang="en-US" b="0">
                <a:latin typeface="Times New Roman" charset="0"/>
                <a:cs typeface="Times New Roman" charset="0"/>
              </a:rPr>
              <a:t>purine phosphorylase) deficiency</a:t>
            </a:r>
          </a:p>
          <a:p>
            <a:r>
              <a:rPr lang="en-US" b="0">
                <a:latin typeface="Times New Roman" charset="0"/>
                <a:cs typeface="Times New Roman" charset="0"/>
              </a:rPr>
              <a:t>	Toxic metabolites	accumulate in T and B cells</a:t>
            </a:r>
          </a:p>
          <a:p>
            <a:r>
              <a:rPr lang="en-US" b="0"/>
              <a:t>	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Features of SCID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Times New Roman" charset="0"/>
                <a:cs typeface="Times New Roman" charset="0"/>
              </a:rPr>
              <a:t>-	Increased susceptibility to :viral, fungal, bacterial protozoal infections  (starting at 3 months of age)</a:t>
            </a:r>
          </a:p>
          <a:p>
            <a:endParaRPr lang="en-US" sz="2800"/>
          </a:p>
        </p:txBody>
      </p:sp>
      <p:pic>
        <p:nvPicPr>
          <p:cNvPr id="22531" name="Picture 2" descr="http://www.pc.maricopa.edu/Biology/rcotter/BIO%20205/LessonBuilders/Chapter%2016LB/cow95289_16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47800"/>
            <a:ext cx="8229600" cy="1143000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Management of SCID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696200" cy="2133600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1. Infusion of purified enzymes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2. Gene therapy  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0" name="AutoShape 2" descr="data:image/jpg;base64,/9j/4AAQSkZJRgABAQAAAQABAAD/2wCEAAkGBhESERMUEhQWFRQWGBUXGBgWFRgZGBUXGRwYFxUXFhcZHCYeGBkjGhUWHzEgIycpLCwvGR8xNTEqNSYsLCkBCQoKDgwOGg8PGiokHyQqKTQsLC8sLCkpLSwvKSwvLCovKiwpLCwsKiosLCwsNCw1LCwpNC8pKSwsKSwsLCwpKf/AABEIAOEA4AMBIgACEQEDEQH/xAAbAAEAAgMBAQAAAAAAAAAAAAAABAUCAwYHAf/EAEYQAAEDAgMGAwMHCgQGAwAAAAEAAhEDIQQSMQUGIkFRYRMycRSBkSMzQlKhsfAVU1RigpKTwdHSB0NyohYkNHPh8USys//EABkBAQADAQEAAAAAAAAAAAAAAAABAgMEBf/EACIRAAMAAgMBAQACAwAAAAAAAAABAgMREiExBEEiYRNRgf/aAAwDAQACEQMRAD8A9mxOIy5iTAAJPYASSq8byUbfKi5IEgiSAS4XGoA01uOomdiWAlwIkGxB5giCFB/I9CI8JkX1aDrY69eZ526Khsl0Zf8AEFLh+VAziWyCMwkNkSNJcPj0WA3noW+VF8pmHRDgCDOWIgi6ydsmgQ0GkwhshstByg6gToEGyaH5qn+43rPTqhPEzpbcpueGCpxmeEgh1hJkESLdVL8Z3VQ6WzqTXBzabQ4aOgT9Lnr9N37x6qShKkz8Z3VPGd1WCj4zH06QBqOygmBYm+vIINIl+M7qnjO6qAdr0Jjxac/6x279x8R1QbYoW+VZcgAZhJJOUADXUj4oNIn+M7qnjO6qAdsYcTNWmI14x6H7V9r7WoMEuqMAgHzA2IkEAXNiDbqg0ia7EECSYA9LKorb54dv+YSNMzWOLZ7OiD7pVNvzjnTSogw13E79YAw0HtIJj0XIuxZfJ9w005cvssAuzF86qeVM5MmXVOZS6PWMHtRtVuam8Ob1H8xyW/xndV5tuhj3MxDRoHktcBoTEgx8fgvRlhmx/wCOtG2Kla7XZKw7yRdbVpwuh9VuVERXoREUlQiIgCIiAIiIAiIgIdfzFYLOv5isFQ6J8CIigsEREAWFSk12oB1FxyIgj3iywxeIFOm95BIY1zoGpygmBPOy0HF1v0d38Sl/cpIbH5Gw9vkmWmOEc4m37I+CzbsuiDIpMBkGzBqCCDpyIHwCw9srfo7v4lL+5PbK36O7+JS/uQjoyGyqEz4VOb3yNm9zeOa+1Nl0Heakw8rsabRl6dAB7gsPbK36O7+JS/uT2yt+ju/iUv7kG0U++Wx31AyrTEupyCBqW6yPQz8VwhbBMECeTpkfAGV6n7ZW/R3fxKX9yiVXE1aIdQDA57gXHwnTFOo4CxJ1aDPZdWL6HC4tHNkw7rlLOe3O2I41BVcCGtkgkRmcbWHIAfz6hdyvgC+rHJkeR7Zvjx8Fok4XQ+q3LThdD6rcqozr0IiKSoREQBERAEREAREQEOv5isFnX8xWCodE+BERQWAVJT2/V0dhaodyAvYZA43AsHPgdQCbQYu1qrYljIDnNbOmZwE3a20/rPYPVw6qSGUuLxhxFJ9KrhauR9NweIIJ4HHK0geaQGza5ETqpNHbNQwPZaoExpAA5RYcuX4O7bWZ9Csyk6mKrqbwzObZiCBmgyB3Gmql+1MjMXti5JkRaZOthY/A9EK/pCbtWoajWChUALgC8iGgcV9L6DtfXQmyWLHgiQQQeYuEe8AEnQAk+guULGSKDW23h2HK6oA61ryJuJgWJCx/L+G/ODWNDMyQABF5IMRrBiYKDaLBV20qpFbCgNc6aj5LRLWRRrXeZsDMDvbmJj7e3hbQpMcwBz6nkBmIgHM7nABFucrj8Xt6uST49SRqQ4NHoGAge7iK3x4KtbMMmZS+PrPSUXK7q7zOqOFKqcxIlj+sag911SzuHD0zSLVraJOF0Pqty04XQ+q3KEZ16ERFJUIiIAiIgCIiAIiICHX8xWCzr+YrBUOifAiIoLBRMdsulWy+I3NlnLc2mJ7HQazoFLRAVTd18LEeEDaDLn3014r6A+t1sqbv4dwANOQNJc/9Y/WueI3/AKKxRSRpGjBYFlJuSm3K2SYkm511JW4hfUUElBX2XiCajW08L4bjADmO8sZRIHPKGiAY4RpJWzFYDEFsNZhpLYJLOZzTAINpymDPvVrisYymAXuibAXJcejGiXOPYAlV9SvXeSQHUWWIcchdl+mS3iDXCAWzNi6WyIQhSmc/vpRc2phnO0yZTGmYGTHa65NvCSHa/f3XqdXY1F9I03S5ruLMXFzi6PNmJN4jtFgIVA/cMzw1jl5S0Ehehhzyp41+HFkw1ybS3sot06BdiacfWLv2Yiff/Jelqs2VsClQa4DiLrOc7V3IrXVpVqZIouLwIhj3TlcdAXkF2QNJdDiTIYAYNubPkV1tHRgxuV3+nQYXQ+q3Kt2ftRjjkM06hmGVBDjGuW5a8DqwuCslmitehERSVCIiAIiIAiIgCIiAh1/MVgs6/mKwVDonwIigUduYd4kVG6TeQYgmYN9AUJJ6+OcACSQALkmwA6kqGNtUMod4jQDMTY2Lm6G8y1w9x6LmN8dq+IaNNh+Tc0VTbzSeCQeQAmD1HRXxw7riZ5MiieReVd7cK36ZI+sGOLfc6IPulWWFxbKjQ6m4OaeY/Fl5S7FufJ58pjTlMi/3dld7l49za4byfIcOWYQQR8V1ZPmSnaOeM9cv5aO7xWMZTAL3ATYC5Lj0a0XcewBKjeJXqeUeCz6zgHVT/pZdrPV2Y9WBZbO2TToyW5nOMy+o4vqGSXEF5vlknhFhyCmriOsjYXZ7KZLgCXkQXuJc9w6FxvH6ogDkApBdFzYC89F9RCdFDg94GNaB4dQCRDS3ipglshzdQ1oc4z0YQNBO6rvPTa5zclUlrsphloGrteto17CVcSkoRplR/wATUrjLUkTfJwi8AzMETFwY7wCRM2XUa6mC2TJdJcILnglryR/qBHaIFgFLlfAOiE6NnsjKjC2o0PaTo4SOx9e60exV6XzL/Eb+brOJI/01ruH7Yf6hTcLofVblZGFekDDbYY5wY8GlUOjKkAu/0OBLan7JMc4U17wASSABck2AHUlYYnDMqNLXtDmnUOEj4FcFvdFDwcHSLhSa3OQ97qhPEcrS55LnNEGxJ5dAtMcc60ZXXFbOmrb6YNp+cJH1gxxb7nRB90q2wmNp1Wh9Nwc08x+LLxo4tz5PPlMG3LUX+7sug3D2k5uIDPo1MwcOWYXBHxXTfzpTtGayVvs9LRQKW3cO5xaKjZBLYNrgwdeU2nqsvyzRiXPDbkcfDdrshsf1pHuK4zcmotWExTKjGvYZa4SDBEj0N1tQBERAQ6/mKwWdfzFYKh0T4FpODp24GWEDhFhEQLWEWhbkUFiMdm0bDw2W04G2uTa1rkn3rnd8NiuPh1aTfm25S1o0aLiAOQkrq0WkW4rkjPJjVzxZ4/kjykAdHTI7WBldVuZsV2cVXAhrZiRBc46mOQsPwV02Iw7PGpcDeIVJ4WyYDYvE8yp4C6Mn08p0kYRgae6Z9REXGdYREQBERAEREBJwuh9VuWnC6H1W5XRz16Fx+/exXvLK9MFxYMrgNcsyDHvK7BFpFuHtGdyqWmeIZI8pAHR0yO1gZXY7ibBf4njOBDWg5ZEFznamOQgD8FdFtRzG16Q8NkkmeC75DrA5DoYdry9AbMYl0wKT40macevnmPctr+jktJFFhpadGRwVMkEsZIuOEWNza1ruPxK+VNn0nRmpsMSRLWmCTmOo639Vz+JxZb/8zL8s4+Qk5TbwxMggTMwdQStGH2qQRnx7C1rgXDw8p4Xy5pNzpDI5yOsHmNTrKVJrQGtAa0aAAAD0A0Wa5OtnY1wdijIgZoq9c0DLZ0gjiAtLQNRNtgduUIbT8Zr32FpMkmAJ+FzqLoC2REQEOv5isFnX8xWCodE+BEVTS3iYQMzKrS5pcAWEyA3NqNLdfuuhOy2WnF4tlJhfUcGtGpP4uewVf/xLSyNcQ8ZgSAGk/Sc3l1LDfuJiQDze920DVqYcCWtNNtUA65nExMcwB7rq0Tt9meS+M7RMx+89M1qVTJXin4gyhzWh2cAS+nJNokTGq6HZe16WIbmpnTUGxHqF5Y2qXT+I7Dp6i6utzsS4YlonzZmnuIBBPcT9y7cnzyp2jmjNars9GREXnncEREAREQBERAScLofVblpwuh9VuV0c9ehaMZjadJhfUcGtGpP2ep7Bb1wP+IGKccRRpyQ1rc9vrEkT7gLepWuOOdaMslcZ2SNp73UjWo1MlcCkXmA5rQ/M0s+UpyTAmRMGV1GydtUsSzNSM9QbFp7hePsrOcOk+tvTp66q+3Gxbm4pgnzZmu7wAQfW66cmCVO0ZK6T7PRjsujMmmwm+rQdTJ+0L7+TaP5tmkeRunTTRV7t6KQJBZVkEizJmCRYz2WFPe/DnQVNYHAeLqQNYHouI6C2dg6Z1Y03zXaDxQGg+sACeywbs2iNKbBcGzQLgyDYdVGG22xmyuyZKbw6NfEJa0QdNL+5ZbL20zEF+QPAblu5pbOadAb2y80BYIiICHX8xWC+Y/Etp5nPOVoiSdBMAfaQor9rUA4tNRgcCGkFwBkxFj6hUOhPolotOHxlN85HtdABOUgwHTluOuU/BblBIlc/vXsF1cNqU/nGSI+s3WB3BXQIrTTl7RW4VrTPJqmzqmYjw6jXTcZT+B+PRdPulsc0nh9YFjjIph2jp/W0zG3CYNhEi66jEPPjURJgirImxgNiVJewOBDgCDYgiQR3B1WtZqa1/WjKcOntmupimNMOc0GQILgLmABfmZHxCzp1A4BzSC0gEEGQQbggjUELmcZhHVHNNTBOcWgC1YBptAPXhGl9SexN9s15LINM08pyBszZoABBjTl7libJkpERQWCIiAIiICThdD6pTxlNwkPaRJEyNW+Yeoi6YXQ+q57F0XVJD8CXRMfLa5nB7tB9YkwdCLK6OevS/O0aUB3iMgzBzCDBgxe9xC4/eHAVsY8up08r6AAMuBNQO4mBsWFrwb3+NxsivVbla3B+Gwxcvu1ruJ0y3NZznW7jlJHQK805aaKNKk0zxl+yqocR4dVp5tyE37aQu03K3YfSd41UZTBDWnUTq49z/RXm1NoZK1FvcmM0Z5a5oEamDB05WvAUz2x0/NVP9n9y2v6HS0UWFzpslIqR+8Tg4g0KhAcRLQ42DssDgu/nl0jmvjt6mAAmjXAOXWmBdxAaILpLjOg/mFzmheIqipvI0ZPka8va0tHh83ZjlMmzgGEnstbN5pJ/5fEWIA+T1kToTY6/D4AXaKFs7agrZvk6jMsfOMyzM6XvEcuymoCm28fk38DH3bLajg1kSJLi6wj74XO0qxqk/wDLYUkkGHPZmcRIbw5iQYIgnrous2js4Vmua4cJiYMfjoorN3aYLHBl2TlOYyJADovzDQCOllU1KhhxVIEU8NSEwJYbTJiW5rNGZxJnqbzCkDF40gxSp38pDxbTXiv9Lp9HqcuynuVhw2CwumZJdcyZPlgD3D+c2uHwGRoa0WE8+pLj9pKglP8AsqBicdb5GloJPifERPLSe3eBIwdfEFp8SkxrpiPE1EC9mnnm6aDqrP2d3RPZ3dEJ2v8AZTYuvUFejwXh8QC4XgO4raCDpz96tVGxNE+PQ9Kv3MU32d3RNFuSKavu5Sc4uzVASZJa8CblwBtcS4qdgsG2kwMaSQPrGT8VL9nd0T2d3RCu5NaLZ7O7ons7uiE8ka0Wz2d3RPZ3dEHJGtFs9nd0T2d3RByRtwuh9VuWqgwgXW1WRjXpWV31nV3MZUaxradN16eYkudVBvmFopj7Vn7Jifz7f4I/vX2j/wBVV/7VD/74hT1JUqquzMQ5zHGuJYSR8iOYLb8XQlbfZMT+fb/BH96sEQFHjcbWoPp56rHAm4LGMkdGl1QcWnbrCsm4ySB4b9dYEeuui1bV/wAn/us+5ynoS2tHP0d7Q4fMVRdolwAALhcuPJrTILv1SdFvxW8rafmY+OHyiTxNzTl+rcNnmQRyWv8AIWJkH2t9iTGS15kHiuIPoOUQI2U9kYkG+LcRIt4bdOYnWdL9u5Qg+095WO8rKhhzGGWx5swnW4GQ/YrhaMFTe2m0VHZngDM6IBdzgdJW9AEREARFpr4ymzzva2xPEQLDU3QFNS3oc54Y3D1TdoeeTCYkGAdGkm8TbSVc0MWx4lrgRMdCD9Ug3DuxusmYhpbmDgW3Mza2t+S5Xe7aVOn4VWm4Go8tLBALCGmc7ouQM1r8/hH8n1K2w2ktsusdiIxWGblccwr3DSWtgMPE76M8uq27U2YasQ8tgOHP6UXs4XtHoTpMrzrF7z4kmfHqCDeMrW+gYIHulxXUbp72mtNOsRmDS4PFg5o1noQuisFStmSyJvWiQzZzmtNZ2Je1rHuJDiSxopuyxAI4D4ehk6XJkurcbv8APN6LGBvI1JLndCQCAz3knsou8e3GVMHkYXAuruLmlrgQ0vqPGYxGpYdVydV5zwDAAER3Ekj3rTBjmp5PsjK6VcfD0HYG+3ivFOs0Mc7yuaeF3bn966teJ4UkVBl1lp/azNAPvmF6tiX4q3hgRlZybM/S8zhfTtE3mFTPjUNaJx030y2RVdIYwsJeabXZgAGAkBviHMczjeaZbyFwesDGpXxniANp0xTz3cXXyZosOuW89bRa/OalsiIgCIuU3n3uNKoaNEgOAl74nLzDWg2zReTYd1aIdvSK1SlbZb4fEtONrsvmFHDk8JiC/ERxRB0PPkVaLyk70Ylrg8V335PILT7oFu8ALudib0Mq4d1SpwGn84LmI5gC5noFpkw1C2ys5OT1ovUXxplV+3ttNwtE1HCTo1v1nHQTyFiZ7LJJt6RdvS2zXt3FNYcPmnir02iGuNyHRMAwLG5srVeYY7enEvPzzmmxhkNa2eXU+rnX6K23U3xqOe2lWcHh1mviCD0ct389JbM1lTZ3KKNj9o06Dc9V2VsxME3gnkOxUdu8OGM/KttEzaJ0F+fb06rnNSxRQ27XpG4dLS0PDhdpBOUQeZJtGqww+3cPUfkZUa53IAzPm0Oh8p0QE9EWvEtcWODDDiDlPQxY/FAbFB2lsalXy+ICcp5EiRrBjlIB9wUI0NocqtA/suFzr7haPtX1lHaHOpQ/ddeXAxoIAbmHU29SBMqbGpFpAaAYID4BeCZM5nSSZM3XB737LFCvRjMWFkST9IE5o5DUGB1XZnD40B8VKZJe8tzA8LDOQGG8rf15H5V2Ga9A08UQ92YkOYIy9MtlfFSm1TKZE6nijyVkNkO1+/urzc/Dh2IaXAZG53uzRlDQBczYCRP7Mq5q7gkPaz2gcUloLLwIm+g1C6nYe79PDNIbLnHzOOpXZkzzx0jKZpvtHx2x8NUw7qbQ3w6pLpaZlx4szTN9LdhGgXEY7cXFNMNaKrRo4ODTHcH/AMrssZsam6o4U/knObLixoHmMF3Q1CA5oJGhdc6LKvjcRR84ZUbBOZgc1xiwZkMtzOJaAcwknQLkx5ax+eG9Ylkae+zndg7mmifGxJDWsBdEzEAklx7CfT7V1zdsYc/5tPn9NvIwefUKvpbTFdjslRjiWOcKOQtc4EcIe2pxFpkXAaDKgVtkVy57vZ6TnOBJzwGF/MwHE6tp5bC2aSCVF27e2RMqS+qbaw7YmqziyRxDiznK2Osnojds4ctDvFYA5rXiXAcLvKYNxMhVWH2SXub4+Hpw0kCAMmTIQAQHHMQ6wBEQ6bGQLV+xqBc1xptlsRbTKCG/AOMeqoWA23h7/LU+HXjba09Vvw+Lp1JyPa6InK4GJuNFHbsPDjSiwc/KOwHwAHpA6LfhsDTpz4bGszGTlAEnqYQG9eSby0XDE4ppBzFxI7gkER7l62qPeTdujiBne7w3NHzlrD9abQt8ORRXZlkl0lr8PKQ5uVdluFshlTxTVY17QGt4hIzRDvfynssaO59KZfjKWUTJaWh1teKZ0Xc7O2cyhTDKYho/ErbNlmp4orE1vfhuo0Qxoa2waAANYA01XIf4kUneHQd9Fr3A+pAy/cV2S0Y3BMqscyoJa7UfjmuXHXCkzTJPKWjxepZ7p5mR6cv6KVseg59Zgp6l7cvSRJJtyGnvXTYzcim1+UYqm0SOGplLhOliVfbt7uUKDi4PFWoLEyOHW0Dy6FdtZ449GKin00TsHSqvdUGJawtBZkAaCw2kuBcSZkkQQIi0zKkt2VQGlKmIM2Y3XropSLzzqb2afY6eXLkbljLGURAuBERHZY09nUmkFtNgI0IY0Ea6GP1j8SpCIQEREAREQBERAU+0MZlxNERoHRcyc2UWtyj7fcpr8c4AnwalgT9AzAJgQ8yTC14r/qKHpV+5inoS2vw5923C2oXeE45hTaXSfDAzPyuzZZiTUm1so+sJvaVTM1pgiQDB1E3g91mhQgpMKzDnB4bxwzL4dOM8QDkBkE+UwDey24fDvjNhq5c2XDLVmo2WktcA+RUBzNIkucOyg1sK+pgcM1lIVTkoyC/JAyCSHSCCQSJHXQrLCOxlJpazC0mjNIDXtaINuuogcr9kBYflYs+fpup/rt+Up/vNGZo7va0KdQxDHtDmODmnQtIIPoRYqtpY3F5mh1Bonn4lhwl0kgHmA3TmDe8QMDs/xMRXOV1N+YZn05YQ4MZAkOioIh3E0iSbISls6VFWxiqf1a7e8U6seo4Hn9wLZR2zSLgx003mwZUGUk9Gk8L/ANglCCctdeg17crtLHUggggggjQggH3LYiArmbAoB4fllwzQXOc6M05vMTqXOPvKsURAEREBBxOxqVQkuBuZID3AE5chkAxdnD6Lfg8FTpNy02hrb2vzJOpvqSt6IAiIgCIiAIiIAi5+lvbJh2HrtNvoEjlmM2sDPrHcLbV3m4HObQrEtDTDmZZDiWiDe/DMdxpyAkbaxOJYG+zsa8mRf6LjGUm44RxE+igbQ2viaVEVKwZT4r5TmcBn4WtbfOSzWO5spOM3jDHZRRrOIMWZaAQCZ98/DSQuO3y2ia2Ip2cGNpteGuEGXDMZHIxA9yvGL/K+O9FLvgtlrjt7MOa9Kq6lWmlnDYe0ecAOLqYdezRGbRdLg9rsxFFz8OQ4wYB5OiwcJtdeQMqOcJ/A7Dp7l0v+H+LcMTl5Pa8O7lsEH1v9i6smCVO0ZTdb7OxweMxjyc1JrRDwJPMeUm8wTPLSDzgVbd82tFRr2uqOzuHCWCmB9UPJGaOwJVnvhjHUsHVc2xIDZHLMQ0n4Eryx7i0taNIk99beltFlhwK/5N/8LXbT4o9E3V3jw2SnhmB9MsaGNFQ5i4C3n5uPdWOPxmMFQtpUmuGrXOMCBkzBx6njA92gF/KRUcHa9SOWUgSCOmi9j2VXL6NNx1cxpPrCZ8SjtE46b6ZTbZ3gqYfEUw8fJHPDacOe/hEZmnygOm4MddFW4Pe7DUq1V5p1W+M5rnuzh7QWtDGw0EhthJjnJXM7wYxz8RiKjrkOLGzyAOUf1VYXuiZv15n1J19NFrHzSl33so8tV51o9exm0HmiKuHAq84HNsHTvMW+7URa9WscK84hlMHizB5aWhnI3kGLWKp/8OMU4sqs+iMrh2zCSAn+I+JdloUweFxc53fLGUfaT8FzvDu+Gy7yajkRqG8dGi9tSmMQW+HlNMvaKRJg52Uny5p6RlEcl1Gxd46OKB8MkOGrXWcP6heTGqS5w5AwB6WmNJPVT928W9mJpEEk52t9WumQeui6a+eVPRRXSfZ68iIuE6AiIgCIiAIiIAiIgCKrx2JxTS806YeB5RIFss/WkmZ/29SRGrY/HBpLaDJ8oGaSTMSbiG6elzfmBeoqltbGZqcsZGYh8fV4YN3c+PrfKIiStBxGPj5tnpwz/wDpHX3husmAL1crvlu0+sW1qImo0QW/WGojuFZ4uvjAZpsaRkbYlol8uz/SkCAwj1KxOMx35inrp4vKesco/wBw6EK0W4e0VqVS0zzI7Kq5sop1Wn6uQ/YTp9q7rcrdl1GatUQ4iGt5tGpJ7lWtavjA52WmxwhscQbfLxDUmM039LHVfBi8bHzNObW8T0mTPqbTrHKTted0tFJx6e2ydtPZ7a9J9J2jhHodQfjC8t2pu9XonLUY4x5XsEgj8crL0WvXxcuyMbAcYmLtkAC7tSA4kxzHPT6yvjPDfNOmKtst+C7jqdTDMvqQeyrjyuCbx8u/04HYe6tau8S1zWfSc4RbmGjv1XqNKmGtDRoAAPQWCp62MxrWZhRY53Fwg3u54YNY8opyZ+kTyg7KOIxvEHU6eggh0AmWgzcnTOfgL84yZHb7JmOJzG9u6tQVH1qTS9j7vaNQeZA5jn2XMYfY9V7sradQ9i2Pi7/wvTKeLxxIBoU26X8SY8s2H7X4F9uExOLL2ipSY1l5IeHHS3Mc+x56QM2k/Q0taKPF3tM07rbC9mpQ6M7jLo0HIAdgFjvZsA4qkMtqjDLZ0PVp9VeIseb5cv004LjxPG8Vsqs10Op1Gv5wwkHuP/a6fc7dSoKja1Vpa1t2h3mc7kT0A6LvUW1fQ6WtGaxa9YREXMb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98425" y="-1041400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AutoShape 4" descr="data:image/jpg;base64,/9j/4AAQSkZJRgABAQAAAQABAAD/2wCEAAkGBhESERMUEhQWFRQWGBUXGBgWFRgZGBUXGRwYFxUXFhcZHCYeGBkjGhUWHzEgIycpLCwvGR8xNTEqNSYsLCkBCQoKDgwOGg8PGiokHyQqKTQsLC8sLCkpLSwvKSwvLCovKiwpLCwsKiosLCwsNCw1LCwpNC8pKSwsKSwsLCwpKf/AABEIAOEA4AMBIgACEQEDEQH/xAAbAAEAAgMBAQAAAAAAAAAAAAAABAUCAwYHAf/EAEYQAAEDAgMGAwMHCgQGAwAAAAEAAhEDIQQSMQUGIkFRYRMycRSBkSMzQlKhsfAVU1RigpKTwdHSB0NyohYkNHPh8USys//EABkBAQADAQEAAAAAAAAAAAAAAAABAgMEBf/EACIRAAMAAgMBAQACAwAAAAAAAAABAgMREiExBEEiYRNRgf/aAAwDAQACEQMRAD8A9mxOIy5iTAAJPYASSq8byUbfKi5IEgiSAS4XGoA01uOomdiWAlwIkGxB5giCFB/I9CI8JkX1aDrY69eZ526Khsl0Zf8AEFLh+VAziWyCMwkNkSNJcPj0WA3noW+VF8pmHRDgCDOWIgi6ydsmgQ0GkwhshstByg6gToEGyaH5qn+43rPTqhPEzpbcpueGCpxmeEgh1hJkESLdVL8Z3VQ6WzqTXBzabQ4aOgT9Lnr9N37x6qShKkz8Z3VPGd1WCj4zH06QBqOygmBYm+vIINIl+M7qnjO6qAdr0Jjxac/6x279x8R1QbYoW+VZcgAZhJJOUADXUj4oNIn+M7qnjO6qAdsYcTNWmI14x6H7V9r7WoMEuqMAgHzA2IkEAXNiDbqg0ia7EECSYA9LKorb54dv+YSNMzWOLZ7OiD7pVNvzjnTSogw13E79YAw0HtIJj0XIuxZfJ9w005cvssAuzF86qeVM5MmXVOZS6PWMHtRtVuam8Ob1H8xyW/xndV5tuhj3MxDRoHktcBoTEgx8fgvRlhmx/wCOtG2Kla7XZKw7yRdbVpwuh9VuVERXoREUlQiIgCIiAIiIAiIgIdfzFYLOv5isFQ6J8CIigsEREAWFSk12oB1FxyIgj3iywxeIFOm95BIY1zoGpygmBPOy0HF1v0d38Sl/cpIbH5Gw9vkmWmOEc4m37I+CzbsuiDIpMBkGzBqCCDpyIHwCw9srfo7v4lL+5PbK36O7+JS/uQjoyGyqEz4VOb3yNm9zeOa+1Nl0Heakw8rsabRl6dAB7gsPbK36O7+JS/uT2yt+ju/iUv7kG0U++Wx31AyrTEupyCBqW6yPQz8VwhbBMECeTpkfAGV6n7ZW/R3fxKX9yiVXE1aIdQDA57gXHwnTFOo4CxJ1aDPZdWL6HC4tHNkw7rlLOe3O2I41BVcCGtkgkRmcbWHIAfz6hdyvgC+rHJkeR7Zvjx8Fok4XQ+q3LThdD6rcqozr0IiKSoREQBERAEREAREQEOv5isFnX8xWCodE+BERQWAVJT2/V0dhaodyAvYZA43AsHPgdQCbQYu1qrYljIDnNbOmZwE3a20/rPYPVw6qSGUuLxhxFJ9KrhauR9NweIIJ4HHK0geaQGza5ETqpNHbNQwPZaoExpAA5RYcuX4O7bWZ9Csyk6mKrqbwzObZiCBmgyB3Gmql+1MjMXti5JkRaZOthY/A9EK/pCbtWoajWChUALgC8iGgcV9L6DtfXQmyWLHgiQQQeYuEe8AEnQAk+guULGSKDW23h2HK6oA61ryJuJgWJCx/L+G/ODWNDMyQABF5IMRrBiYKDaLBV20qpFbCgNc6aj5LRLWRRrXeZsDMDvbmJj7e3hbQpMcwBz6nkBmIgHM7nABFucrj8Xt6uST49SRqQ4NHoGAge7iK3x4KtbMMmZS+PrPSUXK7q7zOqOFKqcxIlj+sag911SzuHD0zSLVraJOF0Pqty04XQ+q3KEZ16ERFJUIiIAiIgCIiAIiICHX8xWCzr+YrBUOifAiIoLBRMdsulWy+I3NlnLc2mJ7HQazoFLRAVTd18LEeEDaDLn3014r6A+t1sqbv4dwANOQNJc/9Y/WueI3/AKKxRSRpGjBYFlJuSm3K2SYkm511JW4hfUUElBX2XiCajW08L4bjADmO8sZRIHPKGiAY4RpJWzFYDEFsNZhpLYJLOZzTAINpymDPvVrisYymAXuibAXJcejGiXOPYAlV9SvXeSQHUWWIcchdl+mS3iDXCAWzNi6WyIQhSmc/vpRc2phnO0yZTGmYGTHa65NvCSHa/f3XqdXY1F9I03S5ruLMXFzi6PNmJN4jtFgIVA/cMzw1jl5S0Ehehhzyp41+HFkw1ybS3sot06BdiacfWLv2Yiff/Jelqs2VsClQa4DiLrOc7V3IrXVpVqZIouLwIhj3TlcdAXkF2QNJdDiTIYAYNubPkV1tHRgxuV3+nQYXQ+q3Kt2ftRjjkM06hmGVBDjGuW5a8DqwuCslmitehERSVCIiAIiIAiIgCIiAh1/MVgs6/mKwVDonwIigUduYd4kVG6TeQYgmYN9AUJJ6+OcACSQALkmwA6kqGNtUMod4jQDMTY2Lm6G8y1w9x6LmN8dq+IaNNh+Tc0VTbzSeCQeQAmD1HRXxw7riZ5MiieReVd7cK36ZI+sGOLfc6IPulWWFxbKjQ6m4OaeY/Fl5S7FufJ58pjTlMi/3dld7l49za4byfIcOWYQQR8V1ZPmSnaOeM9cv5aO7xWMZTAL3ATYC5Lj0a0XcewBKjeJXqeUeCz6zgHVT/pZdrPV2Y9WBZbO2TToyW5nOMy+o4vqGSXEF5vlknhFhyCmriOsjYXZ7KZLgCXkQXuJc9w6FxvH6ogDkApBdFzYC89F9RCdFDg94GNaB4dQCRDS3ipglshzdQ1oc4z0YQNBO6rvPTa5zclUlrsphloGrteto17CVcSkoRplR/wATUrjLUkTfJwi8AzMETFwY7wCRM2XUa6mC2TJdJcILnglryR/qBHaIFgFLlfAOiE6NnsjKjC2o0PaTo4SOx9e60exV6XzL/Eb+brOJI/01ruH7Yf6hTcLofVblZGFekDDbYY5wY8GlUOjKkAu/0OBLan7JMc4U17wASSABck2AHUlYYnDMqNLXtDmnUOEj4FcFvdFDwcHSLhSa3OQ97qhPEcrS55LnNEGxJ5dAtMcc60ZXXFbOmrb6YNp+cJH1gxxb7nRB90q2wmNp1Wh9Nwc08x+LLxo4tz5PPlMG3LUX+7sug3D2k5uIDPo1MwcOWYXBHxXTfzpTtGayVvs9LRQKW3cO5xaKjZBLYNrgwdeU2nqsvyzRiXPDbkcfDdrshsf1pHuK4zcmotWExTKjGvYZa4SDBEj0N1tQBERAQ6/mKwWdfzFYKh0T4FpODp24GWEDhFhEQLWEWhbkUFiMdm0bDw2W04G2uTa1rkn3rnd8NiuPh1aTfm25S1o0aLiAOQkrq0WkW4rkjPJjVzxZ4/kjykAdHTI7WBldVuZsV2cVXAhrZiRBc46mOQsPwV02Iw7PGpcDeIVJ4WyYDYvE8yp4C6Mn08p0kYRgae6Z9REXGdYREQBERAEREBJwuh9VuWnC6H1W5XRz16Fx+/exXvLK9MFxYMrgNcsyDHvK7BFpFuHtGdyqWmeIZI8pAHR0yO1gZXY7ibBf4njOBDWg5ZEFznamOQgD8FdFtRzG16Q8NkkmeC75DrA5DoYdry9AbMYl0wKT40macevnmPctr+jktJFFhpadGRwVMkEsZIuOEWNza1ruPxK+VNn0nRmpsMSRLWmCTmOo639Vz+JxZb/8zL8s4+Qk5TbwxMggTMwdQStGH2qQRnx7C1rgXDw8p4Xy5pNzpDI5yOsHmNTrKVJrQGtAa0aAAAD0A0Wa5OtnY1wdijIgZoq9c0DLZ0gjiAtLQNRNtgduUIbT8Zr32FpMkmAJ+FzqLoC2REQEOv5isFnX8xWCodE+BEVTS3iYQMzKrS5pcAWEyA3NqNLdfuuhOy2WnF4tlJhfUcGtGpP4uewVf/xLSyNcQ8ZgSAGk/Sc3l1LDfuJiQDze920DVqYcCWtNNtUA65nExMcwB7rq0Tt9meS+M7RMx+89M1qVTJXin4gyhzWh2cAS+nJNokTGq6HZe16WIbmpnTUGxHqF5Y2qXT+I7Dp6i6utzsS4YlonzZmnuIBBPcT9y7cnzyp2jmjNars9GREXnncEREAREQBERAScLofVblpwuh9VuV0c9ehaMZjadJhfUcGtGpP2ep7Bb1wP+IGKccRRpyQ1rc9vrEkT7gLepWuOOdaMslcZ2SNp73UjWo1MlcCkXmA5rQ/M0s+UpyTAmRMGV1GydtUsSzNSM9QbFp7hePsrOcOk+tvTp66q+3Gxbm4pgnzZmu7wAQfW66cmCVO0ZK6T7PRjsujMmmwm+rQdTJ+0L7+TaP5tmkeRunTTRV7t6KQJBZVkEizJmCRYz2WFPe/DnQVNYHAeLqQNYHouI6C2dg6Z1Y03zXaDxQGg+sACeywbs2iNKbBcGzQLgyDYdVGG22xmyuyZKbw6NfEJa0QdNL+5ZbL20zEF+QPAblu5pbOadAb2y80BYIiICHX8xWC+Y/Etp5nPOVoiSdBMAfaQor9rUA4tNRgcCGkFwBkxFj6hUOhPolotOHxlN85HtdABOUgwHTluOuU/BblBIlc/vXsF1cNqU/nGSI+s3WB3BXQIrTTl7RW4VrTPJqmzqmYjw6jXTcZT+B+PRdPulsc0nh9YFjjIph2jp/W0zG3CYNhEi66jEPPjURJgirImxgNiVJewOBDgCDYgiQR3B1WtZqa1/WjKcOntmupimNMOc0GQILgLmABfmZHxCzp1A4BzSC0gEEGQQbggjUELmcZhHVHNNTBOcWgC1YBptAPXhGl9SexN9s15LINM08pyBszZoABBjTl7libJkpERQWCIiAIiICThdD6pTxlNwkPaRJEyNW+Yeoi6YXQ+q57F0XVJD8CXRMfLa5nB7tB9YkwdCLK6OevS/O0aUB3iMgzBzCDBgxe9xC4/eHAVsY8up08r6AAMuBNQO4mBsWFrwb3+NxsivVbla3B+Gwxcvu1ruJ0y3NZznW7jlJHQK805aaKNKk0zxl+yqocR4dVp5tyE37aQu03K3YfSd41UZTBDWnUTq49z/RXm1NoZK1FvcmM0Z5a5oEamDB05WvAUz2x0/NVP9n9y2v6HS0UWFzpslIqR+8Tg4g0KhAcRLQ42DssDgu/nl0jmvjt6mAAmjXAOXWmBdxAaILpLjOg/mFzmheIqipvI0ZPka8va0tHh83ZjlMmzgGEnstbN5pJ/5fEWIA+T1kToTY6/D4AXaKFs7agrZvk6jMsfOMyzM6XvEcuymoCm28fk38DH3bLajg1kSJLi6wj74XO0qxqk/wDLYUkkGHPZmcRIbw5iQYIgnrous2js4Vmua4cJiYMfjoorN3aYLHBl2TlOYyJADovzDQCOllU1KhhxVIEU8NSEwJYbTJiW5rNGZxJnqbzCkDF40gxSp38pDxbTXiv9Lp9HqcuynuVhw2CwumZJdcyZPlgD3D+c2uHwGRoa0WE8+pLj9pKglP8AsqBicdb5GloJPifERPLSe3eBIwdfEFp8SkxrpiPE1EC9mnnm6aDqrP2d3RPZ3dEJ2v8AZTYuvUFejwXh8QC4XgO4raCDpz96tVGxNE+PQ9Kv3MU32d3RNFuSKavu5Sc4uzVASZJa8CblwBtcS4qdgsG2kwMaSQPrGT8VL9nd0T2d3RCu5NaLZ7O7ons7uiE8ka0Wz2d3RPZ3dEHJGtFs9nd0T2d3RByRtwuh9VuWqgwgXW1WRjXpWV31nV3MZUaxradN16eYkudVBvmFopj7Vn7Jifz7f4I/vX2j/wBVV/7VD/74hT1JUqquzMQ5zHGuJYSR8iOYLb8XQlbfZMT+fb/BH96sEQFHjcbWoPp56rHAm4LGMkdGl1QcWnbrCsm4ySB4b9dYEeuui1bV/wAn/us+5ynoS2tHP0d7Q4fMVRdolwAALhcuPJrTILv1SdFvxW8rafmY+OHyiTxNzTl+rcNnmQRyWv8AIWJkH2t9iTGS15kHiuIPoOUQI2U9kYkG+LcRIt4bdOYnWdL9u5Qg+095WO8rKhhzGGWx5swnW4GQ/YrhaMFTe2m0VHZngDM6IBdzgdJW9AEREARFpr4ymzzva2xPEQLDU3QFNS3oc54Y3D1TdoeeTCYkGAdGkm8TbSVc0MWx4lrgRMdCD9Ug3DuxusmYhpbmDgW3Mza2t+S5Xe7aVOn4VWm4Go8tLBALCGmc7ouQM1r8/hH8n1K2w2ktsusdiIxWGblccwr3DSWtgMPE76M8uq27U2YasQ8tgOHP6UXs4XtHoTpMrzrF7z4kmfHqCDeMrW+gYIHulxXUbp72mtNOsRmDS4PFg5o1noQuisFStmSyJvWiQzZzmtNZ2Je1rHuJDiSxopuyxAI4D4ehk6XJkurcbv8APN6LGBvI1JLndCQCAz3knsou8e3GVMHkYXAuruLmlrgQ0vqPGYxGpYdVydV5zwDAAER3Ekj3rTBjmp5PsjK6VcfD0HYG+3ivFOs0Mc7yuaeF3bn966teJ4UkVBl1lp/azNAPvmF6tiX4q3hgRlZybM/S8zhfTtE3mFTPjUNaJx030y2RVdIYwsJeabXZgAGAkBviHMczjeaZbyFwesDGpXxniANp0xTz3cXXyZosOuW89bRa/OalsiIgCIuU3n3uNKoaNEgOAl74nLzDWg2zReTYd1aIdvSK1SlbZb4fEtONrsvmFHDk8JiC/ERxRB0PPkVaLyk70Ylrg8V335PILT7oFu8ALudib0Mq4d1SpwGn84LmI5gC5noFpkw1C2ys5OT1ovUXxplV+3ttNwtE1HCTo1v1nHQTyFiZ7LJJt6RdvS2zXt3FNYcPmnir02iGuNyHRMAwLG5srVeYY7enEvPzzmmxhkNa2eXU+rnX6K23U3xqOe2lWcHh1mviCD0ct389JbM1lTZ3KKNj9o06Dc9V2VsxME3gnkOxUdu8OGM/KttEzaJ0F+fb06rnNSxRQ27XpG4dLS0PDhdpBOUQeZJtGqww+3cPUfkZUa53IAzPm0Oh8p0QE9EWvEtcWODDDiDlPQxY/FAbFB2lsalXy+ICcp5EiRrBjlIB9wUI0NocqtA/suFzr7haPtX1lHaHOpQ/ddeXAxoIAbmHU29SBMqbGpFpAaAYID4BeCZM5nSSZM3XB737LFCvRjMWFkST9IE5o5DUGB1XZnD40B8VKZJe8tzA8LDOQGG8rf15H5V2Ga9A08UQ92YkOYIy9MtlfFSm1TKZE6nijyVkNkO1+/urzc/Dh2IaXAZG53uzRlDQBczYCRP7Mq5q7gkPaz2gcUloLLwIm+g1C6nYe79PDNIbLnHzOOpXZkzzx0jKZpvtHx2x8NUw7qbQ3w6pLpaZlx4szTN9LdhGgXEY7cXFNMNaKrRo4ODTHcH/AMrssZsam6o4U/knObLixoHmMF3Q1CA5oJGhdc6LKvjcRR84ZUbBOZgc1xiwZkMtzOJaAcwknQLkx5ax+eG9Ylkae+zndg7mmifGxJDWsBdEzEAklx7CfT7V1zdsYc/5tPn9NvIwefUKvpbTFdjslRjiWOcKOQtc4EcIe2pxFpkXAaDKgVtkVy57vZ6TnOBJzwGF/MwHE6tp5bC2aSCVF27e2RMqS+qbaw7YmqziyRxDiznK2Osnojds4ctDvFYA5rXiXAcLvKYNxMhVWH2SXub4+Hpw0kCAMmTIQAQHHMQ6wBEQ6bGQLV+xqBc1xptlsRbTKCG/AOMeqoWA23h7/LU+HXjba09Vvw+Lp1JyPa6InK4GJuNFHbsPDjSiwc/KOwHwAHpA6LfhsDTpz4bGszGTlAEnqYQG9eSby0XDE4ppBzFxI7gkER7l62qPeTdujiBne7w3NHzlrD9abQt8ORRXZlkl0lr8PKQ5uVdluFshlTxTVY17QGt4hIzRDvfynssaO59KZfjKWUTJaWh1teKZ0Xc7O2cyhTDKYho/ErbNlmp4orE1vfhuo0Qxoa2waAANYA01XIf4kUneHQd9Fr3A+pAy/cV2S0Y3BMqscyoJa7UfjmuXHXCkzTJPKWjxepZ7p5mR6cv6KVseg59Zgp6l7cvSRJJtyGnvXTYzcim1+UYqm0SOGplLhOliVfbt7uUKDi4PFWoLEyOHW0Dy6FdtZ449GKin00TsHSqvdUGJawtBZkAaCw2kuBcSZkkQQIi0zKkt2VQGlKmIM2Y3XropSLzzqb2afY6eXLkbljLGURAuBERHZY09nUmkFtNgI0IY0Ea6GP1j8SpCIQEREAREQBERAU+0MZlxNERoHRcyc2UWtyj7fcpr8c4AnwalgT9AzAJgQ8yTC14r/qKHpV+5inoS2vw5923C2oXeE45hTaXSfDAzPyuzZZiTUm1so+sJvaVTM1pgiQDB1E3g91mhQgpMKzDnB4bxwzL4dOM8QDkBkE+UwDey24fDvjNhq5c2XDLVmo2WktcA+RUBzNIkucOyg1sK+pgcM1lIVTkoyC/JAyCSHSCCQSJHXQrLCOxlJpazC0mjNIDXtaINuuogcr9kBYflYs+fpup/rt+Up/vNGZo7va0KdQxDHtDmODmnQtIIPoRYqtpY3F5mh1Bonn4lhwl0kgHmA3TmDe8QMDs/xMRXOV1N+YZn05YQ4MZAkOioIh3E0iSbISls6VFWxiqf1a7e8U6seo4Hn9wLZR2zSLgx003mwZUGUk9Gk8L/ANglCCctdeg17crtLHUggggggjQggH3LYiArmbAoB4fllwzQXOc6M05vMTqXOPvKsURAEREBBxOxqVQkuBuZID3AE5chkAxdnD6Lfg8FTpNy02hrb2vzJOpvqSt6IAiIgCIiAIiIAi5+lvbJh2HrtNvoEjlmM2sDPrHcLbV3m4HObQrEtDTDmZZDiWiDe/DMdxpyAkbaxOJYG+zsa8mRf6LjGUm44RxE+igbQ2viaVEVKwZT4r5TmcBn4WtbfOSzWO5spOM3jDHZRRrOIMWZaAQCZ98/DSQuO3y2ia2Ip2cGNpteGuEGXDMZHIxA9yvGL/K+O9FLvgtlrjt7MOa9Kq6lWmlnDYe0ecAOLqYdezRGbRdLg9rsxFFz8OQ4wYB5OiwcJtdeQMqOcJ/A7Dp7l0v+H+LcMTl5Pa8O7lsEH1v9i6smCVO0ZTdb7OxweMxjyc1JrRDwJPMeUm8wTPLSDzgVbd82tFRr2uqOzuHCWCmB9UPJGaOwJVnvhjHUsHVc2xIDZHLMQ0n4Eryx7i0taNIk99beltFlhwK/5N/8LXbT4o9E3V3jw2SnhmB9MsaGNFQ5i4C3n5uPdWOPxmMFQtpUmuGrXOMCBkzBx6njA92gF/KRUcHa9SOWUgSCOmi9j2VXL6NNx1cxpPrCZ8SjtE46b6ZTbZ3gqYfEUw8fJHPDacOe/hEZmnygOm4MddFW4Pe7DUq1V5p1W+M5rnuzh7QWtDGw0EhthJjnJXM7wYxz8RiKjrkOLGzyAOUf1VYXuiZv15n1J19NFrHzSl33so8tV51o9exm0HmiKuHAq84HNsHTvMW+7URa9WscK84hlMHizB5aWhnI3kGLWKp/8OMU4sqs+iMrh2zCSAn+I+JdloUweFxc53fLGUfaT8FzvDu+Gy7yajkRqG8dGi9tSmMQW+HlNMvaKRJg52Uny5p6RlEcl1Gxd46OKB8MkOGrXWcP6heTGqS5w5AwB6WmNJPVT928W9mJpEEk52t9WumQeui6a+eVPRRXSfZ68iIuE6AiIgCIiAIiIAiIgCKrx2JxTS806YeB5RIFss/WkmZ/29SRGrY/HBpLaDJ8oGaSTMSbiG6elzfmBeoqltbGZqcsZGYh8fV4YN3c+PrfKIiStBxGPj5tnpwz/wDpHX3husmAL1crvlu0+sW1qImo0QW/WGojuFZ4uvjAZpsaRkbYlol8uz/SkCAwj1KxOMx35inrp4vKesco/wBw6EK0W4e0VqVS0zzI7Kq5sop1Wn6uQ/YTp9q7rcrdl1GatUQ4iGt5tGpJ7lWtavjA52WmxwhscQbfLxDUmM039LHVfBi8bHzNObW8T0mTPqbTrHKTted0tFJx6e2ydtPZ7a9J9J2jhHodQfjC8t2pu9XonLUY4x5XsEgj8crL0WvXxcuyMbAcYmLtkAC7tSA4kxzHPT6yvjPDfNOmKtst+C7jqdTDMvqQeyrjyuCbx8u/04HYe6tau8S1zWfSc4RbmGjv1XqNKmGtDRoAAPQWCp62MxrWZhRY53Fwg3u54YNY8opyZ+kTyg7KOIxvEHU6eggh0AmWgzcnTOfgL84yZHb7JmOJzG9u6tQVH1qTS9j7vaNQeZA5jn2XMYfY9V7sradQ9i2Pi7/wvTKeLxxIBoU26X8SY8s2H7X4F9uExOLL2ipSY1l5IeHHS3Mc+x56QM2k/Q0taKPF3tM07rbC9mpQ6M7jLo0HIAdgFjvZsA4qkMtqjDLZ0PVp9VeIseb5cv004LjxPG8Vsqs10Op1Gv5wwkHuP/a6fc7dSoKja1Vpa1t2h3mc7kT0A6LvUW1fQ6WtGaxa9YREXMb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98425" y="-1041400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AutoShape 6" descr="data:image/jpg;base64,/9j/4AAQSkZJRgABAQAAAQABAAD/2wCEAAkGBhESERMUEhQWFRQWGBUXGBgWFRgZGBUXGRwYFxUXFhcZHCYeGBkjGhUWHzEgIycpLCwvGR8xNTEqNSYsLCkBCQoKDgwOGg8PGiokHyQqKTQsLC8sLCkpLSwvKSwvLCovKiwpLCwsKiosLCwsNCw1LCwpNC8pKSwsKSwsLCwpKf/AABEIAOEA4AMBIgACEQEDEQH/xAAbAAEAAgMBAQAAAAAAAAAAAAAABAUCAwYHAf/EAEYQAAEDAgMGAwMHCgQGAwAAAAEAAhEDIQQSMQUGIkFRYRMycRSBkSMzQlKhsfAVU1RigpKTwdHSB0NyohYkNHPh8USys//EABkBAQADAQEAAAAAAAAAAAAAAAABAgMEBf/EACIRAAMAAgMBAQACAwAAAAAAAAABAgMREiExBEEiYRNRgf/aAAwDAQACEQMRAD8A9mxOIy5iTAAJPYASSq8byUbfKi5IEgiSAS4XGoA01uOomdiWAlwIkGxB5giCFB/I9CI8JkX1aDrY69eZ526Khsl0Zf8AEFLh+VAziWyCMwkNkSNJcPj0WA3noW+VF8pmHRDgCDOWIgi6ydsmgQ0GkwhshstByg6gToEGyaH5qn+43rPTqhPEzpbcpueGCpxmeEgh1hJkESLdVL8Z3VQ6WzqTXBzabQ4aOgT9Lnr9N37x6qShKkz8Z3VPGd1WCj4zH06QBqOygmBYm+vIINIl+M7qnjO6qAdr0Jjxac/6x279x8R1QbYoW+VZcgAZhJJOUADXUj4oNIn+M7qnjO6qAdsYcTNWmI14x6H7V9r7WoMEuqMAgHzA2IkEAXNiDbqg0ia7EECSYA9LKorb54dv+YSNMzWOLZ7OiD7pVNvzjnTSogw13E79YAw0HtIJj0XIuxZfJ9w005cvssAuzF86qeVM5MmXVOZS6PWMHtRtVuam8Ob1H8xyW/xndV5tuhj3MxDRoHktcBoTEgx8fgvRlhmx/wCOtG2Kla7XZKw7yRdbVpwuh9VuVERXoREUlQiIgCIiAIiIAiIgIdfzFYLOv5isFQ6J8CIigsEREAWFSk12oB1FxyIgj3iywxeIFOm95BIY1zoGpygmBPOy0HF1v0d38Sl/cpIbH5Gw9vkmWmOEc4m37I+CzbsuiDIpMBkGzBqCCDpyIHwCw9srfo7v4lL+5PbK36O7+JS/uQjoyGyqEz4VOb3yNm9zeOa+1Nl0Heakw8rsabRl6dAB7gsPbK36O7+JS/uT2yt+ju/iUv7kG0U++Wx31AyrTEupyCBqW6yPQz8VwhbBMECeTpkfAGV6n7ZW/R3fxKX9yiVXE1aIdQDA57gXHwnTFOo4CxJ1aDPZdWL6HC4tHNkw7rlLOe3O2I41BVcCGtkgkRmcbWHIAfz6hdyvgC+rHJkeR7Zvjx8Fok4XQ+q3LThdD6rcqozr0IiKSoREQBERAEREAREQEOv5isFnX8xWCodE+BERQWAVJT2/V0dhaodyAvYZA43AsHPgdQCbQYu1qrYljIDnNbOmZwE3a20/rPYPVw6qSGUuLxhxFJ9KrhauR9NweIIJ4HHK0geaQGza5ETqpNHbNQwPZaoExpAA5RYcuX4O7bWZ9Csyk6mKrqbwzObZiCBmgyB3Gmql+1MjMXti5JkRaZOthY/A9EK/pCbtWoajWChUALgC8iGgcV9L6DtfXQmyWLHgiQQQeYuEe8AEnQAk+guULGSKDW23h2HK6oA61ryJuJgWJCx/L+G/ODWNDMyQABF5IMRrBiYKDaLBV20qpFbCgNc6aj5LRLWRRrXeZsDMDvbmJj7e3hbQpMcwBz6nkBmIgHM7nABFucrj8Xt6uST49SRqQ4NHoGAge7iK3x4KtbMMmZS+PrPSUXK7q7zOqOFKqcxIlj+sag911SzuHD0zSLVraJOF0Pqty04XQ+q3KEZ16ERFJUIiIAiIgCIiAIiICHX8xWCzr+YrBUOifAiIoLBRMdsulWy+I3NlnLc2mJ7HQazoFLRAVTd18LEeEDaDLn3014r6A+t1sqbv4dwANOQNJc/9Y/WueI3/AKKxRSRpGjBYFlJuSm3K2SYkm511JW4hfUUElBX2XiCajW08L4bjADmO8sZRIHPKGiAY4RpJWzFYDEFsNZhpLYJLOZzTAINpymDPvVrisYymAXuibAXJcejGiXOPYAlV9SvXeSQHUWWIcchdl+mS3iDXCAWzNi6WyIQhSmc/vpRc2phnO0yZTGmYGTHa65NvCSHa/f3XqdXY1F9I03S5ruLMXFzi6PNmJN4jtFgIVA/cMzw1jl5S0Ehehhzyp41+HFkw1ybS3sot06BdiacfWLv2Yiff/Jelqs2VsClQa4DiLrOc7V3IrXVpVqZIouLwIhj3TlcdAXkF2QNJdDiTIYAYNubPkV1tHRgxuV3+nQYXQ+q3Kt2ftRjjkM06hmGVBDjGuW5a8DqwuCslmitehERSVCIiAIiIAiIgCIiAh1/MVgs6/mKwVDonwIigUduYd4kVG6TeQYgmYN9AUJJ6+OcACSQALkmwA6kqGNtUMod4jQDMTY2Lm6G8y1w9x6LmN8dq+IaNNh+Tc0VTbzSeCQeQAmD1HRXxw7riZ5MiieReVd7cK36ZI+sGOLfc6IPulWWFxbKjQ6m4OaeY/Fl5S7FufJ58pjTlMi/3dld7l49za4byfIcOWYQQR8V1ZPmSnaOeM9cv5aO7xWMZTAL3ATYC5Lj0a0XcewBKjeJXqeUeCz6zgHVT/pZdrPV2Y9WBZbO2TToyW5nOMy+o4vqGSXEF5vlknhFhyCmriOsjYXZ7KZLgCXkQXuJc9w6FxvH6ogDkApBdFzYC89F9RCdFDg94GNaB4dQCRDS3ipglshzdQ1oc4z0YQNBO6rvPTa5zclUlrsphloGrteto17CVcSkoRplR/wATUrjLUkTfJwi8AzMETFwY7wCRM2XUa6mC2TJdJcILnglryR/qBHaIFgFLlfAOiE6NnsjKjC2o0PaTo4SOx9e60exV6XzL/Eb+brOJI/01ruH7Yf6hTcLofVblZGFekDDbYY5wY8GlUOjKkAu/0OBLan7JMc4U17wASSABck2AHUlYYnDMqNLXtDmnUOEj4FcFvdFDwcHSLhSa3OQ97qhPEcrS55LnNEGxJ5dAtMcc60ZXXFbOmrb6YNp+cJH1gxxb7nRB90q2wmNp1Wh9Nwc08x+LLxo4tz5PPlMG3LUX+7sug3D2k5uIDPo1MwcOWYXBHxXTfzpTtGayVvs9LRQKW3cO5xaKjZBLYNrgwdeU2nqsvyzRiXPDbkcfDdrshsf1pHuK4zcmotWExTKjGvYZa4SDBEj0N1tQBERAQ6/mKwWdfzFYKh0T4FpODp24GWEDhFhEQLWEWhbkUFiMdm0bDw2W04G2uTa1rkn3rnd8NiuPh1aTfm25S1o0aLiAOQkrq0WkW4rkjPJjVzxZ4/kjykAdHTI7WBldVuZsV2cVXAhrZiRBc46mOQsPwV02Iw7PGpcDeIVJ4WyYDYvE8yp4C6Mn08p0kYRgae6Z9REXGdYREQBERAEREBJwuh9VuWnC6H1W5XRz16Fx+/exXvLK9MFxYMrgNcsyDHvK7BFpFuHtGdyqWmeIZI8pAHR0yO1gZXY7ibBf4njOBDWg5ZEFznamOQgD8FdFtRzG16Q8NkkmeC75DrA5DoYdry9AbMYl0wKT40macevnmPctr+jktJFFhpadGRwVMkEsZIuOEWNza1ruPxK+VNn0nRmpsMSRLWmCTmOo639Vz+JxZb/8zL8s4+Qk5TbwxMggTMwdQStGH2qQRnx7C1rgXDw8p4Xy5pNzpDI5yOsHmNTrKVJrQGtAa0aAAAD0A0Wa5OtnY1wdijIgZoq9c0DLZ0gjiAtLQNRNtgduUIbT8Zr32FpMkmAJ+FzqLoC2REQEOv5isFnX8xWCodE+BEVTS3iYQMzKrS5pcAWEyA3NqNLdfuuhOy2WnF4tlJhfUcGtGpP4uewVf/xLSyNcQ8ZgSAGk/Sc3l1LDfuJiQDze920DVqYcCWtNNtUA65nExMcwB7rq0Tt9meS+M7RMx+89M1qVTJXin4gyhzWh2cAS+nJNokTGq6HZe16WIbmpnTUGxHqF5Y2qXT+I7Dp6i6utzsS4YlonzZmnuIBBPcT9y7cnzyp2jmjNars9GREXnncEREAREQBERAScLofVblpwuh9VuV0c9ehaMZjadJhfUcGtGpP2ep7Bb1wP+IGKccRRpyQ1rc9vrEkT7gLepWuOOdaMslcZ2SNp73UjWo1MlcCkXmA5rQ/M0s+UpyTAmRMGV1GydtUsSzNSM9QbFp7hePsrOcOk+tvTp66q+3Gxbm4pgnzZmu7wAQfW66cmCVO0ZK6T7PRjsujMmmwm+rQdTJ+0L7+TaP5tmkeRunTTRV7t6KQJBZVkEizJmCRYz2WFPe/DnQVNYHAeLqQNYHouI6C2dg6Z1Y03zXaDxQGg+sACeywbs2iNKbBcGzQLgyDYdVGG22xmyuyZKbw6NfEJa0QdNL+5ZbL20zEF+QPAblu5pbOadAb2y80BYIiICHX8xWC+Y/Etp5nPOVoiSdBMAfaQor9rUA4tNRgcCGkFwBkxFj6hUOhPolotOHxlN85HtdABOUgwHTluOuU/BblBIlc/vXsF1cNqU/nGSI+s3WB3BXQIrTTl7RW4VrTPJqmzqmYjw6jXTcZT+B+PRdPulsc0nh9YFjjIph2jp/W0zG3CYNhEi66jEPPjURJgirImxgNiVJewOBDgCDYgiQR3B1WtZqa1/WjKcOntmupimNMOc0GQILgLmABfmZHxCzp1A4BzSC0gEEGQQbggjUELmcZhHVHNNTBOcWgC1YBptAPXhGl9SexN9s15LINM08pyBszZoABBjTl7libJkpERQWCIiAIiICThdD6pTxlNwkPaRJEyNW+Yeoi6YXQ+q57F0XVJD8CXRMfLa5nB7tB9YkwdCLK6OevS/O0aUB3iMgzBzCDBgxe9xC4/eHAVsY8up08r6AAMuBNQO4mBsWFrwb3+NxsivVbla3B+Gwxcvu1ruJ0y3NZznW7jlJHQK805aaKNKk0zxl+yqocR4dVp5tyE37aQu03K3YfSd41UZTBDWnUTq49z/RXm1NoZK1FvcmM0Z5a5oEamDB05WvAUz2x0/NVP9n9y2v6HS0UWFzpslIqR+8Tg4g0KhAcRLQ42DssDgu/nl0jmvjt6mAAmjXAOXWmBdxAaILpLjOg/mFzmheIqipvI0ZPka8va0tHh83ZjlMmzgGEnstbN5pJ/5fEWIA+T1kToTY6/D4AXaKFs7agrZvk6jMsfOMyzM6XvEcuymoCm28fk38DH3bLajg1kSJLi6wj74XO0qxqk/wDLYUkkGHPZmcRIbw5iQYIgnrous2js4Vmua4cJiYMfjoorN3aYLHBl2TlOYyJADovzDQCOllU1KhhxVIEU8NSEwJYbTJiW5rNGZxJnqbzCkDF40gxSp38pDxbTXiv9Lp9HqcuynuVhw2CwumZJdcyZPlgD3D+c2uHwGRoa0WE8+pLj9pKglP8AsqBicdb5GloJPifERPLSe3eBIwdfEFp8SkxrpiPE1EC9mnnm6aDqrP2d3RPZ3dEJ2v8AZTYuvUFejwXh8QC4XgO4raCDpz96tVGxNE+PQ9Kv3MU32d3RNFuSKavu5Sc4uzVASZJa8CblwBtcS4qdgsG2kwMaSQPrGT8VL9nd0T2d3RCu5NaLZ7O7ons7uiE8ka0Wz2d3RPZ3dEHJGtFs9nd0T2d3RByRtwuh9VuWqgwgXW1WRjXpWV31nV3MZUaxradN16eYkudVBvmFopj7Vn7Jifz7f4I/vX2j/wBVV/7VD/74hT1JUqquzMQ5zHGuJYSR8iOYLb8XQlbfZMT+fb/BH96sEQFHjcbWoPp56rHAm4LGMkdGl1QcWnbrCsm4ySB4b9dYEeuui1bV/wAn/us+5ynoS2tHP0d7Q4fMVRdolwAALhcuPJrTILv1SdFvxW8rafmY+OHyiTxNzTl+rcNnmQRyWv8AIWJkH2t9iTGS15kHiuIPoOUQI2U9kYkG+LcRIt4bdOYnWdL9u5Qg+095WO8rKhhzGGWx5swnW4GQ/YrhaMFTe2m0VHZngDM6IBdzgdJW9AEREARFpr4ymzzva2xPEQLDU3QFNS3oc54Y3D1TdoeeTCYkGAdGkm8TbSVc0MWx4lrgRMdCD9Ug3DuxusmYhpbmDgW3Mza2t+S5Xe7aVOn4VWm4Go8tLBALCGmc7ouQM1r8/hH8n1K2w2ktsusdiIxWGblccwr3DSWtgMPE76M8uq27U2YasQ8tgOHP6UXs4XtHoTpMrzrF7z4kmfHqCDeMrW+gYIHulxXUbp72mtNOsRmDS4PFg5o1noQuisFStmSyJvWiQzZzmtNZ2Je1rHuJDiSxopuyxAI4D4ehk6XJkurcbv8APN6LGBvI1JLndCQCAz3knsou8e3GVMHkYXAuruLmlrgQ0vqPGYxGpYdVydV5zwDAAER3Ekj3rTBjmp5PsjK6VcfD0HYG+3ivFOs0Mc7yuaeF3bn966teJ4UkVBl1lp/azNAPvmF6tiX4q3hgRlZybM/S8zhfTtE3mFTPjUNaJx030y2RVdIYwsJeabXZgAGAkBviHMczjeaZbyFwesDGpXxniANp0xTz3cXXyZosOuW89bRa/OalsiIgCIuU3n3uNKoaNEgOAl74nLzDWg2zReTYd1aIdvSK1SlbZb4fEtONrsvmFHDk8JiC/ERxRB0PPkVaLyk70Ylrg8V335PILT7oFu8ALudib0Mq4d1SpwGn84LmI5gC5noFpkw1C2ys5OT1ovUXxplV+3ttNwtE1HCTo1v1nHQTyFiZ7LJJt6RdvS2zXt3FNYcPmnir02iGuNyHRMAwLG5srVeYY7enEvPzzmmxhkNa2eXU+rnX6K23U3xqOe2lWcHh1mviCD0ct389JbM1lTZ3KKNj9o06Dc9V2VsxME3gnkOxUdu8OGM/KttEzaJ0F+fb06rnNSxRQ27XpG4dLS0PDhdpBOUQeZJtGqww+3cPUfkZUa53IAzPm0Oh8p0QE9EWvEtcWODDDiDlPQxY/FAbFB2lsalXy+ICcp5EiRrBjlIB9wUI0NocqtA/suFzr7haPtX1lHaHOpQ/ddeXAxoIAbmHU29SBMqbGpFpAaAYID4BeCZM5nSSZM3XB737LFCvRjMWFkST9IE5o5DUGB1XZnD40B8VKZJe8tzA8LDOQGG8rf15H5V2Ga9A08UQ92YkOYIy9MtlfFSm1TKZE6nijyVkNkO1+/urzc/Dh2IaXAZG53uzRlDQBczYCRP7Mq5q7gkPaz2gcUloLLwIm+g1C6nYe79PDNIbLnHzOOpXZkzzx0jKZpvtHx2x8NUw7qbQ3w6pLpaZlx4szTN9LdhGgXEY7cXFNMNaKrRo4ODTHcH/AMrssZsam6o4U/knObLixoHmMF3Q1CA5oJGhdc6LKvjcRR84ZUbBOZgc1xiwZkMtzOJaAcwknQLkx5ax+eG9Ylkae+zndg7mmifGxJDWsBdEzEAklx7CfT7V1zdsYc/5tPn9NvIwefUKvpbTFdjslRjiWOcKOQtc4EcIe2pxFpkXAaDKgVtkVy57vZ6TnOBJzwGF/MwHE6tp5bC2aSCVF27e2RMqS+qbaw7YmqziyRxDiznK2Osnojds4ctDvFYA5rXiXAcLvKYNxMhVWH2SXub4+Hpw0kCAMmTIQAQHHMQ6wBEQ6bGQLV+xqBc1xptlsRbTKCG/AOMeqoWA23h7/LU+HXjba09Vvw+Lp1JyPa6InK4GJuNFHbsPDjSiwc/KOwHwAHpA6LfhsDTpz4bGszGTlAEnqYQG9eSby0XDE4ppBzFxI7gkER7l62qPeTdujiBne7w3NHzlrD9abQt8ORRXZlkl0lr8PKQ5uVdluFshlTxTVY17QGt4hIzRDvfynssaO59KZfjKWUTJaWh1teKZ0Xc7O2cyhTDKYho/ErbNlmp4orE1vfhuo0Qxoa2waAANYA01XIf4kUneHQd9Fr3A+pAy/cV2S0Y3BMqscyoJa7UfjmuXHXCkzTJPKWjxepZ7p5mR6cv6KVseg59Zgp6l7cvSRJJtyGnvXTYzcim1+UYqm0SOGplLhOliVfbt7uUKDi4PFWoLEyOHW0Dy6FdtZ449GKin00TsHSqvdUGJawtBZkAaCw2kuBcSZkkQQIi0zKkt2VQGlKmIM2Y3XropSLzzqb2afY6eXLkbljLGURAuBERHZY09nUmkFtNgI0IY0Ea6GP1j8SpCIQEREAREQBERAU+0MZlxNERoHRcyc2UWtyj7fcpr8c4AnwalgT9AzAJgQ8yTC14r/qKHpV+5inoS2vw5923C2oXeE45hTaXSfDAzPyuzZZiTUm1so+sJvaVTM1pgiQDB1E3g91mhQgpMKzDnB4bxwzL4dOM8QDkBkE+UwDey24fDvjNhq5c2XDLVmo2WktcA+RUBzNIkucOyg1sK+pgcM1lIVTkoyC/JAyCSHSCCQSJHXQrLCOxlJpazC0mjNIDXtaINuuogcr9kBYflYs+fpup/rt+Up/vNGZo7va0KdQxDHtDmODmnQtIIPoRYqtpY3F5mh1Bonn4lhwl0kgHmA3TmDe8QMDs/xMRXOV1N+YZn05YQ4MZAkOioIh3E0iSbISls6VFWxiqf1a7e8U6seo4Hn9wLZR2zSLgx003mwZUGUk9Gk8L/ANglCCctdeg17crtLHUggggggjQggH3LYiArmbAoB4fllwzQXOc6M05vMTqXOPvKsURAEREBBxOxqVQkuBuZID3AE5chkAxdnD6Lfg8FTpNy02hrb2vzJOpvqSt6IAiIgCIiAIiIAi5+lvbJh2HrtNvoEjlmM2sDPrHcLbV3m4HObQrEtDTDmZZDiWiDe/DMdxpyAkbaxOJYG+zsa8mRf6LjGUm44RxE+igbQ2viaVEVKwZT4r5TmcBn4WtbfOSzWO5spOM3jDHZRRrOIMWZaAQCZ98/DSQuO3y2ia2Ip2cGNpteGuEGXDMZHIxA9yvGL/K+O9FLvgtlrjt7MOa9Kq6lWmlnDYe0ecAOLqYdezRGbRdLg9rsxFFz8OQ4wYB5OiwcJtdeQMqOcJ/A7Dp7l0v+H+LcMTl5Pa8O7lsEH1v9i6smCVO0ZTdb7OxweMxjyc1JrRDwJPMeUm8wTPLSDzgVbd82tFRr2uqOzuHCWCmB9UPJGaOwJVnvhjHUsHVc2xIDZHLMQ0n4Eryx7i0taNIk99beltFlhwK/5N/8LXbT4o9E3V3jw2SnhmB9MsaGNFQ5i4C3n5uPdWOPxmMFQtpUmuGrXOMCBkzBx6njA92gF/KRUcHa9SOWUgSCOmi9j2VXL6NNx1cxpPrCZ8SjtE46b6ZTbZ3gqYfEUw8fJHPDacOe/hEZmnygOm4MddFW4Pe7DUq1V5p1W+M5rnuzh7QWtDGw0EhthJjnJXM7wYxz8RiKjrkOLGzyAOUf1VYXuiZv15n1J19NFrHzSl33so8tV51o9exm0HmiKuHAq84HNsHTvMW+7URa9WscK84hlMHizB5aWhnI3kGLWKp/8OMU4sqs+iMrh2zCSAn+I+JdloUweFxc53fLGUfaT8FzvDu+Gy7yajkRqG8dGi9tSmMQW+HlNMvaKRJg52Uny5p6RlEcl1Gxd46OKB8MkOGrXWcP6heTGqS5w5AwB6WmNJPVT928W9mJpEEk52t9WumQeui6a+eVPRRXSfZ68iIuE6AiIgCIiAIiIAiIgCKrx2JxTS806YeB5RIFss/WkmZ/29SRGrY/HBpLaDJ8oGaSTMSbiG6elzfmBeoqltbGZqcsZGYh8fV4YN3c+PrfKIiStBxGPj5tnpwz/wDpHX3husmAL1crvlu0+sW1qImo0QW/WGojuFZ4uvjAZpsaRkbYlol8uz/SkCAwj1KxOMx35inrp4vKesco/wBw6EK0W4e0VqVS0zzI7Kq5sop1Wn6uQ/YTp9q7rcrdl1GatUQ4iGt5tGpJ7lWtavjA52WmxwhscQbfLxDUmM039LHVfBi8bHzNObW8T0mTPqbTrHKTted0tFJx6e2ydtPZ7a9J9J2jhHodQfjC8t2pu9XonLUY4x5XsEgj8crL0WvXxcuyMbAcYmLtkAC7tSA4kxzHPT6yvjPDfNOmKtst+C7jqdTDMvqQeyrjyuCbx8u/04HYe6tau8S1zWfSc4RbmGjv1XqNKmGtDRoAAPQWCp62MxrWZhRY53Fwg3u54YNY8opyZ+kTyg7KOIxvEHU6eggh0AmWgzcnTOfgL84yZHb7JmOJzG9u6tQVH1qTS9j7vaNQeZA5jn2XMYfY9V7sradQ9i2Pi7/wvTKeLxxIBoU26X8SY8s2H7X4F9uExOLL2ipSY1l5IeHHS3Mc+x56QM2k/Q0taKPF3tM07rbC9mpQ6M7jLo0HIAdgFjvZsA4qkMtqjDLZ0PVp9VeIseb5cv004LjxPG8Vsqs10Op1Gv5wwkHuP/a6fc7dSoKja1Vpa1t2h3mc7kT0A6LvUW1fQ6WtGaxa9YREXMb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98425" y="-1041400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83" name="Picture 8" descr="http://arapaho.nsuok.edu/~castillo/NotesImages/Topic140Notes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63" y="0"/>
            <a:ext cx="93059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733800"/>
            <a:ext cx="1752600" cy="6096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1981200"/>
            <a:ext cx="1524000" cy="3048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5486400"/>
            <a:ext cx="838200" cy="3810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39000" y="2590800"/>
            <a:ext cx="1447800" cy="4572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29000" y="5029200"/>
            <a:ext cx="1752600" cy="3048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39000" y="3733800"/>
            <a:ext cx="1600200" cy="2286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828800" y="2590800"/>
            <a:ext cx="5410200" cy="1295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4400" b="0">
                <a:latin typeface="Times New Roman" charset="0"/>
                <a:cs typeface="Times New Roman" charset="0"/>
              </a:rPr>
              <a:t>  Leukocyte defects  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609600" y="4648200"/>
            <a:ext cx="35052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4000" b="0" dirty="0">
                <a:latin typeface="Times New Roman" pitchFamily="18" charset="0"/>
                <a:ea typeface="+mn-ea"/>
                <a:cs typeface="Times New Roman" pitchFamily="18" charset="0"/>
              </a:rPr>
              <a:t>  Quantitative</a:t>
            </a:r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4572000" y="4648200"/>
            <a:ext cx="38862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4400" b="0" dirty="0">
                <a:latin typeface="Times New Roman" pitchFamily="18" charset="0"/>
                <a:ea typeface="+mn-ea"/>
                <a:cs typeface="Times New Roman" pitchFamily="18" charset="0"/>
              </a:rPr>
              <a:t>     Qualitative</a:t>
            </a:r>
          </a:p>
        </p:txBody>
      </p:sp>
      <p:sp>
        <p:nvSpPr>
          <p:cNvPr id="53253" name="AutoShape 7"/>
          <p:cNvSpPr>
            <a:spLocks noChangeArrowheads="1"/>
          </p:cNvSpPr>
          <p:nvPr/>
        </p:nvSpPr>
        <p:spPr bwMode="auto">
          <a:xfrm rot="961324">
            <a:off x="2435225" y="3929063"/>
            <a:ext cx="146050" cy="571500"/>
          </a:xfrm>
          <a:prstGeom prst="downArrow">
            <a:avLst>
              <a:gd name="adj1" fmla="val 50000"/>
              <a:gd name="adj2" fmla="val 143457"/>
            </a:avLst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53254" name="AutoShape 8"/>
          <p:cNvSpPr>
            <a:spLocks noChangeArrowheads="1"/>
          </p:cNvSpPr>
          <p:nvPr/>
        </p:nvSpPr>
        <p:spPr bwMode="auto">
          <a:xfrm rot="20597144">
            <a:off x="5949950" y="3927475"/>
            <a:ext cx="153988" cy="600075"/>
          </a:xfrm>
          <a:prstGeom prst="downArrow">
            <a:avLst>
              <a:gd name="adj1" fmla="val 50000"/>
              <a:gd name="adj2" fmla="val 155862"/>
            </a:avLst>
          </a:prstGeom>
          <a:solidFill>
            <a:srgbClr val="FFFF00"/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53255" name="Picture 9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228600"/>
            <a:ext cx="3543300" cy="213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257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dirty="0" smtClean="0">
                <a:latin typeface="Arial" charset="0"/>
                <a:ea typeface="+mn-ea"/>
              </a:rPr>
              <a:t> </a:t>
            </a:r>
            <a:r>
              <a:rPr lang="en-US" sz="4000" dirty="0" smtClean="0">
                <a:latin typeface="Times New Roman" pitchFamily="18" charset="0"/>
                <a:ea typeface="+mn-ea"/>
                <a:cs typeface="Times New Roman" pitchFamily="18" charset="0"/>
              </a:rPr>
              <a:t>Congenital agranulocytosis: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Arial" charset="0"/>
              <a:ea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Arial" charset="0"/>
                <a:ea typeface="+mn-ea"/>
              </a:rPr>
              <a:t> 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Defect in the gene inducing G-CSF (granulocyte colony stimulating factor)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 Features: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Pneumonia, otitis media, abscesses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i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685800" y="381000"/>
            <a:ext cx="51054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44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Quantitative Defects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49069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</a:rPr>
              <a:t>              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</a:rPr>
              <a:t>	</a:t>
            </a:r>
            <a:r>
              <a:rPr lang="en-US">
                <a:latin typeface="Times New Roman" charset="0"/>
                <a:cs typeface="Times New Roman" charset="0"/>
              </a:rPr>
              <a:t>A.	</a:t>
            </a:r>
            <a:r>
              <a:rPr lang="en-US" u="sng">
                <a:solidFill>
                  <a:srgbClr val="FFFF00"/>
                </a:solidFill>
                <a:latin typeface="Times New Roman" charset="0"/>
                <a:cs typeface="Times New Roman" charset="0"/>
              </a:rPr>
              <a:t>Defect  in  chemotaxis</a:t>
            </a:r>
            <a:r>
              <a:rPr lang="en-US">
                <a:latin typeface="Times New Roman" charset="0"/>
                <a:cs typeface="Times New Roman" charset="0"/>
              </a:rPr>
              <a:t>      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		Leukocyte adhesion deficiency</a:t>
            </a:r>
            <a:r>
              <a:rPr lang="ar-sa">
                <a:latin typeface="Times New Roman" charset="0"/>
                <a:cs typeface="Times New Roman" charset="0"/>
              </a:rPr>
              <a:t> </a:t>
            </a:r>
            <a:r>
              <a:rPr lang="en-US">
                <a:latin typeface="Times New Roman" charset="0"/>
                <a:cs typeface="Times New Roman" charset="0"/>
              </a:rPr>
              <a:t>(LAD)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imes New Roman" charset="0"/>
              <a:cs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	B.	</a:t>
            </a:r>
            <a:r>
              <a:rPr lang="en-US" u="sng">
                <a:solidFill>
                  <a:srgbClr val="FFFF00"/>
                </a:solidFill>
                <a:latin typeface="Times New Roman" charset="0"/>
                <a:cs typeface="Times New Roman" charset="0"/>
              </a:rPr>
              <a:t>Defect in intracellular Killing </a:t>
            </a:r>
            <a:endParaRPr lang="en-US" u="sng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		Chronic granulomatous disease: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Times New Roman" charset="0"/>
                <a:cs typeface="Times New Roman" charset="0"/>
              </a:rPr>
              <a:t> </a:t>
            </a:r>
            <a:r>
              <a:rPr lang="en-US" u="sng">
                <a:solidFill>
                  <a:srgbClr val="FFFF00"/>
                </a:solidFill>
                <a:latin typeface="Times New Roman" charset="0"/>
                <a:cs typeface="Times New Roman" charset="0"/>
              </a:rPr>
              <a:t>Defect</a:t>
            </a:r>
            <a:r>
              <a:rPr lang="en-US">
                <a:latin typeface="Times New Roman" charset="0"/>
                <a:cs typeface="Times New Roman" charset="0"/>
              </a:rPr>
              <a:t>:  in the oxidative complex responsible     for producing superoxide radicals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</a:rPr>
              <a:t>		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</a:rPr>
              <a:t>		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</a:rPr>
              <a:t>       </a:t>
            </a:r>
          </a:p>
        </p:txBody>
      </p:sp>
      <p:sp>
        <p:nvSpPr>
          <p:cNvPr id="58371" name="Rectangle 6"/>
          <p:cNvSpPr>
            <a:spLocks noChangeArrowheads="1"/>
          </p:cNvSpPr>
          <p:nvPr/>
        </p:nvSpPr>
        <p:spPr bwMode="auto">
          <a:xfrm>
            <a:off x="457200" y="304800"/>
            <a:ext cx="53340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44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Qualitative Defects</a:t>
            </a:r>
          </a:p>
          <a:p>
            <a:pPr>
              <a:defRPr/>
            </a:pPr>
            <a:r>
              <a:rPr lang="en-US" sz="44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(Congenital disease)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z="4000">
                <a:solidFill>
                  <a:srgbClr val="FFFF00"/>
                </a:solidFill>
                <a:latin typeface="Times New Roman" charset="0"/>
              </a:rPr>
              <a:t>Chronic granulomatous disease (CGD)</a:t>
            </a:r>
            <a:br>
              <a:rPr lang="en-US" sz="4000">
                <a:solidFill>
                  <a:srgbClr val="FFFF00"/>
                </a:solidFill>
                <a:latin typeface="Times New Roman" charset="0"/>
              </a:rPr>
            </a:br>
            <a:r>
              <a:rPr lang="en-US" sz="4000">
                <a:solidFill>
                  <a:srgbClr val="FFFF00"/>
                </a:solidFill>
                <a:latin typeface="Times New Roman" charset="0"/>
              </a:rPr>
              <a:t>(Congenital disease)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" y="2514600"/>
            <a:ext cx="8686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0">
                <a:latin typeface="Times New Roman" charset="0"/>
                <a:cs typeface="Times New Roman" charset="0"/>
              </a:rPr>
              <a:t>Neutrophils lack the "</a:t>
            </a:r>
            <a:r>
              <a:rPr lang="en-US" sz="4000" b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respiratory burst</a:t>
            </a:r>
            <a:r>
              <a:rPr lang="en-US" sz="4000" b="0">
                <a:latin typeface="Times New Roman" charset="0"/>
                <a:cs typeface="Times New Roman" charset="0"/>
              </a:rPr>
              <a:t>" upon phagocytosis </a:t>
            </a:r>
          </a:p>
          <a:p>
            <a:endParaRPr lang="en-US" sz="4000" b="0">
              <a:latin typeface="Times New Roman" charset="0"/>
              <a:cs typeface="Times New Roman" charset="0"/>
            </a:endParaRPr>
          </a:p>
          <a:p>
            <a:r>
              <a:rPr lang="en-US" sz="4000" b="0">
                <a:latin typeface="Times New Roman" charset="0"/>
                <a:cs typeface="Times New Roman" charset="0"/>
              </a:rPr>
              <a:t>-	Characterized by recurrent life-	threatening bacterial and fungal	infections and granuloma formation</a:t>
            </a:r>
          </a:p>
        </p:txBody>
      </p:sp>
      <p:pic>
        <p:nvPicPr>
          <p:cNvPr id="28676" name="Picture 2" descr="http://www.humpath.com/IMG/jpg/granuloma_fgsd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14400"/>
            <a:ext cx="2590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838200" y="2895600"/>
            <a:ext cx="7620000" cy="990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54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Complement  Deficiency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152400"/>
            <a:ext cx="78486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200" b="0">
                <a:latin typeface="Times New Roman" charset="0"/>
                <a:cs typeface="Times New Roman" charset="0"/>
              </a:rPr>
              <a:t>Deficiency of all complement components  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200" b="0">
                <a:latin typeface="Times New Roman" charset="0"/>
                <a:cs typeface="Times New Roman" charset="0"/>
              </a:rPr>
              <a:t>              have been described C1-C9</a:t>
            </a:r>
          </a:p>
        </p:txBody>
      </p:sp>
      <p:pic>
        <p:nvPicPr>
          <p:cNvPr id="30723" name="Picture 2" descr="Figure 11.14. Defects in complement components are associated with susceptibility to certain infections and accumulation of immune complexes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8991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>
                <a:solidFill>
                  <a:srgbClr val="FFFF00"/>
                </a:solidFill>
                <a:latin typeface="Times New Roman" charset="0"/>
              </a:rPr>
              <a:t>Definition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pPr algn="ctr"/>
            <a:r>
              <a:rPr lang="en-US" sz="4000">
                <a:latin typeface="Times New Roman" charset="0"/>
                <a:cs typeface="Times New Roman" charset="0"/>
              </a:rPr>
              <a:t>A state in which  the ability of the immune system to fight infectious disease is </a:t>
            </a:r>
            <a:r>
              <a:rPr lang="en-US" sz="400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compromised or entirely absent</a:t>
            </a:r>
            <a:r>
              <a:rPr lang="en-US" sz="4000">
                <a:latin typeface="Times New Roman" charset="0"/>
                <a:cs typeface="Times New Roman" charset="0"/>
              </a:rPr>
              <a:t> </a:t>
            </a:r>
          </a:p>
          <a:p>
            <a:pPr algn="ctr"/>
            <a:endParaRPr lang="en-US" sz="4000">
              <a:latin typeface="Times New Roman" charset="0"/>
              <a:cs typeface="Times New Roman" charset="0"/>
            </a:endParaRPr>
          </a:p>
          <a:p>
            <a:pPr algn="ctr">
              <a:buFont typeface="Arial" charset="0"/>
              <a:buNone/>
            </a:pPr>
            <a:r>
              <a:rPr lang="en-US" sz="4000">
                <a:latin typeface="Times New Roman" charset="0"/>
                <a:cs typeface="Times New Roman" charset="0"/>
              </a:rPr>
              <a:t>A person who has an immunodeficiency is said to be </a:t>
            </a:r>
            <a:r>
              <a:rPr lang="en-US" sz="400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immuno-compromised </a:t>
            </a:r>
          </a:p>
          <a:p>
            <a:endParaRPr lang="en-US" sz="4000">
              <a:latin typeface="Times New Roman" charset="0"/>
              <a:cs typeface="Times New Roman" charset="0"/>
            </a:endParaRPr>
          </a:p>
          <a:p>
            <a:endParaRPr lang="en-US" sz="4000"/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solidFill>
                  <a:srgbClr val="FFFF00"/>
                </a:solidFill>
                <a:latin typeface="Times New Roman" charset="0"/>
              </a:rPr>
              <a:t>Laboratory diagnosis of ID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Complete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blood count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: total &amp; differential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Evaluation of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antibody levels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and response to antigens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T and B cells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counts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Flowcytometry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Measurement of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complement proteins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and function (CH</a:t>
            </a:r>
            <a:r>
              <a:rPr lang="en-US" baseline="-25000" dirty="0" smtClean="0">
                <a:latin typeface="Times New Roman" pitchFamily="18" charset="0"/>
                <a:ea typeface="+mn-ea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Assessment of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phagocytosis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and respiratory burst </a:t>
            </a: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(oxygen radicals)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Take Home Message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Immunodeficiency may be congenital or acquired</a:t>
            </a:r>
          </a:p>
          <a:p>
            <a:r>
              <a:rPr lang="en-US"/>
              <a:t>It can involve any component of the immune system such as cells, antibodies, complement etc.</a:t>
            </a:r>
          </a:p>
          <a:p>
            <a:r>
              <a:rPr lang="en-US"/>
              <a:t>Most common presentation of immunodeficiency is recurrent infections that may be fatal due to delay in diagnosis and lack of appropriate theary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6600"/>
              <a:t> </a:t>
            </a:r>
            <a:r>
              <a:rPr lang="en-US" sz="660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Thank you </a:t>
            </a:r>
            <a:endParaRPr lang="en-US" sz="66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io116.pbworks.com/f/bubbleboy1_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886200" y="152400"/>
            <a:ext cx="525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boy with congenital ID lived in a bubble for 12 years before he died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838200" y="1524000"/>
            <a:ext cx="7086600" cy="990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5400" b="0" dirty="0">
                <a:latin typeface="Times New Roman" pitchFamily="18" charset="0"/>
                <a:ea typeface="+mn-ea"/>
                <a:cs typeface="Times New Roman" pitchFamily="18" charset="0"/>
              </a:rPr>
              <a:t>          </a:t>
            </a:r>
            <a:r>
              <a:rPr lang="en-US" sz="5400" b="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T-cell defects</a:t>
            </a:r>
          </a:p>
        </p:txBody>
      </p:sp>
      <p:pic>
        <p:nvPicPr>
          <p:cNvPr id="9219" name="Picture 4" descr="http://t3.gstatic.com/images?q=tbn:ANd9GcSVGBMI6vkB0i2_XMEeLMNaPzI6IIowIqLhyf6xFgjSa_vOtM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http://t0.gstatic.com/images?q=tbn:ANd9GcSZ0FRBvkw-acEe0IEvCG4NWB4lRYk-r_c5E0IUffiGTROVss2Y8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3276600"/>
            <a:ext cx="24828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8229600" cy="4191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Absence or underdevelopment  of  the Thymus  gland (</a:t>
            </a:r>
            <a:r>
              <a:rPr lang="en-US" sz="360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hypoplasia</a:t>
            </a: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360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Hypoparathyroidism</a:t>
            </a: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 - Cardiovascular  abnormalities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81000" y="1676400"/>
            <a:ext cx="8382000" cy="1066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3600" dirty="0">
                <a:latin typeface="Times New Roman" pitchFamily="18" charset="0"/>
                <a:ea typeface="+mn-ea"/>
                <a:cs typeface="Times New Roman" pitchFamily="18" charset="0"/>
              </a:rPr>
              <a:t>A congenital defect that is  marked by: </a:t>
            </a:r>
            <a:endParaRPr lang="en-US" sz="3600" b="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44" name="Picture 2" descr="http://t3.gstatic.com/images?q=tbn:ANd9GcRSayqznbuAtyhQleFDFaI7hZRw85WdRq0d-1bRPCrQfs-t_2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905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04800" y="228600"/>
            <a:ext cx="6629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DiGeorge    Syndrome</a:t>
            </a:r>
            <a:br>
              <a:rPr lang="en-US" sz="3600">
                <a:solidFill>
                  <a:srgbClr val="FFFF00"/>
                </a:solidFill>
                <a:latin typeface="Times New Roman" charset="0"/>
                <a:cs typeface="Times New Roman" charset="0"/>
              </a:rPr>
            </a:br>
            <a:r>
              <a:rPr lang="en-US" sz="360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(Congenital  Thymic  Aplasia ) </a:t>
            </a:r>
            <a:r>
              <a:rPr lang="en-US">
                <a:solidFill>
                  <a:srgbClr val="FFFF00"/>
                </a:solidFill>
                <a:latin typeface="Times New Roman" charset="0"/>
                <a:cs typeface="Times New Roman" charset="0"/>
              </a:rPr>
              <a:t/>
            </a:r>
            <a:br>
              <a:rPr lang="en-US">
                <a:solidFill>
                  <a:srgbClr val="FFFF00"/>
                </a:solidFill>
                <a:latin typeface="Times New Roman" charset="0"/>
                <a:cs typeface="Times New Roman" charset="0"/>
              </a:rPr>
            </a:br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7703</TotalTime>
  <Words>660</Words>
  <Application>Microsoft Macintosh PowerPoint</Application>
  <PresentationFormat>On-screen Show (4:3)</PresentationFormat>
  <Paragraphs>200</Paragraphs>
  <Slides>32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Arial Unicode MS</vt:lpstr>
      <vt:lpstr>Office Theme</vt:lpstr>
      <vt:lpstr>Immune deficiency disorders</vt:lpstr>
      <vt:lpstr>Lecture Objectives </vt:lpstr>
      <vt:lpstr>Definition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Patients with B-cell defects  are subject to:</vt:lpstr>
      <vt:lpstr>PowerPoint Presentation</vt:lpstr>
      <vt:lpstr>PowerPoint Presentation</vt:lpstr>
      <vt:lpstr>PowerPoint Presentation</vt:lpstr>
      <vt:lpstr> Selective immunoglobulin deficiency (Congenital disease) </vt:lpstr>
      <vt:lpstr>PowerPoint Presentation</vt:lpstr>
      <vt:lpstr>Management of immunoglobulin   deficiencies:</vt:lpstr>
      <vt:lpstr>PowerPoint Presentation</vt:lpstr>
      <vt:lpstr>PowerPoint Presentation</vt:lpstr>
      <vt:lpstr>Management of SCID</vt:lpstr>
      <vt:lpstr>PowerPoint Presentation</vt:lpstr>
      <vt:lpstr>PowerPoint Presentation</vt:lpstr>
      <vt:lpstr>PowerPoint Presentation</vt:lpstr>
      <vt:lpstr>PowerPoint Presentation</vt:lpstr>
      <vt:lpstr>Chronic granulomatous disease (CGD) (Congenital disease)</vt:lpstr>
      <vt:lpstr>PowerPoint Presentation</vt:lpstr>
      <vt:lpstr>PowerPoint Presentation</vt:lpstr>
      <vt:lpstr>Laboratory diagnosis of ID</vt:lpstr>
      <vt:lpstr>Take Home Message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FETURES OF IMMUNODEFICIENCY.</dc:title>
  <dc:creator>Ahmed</dc:creator>
  <cp:lastModifiedBy>User</cp:lastModifiedBy>
  <cp:revision>1096</cp:revision>
  <dcterms:created xsi:type="dcterms:W3CDTF">2004-09-11T16:05:20Z</dcterms:created>
  <dcterms:modified xsi:type="dcterms:W3CDTF">2011-11-19T09:25:55Z</dcterms:modified>
</cp:coreProperties>
</file>