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467E2-3E20-4C13-88C7-3187F766EC5D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073DF-2325-4EBA-B33B-1DADFC45E1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25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6176E6C-E414-4F35-8014-6C22BF353AE5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167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6794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0000" tIns="46800" rIns="90000" bIns="4680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>
                <a:latin typeface="Arial" charset="0"/>
                <a:ea typeface="DejaVuSans" charset="0"/>
                <a:cs typeface="DejaVuSans" charset="0"/>
              </a:rPr>
              <a:t>Actinic keratosis vs. squamous cell carcinoma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4B95F5-26E7-41C8-B464-5068A27548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7EE38D-15D6-4CC8-9CA8-E0B6852C4B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C3C2B1-BD8D-4667-A679-1A883F9AEE6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8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262D92-C891-46C1-9422-2BE5FE9DDD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B58C99-B2CC-44DA-92B3-0C44B48DA1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2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BC16B8-A74F-4D73-8F33-079FD6B8F0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8F82F3-DA5D-45BF-A8EA-6716C5420B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A1D150-603D-4F25-87AF-DD870F0759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EEF318-ACE2-4103-8B19-4D759C9B69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15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610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789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412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563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7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798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95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900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118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933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CC4D1-9EC5-4054-8897-EF8C8FF9E3D0}" type="datetimeFigureOut">
              <a:rPr lang="en-IN" smtClean="0"/>
              <a:t>19-11-2011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005FE-F8C1-4FE7-B460-043A0ECD1F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956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Neoplasia</a:t>
            </a:r>
            <a:r>
              <a:rPr lang="en-US" sz="4000" dirty="0" smtClean="0"/>
              <a:t> Practical </a:t>
            </a:r>
            <a:r>
              <a:rPr lang="en-US" sz="4000" dirty="0" smtClean="0"/>
              <a:t>–malignant </a:t>
            </a:r>
            <a:r>
              <a:rPr lang="en-US" sz="4000" dirty="0" smtClean="0"/>
              <a:t>tumors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  <a:r>
              <a:rPr lang="en-US" dirty="0" err="1" smtClean="0"/>
              <a:t>Zaidi</a:t>
            </a:r>
            <a:endParaRPr lang="en-US" dirty="0" smtClean="0"/>
          </a:p>
          <a:p>
            <a:r>
              <a:rPr lang="en-US" dirty="0" smtClean="0"/>
              <a:t>20-11-11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Squamous</a:t>
            </a:r>
            <a:r>
              <a:rPr lang="en-US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cell carcinoma of the skin : Section of the skin shows an ulcer covered by inflammatory </a:t>
            </a:r>
            <a:r>
              <a:rPr lang="en-US" sz="28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exudate</a:t>
            </a:r>
            <a:r>
              <a:rPr lang="en-US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.</a:t>
            </a:r>
            <a:endParaRPr lang="en-US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The dermis is infiltrated by masses of well differentiated neoplastic </a:t>
            </a:r>
            <a:r>
              <a:rPr lang="en-US" sz="2800" dirty="0" smtClean="0"/>
              <a:t>squamous </a:t>
            </a:r>
            <a:r>
              <a:rPr lang="en-US" sz="2800" dirty="0" smtClean="0"/>
              <a:t>cells which are separated by fibrous tissue </a:t>
            </a:r>
            <a:r>
              <a:rPr lang="en-US" sz="2800" dirty="0" err="1" smtClean="0"/>
              <a:t>stroma</a:t>
            </a:r>
            <a:r>
              <a:rPr lang="en-US" dirty="0" smtClean="0"/>
              <a:t> </a:t>
            </a:r>
            <a:r>
              <a:rPr lang="en-US" sz="2800" dirty="0" smtClean="0"/>
              <a:t>with chronic inflammatory cells .          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Tumor </a:t>
            </a:r>
            <a:r>
              <a:rPr lang="en-US" sz="2800" dirty="0" smtClean="0"/>
              <a:t>cells show </a:t>
            </a:r>
            <a:r>
              <a:rPr lang="en-US" sz="2800" dirty="0" err="1" smtClean="0"/>
              <a:t>pleomorphism</a:t>
            </a:r>
            <a:r>
              <a:rPr lang="en-US" sz="2800" dirty="0" smtClean="0"/>
              <a:t>, </a:t>
            </a:r>
            <a:r>
              <a:rPr lang="en-US" sz="2800" dirty="0" err="1" smtClean="0"/>
              <a:t>hyperchromasia</a:t>
            </a:r>
            <a:r>
              <a:rPr lang="en-US" sz="2800" dirty="0" smtClean="0"/>
              <a:t> and mitotic </a:t>
            </a:r>
            <a:r>
              <a:rPr lang="en-US" sz="2800" dirty="0" smtClean="0"/>
              <a:t>figures .   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Pinkish </a:t>
            </a:r>
            <a:r>
              <a:rPr lang="en-US" sz="2800" dirty="0" smtClean="0"/>
              <a:t>laminated keratin pearls (epithelial cell nests) are present in the center of some cell masses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97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Carcinoma of the breast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hsc.stonybrook.edu/breast-atlas/images/XXV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43098"/>
            <a:ext cx="10147185" cy="8809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3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642938"/>
            <a:ext cx="84693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8" y="576263"/>
            <a:ext cx="8359775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31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3- Carcinoma of the esophagus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42888"/>
            <a:ext cx="2857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9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Adenocarcinoma</a:t>
            </a:r>
            <a:r>
              <a:rPr lang="en-US" sz="3600" dirty="0" smtClean="0"/>
              <a:t> of the large intestine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-medlib.med.utah.edu/WebPath/jpeg4/GI06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428604"/>
            <a:ext cx="7660586" cy="500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47" name="Title 4"/>
          <p:cNvSpPr>
            <a:spLocks noGrp="1"/>
          </p:cNvSpPr>
          <p:nvPr>
            <p:ph type="title"/>
          </p:nvPr>
        </p:nvSpPr>
        <p:spPr>
          <a:xfrm>
            <a:off x="642910" y="5143512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Organ: </a:t>
            </a:r>
            <a:r>
              <a:rPr lang="pl-PL" sz="3600" b="1" dirty="0" smtClean="0"/>
              <a:t>Colon </a:t>
            </a:r>
            <a:r>
              <a:rPr lang="en-US" sz="3600" b="1" dirty="0" smtClean="0"/>
              <a:t>     </a:t>
            </a:r>
            <a:r>
              <a:rPr lang="en-US" sz="3600" b="1" dirty="0" err="1" smtClean="0"/>
              <a:t>Dx</a:t>
            </a:r>
            <a:r>
              <a:rPr lang="en-US" sz="3600" b="1" dirty="0" smtClean="0"/>
              <a:t>:</a:t>
            </a:r>
            <a:r>
              <a:rPr lang="pl-PL" sz="3600" b="1" dirty="0" smtClean="0"/>
              <a:t> adenocarcinoma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66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 descr="coloncanc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000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</a:t>
            </a:r>
            <a:r>
              <a:rPr lang="en-US" sz="3600" dirty="0" err="1" smtClean="0"/>
              <a:t>Squamous</a:t>
            </a:r>
            <a:r>
              <a:rPr lang="en-US" sz="3600" dirty="0" smtClean="0"/>
              <a:t> cell carcinoma of the skin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C:\Documents and Settings\Mr. Amer Shafie\Desktop\slides for practical classes\A 3      44\28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15370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9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ADENOCARCINOMA (COLON)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>
          <a:xfrm>
            <a:off x="0" y="1500188"/>
            <a:ext cx="9144000" cy="5376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539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Mr. Amer Shafie\Desktop\slides for practical classes\A 3      44\28 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86874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7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Adenocarcinoma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of the large intestine: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large intestine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500188"/>
            <a:ext cx="8715375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atin typeface="Franklin Gothic Demi" pitchFamily="34" charset="0"/>
                <a:cs typeface="+mn-cs"/>
              </a:rPr>
              <a:t>A </a:t>
            </a:r>
            <a:r>
              <a:rPr lang="en-US" sz="2800" i="1" dirty="0" smtClean="0">
                <a:latin typeface="Franklin Gothic Demi" pitchFamily="34" charset="0"/>
                <a:cs typeface="+mn-cs"/>
              </a:rPr>
              <a:t>tumor </a:t>
            </a:r>
            <a:r>
              <a:rPr lang="en-US" sz="2800" i="1" dirty="0">
                <a:latin typeface="Franklin Gothic Demi" pitchFamily="34" charset="0"/>
                <a:cs typeface="+mn-cs"/>
              </a:rPr>
              <a:t>mass at one end, and a normal mucosa on the other side: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i="1" dirty="0">
              <a:latin typeface="Franklin Gothic Demi" pitchFamily="34" charset="0"/>
              <a:cs typeface="+mn-cs"/>
            </a:endParaRP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 smtClean="0">
                <a:latin typeface="Franklin Gothic Demi" pitchFamily="34" charset="0"/>
                <a:cs typeface="+mn-cs"/>
              </a:rPr>
              <a:t>Tumor </a:t>
            </a:r>
            <a:r>
              <a:rPr lang="en-US" sz="2800" dirty="0">
                <a:latin typeface="Franklin Gothic Demi" pitchFamily="34" charset="0"/>
                <a:cs typeface="+mn-cs"/>
              </a:rPr>
              <a:t>consists of crowded irregular malignant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acini</a:t>
            </a:r>
            <a:r>
              <a:rPr lang="en-US" sz="2800" dirty="0">
                <a:latin typeface="Franklin Gothic Demi" pitchFamily="34" charset="0"/>
                <a:cs typeface="+mn-cs"/>
              </a:rPr>
              <a:t> separated by thin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fibrovascular</a:t>
            </a:r>
            <a:r>
              <a:rPr lang="en-US" sz="2800" dirty="0">
                <a:latin typeface="Franklin Gothic Demi" pitchFamily="34" charset="0"/>
                <a:cs typeface="+mn-cs"/>
              </a:rPr>
              <a:t>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stroma</a:t>
            </a:r>
            <a:r>
              <a:rPr lang="en-US" sz="2800" dirty="0">
                <a:latin typeface="Franklin Gothic Demi" pitchFamily="34" charset="0"/>
                <a:cs typeface="+mn-cs"/>
              </a:rPr>
              <a:t>.</a:t>
            </a: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sz="2800" dirty="0">
              <a:latin typeface="Franklin Gothic Demi" pitchFamily="34" charset="0"/>
              <a:cs typeface="+mn-cs"/>
            </a:endParaRP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The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acini</a:t>
            </a:r>
            <a:r>
              <a:rPr lang="en-US" sz="2800" dirty="0">
                <a:latin typeface="Franklin Gothic Demi" pitchFamily="34" charset="0"/>
                <a:cs typeface="+mn-cs"/>
              </a:rPr>
              <a:t> are lined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by </a:t>
            </a:r>
            <a:r>
              <a:rPr lang="en-US" sz="2800" dirty="0">
                <a:latin typeface="Franklin Gothic Demi" pitchFamily="34" charset="0"/>
                <a:cs typeface="+mn-cs"/>
              </a:rPr>
              <a:t>one or several layers of neoplastic cells with papillary projection showing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pleomorphism</a:t>
            </a:r>
            <a:r>
              <a:rPr lang="en-US" sz="2800" dirty="0">
                <a:latin typeface="Franklin Gothic Demi" pitchFamily="34" charset="0"/>
                <a:cs typeface="+mn-cs"/>
              </a:rPr>
              <a:t>, </a:t>
            </a:r>
            <a:r>
              <a:rPr lang="en-US" sz="2800" dirty="0" err="1" smtClean="0">
                <a:latin typeface="Franklin Gothic Demi" pitchFamily="34" charset="0"/>
                <a:cs typeface="+mn-cs"/>
              </a:rPr>
              <a:t>hyperchromasia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 </a:t>
            </a:r>
            <a:r>
              <a:rPr lang="en-US" sz="2800" dirty="0">
                <a:latin typeface="Franklin Gothic Demi" pitchFamily="34" charset="0"/>
                <a:cs typeface="+mn-cs"/>
              </a:rPr>
              <a:t>and few mitoses.</a:t>
            </a: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sz="2800" dirty="0">
              <a:latin typeface="Franklin Gothic Demi" pitchFamily="34" charset="0"/>
              <a:cs typeface="+mn-cs"/>
            </a:endParaRPr>
          </a:p>
          <a:p>
            <a:pPr marL="531813" indent="-531813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Muscle coat is invaded by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neoplastc</a:t>
            </a:r>
            <a:r>
              <a:rPr lang="en-US" sz="2800" dirty="0">
                <a:latin typeface="Franklin Gothic Demi" pitchFamily="34" charset="0"/>
                <a:cs typeface="+mn-cs"/>
              </a:rPr>
              <a:t> glands.</a:t>
            </a:r>
          </a:p>
        </p:txBody>
      </p:sp>
    </p:spTree>
    <p:extLst>
      <p:ext uri="{BB962C8B-B14F-4D97-AF65-F5344CB8AC3E}">
        <p14:creationId xmlns:p14="http://schemas.microsoft.com/office/powerpoint/2010/main" val="25404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</a:t>
            </a:r>
            <a:r>
              <a:rPr lang="en-US" sz="3600" dirty="0" err="1" smtClean="0"/>
              <a:t>Fibrosarcoma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24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Documents and Settings\Mr. Amer Shafie\Desktop\slides for practical classes\A 3      44\30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429684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2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FIBROSARCOMA (SOFT TISSUE)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958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Fibrosarcoma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</a:t>
            </a:r>
            <a:r>
              <a:rPr lang="en-US" sz="28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tumour</a:t>
            </a: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142875" y="2071688"/>
            <a:ext cx="86439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tumour consist of interlacing bundles of pelomorphic spindle shaped cells with areas of haemorrhage and necrosis.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cells show marked variation in size and shape, nuclear hyperchromatism with tumour giant cells  formation and many mitoses.</a:t>
            </a:r>
          </a:p>
        </p:txBody>
      </p:sp>
    </p:spTree>
    <p:extLst>
      <p:ext uri="{BB962C8B-B14F-4D97-AF65-F5344CB8AC3E}">
        <p14:creationId xmlns:p14="http://schemas.microsoft.com/office/powerpoint/2010/main" val="2275738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squamous c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07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squamous c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00"/>
            <a:ext cx="10801350" cy="7915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6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2583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SQUAMOUS CELL CARCINOMA (SKIN)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537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51" descr="scc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419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scc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454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/>
              <a:t>SCC</a:t>
            </a:r>
          </a:p>
        </p:txBody>
      </p:sp>
    </p:spTree>
    <p:extLst>
      <p:ext uri="{BB962C8B-B14F-4D97-AF65-F5344CB8AC3E}">
        <p14:creationId xmlns:p14="http://schemas.microsoft.com/office/powerpoint/2010/main" val="27901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SQUAMOUS CELL CARCINOMA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16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260</Words>
  <Application>Microsoft Office PowerPoint</Application>
  <PresentationFormat>On-screen Show (4:3)</PresentationFormat>
  <Paragraphs>41</Paragraphs>
  <Slides>28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Neoplasia Practical –malignant tumors</vt:lpstr>
      <vt:lpstr>1- Squamous cell carcinoma of the skin</vt:lpstr>
      <vt:lpstr>PowerPoint Presentation</vt:lpstr>
      <vt:lpstr>PowerPoint Presentation</vt:lpstr>
      <vt:lpstr>PowerPoint Presentation</vt:lpstr>
      <vt:lpstr> SQUAMOUS CELL CARCINOMA (SKIN)</vt:lpstr>
      <vt:lpstr>PowerPoint Presentation</vt:lpstr>
      <vt:lpstr>PowerPoint Presentation</vt:lpstr>
      <vt:lpstr> SQUAMOUS CELL CARCINOMA</vt:lpstr>
      <vt:lpstr>Squamous cell carcinoma of the skin : Section of the skin shows an ulcer covered by inflammatory exudate .</vt:lpstr>
      <vt:lpstr>2- Carcinoma of the breast</vt:lpstr>
      <vt:lpstr>PowerPoint Presentation</vt:lpstr>
      <vt:lpstr>PowerPoint Presentation</vt:lpstr>
      <vt:lpstr>PowerPoint Presentation</vt:lpstr>
      <vt:lpstr>3- Carcinoma of the esophagus</vt:lpstr>
      <vt:lpstr>PowerPoint Presentation</vt:lpstr>
      <vt:lpstr>4- Adenocarcinoma of the large intestine</vt:lpstr>
      <vt:lpstr>Organ: Colon      Dx: adenocarcinoma</vt:lpstr>
      <vt:lpstr>PowerPoint Presentation</vt:lpstr>
      <vt:lpstr>PowerPoint Presentation</vt:lpstr>
      <vt:lpstr> ADENOCARCINOMA (COLON)</vt:lpstr>
      <vt:lpstr>PowerPoint Presentation</vt:lpstr>
      <vt:lpstr>Adenocarcinoma of the large intestine: Section of large intestine shows:</vt:lpstr>
      <vt:lpstr>5- Fibrosarcoma</vt:lpstr>
      <vt:lpstr>PowerPoint Presentation</vt:lpstr>
      <vt:lpstr>PowerPoint Presentation</vt:lpstr>
      <vt:lpstr> FIBROSARCOMA (SOFT TISSUE)</vt:lpstr>
      <vt:lpstr>Fibrosarcoma: Section of the tumour shows: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Neoplasia Practical –malignant tumors</dc:title>
  <dc:creator>Shaesta</dc:creator>
  <cp:lastModifiedBy>Shaesta</cp:lastModifiedBy>
  <cp:revision>4</cp:revision>
  <dcterms:created xsi:type="dcterms:W3CDTF">2011-11-19T14:18:23Z</dcterms:created>
  <dcterms:modified xsi:type="dcterms:W3CDTF">2011-11-19T14:41:28Z</dcterms:modified>
</cp:coreProperties>
</file>