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93" autoAdjust="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95800"/>
            <a:ext cx="4876800" cy="19812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4572001"/>
            <a:ext cx="4267200" cy="184665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Zeenat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Zaidi</a:t>
            </a:r>
            <a:endParaRPr lang="en-US" sz="2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of Anatomy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Saud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647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208</cp:revision>
  <dcterms:created xsi:type="dcterms:W3CDTF">2010-01-27T08:25:16Z</dcterms:created>
  <dcterms:modified xsi:type="dcterms:W3CDTF">2011-12-05T09:32:53Z</dcterms:modified>
</cp:coreProperties>
</file>