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1" r:id="rId6"/>
    <p:sldId id="260" r:id="rId7"/>
    <p:sldId id="257" r:id="rId8"/>
    <p:sldId id="262" r:id="rId9"/>
    <p:sldId id="264" r:id="rId10"/>
    <p:sldId id="266" r:id="rId11"/>
    <p:sldId id="267" r:id="rId12"/>
    <p:sldId id="263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6" r:id="rId21"/>
    <p:sldId id="277" r:id="rId22"/>
    <p:sldId id="287" r:id="rId23"/>
    <p:sldId id="281" r:id="rId24"/>
    <p:sldId id="279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25/01/1433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25/01/1433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Radiology of the back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Radiology department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MSK\CERVICAL SPINE X-RAY WITH EXT-FLEX\ser44822img00003.jpg"/>
          <p:cNvPicPr>
            <a:picLocks noChangeAspect="1" noChangeArrowheads="1"/>
          </p:cNvPicPr>
          <p:nvPr/>
        </p:nvPicPr>
        <p:blipFill>
          <a:blip r:embed="rId2"/>
          <a:srcRect l="56883" t="23877" r="7378" b="50058"/>
          <a:stretch>
            <a:fillRect/>
          </a:stretch>
        </p:blipFill>
        <p:spPr bwMode="auto">
          <a:xfrm>
            <a:off x="1643042" y="357166"/>
            <a:ext cx="6215106" cy="6215106"/>
          </a:xfrm>
          <a:prstGeom prst="rect">
            <a:avLst/>
          </a:prstGeom>
          <a:noFill/>
        </p:spPr>
      </p:pic>
      <p:cxnSp>
        <p:nvCxnSpPr>
          <p:cNvPr id="4" name="رابط مستقيم 3"/>
          <p:cNvCxnSpPr/>
          <p:nvPr/>
        </p:nvCxnSpPr>
        <p:spPr>
          <a:xfrm rot="5400000">
            <a:off x="5036347" y="3178967"/>
            <a:ext cx="571504" cy="5000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5400000">
            <a:off x="4917053" y="3117281"/>
            <a:ext cx="571504" cy="5000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MSK\x-ray\LUMBER SPINE X-RAY WITH OBLIQUE\ser44578img0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5347497" cy="6470760"/>
          </a:xfrm>
          <a:prstGeom prst="rect">
            <a:avLst/>
          </a:prstGeom>
          <a:noFill/>
        </p:spPr>
      </p:pic>
      <p:cxnSp>
        <p:nvCxnSpPr>
          <p:cNvPr id="4" name="رابط كسهم مستقيم 3"/>
          <p:cNvCxnSpPr/>
          <p:nvPr/>
        </p:nvCxnSpPr>
        <p:spPr>
          <a:xfrm rot="10800000" flipV="1">
            <a:off x="4572000" y="2500306"/>
            <a:ext cx="2643206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 rot="10800000" flipV="1">
            <a:off x="4572000" y="2928934"/>
            <a:ext cx="2643206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2270336" y="2156496"/>
            <a:ext cx="1571636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شكل بيضاوي 6"/>
          <p:cNvSpPr/>
          <p:nvPr/>
        </p:nvSpPr>
        <p:spPr>
          <a:xfrm>
            <a:off x="6929454" y="2143116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8" name="شكل بيضاوي 7"/>
          <p:cNvSpPr/>
          <p:nvPr/>
        </p:nvSpPr>
        <p:spPr>
          <a:xfrm>
            <a:off x="7000892" y="2714620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9" name="شكل بيضاوي 8"/>
          <p:cNvSpPr/>
          <p:nvPr/>
        </p:nvSpPr>
        <p:spPr>
          <a:xfrm>
            <a:off x="2000232" y="1857364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MSK\x-ray\LUMBER SPINE X-RAY WITH OBLIQUE\ser44578img0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5347497" cy="6470760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3857620" y="1142984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L1</a:t>
            </a:r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4071934" y="1785926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L2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4214810" y="2500306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L3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4286248" y="3286124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L4</a:t>
            </a:r>
            <a:endParaRPr lang="ar-SA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4214810" y="4071942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L5</a:t>
            </a:r>
            <a:endParaRPr lang="ar-SA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3714744" y="4714884"/>
            <a:ext cx="428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</a:t>
            </a:r>
            <a:endParaRPr lang="ar-SA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3601810" y="441096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T12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MSK\x-ray\LUMBER SPINE X-RAY WITH OBLIQUE\ser44578img00010.jpg"/>
          <p:cNvPicPr>
            <a:picLocks noChangeAspect="1" noChangeArrowheads="1"/>
          </p:cNvPicPr>
          <p:nvPr/>
        </p:nvPicPr>
        <p:blipFill>
          <a:blip r:embed="rId2" cstate="print"/>
          <a:srcRect l="29833" r="18750" b="2522"/>
          <a:stretch>
            <a:fillRect/>
          </a:stretch>
        </p:blipFill>
        <p:spPr bwMode="auto">
          <a:xfrm>
            <a:off x="1785918" y="162585"/>
            <a:ext cx="3429024" cy="6362026"/>
          </a:xfrm>
          <a:prstGeom prst="rect">
            <a:avLst/>
          </a:prstGeom>
          <a:noFill/>
        </p:spPr>
      </p:pic>
      <p:cxnSp>
        <p:nvCxnSpPr>
          <p:cNvPr id="4" name="رابط كسهم مستقيم 3"/>
          <p:cNvCxnSpPr/>
          <p:nvPr/>
        </p:nvCxnSpPr>
        <p:spPr>
          <a:xfrm rot="10800000" flipV="1">
            <a:off x="3357554" y="1643050"/>
            <a:ext cx="2643206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/>
          <a:lstStyle/>
          <a:p>
            <a:r>
              <a:rPr lang="en-US" dirty="0" smtClean="0"/>
              <a:t>CT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MSK\CT CT\AXIAL CT CERVICAL SPINE - NORMAL\ser005img00030.jpg"/>
          <p:cNvPicPr>
            <a:picLocks noChangeAspect="1" noChangeArrowheads="1"/>
          </p:cNvPicPr>
          <p:nvPr/>
        </p:nvPicPr>
        <p:blipFill>
          <a:blip r:embed="rId2"/>
          <a:srcRect l="8984" t="3125" r="7519" b="10449"/>
          <a:stretch>
            <a:fillRect/>
          </a:stretch>
        </p:blipFill>
        <p:spPr bwMode="auto">
          <a:xfrm>
            <a:off x="642910" y="500042"/>
            <a:ext cx="5474088" cy="5666161"/>
          </a:xfrm>
          <a:prstGeom prst="rect">
            <a:avLst/>
          </a:prstGeom>
          <a:noFill/>
        </p:spPr>
      </p:pic>
      <p:cxnSp>
        <p:nvCxnSpPr>
          <p:cNvPr id="7" name="رابط كسهم مستقيم 6"/>
          <p:cNvCxnSpPr/>
          <p:nvPr/>
        </p:nvCxnSpPr>
        <p:spPr>
          <a:xfrm rot="10800000" flipV="1">
            <a:off x="4259610" y="3451559"/>
            <a:ext cx="2214578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330520" y="3094369"/>
            <a:ext cx="3214710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259082" y="3951625"/>
            <a:ext cx="328614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330520" y="2737179"/>
            <a:ext cx="3199535" cy="230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195" name="Picture 3" descr="C:\Users\User\Desktop\MSK\CT CT\SAG CT CERVICAL SPINE - NORMAL\ser301img00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4588" y="285728"/>
            <a:ext cx="3019412" cy="3019412"/>
          </a:xfrm>
          <a:prstGeom prst="rect">
            <a:avLst/>
          </a:prstGeom>
          <a:noFill/>
        </p:spPr>
      </p:pic>
      <p:cxnSp>
        <p:nvCxnSpPr>
          <p:cNvPr id="20" name="رابط مستقيم 19"/>
          <p:cNvCxnSpPr/>
          <p:nvPr/>
        </p:nvCxnSpPr>
        <p:spPr>
          <a:xfrm>
            <a:off x="7085459" y="1151162"/>
            <a:ext cx="1428760" cy="357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10800000" flipV="1">
            <a:off x="3616668" y="2737179"/>
            <a:ext cx="2786082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 rot="10800000" flipV="1">
            <a:off x="4460543" y="3094369"/>
            <a:ext cx="2071702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شكل بيضاوي 11"/>
          <p:cNvSpPr/>
          <p:nvPr/>
        </p:nvSpPr>
        <p:spPr>
          <a:xfrm>
            <a:off x="6143636" y="2428868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14" name="شكل بيضاوي 13"/>
          <p:cNvSpPr/>
          <p:nvPr/>
        </p:nvSpPr>
        <p:spPr>
          <a:xfrm>
            <a:off x="6215074" y="2857496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15" name="شكل بيضاوي 14"/>
          <p:cNvSpPr/>
          <p:nvPr/>
        </p:nvSpPr>
        <p:spPr>
          <a:xfrm>
            <a:off x="6143636" y="3286124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17" name="شكل بيضاوي 16"/>
          <p:cNvSpPr/>
          <p:nvPr/>
        </p:nvSpPr>
        <p:spPr>
          <a:xfrm>
            <a:off x="0" y="2428868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ar-SA" dirty="0"/>
          </a:p>
        </p:txBody>
      </p:sp>
      <p:sp>
        <p:nvSpPr>
          <p:cNvPr id="18" name="شكل بيضاوي 17"/>
          <p:cNvSpPr/>
          <p:nvPr/>
        </p:nvSpPr>
        <p:spPr>
          <a:xfrm>
            <a:off x="71438" y="2857496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5</a:t>
            </a:r>
            <a:endParaRPr lang="ar-SA" dirty="0"/>
          </a:p>
        </p:txBody>
      </p:sp>
      <p:sp>
        <p:nvSpPr>
          <p:cNvPr id="19" name="شكل بيضاوي 18"/>
          <p:cNvSpPr/>
          <p:nvPr/>
        </p:nvSpPr>
        <p:spPr>
          <a:xfrm>
            <a:off x="0" y="3714752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6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MSK\CT CT\AXIAL CT CERVICAL SPINE - NORMAL\ser005img00047.jpg"/>
          <p:cNvPicPr>
            <a:picLocks noChangeAspect="1" noChangeArrowheads="1"/>
          </p:cNvPicPr>
          <p:nvPr/>
        </p:nvPicPr>
        <p:blipFill>
          <a:blip r:embed="rId2"/>
          <a:srcRect l="15476" t="5952" r="11904" b="16667"/>
          <a:stretch>
            <a:fillRect/>
          </a:stretch>
        </p:blipFill>
        <p:spPr bwMode="auto">
          <a:xfrm>
            <a:off x="428596" y="500042"/>
            <a:ext cx="5322681" cy="5671709"/>
          </a:xfrm>
          <a:prstGeom prst="rect">
            <a:avLst/>
          </a:prstGeom>
          <a:noFill/>
        </p:spPr>
      </p:pic>
      <p:cxnSp>
        <p:nvCxnSpPr>
          <p:cNvPr id="5" name="رابط كسهم مستقيم 4"/>
          <p:cNvCxnSpPr/>
          <p:nvPr/>
        </p:nvCxnSpPr>
        <p:spPr>
          <a:xfrm rot="10800000" flipV="1">
            <a:off x="4357718" y="3214687"/>
            <a:ext cx="2071702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10800000" flipV="1">
            <a:off x="4143404" y="2500307"/>
            <a:ext cx="2286016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0" y="3357563"/>
            <a:ext cx="2857520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V="1">
            <a:off x="71438" y="4500571"/>
            <a:ext cx="3286148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71438" y="2857497"/>
            <a:ext cx="3199535" cy="230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10800000" flipV="1">
            <a:off x="3714776" y="3857629"/>
            <a:ext cx="2571768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1" name="Picture 3" descr="C:\Users\User\Desktop\MSK\CT CT\SAG CT CERVICAL SPINE - NORMAL\ser301img00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4588" y="285728"/>
            <a:ext cx="3019412" cy="3019412"/>
          </a:xfrm>
          <a:prstGeom prst="rect">
            <a:avLst/>
          </a:prstGeom>
          <a:noFill/>
        </p:spPr>
      </p:pic>
      <p:cxnSp>
        <p:nvCxnSpPr>
          <p:cNvPr id="22" name="رابط مستقيم 21"/>
          <p:cNvCxnSpPr/>
          <p:nvPr/>
        </p:nvCxnSpPr>
        <p:spPr>
          <a:xfrm>
            <a:off x="6786578" y="1857364"/>
            <a:ext cx="1548935" cy="1735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5786446" y="2357430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15" name="شكل بيضاوي 14"/>
          <p:cNvSpPr/>
          <p:nvPr/>
        </p:nvSpPr>
        <p:spPr>
          <a:xfrm>
            <a:off x="5786446" y="3000372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17" name="شكل بيضاوي 16"/>
          <p:cNvSpPr/>
          <p:nvPr/>
        </p:nvSpPr>
        <p:spPr>
          <a:xfrm>
            <a:off x="5929322" y="3571876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18" name="شكل بيضاوي 17"/>
          <p:cNvSpPr/>
          <p:nvPr/>
        </p:nvSpPr>
        <p:spPr>
          <a:xfrm>
            <a:off x="0" y="2571744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ar-SA" dirty="0"/>
          </a:p>
        </p:txBody>
      </p:sp>
      <p:sp>
        <p:nvSpPr>
          <p:cNvPr id="19" name="شكل بيضاوي 18"/>
          <p:cNvSpPr/>
          <p:nvPr/>
        </p:nvSpPr>
        <p:spPr>
          <a:xfrm>
            <a:off x="0" y="3071810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5</a:t>
            </a:r>
            <a:endParaRPr lang="ar-SA" dirty="0"/>
          </a:p>
        </p:txBody>
      </p:sp>
      <p:sp>
        <p:nvSpPr>
          <p:cNvPr id="20" name="شكل بيضاوي 19"/>
          <p:cNvSpPr/>
          <p:nvPr/>
        </p:nvSpPr>
        <p:spPr>
          <a:xfrm>
            <a:off x="0" y="4214818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6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User\Desktop\MSK\CT CT\SAG CT CERVICAL SPINE - NORMAL\ser301img00027.jpg"/>
          <p:cNvPicPr>
            <a:picLocks noChangeAspect="1" noChangeArrowheads="1"/>
          </p:cNvPicPr>
          <p:nvPr/>
        </p:nvPicPr>
        <p:blipFill>
          <a:blip r:embed="rId2"/>
          <a:srcRect l="11628" t="8140" r="15116" b="3488"/>
          <a:stretch>
            <a:fillRect/>
          </a:stretch>
        </p:blipFill>
        <p:spPr bwMode="auto">
          <a:xfrm>
            <a:off x="928662" y="642918"/>
            <a:ext cx="4500594" cy="5429288"/>
          </a:xfrm>
          <a:prstGeom prst="rect">
            <a:avLst/>
          </a:prstGeom>
          <a:noFill/>
        </p:spPr>
      </p:pic>
      <p:cxnSp>
        <p:nvCxnSpPr>
          <p:cNvPr id="5" name="رابط كسهم مستقيم 4"/>
          <p:cNvCxnSpPr/>
          <p:nvPr/>
        </p:nvCxnSpPr>
        <p:spPr>
          <a:xfrm rot="10800000" flipV="1">
            <a:off x="3857620" y="2714620"/>
            <a:ext cx="200026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10800000" flipV="1">
            <a:off x="4071934" y="3286124"/>
            <a:ext cx="2214578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10800000" flipV="1">
            <a:off x="3786182" y="2071678"/>
            <a:ext cx="2143140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500034" y="2928934"/>
            <a:ext cx="2857520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357158" y="3929066"/>
            <a:ext cx="2626205" cy="1070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571472" y="2500306"/>
            <a:ext cx="2342279" cy="1592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571472" y="1857364"/>
            <a:ext cx="221457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" name="Picture 2" descr="C:\Users\User\Desktop\MSK\CT CT\AXIAL CT CERVICAL SPINE - NORMAL\ser005img00047.jpg"/>
          <p:cNvPicPr>
            <a:picLocks noChangeAspect="1" noChangeArrowheads="1"/>
          </p:cNvPicPr>
          <p:nvPr/>
        </p:nvPicPr>
        <p:blipFill>
          <a:blip r:embed="rId3"/>
          <a:srcRect l="15476" t="5952" r="11904" b="16667"/>
          <a:stretch>
            <a:fillRect/>
          </a:stretch>
        </p:blipFill>
        <p:spPr bwMode="auto">
          <a:xfrm>
            <a:off x="6429388" y="500042"/>
            <a:ext cx="2305799" cy="2456999"/>
          </a:xfrm>
          <a:prstGeom prst="rect">
            <a:avLst/>
          </a:prstGeom>
          <a:noFill/>
        </p:spPr>
      </p:pic>
      <p:cxnSp>
        <p:nvCxnSpPr>
          <p:cNvPr id="21" name="رابط مستقيم 20"/>
          <p:cNvCxnSpPr/>
          <p:nvPr/>
        </p:nvCxnSpPr>
        <p:spPr>
          <a:xfrm rot="16200000" flipH="1">
            <a:off x="6870362" y="1630704"/>
            <a:ext cx="1581171" cy="34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5715008" y="1785926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15" name="شكل بيضاوي 14"/>
          <p:cNvSpPr/>
          <p:nvPr/>
        </p:nvSpPr>
        <p:spPr>
          <a:xfrm>
            <a:off x="5715008" y="2357430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17" name="شكل بيضاوي 16"/>
          <p:cNvSpPr/>
          <p:nvPr/>
        </p:nvSpPr>
        <p:spPr>
          <a:xfrm>
            <a:off x="6000760" y="3000372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18" name="شكل بيضاوي 17"/>
          <p:cNvSpPr/>
          <p:nvPr/>
        </p:nvSpPr>
        <p:spPr>
          <a:xfrm>
            <a:off x="357158" y="1500174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ar-SA" dirty="0"/>
          </a:p>
        </p:txBody>
      </p:sp>
      <p:sp>
        <p:nvSpPr>
          <p:cNvPr id="19" name="شكل بيضاوي 18"/>
          <p:cNvSpPr/>
          <p:nvPr/>
        </p:nvSpPr>
        <p:spPr>
          <a:xfrm>
            <a:off x="357158" y="2143116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5</a:t>
            </a:r>
            <a:endParaRPr lang="ar-SA" dirty="0"/>
          </a:p>
        </p:txBody>
      </p:sp>
      <p:sp>
        <p:nvSpPr>
          <p:cNvPr id="22" name="شكل بيضاوي 21"/>
          <p:cNvSpPr/>
          <p:nvPr/>
        </p:nvSpPr>
        <p:spPr>
          <a:xfrm>
            <a:off x="285720" y="2643182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6</a:t>
            </a:r>
            <a:endParaRPr lang="ar-SA" dirty="0"/>
          </a:p>
        </p:txBody>
      </p:sp>
      <p:sp>
        <p:nvSpPr>
          <p:cNvPr id="23" name="شكل بيضاوي 22"/>
          <p:cNvSpPr/>
          <p:nvPr/>
        </p:nvSpPr>
        <p:spPr>
          <a:xfrm>
            <a:off x="214282" y="3714752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7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MSK\CT CT\SAG CT CERVICAL SPINE - NORMAL\ser301img00040.jpg"/>
          <p:cNvPicPr>
            <a:picLocks noChangeAspect="1" noChangeArrowheads="1"/>
          </p:cNvPicPr>
          <p:nvPr/>
        </p:nvPicPr>
        <p:blipFill>
          <a:blip r:embed="rId2"/>
          <a:srcRect l="8789" r="12109"/>
          <a:stretch>
            <a:fillRect/>
          </a:stretch>
        </p:blipFill>
        <p:spPr bwMode="auto">
          <a:xfrm>
            <a:off x="428596" y="428604"/>
            <a:ext cx="4520718" cy="5715040"/>
          </a:xfrm>
          <a:prstGeom prst="rect">
            <a:avLst/>
          </a:prstGeom>
          <a:noFill/>
        </p:spPr>
      </p:pic>
      <p:cxnSp>
        <p:nvCxnSpPr>
          <p:cNvPr id="5" name="رابط كسهم مستقيم 4"/>
          <p:cNvCxnSpPr/>
          <p:nvPr/>
        </p:nvCxnSpPr>
        <p:spPr>
          <a:xfrm rot="10800000" flipV="1">
            <a:off x="2812812" y="2643182"/>
            <a:ext cx="2330692" cy="155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10800000" flipV="1">
            <a:off x="2747041" y="3078162"/>
            <a:ext cx="2330692" cy="155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10800000" flipV="1">
            <a:off x="2805098" y="3600676"/>
            <a:ext cx="2330692" cy="155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Picture 2" descr="C:\Users\User\Desktop\MSK\CT CT\AXIAL CT CERVICAL SPINE - NORMAL\ser005img00047.jpg"/>
          <p:cNvPicPr>
            <a:picLocks noChangeAspect="1" noChangeArrowheads="1"/>
          </p:cNvPicPr>
          <p:nvPr/>
        </p:nvPicPr>
        <p:blipFill>
          <a:blip r:embed="rId3"/>
          <a:srcRect l="15476" t="5952" r="11904" b="16667"/>
          <a:stretch>
            <a:fillRect/>
          </a:stretch>
        </p:blipFill>
        <p:spPr bwMode="auto">
          <a:xfrm>
            <a:off x="6357950" y="500042"/>
            <a:ext cx="2305799" cy="2456999"/>
          </a:xfrm>
          <a:prstGeom prst="rect">
            <a:avLst/>
          </a:prstGeom>
          <a:noFill/>
        </p:spPr>
      </p:pic>
      <p:cxnSp>
        <p:nvCxnSpPr>
          <p:cNvPr id="10" name="رابط مستقيم 9"/>
          <p:cNvCxnSpPr/>
          <p:nvPr/>
        </p:nvCxnSpPr>
        <p:spPr>
          <a:xfrm rot="16200000" flipH="1">
            <a:off x="6941799" y="1630705"/>
            <a:ext cx="1581171" cy="34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شكل بيضاوي 10"/>
          <p:cNvSpPr/>
          <p:nvPr/>
        </p:nvSpPr>
        <p:spPr>
          <a:xfrm>
            <a:off x="5072066" y="2357430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12" name="شكل بيضاوي 11"/>
          <p:cNvSpPr/>
          <p:nvPr/>
        </p:nvSpPr>
        <p:spPr>
          <a:xfrm>
            <a:off x="5000628" y="2786058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13" name="شكل بيضاوي 12"/>
          <p:cNvSpPr/>
          <p:nvPr/>
        </p:nvSpPr>
        <p:spPr>
          <a:xfrm>
            <a:off x="5072066" y="3286124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MSK\CT CT\AXIAL LS SPINE CT - NORMAL\ser008img00003.jpg"/>
          <p:cNvPicPr>
            <a:picLocks noChangeAspect="1" noChangeArrowheads="1"/>
          </p:cNvPicPr>
          <p:nvPr/>
        </p:nvPicPr>
        <p:blipFill>
          <a:blip r:embed="rId2"/>
          <a:srcRect l="4395" t="19043" r="34081" b="13574"/>
          <a:stretch>
            <a:fillRect/>
          </a:stretch>
        </p:blipFill>
        <p:spPr bwMode="auto">
          <a:xfrm>
            <a:off x="2193839" y="1000108"/>
            <a:ext cx="4391884" cy="4929222"/>
          </a:xfrm>
          <a:prstGeom prst="rect">
            <a:avLst/>
          </a:prstGeom>
          <a:noFill/>
        </p:spPr>
      </p:pic>
      <p:cxnSp>
        <p:nvCxnSpPr>
          <p:cNvPr id="5" name="رابط كسهم مستقيم 4"/>
          <p:cNvCxnSpPr/>
          <p:nvPr/>
        </p:nvCxnSpPr>
        <p:spPr>
          <a:xfrm rot="10800000" flipV="1">
            <a:off x="4703488" y="2000239"/>
            <a:ext cx="2297405" cy="1785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rot="10800000" flipV="1">
            <a:off x="5121764" y="3000372"/>
            <a:ext cx="1950567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10800000" flipV="1">
            <a:off x="4703488" y="3500437"/>
            <a:ext cx="2368842" cy="1785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1357290" y="2714620"/>
            <a:ext cx="3032491" cy="5357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1461859" y="3464719"/>
            <a:ext cx="1568530" cy="321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V="1">
            <a:off x="1670996" y="4217200"/>
            <a:ext cx="2823354" cy="104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rot="10800000" flipV="1">
            <a:off x="5330900" y="4714884"/>
            <a:ext cx="1812868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1357290" y="1964521"/>
            <a:ext cx="1568530" cy="5357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شكل بيضاوي 17"/>
          <p:cNvSpPr/>
          <p:nvPr/>
        </p:nvSpPr>
        <p:spPr>
          <a:xfrm>
            <a:off x="6786578" y="1643050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21" name="شكل بيضاوي 20"/>
          <p:cNvSpPr/>
          <p:nvPr/>
        </p:nvSpPr>
        <p:spPr>
          <a:xfrm>
            <a:off x="6858016" y="2643182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22" name="شكل بيضاوي 21"/>
          <p:cNvSpPr/>
          <p:nvPr/>
        </p:nvSpPr>
        <p:spPr>
          <a:xfrm>
            <a:off x="6858016" y="3214686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23" name="شكل بيضاوي 22"/>
          <p:cNvSpPr/>
          <p:nvPr/>
        </p:nvSpPr>
        <p:spPr>
          <a:xfrm>
            <a:off x="6929454" y="4357694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ar-SA" dirty="0"/>
          </a:p>
        </p:txBody>
      </p:sp>
      <p:sp>
        <p:nvSpPr>
          <p:cNvPr id="24" name="شكل بيضاوي 23"/>
          <p:cNvSpPr/>
          <p:nvPr/>
        </p:nvSpPr>
        <p:spPr>
          <a:xfrm>
            <a:off x="1285852" y="1714488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5</a:t>
            </a:r>
            <a:endParaRPr lang="ar-SA" dirty="0"/>
          </a:p>
        </p:txBody>
      </p:sp>
      <p:sp>
        <p:nvSpPr>
          <p:cNvPr id="25" name="شكل بيضاوي 24"/>
          <p:cNvSpPr/>
          <p:nvPr/>
        </p:nvSpPr>
        <p:spPr>
          <a:xfrm>
            <a:off x="1214414" y="2428868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6</a:t>
            </a:r>
            <a:endParaRPr lang="ar-SA" dirty="0"/>
          </a:p>
        </p:txBody>
      </p:sp>
      <p:sp>
        <p:nvSpPr>
          <p:cNvPr id="26" name="شكل بيضاوي 25"/>
          <p:cNvSpPr/>
          <p:nvPr/>
        </p:nvSpPr>
        <p:spPr>
          <a:xfrm>
            <a:off x="1214414" y="3143248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7</a:t>
            </a:r>
            <a:endParaRPr lang="ar-SA" dirty="0"/>
          </a:p>
        </p:txBody>
      </p:sp>
      <p:sp>
        <p:nvSpPr>
          <p:cNvPr id="27" name="شكل بيضاوي 26"/>
          <p:cNvSpPr/>
          <p:nvPr/>
        </p:nvSpPr>
        <p:spPr>
          <a:xfrm>
            <a:off x="1285852" y="4071942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8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>
              <a:buNone/>
            </a:pPr>
            <a:r>
              <a:rPr lang="en-US" sz="8000" dirty="0" smtClean="0"/>
              <a:t>X-ray</a:t>
            </a:r>
            <a:endParaRPr lang="ar-SA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MSK\CT CT\SAG LS SPINE CT - NORMAL\ser901img00021.jpg"/>
          <p:cNvPicPr>
            <a:picLocks noChangeAspect="1" noChangeArrowheads="1"/>
          </p:cNvPicPr>
          <p:nvPr/>
        </p:nvPicPr>
        <p:blipFill>
          <a:blip r:embed="rId2"/>
          <a:srcRect t="19238" r="8984" b="6054"/>
          <a:stretch>
            <a:fillRect/>
          </a:stretch>
        </p:blipFill>
        <p:spPr bwMode="auto">
          <a:xfrm>
            <a:off x="2133600" y="1928802"/>
            <a:ext cx="4438664" cy="3643338"/>
          </a:xfrm>
          <a:prstGeom prst="rect">
            <a:avLst/>
          </a:prstGeom>
          <a:noFill/>
        </p:spPr>
      </p:pic>
      <p:cxnSp>
        <p:nvCxnSpPr>
          <p:cNvPr id="5" name="رابط كسهم مستقيم 4"/>
          <p:cNvCxnSpPr/>
          <p:nvPr/>
        </p:nvCxnSpPr>
        <p:spPr>
          <a:xfrm rot="10800000" flipV="1">
            <a:off x="5286380" y="2500306"/>
            <a:ext cx="2143140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V="1">
            <a:off x="1785918" y="4071942"/>
            <a:ext cx="2143140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rot="10800000" flipV="1">
            <a:off x="4429124" y="4071942"/>
            <a:ext cx="307183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1786611" y="2311172"/>
            <a:ext cx="1714512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شكل بيضاوي 6"/>
          <p:cNvSpPr/>
          <p:nvPr/>
        </p:nvSpPr>
        <p:spPr>
          <a:xfrm>
            <a:off x="7215206" y="2214554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8" name="شكل بيضاوي 7"/>
          <p:cNvSpPr/>
          <p:nvPr/>
        </p:nvSpPr>
        <p:spPr>
          <a:xfrm>
            <a:off x="7143768" y="3786190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9" name="شكل بيضاوي 8"/>
          <p:cNvSpPr/>
          <p:nvPr/>
        </p:nvSpPr>
        <p:spPr>
          <a:xfrm>
            <a:off x="1571604" y="2071678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10" name="شكل بيضاوي 9"/>
          <p:cNvSpPr/>
          <p:nvPr/>
        </p:nvSpPr>
        <p:spPr>
          <a:xfrm>
            <a:off x="1500166" y="3929066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MSK\CT CT\SAG LS SPINE CT - NORMAL\ser901img00014.jpg"/>
          <p:cNvPicPr>
            <a:picLocks noChangeAspect="1" noChangeArrowheads="1"/>
          </p:cNvPicPr>
          <p:nvPr/>
        </p:nvPicPr>
        <p:blipFill>
          <a:blip r:embed="rId2"/>
          <a:srcRect t="19238" r="11914" b="10449"/>
          <a:stretch>
            <a:fillRect/>
          </a:stretch>
        </p:blipFill>
        <p:spPr bwMode="auto">
          <a:xfrm>
            <a:off x="1417635" y="1071546"/>
            <a:ext cx="6085700" cy="4857784"/>
          </a:xfrm>
          <a:prstGeom prst="rect">
            <a:avLst/>
          </a:prstGeom>
          <a:noFill/>
        </p:spPr>
      </p:pic>
      <p:cxnSp>
        <p:nvCxnSpPr>
          <p:cNvPr id="20" name="رابط كسهم مستقيم 19"/>
          <p:cNvCxnSpPr/>
          <p:nvPr/>
        </p:nvCxnSpPr>
        <p:spPr>
          <a:xfrm rot="10800000" flipV="1">
            <a:off x="4857752" y="1928802"/>
            <a:ext cx="3000396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 rot="10800000" flipV="1">
            <a:off x="4429124" y="2500306"/>
            <a:ext cx="3571900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 rot="10800000" flipV="1">
            <a:off x="4572000" y="3571876"/>
            <a:ext cx="3571900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>
            <a:off x="1000100" y="3929066"/>
            <a:ext cx="321471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شكل بيضاوي 6"/>
          <p:cNvSpPr/>
          <p:nvPr/>
        </p:nvSpPr>
        <p:spPr>
          <a:xfrm>
            <a:off x="7643834" y="1643050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8" name="شكل بيضاوي 7"/>
          <p:cNvSpPr/>
          <p:nvPr/>
        </p:nvSpPr>
        <p:spPr>
          <a:xfrm>
            <a:off x="7786710" y="2214554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9" name="شكل بيضاوي 8"/>
          <p:cNvSpPr/>
          <p:nvPr/>
        </p:nvSpPr>
        <p:spPr>
          <a:xfrm>
            <a:off x="7858148" y="3357562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10" name="شكل بيضاوي 9"/>
          <p:cNvSpPr/>
          <p:nvPr/>
        </p:nvSpPr>
        <p:spPr>
          <a:xfrm>
            <a:off x="785786" y="3643314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MSK\CT CT\CT CERVICAL TRAUMA FRACTURE\ser400img00034.jpg"/>
          <p:cNvPicPr>
            <a:picLocks noChangeAspect="1" noChangeArrowheads="1"/>
          </p:cNvPicPr>
          <p:nvPr/>
        </p:nvPicPr>
        <p:blipFill>
          <a:blip r:embed="rId2"/>
          <a:srcRect l="5859" t="10256" r="7714" b="1282"/>
          <a:stretch>
            <a:fillRect/>
          </a:stretch>
        </p:blipFill>
        <p:spPr bwMode="auto">
          <a:xfrm>
            <a:off x="285721" y="428604"/>
            <a:ext cx="4214842" cy="6000792"/>
          </a:xfrm>
          <a:prstGeom prst="rect">
            <a:avLst/>
          </a:prstGeom>
          <a:noFill/>
        </p:spPr>
      </p:pic>
      <p:pic>
        <p:nvPicPr>
          <p:cNvPr id="19459" name="Picture 3" descr="C:\Users\User\Desktop\MSK\CT CT\CT CERVICAL TRAUMA FRACTURE\ser400img00027.jpg"/>
          <p:cNvPicPr>
            <a:picLocks noChangeAspect="1" noChangeArrowheads="1"/>
          </p:cNvPicPr>
          <p:nvPr/>
        </p:nvPicPr>
        <p:blipFill>
          <a:blip r:embed="rId3"/>
          <a:srcRect l="10145" t="9524" r="13043" b="2381"/>
          <a:stretch>
            <a:fillRect/>
          </a:stretch>
        </p:blipFill>
        <p:spPr bwMode="auto">
          <a:xfrm>
            <a:off x="4786314" y="428603"/>
            <a:ext cx="4143404" cy="6000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229600" cy="1143000"/>
          </a:xfrm>
        </p:spPr>
        <p:txBody>
          <a:bodyPr/>
          <a:lstStyle/>
          <a:p>
            <a:r>
              <a:rPr lang="en-US" dirty="0" smtClean="0"/>
              <a:t>MRI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MSK\MRI MRI\SAG T2 LS\ser002img00008.jpg"/>
          <p:cNvPicPr>
            <a:picLocks noChangeAspect="1" noChangeArrowheads="1"/>
          </p:cNvPicPr>
          <p:nvPr/>
        </p:nvPicPr>
        <p:blipFill>
          <a:blip r:embed="rId2"/>
          <a:srcRect l="17773" r="20703"/>
          <a:stretch>
            <a:fillRect/>
          </a:stretch>
        </p:blipFill>
        <p:spPr bwMode="auto">
          <a:xfrm>
            <a:off x="2857488" y="571480"/>
            <a:ext cx="4000528" cy="5573486"/>
          </a:xfrm>
          <a:prstGeom prst="rect">
            <a:avLst/>
          </a:prstGeom>
          <a:noFill/>
        </p:spPr>
      </p:pic>
      <p:cxnSp>
        <p:nvCxnSpPr>
          <p:cNvPr id="5" name="رابط كسهم مستقيم 4"/>
          <p:cNvCxnSpPr/>
          <p:nvPr/>
        </p:nvCxnSpPr>
        <p:spPr>
          <a:xfrm rot="10800000" flipV="1">
            <a:off x="5357818" y="1643050"/>
            <a:ext cx="2143140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rot="10800000" flipV="1">
            <a:off x="5715008" y="2000240"/>
            <a:ext cx="1785950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10800000" flipV="1">
            <a:off x="5786446" y="2428868"/>
            <a:ext cx="1643074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2500298" y="2786058"/>
            <a:ext cx="2000264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2500298" y="3500438"/>
            <a:ext cx="221457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V="1">
            <a:off x="2857488" y="4002092"/>
            <a:ext cx="1928826" cy="69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>
            <a:off x="2571736" y="1928802"/>
            <a:ext cx="2143140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شكل بيضاوي 9"/>
          <p:cNvSpPr/>
          <p:nvPr/>
        </p:nvSpPr>
        <p:spPr>
          <a:xfrm>
            <a:off x="7429520" y="1285860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11" name="شكل بيضاوي 10"/>
          <p:cNvSpPr/>
          <p:nvPr/>
        </p:nvSpPr>
        <p:spPr>
          <a:xfrm>
            <a:off x="7358082" y="1785926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13" name="شكل بيضاوي 12"/>
          <p:cNvSpPr/>
          <p:nvPr/>
        </p:nvSpPr>
        <p:spPr>
          <a:xfrm>
            <a:off x="7358082" y="2285992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15" name="شكل بيضاوي 14"/>
          <p:cNvSpPr/>
          <p:nvPr/>
        </p:nvSpPr>
        <p:spPr>
          <a:xfrm>
            <a:off x="2285984" y="1571612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ar-SA" dirty="0"/>
          </a:p>
        </p:txBody>
      </p:sp>
      <p:sp>
        <p:nvSpPr>
          <p:cNvPr id="16" name="شكل بيضاوي 15"/>
          <p:cNvSpPr/>
          <p:nvPr/>
        </p:nvSpPr>
        <p:spPr>
          <a:xfrm>
            <a:off x="2143108" y="2428868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5</a:t>
            </a:r>
            <a:endParaRPr lang="ar-SA" dirty="0"/>
          </a:p>
        </p:txBody>
      </p:sp>
      <p:sp>
        <p:nvSpPr>
          <p:cNvPr id="18" name="شكل بيضاوي 17"/>
          <p:cNvSpPr/>
          <p:nvPr/>
        </p:nvSpPr>
        <p:spPr>
          <a:xfrm>
            <a:off x="2143108" y="3214686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6</a:t>
            </a:r>
            <a:endParaRPr lang="ar-SA" dirty="0"/>
          </a:p>
        </p:txBody>
      </p:sp>
      <p:sp>
        <p:nvSpPr>
          <p:cNvPr id="19" name="شكل بيضاوي 18"/>
          <p:cNvSpPr/>
          <p:nvPr/>
        </p:nvSpPr>
        <p:spPr>
          <a:xfrm>
            <a:off x="2500298" y="3857628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7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MSK\MRI MRI\SAG T2 LS\ser002img00008.jpg"/>
          <p:cNvPicPr>
            <a:picLocks noChangeAspect="1" noChangeArrowheads="1"/>
          </p:cNvPicPr>
          <p:nvPr/>
        </p:nvPicPr>
        <p:blipFill>
          <a:blip r:embed="rId2"/>
          <a:srcRect l="17773" r="20703"/>
          <a:stretch>
            <a:fillRect/>
          </a:stretch>
        </p:blipFill>
        <p:spPr bwMode="auto">
          <a:xfrm>
            <a:off x="2857488" y="571480"/>
            <a:ext cx="4000528" cy="5573486"/>
          </a:xfrm>
          <a:prstGeom prst="rect">
            <a:avLst/>
          </a:prstGeom>
          <a:noFill/>
        </p:spPr>
      </p:pic>
      <p:sp>
        <p:nvSpPr>
          <p:cNvPr id="10" name="مربع نص 9"/>
          <p:cNvSpPr txBox="1"/>
          <p:nvPr/>
        </p:nvSpPr>
        <p:spPr>
          <a:xfrm>
            <a:off x="4429124" y="1071546"/>
            <a:ext cx="6429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T12</a:t>
            </a:r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4286248" y="1643050"/>
            <a:ext cx="6429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L1</a:t>
            </a:r>
            <a:endParaRPr lang="ar-SA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4071934" y="2214554"/>
            <a:ext cx="6429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L2</a:t>
            </a:r>
            <a:endParaRPr lang="ar-SA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4071934" y="2928934"/>
            <a:ext cx="6429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L3</a:t>
            </a:r>
            <a:endParaRPr lang="ar-SA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3929058" y="3571876"/>
            <a:ext cx="6429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L4</a:t>
            </a:r>
            <a:endParaRPr lang="ar-SA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4000496" y="4143380"/>
            <a:ext cx="6429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L5</a:t>
            </a:r>
            <a:endParaRPr lang="ar-SA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4357686" y="4714884"/>
            <a:ext cx="6429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S1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MSK\MRI MRI\AXIAL T2 LS\ser004img00009.jpg"/>
          <p:cNvPicPr>
            <a:picLocks noChangeAspect="1" noChangeArrowheads="1"/>
          </p:cNvPicPr>
          <p:nvPr/>
        </p:nvPicPr>
        <p:blipFill>
          <a:blip r:embed="rId2"/>
          <a:srcRect t="20703" b="3125"/>
          <a:stretch>
            <a:fillRect/>
          </a:stretch>
        </p:blipFill>
        <p:spPr bwMode="auto">
          <a:xfrm>
            <a:off x="1285852" y="1643050"/>
            <a:ext cx="5439508" cy="4143404"/>
          </a:xfrm>
          <a:prstGeom prst="rect">
            <a:avLst/>
          </a:prstGeom>
          <a:noFill/>
        </p:spPr>
      </p:pic>
      <p:cxnSp>
        <p:nvCxnSpPr>
          <p:cNvPr id="12" name="رابط كسهم مستقيم 11"/>
          <p:cNvCxnSpPr/>
          <p:nvPr/>
        </p:nvCxnSpPr>
        <p:spPr>
          <a:xfrm rot="16200000" flipH="1">
            <a:off x="3286116" y="2071678"/>
            <a:ext cx="1500198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rot="16200000" flipH="1">
            <a:off x="2643174" y="2071678"/>
            <a:ext cx="1500198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rot="16200000" flipH="1">
            <a:off x="1928794" y="1928802"/>
            <a:ext cx="1357322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>
            <a:off x="1000100" y="4572008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>
            <a:off x="1142976" y="3857628"/>
            <a:ext cx="25003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 rot="10800000">
            <a:off x="4852746" y="3354388"/>
            <a:ext cx="2219584" cy="3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 rot="10800000" flipV="1">
            <a:off x="4071934" y="3714752"/>
            <a:ext cx="30003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1142976" y="3500438"/>
            <a:ext cx="28575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 rot="10800000" flipV="1">
            <a:off x="5214942" y="5286388"/>
            <a:ext cx="18573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5" name="Picture 2" descr="C:\Users\User\Desktop\MSK\MRI MRI\SAG T2 LS\ser002img00008.jpg"/>
          <p:cNvPicPr>
            <a:picLocks noChangeAspect="1" noChangeArrowheads="1"/>
          </p:cNvPicPr>
          <p:nvPr/>
        </p:nvPicPr>
        <p:blipFill>
          <a:blip r:embed="rId3"/>
          <a:srcRect l="17773" r="20703"/>
          <a:stretch>
            <a:fillRect/>
          </a:stretch>
        </p:blipFill>
        <p:spPr bwMode="auto">
          <a:xfrm>
            <a:off x="6858016" y="214290"/>
            <a:ext cx="2103291" cy="2930280"/>
          </a:xfrm>
          <a:prstGeom prst="rect">
            <a:avLst/>
          </a:prstGeom>
          <a:noFill/>
        </p:spPr>
      </p:pic>
      <p:cxnSp>
        <p:nvCxnSpPr>
          <p:cNvPr id="37" name="رابط مستقيم 36"/>
          <p:cNvCxnSpPr/>
          <p:nvPr/>
        </p:nvCxnSpPr>
        <p:spPr>
          <a:xfrm>
            <a:off x="7143768" y="1643050"/>
            <a:ext cx="1214446" cy="142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6786578" y="3071810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15" name="شكل بيضاوي 14"/>
          <p:cNvSpPr/>
          <p:nvPr/>
        </p:nvSpPr>
        <p:spPr>
          <a:xfrm>
            <a:off x="6858016" y="3500438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16" name="شكل بيضاوي 15"/>
          <p:cNvSpPr/>
          <p:nvPr/>
        </p:nvSpPr>
        <p:spPr>
          <a:xfrm>
            <a:off x="6786578" y="5000636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18" name="شكل بيضاوي 17"/>
          <p:cNvSpPr/>
          <p:nvPr/>
        </p:nvSpPr>
        <p:spPr>
          <a:xfrm>
            <a:off x="3786182" y="1000108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ar-SA" dirty="0"/>
          </a:p>
        </p:txBody>
      </p:sp>
      <p:sp>
        <p:nvSpPr>
          <p:cNvPr id="19" name="شكل بيضاوي 18"/>
          <p:cNvSpPr/>
          <p:nvPr/>
        </p:nvSpPr>
        <p:spPr>
          <a:xfrm>
            <a:off x="3000364" y="1000108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5</a:t>
            </a:r>
            <a:endParaRPr lang="ar-SA" dirty="0"/>
          </a:p>
        </p:txBody>
      </p:sp>
      <p:sp>
        <p:nvSpPr>
          <p:cNvPr id="21" name="شكل بيضاوي 20"/>
          <p:cNvSpPr/>
          <p:nvPr/>
        </p:nvSpPr>
        <p:spPr>
          <a:xfrm>
            <a:off x="2357422" y="1000108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6</a:t>
            </a:r>
            <a:endParaRPr lang="ar-SA" dirty="0"/>
          </a:p>
        </p:txBody>
      </p:sp>
      <p:sp>
        <p:nvSpPr>
          <p:cNvPr id="23" name="شكل بيضاوي 22"/>
          <p:cNvSpPr/>
          <p:nvPr/>
        </p:nvSpPr>
        <p:spPr>
          <a:xfrm>
            <a:off x="857224" y="3143248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7</a:t>
            </a:r>
            <a:endParaRPr lang="ar-SA" dirty="0"/>
          </a:p>
        </p:txBody>
      </p:sp>
      <p:sp>
        <p:nvSpPr>
          <p:cNvPr id="25" name="شكل بيضاوي 24"/>
          <p:cNvSpPr/>
          <p:nvPr/>
        </p:nvSpPr>
        <p:spPr>
          <a:xfrm>
            <a:off x="857224" y="3571876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8</a:t>
            </a:r>
            <a:endParaRPr lang="ar-SA" dirty="0"/>
          </a:p>
        </p:txBody>
      </p:sp>
      <p:sp>
        <p:nvSpPr>
          <p:cNvPr id="27" name="شكل بيضاوي 26"/>
          <p:cNvSpPr/>
          <p:nvPr/>
        </p:nvSpPr>
        <p:spPr>
          <a:xfrm>
            <a:off x="785786" y="4286256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9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MSK\MRI MRI\SAG T2 LS SPINE - SEVER SC NARROW\ser002img0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607223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MSK\MRI MRI\AXIAL LS SPINE T2 - SEVER SC NARROW\ser004img00024.jpg"/>
          <p:cNvPicPr>
            <a:picLocks noChangeAspect="1" noChangeArrowheads="1"/>
          </p:cNvPicPr>
          <p:nvPr/>
        </p:nvPicPr>
        <p:blipFill>
          <a:blip r:embed="rId2"/>
          <a:srcRect l="16854" t="21348" r="14607" b="15730"/>
          <a:stretch>
            <a:fillRect/>
          </a:stretch>
        </p:blipFill>
        <p:spPr bwMode="auto">
          <a:xfrm>
            <a:off x="1785919" y="624180"/>
            <a:ext cx="6051818" cy="5555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User\Desktop\MSK\MRI MRI\AXIAL LS SPINE T2 - SEVER SC NARROW\ser004img00025.jpg"/>
          <p:cNvPicPr>
            <a:picLocks noChangeAspect="1" noChangeArrowheads="1"/>
          </p:cNvPicPr>
          <p:nvPr/>
        </p:nvPicPr>
        <p:blipFill>
          <a:blip r:embed="rId2"/>
          <a:srcRect l="17187" t="26562" r="14844" b="17187"/>
          <a:stretch>
            <a:fillRect/>
          </a:stretch>
        </p:blipFill>
        <p:spPr bwMode="auto">
          <a:xfrm>
            <a:off x="1643042" y="714356"/>
            <a:ext cx="6417514" cy="5311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MSK\CERVICAL X RAY\ser30051img00003.jpg"/>
          <p:cNvPicPr>
            <a:picLocks noChangeAspect="1" noChangeArrowheads="1"/>
          </p:cNvPicPr>
          <p:nvPr/>
        </p:nvPicPr>
        <p:blipFill>
          <a:blip r:embed="rId2"/>
          <a:srcRect l="10502" t="19194" r="24740" b="15909"/>
          <a:stretch>
            <a:fillRect/>
          </a:stretch>
        </p:blipFill>
        <p:spPr bwMode="auto">
          <a:xfrm>
            <a:off x="1714480" y="357166"/>
            <a:ext cx="5418889" cy="6072230"/>
          </a:xfrm>
          <a:prstGeom prst="rect">
            <a:avLst/>
          </a:prstGeom>
          <a:noFill/>
        </p:spPr>
      </p:pic>
      <p:cxnSp>
        <p:nvCxnSpPr>
          <p:cNvPr id="6" name="رابط كسهم مستقيم 5"/>
          <p:cNvCxnSpPr/>
          <p:nvPr/>
        </p:nvCxnSpPr>
        <p:spPr>
          <a:xfrm rot="10800000" flipV="1">
            <a:off x="4429124" y="2285992"/>
            <a:ext cx="307183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10800000" flipV="1">
            <a:off x="4500562" y="1571612"/>
            <a:ext cx="307183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1142976" y="1928802"/>
            <a:ext cx="2571768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1142976" y="4214818"/>
            <a:ext cx="2071702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1214414" y="3143248"/>
            <a:ext cx="2928958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rot="10800000" flipV="1">
            <a:off x="4929190" y="4572008"/>
            <a:ext cx="2571768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شكل بيضاوي 10"/>
          <p:cNvSpPr/>
          <p:nvPr/>
        </p:nvSpPr>
        <p:spPr>
          <a:xfrm>
            <a:off x="7429520" y="1285860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13" name="شكل بيضاوي 12"/>
          <p:cNvSpPr/>
          <p:nvPr/>
        </p:nvSpPr>
        <p:spPr>
          <a:xfrm>
            <a:off x="7358082" y="2000240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15" name="شكل بيضاوي 14"/>
          <p:cNvSpPr/>
          <p:nvPr/>
        </p:nvSpPr>
        <p:spPr>
          <a:xfrm>
            <a:off x="7358082" y="4286256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16" name="شكل بيضاوي 15"/>
          <p:cNvSpPr/>
          <p:nvPr/>
        </p:nvSpPr>
        <p:spPr>
          <a:xfrm>
            <a:off x="857224" y="3929066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6</a:t>
            </a:r>
            <a:endParaRPr lang="ar-SA" dirty="0"/>
          </a:p>
        </p:txBody>
      </p:sp>
      <p:sp>
        <p:nvSpPr>
          <p:cNvPr id="18" name="شكل بيضاوي 17"/>
          <p:cNvSpPr/>
          <p:nvPr/>
        </p:nvSpPr>
        <p:spPr>
          <a:xfrm>
            <a:off x="857224" y="2857496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5</a:t>
            </a:r>
            <a:endParaRPr lang="ar-SA" dirty="0"/>
          </a:p>
        </p:txBody>
      </p:sp>
      <p:sp>
        <p:nvSpPr>
          <p:cNvPr id="19" name="شكل بيضاوي 18"/>
          <p:cNvSpPr/>
          <p:nvPr/>
        </p:nvSpPr>
        <p:spPr>
          <a:xfrm>
            <a:off x="928662" y="1643050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MSK\CERVICAL X RAY\ser30051img00003.jpg"/>
          <p:cNvPicPr>
            <a:picLocks noChangeAspect="1" noChangeArrowheads="1"/>
          </p:cNvPicPr>
          <p:nvPr/>
        </p:nvPicPr>
        <p:blipFill>
          <a:blip r:embed="rId2"/>
          <a:srcRect l="10502" t="19194" r="24740" b="15909"/>
          <a:stretch>
            <a:fillRect/>
          </a:stretch>
        </p:blipFill>
        <p:spPr bwMode="auto">
          <a:xfrm>
            <a:off x="1714480" y="428604"/>
            <a:ext cx="5418889" cy="6072230"/>
          </a:xfrm>
          <a:prstGeom prst="rect">
            <a:avLst/>
          </a:prstGeom>
          <a:noFill/>
        </p:spPr>
      </p:pic>
      <p:sp>
        <p:nvSpPr>
          <p:cNvPr id="7" name="شكل حر 6"/>
          <p:cNvSpPr/>
          <p:nvPr/>
        </p:nvSpPr>
        <p:spPr>
          <a:xfrm>
            <a:off x="4441371" y="2525486"/>
            <a:ext cx="362858" cy="3193143"/>
          </a:xfrm>
          <a:custGeom>
            <a:avLst/>
            <a:gdLst>
              <a:gd name="connsiteX0" fmla="*/ 290286 w 362858"/>
              <a:gd name="connsiteY0" fmla="*/ 0 h 3193143"/>
              <a:gd name="connsiteX1" fmla="*/ 304800 w 362858"/>
              <a:gd name="connsiteY1" fmla="*/ 232228 h 3193143"/>
              <a:gd name="connsiteX2" fmla="*/ 333829 w 362858"/>
              <a:gd name="connsiteY2" fmla="*/ 319314 h 3193143"/>
              <a:gd name="connsiteX3" fmla="*/ 362858 w 362858"/>
              <a:gd name="connsiteY3" fmla="*/ 478971 h 3193143"/>
              <a:gd name="connsiteX4" fmla="*/ 348343 w 362858"/>
              <a:gd name="connsiteY4" fmla="*/ 1770743 h 3193143"/>
              <a:gd name="connsiteX5" fmla="*/ 319315 w 362858"/>
              <a:gd name="connsiteY5" fmla="*/ 2017485 h 3193143"/>
              <a:gd name="connsiteX6" fmla="*/ 304800 w 362858"/>
              <a:gd name="connsiteY6" fmla="*/ 2177143 h 3193143"/>
              <a:gd name="connsiteX7" fmla="*/ 232229 w 362858"/>
              <a:gd name="connsiteY7" fmla="*/ 2583543 h 3193143"/>
              <a:gd name="connsiteX8" fmla="*/ 188686 w 362858"/>
              <a:gd name="connsiteY8" fmla="*/ 2743200 h 3193143"/>
              <a:gd name="connsiteX9" fmla="*/ 174172 w 362858"/>
              <a:gd name="connsiteY9" fmla="*/ 2786743 h 3193143"/>
              <a:gd name="connsiteX10" fmla="*/ 145143 w 362858"/>
              <a:gd name="connsiteY10" fmla="*/ 2830285 h 3193143"/>
              <a:gd name="connsiteX11" fmla="*/ 116115 w 362858"/>
              <a:gd name="connsiteY11" fmla="*/ 2917371 h 3193143"/>
              <a:gd name="connsiteX12" fmla="*/ 72572 w 362858"/>
              <a:gd name="connsiteY12" fmla="*/ 3077028 h 3193143"/>
              <a:gd name="connsiteX13" fmla="*/ 43543 w 362858"/>
              <a:gd name="connsiteY13" fmla="*/ 3120571 h 3193143"/>
              <a:gd name="connsiteX14" fmla="*/ 0 w 362858"/>
              <a:gd name="connsiteY14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2858" h="3193143">
                <a:moveTo>
                  <a:pt x="290286" y="0"/>
                </a:moveTo>
                <a:cubicBezTo>
                  <a:pt x="295124" y="77409"/>
                  <a:pt x="294321" y="155379"/>
                  <a:pt x="304800" y="232228"/>
                </a:cubicBezTo>
                <a:cubicBezTo>
                  <a:pt x="308934" y="262546"/>
                  <a:pt x="328355" y="289209"/>
                  <a:pt x="333829" y="319314"/>
                </a:cubicBezTo>
                <a:lnTo>
                  <a:pt x="362858" y="478971"/>
                </a:lnTo>
                <a:cubicBezTo>
                  <a:pt x="358020" y="909562"/>
                  <a:pt x="356869" y="1340210"/>
                  <a:pt x="348343" y="1770743"/>
                </a:cubicBezTo>
                <a:cubicBezTo>
                  <a:pt x="345795" y="1899425"/>
                  <a:pt x="339320" y="1917460"/>
                  <a:pt x="319315" y="2017485"/>
                </a:cubicBezTo>
                <a:cubicBezTo>
                  <a:pt x="314477" y="2070704"/>
                  <a:pt x="311712" y="2124153"/>
                  <a:pt x="304800" y="2177143"/>
                </a:cubicBezTo>
                <a:cubicBezTo>
                  <a:pt x="293173" y="2266286"/>
                  <a:pt x="246009" y="2511196"/>
                  <a:pt x="232229" y="2583543"/>
                </a:cubicBezTo>
                <a:cubicBezTo>
                  <a:pt x="213993" y="2679284"/>
                  <a:pt x="222690" y="2641188"/>
                  <a:pt x="188686" y="2743200"/>
                </a:cubicBezTo>
                <a:cubicBezTo>
                  <a:pt x="183848" y="2757714"/>
                  <a:pt x="182659" y="2774013"/>
                  <a:pt x="174172" y="2786743"/>
                </a:cubicBezTo>
                <a:lnTo>
                  <a:pt x="145143" y="2830285"/>
                </a:lnTo>
                <a:cubicBezTo>
                  <a:pt x="135467" y="2859314"/>
                  <a:pt x="122116" y="2887366"/>
                  <a:pt x="116115" y="2917371"/>
                </a:cubicBezTo>
                <a:cubicBezTo>
                  <a:pt x="108326" y="2956316"/>
                  <a:pt x="93616" y="3045463"/>
                  <a:pt x="72572" y="3077028"/>
                </a:cubicBezTo>
                <a:lnTo>
                  <a:pt x="43543" y="3120571"/>
                </a:lnTo>
                <a:cubicBezTo>
                  <a:pt x="24702" y="3177096"/>
                  <a:pt x="39847" y="3153296"/>
                  <a:pt x="0" y="3193143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حر 9"/>
          <p:cNvSpPr/>
          <p:nvPr/>
        </p:nvSpPr>
        <p:spPr>
          <a:xfrm>
            <a:off x="3857620" y="2357430"/>
            <a:ext cx="362858" cy="3193143"/>
          </a:xfrm>
          <a:custGeom>
            <a:avLst/>
            <a:gdLst>
              <a:gd name="connsiteX0" fmla="*/ 290286 w 362858"/>
              <a:gd name="connsiteY0" fmla="*/ 0 h 3193143"/>
              <a:gd name="connsiteX1" fmla="*/ 304800 w 362858"/>
              <a:gd name="connsiteY1" fmla="*/ 232228 h 3193143"/>
              <a:gd name="connsiteX2" fmla="*/ 333829 w 362858"/>
              <a:gd name="connsiteY2" fmla="*/ 319314 h 3193143"/>
              <a:gd name="connsiteX3" fmla="*/ 362858 w 362858"/>
              <a:gd name="connsiteY3" fmla="*/ 478971 h 3193143"/>
              <a:gd name="connsiteX4" fmla="*/ 348343 w 362858"/>
              <a:gd name="connsiteY4" fmla="*/ 1770743 h 3193143"/>
              <a:gd name="connsiteX5" fmla="*/ 319315 w 362858"/>
              <a:gd name="connsiteY5" fmla="*/ 2017485 h 3193143"/>
              <a:gd name="connsiteX6" fmla="*/ 304800 w 362858"/>
              <a:gd name="connsiteY6" fmla="*/ 2177143 h 3193143"/>
              <a:gd name="connsiteX7" fmla="*/ 232229 w 362858"/>
              <a:gd name="connsiteY7" fmla="*/ 2583543 h 3193143"/>
              <a:gd name="connsiteX8" fmla="*/ 188686 w 362858"/>
              <a:gd name="connsiteY8" fmla="*/ 2743200 h 3193143"/>
              <a:gd name="connsiteX9" fmla="*/ 174172 w 362858"/>
              <a:gd name="connsiteY9" fmla="*/ 2786743 h 3193143"/>
              <a:gd name="connsiteX10" fmla="*/ 145143 w 362858"/>
              <a:gd name="connsiteY10" fmla="*/ 2830285 h 3193143"/>
              <a:gd name="connsiteX11" fmla="*/ 116115 w 362858"/>
              <a:gd name="connsiteY11" fmla="*/ 2917371 h 3193143"/>
              <a:gd name="connsiteX12" fmla="*/ 72572 w 362858"/>
              <a:gd name="connsiteY12" fmla="*/ 3077028 h 3193143"/>
              <a:gd name="connsiteX13" fmla="*/ 43543 w 362858"/>
              <a:gd name="connsiteY13" fmla="*/ 3120571 h 3193143"/>
              <a:gd name="connsiteX14" fmla="*/ 0 w 362858"/>
              <a:gd name="connsiteY14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2858" h="3193143">
                <a:moveTo>
                  <a:pt x="290286" y="0"/>
                </a:moveTo>
                <a:cubicBezTo>
                  <a:pt x="295124" y="77409"/>
                  <a:pt x="294321" y="155379"/>
                  <a:pt x="304800" y="232228"/>
                </a:cubicBezTo>
                <a:cubicBezTo>
                  <a:pt x="308934" y="262546"/>
                  <a:pt x="328355" y="289209"/>
                  <a:pt x="333829" y="319314"/>
                </a:cubicBezTo>
                <a:lnTo>
                  <a:pt x="362858" y="478971"/>
                </a:lnTo>
                <a:cubicBezTo>
                  <a:pt x="358020" y="909562"/>
                  <a:pt x="356869" y="1340210"/>
                  <a:pt x="348343" y="1770743"/>
                </a:cubicBezTo>
                <a:cubicBezTo>
                  <a:pt x="345795" y="1899425"/>
                  <a:pt x="339320" y="1917460"/>
                  <a:pt x="319315" y="2017485"/>
                </a:cubicBezTo>
                <a:cubicBezTo>
                  <a:pt x="314477" y="2070704"/>
                  <a:pt x="311712" y="2124153"/>
                  <a:pt x="304800" y="2177143"/>
                </a:cubicBezTo>
                <a:cubicBezTo>
                  <a:pt x="293173" y="2266286"/>
                  <a:pt x="246009" y="2511196"/>
                  <a:pt x="232229" y="2583543"/>
                </a:cubicBezTo>
                <a:cubicBezTo>
                  <a:pt x="213993" y="2679284"/>
                  <a:pt x="222690" y="2641188"/>
                  <a:pt x="188686" y="2743200"/>
                </a:cubicBezTo>
                <a:cubicBezTo>
                  <a:pt x="183848" y="2757714"/>
                  <a:pt x="182659" y="2774013"/>
                  <a:pt x="174172" y="2786743"/>
                </a:cubicBezTo>
                <a:lnTo>
                  <a:pt x="145143" y="2830285"/>
                </a:lnTo>
                <a:cubicBezTo>
                  <a:pt x="135467" y="2859314"/>
                  <a:pt x="122116" y="2887366"/>
                  <a:pt x="116115" y="2917371"/>
                </a:cubicBezTo>
                <a:cubicBezTo>
                  <a:pt x="108326" y="2956316"/>
                  <a:pt x="93616" y="3045463"/>
                  <a:pt x="72572" y="3077028"/>
                </a:cubicBezTo>
                <a:lnTo>
                  <a:pt x="43543" y="3120571"/>
                </a:lnTo>
                <a:cubicBezTo>
                  <a:pt x="24702" y="3177096"/>
                  <a:pt x="39847" y="3153296"/>
                  <a:pt x="0" y="3193143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حر 10"/>
          <p:cNvSpPr/>
          <p:nvPr/>
        </p:nvSpPr>
        <p:spPr>
          <a:xfrm>
            <a:off x="3428992" y="2428868"/>
            <a:ext cx="362858" cy="3193143"/>
          </a:xfrm>
          <a:custGeom>
            <a:avLst/>
            <a:gdLst>
              <a:gd name="connsiteX0" fmla="*/ 290286 w 362858"/>
              <a:gd name="connsiteY0" fmla="*/ 0 h 3193143"/>
              <a:gd name="connsiteX1" fmla="*/ 304800 w 362858"/>
              <a:gd name="connsiteY1" fmla="*/ 232228 h 3193143"/>
              <a:gd name="connsiteX2" fmla="*/ 333829 w 362858"/>
              <a:gd name="connsiteY2" fmla="*/ 319314 h 3193143"/>
              <a:gd name="connsiteX3" fmla="*/ 362858 w 362858"/>
              <a:gd name="connsiteY3" fmla="*/ 478971 h 3193143"/>
              <a:gd name="connsiteX4" fmla="*/ 348343 w 362858"/>
              <a:gd name="connsiteY4" fmla="*/ 1770743 h 3193143"/>
              <a:gd name="connsiteX5" fmla="*/ 319315 w 362858"/>
              <a:gd name="connsiteY5" fmla="*/ 2017485 h 3193143"/>
              <a:gd name="connsiteX6" fmla="*/ 304800 w 362858"/>
              <a:gd name="connsiteY6" fmla="*/ 2177143 h 3193143"/>
              <a:gd name="connsiteX7" fmla="*/ 232229 w 362858"/>
              <a:gd name="connsiteY7" fmla="*/ 2583543 h 3193143"/>
              <a:gd name="connsiteX8" fmla="*/ 188686 w 362858"/>
              <a:gd name="connsiteY8" fmla="*/ 2743200 h 3193143"/>
              <a:gd name="connsiteX9" fmla="*/ 174172 w 362858"/>
              <a:gd name="connsiteY9" fmla="*/ 2786743 h 3193143"/>
              <a:gd name="connsiteX10" fmla="*/ 145143 w 362858"/>
              <a:gd name="connsiteY10" fmla="*/ 2830285 h 3193143"/>
              <a:gd name="connsiteX11" fmla="*/ 116115 w 362858"/>
              <a:gd name="connsiteY11" fmla="*/ 2917371 h 3193143"/>
              <a:gd name="connsiteX12" fmla="*/ 72572 w 362858"/>
              <a:gd name="connsiteY12" fmla="*/ 3077028 h 3193143"/>
              <a:gd name="connsiteX13" fmla="*/ 43543 w 362858"/>
              <a:gd name="connsiteY13" fmla="*/ 3120571 h 3193143"/>
              <a:gd name="connsiteX14" fmla="*/ 0 w 362858"/>
              <a:gd name="connsiteY14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2858" h="3193143">
                <a:moveTo>
                  <a:pt x="290286" y="0"/>
                </a:moveTo>
                <a:cubicBezTo>
                  <a:pt x="295124" y="77409"/>
                  <a:pt x="294321" y="155379"/>
                  <a:pt x="304800" y="232228"/>
                </a:cubicBezTo>
                <a:cubicBezTo>
                  <a:pt x="308934" y="262546"/>
                  <a:pt x="328355" y="289209"/>
                  <a:pt x="333829" y="319314"/>
                </a:cubicBezTo>
                <a:lnTo>
                  <a:pt x="362858" y="478971"/>
                </a:lnTo>
                <a:cubicBezTo>
                  <a:pt x="358020" y="909562"/>
                  <a:pt x="356869" y="1340210"/>
                  <a:pt x="348343" y="1770743"/>
                </a:cubicBezTo>
                <a:cubicBezTo>
                  <a:pt x="345795" y="1899425"/>
                  <a:pt x="339320" y="1917460"/>
                  <a:pt x="319315" y="2017485"/>
                </a:cubicBezTo>
                <a:cubicBezTo>
                  <a:pt x="314477" y="2070704"/>
                  <a:pt x="311712" y="2124153"/>
                  <a:pt x="304800" y="2177143"/>
                </a:cubicBezTo>
                <a:cubicBezTo>
                  <a:pt x="293173" y="2266286"/>
                  <a:pt x="246009" y="2511196"/>
                  <a:pt x="232229" y="2583543"/>
                </a:cubicBezTo>
                <a:cubicBezTo>
                  <a:pt x="213993" y="2679284"/>
                  <a:pt x="222690" y="2641188"/>
                  <a:pt x="188686" y="2743200"/>
                </a:cubicBezTo>
                <a:cubicBezTo>
                  <a:pt x="183848" y="2757714"/>
                  <a:pt x="182659" y="2774013"/>
                  <a:pt x="174172" y="2786743"/>
                </a:cubicBezTo>
                <a:lnTo>
                  <a:pt x="145143" y="2830285"/>
                </a:lnTo>
                <a:cubicBezTo>
                  <a:pt x="135467" y="2859314"/>
                  <a:pt x="122116" y="2887366"/>
                  <a:pt x="116115" y="2917371"/>
                </a:cubicBezTo>
                <a:cubicBezTo>
                  <a:pt x="108326" y="2956316"/>
                  <a:pt x="93616" y="3045463"/>
                  <a:pt x="72572" y="3077028"/>
                </a:cubicBezTo>
                <a:lnTo>
                  <a:pt x="43543" y="3120571"/>
                </a:lnTo>
                <a:cubicBezTo>
                  <a:pt x="24702" y="3177096"/>
                  <a:pt x="39847" y="3153296"/>
                  <a:pt x="0" y="3193143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C:\Users\User\Desktop\MSK\CERVICAL X RAY TRAUMA\ser42133img00004.jpg"/>
          <p:cNvPicPr>
            <a:picLocks noChangeAspect="1" noChangeArrowheads="1"/>
          </p:cNvPicPr>
          <p:nvPr/>
        </p:nvPicPr>
        <p:blipFill>
          <a:blip r:embed="rId2"/>
          <a:srcRect l="19101" t="2751" r="25661" b="17249"/>
          <a:stretch>
            <a:fillRect/>
          </a:stretch>
        </p:blipFill>
        <p:spPr bwMode="auto">
          <a:xfrm>
            <a:off x="2100919" y="70191"/>
            <a:ext cx="4597881" cy="6658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MSK\CERVICAL X RAY TRAUMA\ser42133img00004.jpg"/>
          <p:cNvPicPr>
            <a:picLocks noChangeAspect="1" noChangeArrowheads="1"/>
          </p:cNvPicPr>
          <p:nvPr/>
        </p:nvPicPr>
        <p:blipFill>
          <a:blip r:embed="rId2"/>
          <a:srcRect l="19101" t="2751" r="25661" b="17249"/>
          <a:stretch>
            <a:fillRect/>
          </a:stretch>
        </p:blipFill>
        <p:spPr bwMode="auto">
          <a:xfrm>
            <a:off x="2206831" y="126747"/>
            <a:ext cx="4597881" cy="6658999"/>
          </a:xfrm>
          <a:prstGeom prst="rect">
            <a:avLst/>
          </a:prstGeom>
          <a:noFill/>
        </p:spPr>
      </p:pic>
      <p:sp>
        <p:nvSpPr>
          <p:cNvPr id="8" name="شكل حر 7"/>
          <p:cNvSpPr/>
          <p:nvPr/>
        </p:nvSpPr>
        <p:spPr>
          <a:xfrm>
            <a:off x="4859578" y="1920656"/>
            <a:ext cx="632661" cy="2206171"/>
          </a:xfrm>
          <a:custGeom>
            <a:avLst/>
            <a:gdLst>
              <a:gd name="connsiteX0" fmla="*/ 609600 w 632661"/>
              <a:gd name="connsiteY0" fmla="*/ 0 h 2206171"/>
              <a:gd name="connsiteX1" fmla="*/ 609600 w 632661"/>
              <a:gd name="connsiteY1" fmla="*/ 537028 h 2206171"/>
              <a:gd name="connsiteX2" fmla="*/ 595086 w 632661"/>
              <a:gd name="connsiteY2" fmla="*/ 609600 h 2206171"/>
              <a:gd name="connsiteX3" fmla="*/ 580571 w 632661"/>
              <a:gd name="connsiteY3" fmla="*/ 667657 h 2206171"/>
              <a:gd name="connsiteX4" fmla="*/ 551543 w 632661"/>
              <a:gd name="connsiteY4" fmla="*/ 754742 h 2206171"/>
              <a:gd name="connsiteX5" fmla="*/ 537029 w 632661"/>
              <a:gd name="connsiteY5" fmla="*/ 798285 h 2206171"/>
              <a:gd name="connsiteX6" fmla="*/ 522514 w 632661"/>
              <a:gd name="connsiteY6" fmla="*/ 856342 h 2206171"/>
              <a:gd name="connsiteX7" fmla="*/ 493486 w 632661"/>
              <a:gd name="connsiteY7" fmla="*/ 1001485 h 2206171"/>
              <a:gd name="connsiteX8" fmla="*/ 464457 w 632661"/>
              <a:gd name="connsiteY8" fmla="*/ 1088571 h 2206171"/>
              <a:gd name="connsiteX9" fmla="*/ 420914 w 632661"/>
              <a:gd name="connsiteY9" fmla="*/ 1190171 h 2206171"/>
              <a:gd name="connsiteX10" fmla="*/ 362857 w 632661"/>
              <a:gd name="connsiteY10" fmla="*/ 1320800 h 2206171"/>
              <a:gd name="connsiteX11" fmla="*/ 333829 w 632661"/>
              <a:gd name="connsiteY11" fmla="*/ 1436914 h 2206171"/>
              <a:gd name="connsiteX12" fmla="*/ 304800 w 632661"/>
              <a:gd name="connsiteY12" fmla="*/ 1538514 h 2206171"/>
              <a:gd name="connsiteX13" fmla="*/ 261257 w 632661"/>
              <a:gd name="connsiteY13" fmla="*/ 1683657 h 2206171"/>
              <a:gd name="connsiteX14" fmla="*/ 203200 w 632661"/>
              <a:gd name="connsiteY14" fmla="*/ 1814285 h 2206171"/>
              <a:gd name="connsiteX15" fmla="*/ 174171 w 632661"/>
              <a:gd name="connsiteY15" fmla="*/ 1901371 h 2206171"/>
              <a:gd name="connsiteX16" fmla="*/ 159657 w 632661"/>
              <a:gd name="connsiteY16" fmla="*/ 1944914 h 2206171"/>
              <a:gd name="connsiteX17" fmla="*/ 130629 w 632661"/>
              <a:gd name="connsiteY17" fmla="*/ 1988457 h 2206171"/>
              <a:gd name="connsiteX18" fmla="*/ 87086 w 632661"/>
              <a:gd name="connsiteY18" fmla="*/ 2090057 h 2206171"/>
              <a:gd name="connsiteX19" fmla="*/ 43543 w 632661"/>
              <a:gd name="connsiteY19" fmla="*/ 2119085 h 2206171"/>
              <a:gd name="connsiteX20" fmla="*/ 29029 w 632661"/>
              <a:gd name="connsiteY20" fmla="*/ 2162628 h 2206171"/>
              <a:gd name="connsiteX21" fmla="*/ 0 w 632661"/>
              <a:gd name="connsiteY21" fmla="*/ 2206171 h 220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2661" h="2206171">
                <a:moveTo>
                  <a:pt x="609600" y="0"/>
                </a:moveTo>
                <a:cubicBezTo>
                  <a:pt x="629813" y="262776"/>
                  <a:pt x="632661" y="202634"/>
                  <a:pt x="609600" y="537028"/>
                </a:cubicBezTo>
                <a:cubicBezTo>
                  <a:pt x="607903" y="561639"/>
                  <a:pt x="600438" y="585518"/>
                  <a:pt x="595086" y="609600"/>
                </a:cubicBezTo>
                <a:cubicBezTo>
                  <a:pt x="590759" y="629073"/>
                  <a:pt x="586303" y="648550"/>
                  <a:pt x="580571" y="667657"/>
                </a:cubicBezTo>
                <a:cubicBezTo>
                  <a:pt x="571779" y="696965"/>
                  <a:pt x="561219" y="725714"/>
                  <a:pt x="551543" y="754742"/>
                </a:cubicBezTo>
                <a:cubicBezTo>
                  <a:pt x="546705" y="769256"/>
                  <a:pt x="540740" y="783442"/>
                  <a:pt x="537029" y="798285"/>
                </a:cubicBezTo>
                <a:cubicBezTo>
                  <a:pt x="532191" y="817637"/>
                  <a:pt x="526426" y="836781"/>
                  <a:pt x="522514" y="856342"/>
                </a:cubicBezTo>
                <a:cubicBezTo>
                  <a:pt x="506821" y="934806"/>
                  <a:pt x="513714" y="934059"/>
                  <a:pt x="493486" y="1001485"/>
                </a:cubicBezTo>
                <a:cubicBezTo>
                  <a:pt x="484693" y="1030793"/>
                  <a:pt x="471878" y="1058886"/>
                  <a:pt x="464457" y="1088571"/>
                </a:cubicBezTo>
                <a:cubicBezTo>
                  <a:pt x="445712" y="1163551"/>
                  <a:pt x="461008" y="1130030"/>
                  <a:pt x="420914" y="1190171"/>
                </a:cubicBezTo>
                <a:cubicBezTo>
                  <a:pt x="386370" y="1293806"/>
                  <a:pt x="408859" y="1251797"/>
                  <a:pt x="362857" y="1320800"/>
                </a:cubicBezTo>
                <a:cubicBezTo>
                  <a:pt x="329678" y="1420337"/>
                  <a:pt x="368861" y="1296786"/>
                  <a:pt x="333829" y="1436914"/>
                </a:cubicBezTo>
                <a:cubicBezTo>
                  <a:pt x="313100" y="1519829"/>
                  <a:pt x="322901" y="1438954"/>
                  <a:pt x="304800" y="1538514"/>
                </a:cubicBezTo>
                <a:cubicBezTo>
                  <a:pt x="281451" y="1666934"/>
                  <a:pt x="312510" y="1606779"/>
                  <a:pt x="261257" y="1683657"/>
                </a:cubicBezTo>
                <a:cubicBezTo>
                  <a:pt x="226713" y="1787291"/>
                  <a:pt x="249202" y="1745283"/>
                  <a:pt x="203200" y="1814285"/>
                </a:cubicBezTo>
                <a:lnTo>
                  <a:pt x="174171" y="1901371"/>
                </a:lnTo>
                <a:cubicBezTo>
                  <a:pt x="169333" y="1915885"/>
                  <a:pt x="168143" y="1932184"/>
                  <a:pt x="159657" y="1944914"/>
                </a:cubicBezTo>
                <a:cubicBezTo>
                  <a:pt x="149981" y="1959428"/>
                  <a:pt x="138430" y="1972855"/>
                  <a:pt x="130629" y="1988457"/>
                </a:cubicBezTo>
                <a:cubicBezTo>
                  <a:pt x="107944" y="2033827"/>
                  <a:pt x="124833" y="2044760"/>
                  <a:pt x="87086" y="2090057"/>
                </a:cubicBezTo>
                <a:cubicBezTo>
                  <a:pt x="75919" y="2103458"/>
                  <a:pt x="58057" y="2109409"/>
                  <a:pt x="43543" y="2119085"/>
                </a:cubicBezTo>
                <a:cubicBezTo>
                  <a:pt x="38705" y="2133599"/>
                  <a:pt x="35871" y="2148944"/>
                  <a:pt x="29029" y="2162628"/>
                </a:cubicBezTo>
                <a:cubicBezTo>
                  <a:pt x="21228" y="2178230"/>
                  <a:pt x="0" y="2206171"/>
                  <a:pt x="0" y="2206171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حر 10"/>
          <p:cNvSpPr/>
          <p:nvPr/>
        </p:nvSpPr>
        <p:spPr>
          <a:xfrm>
            <a:off x="4506009" y="1903411"/>
            <a:ext cx="561223" cy="1928826"/>
          </a:xfrm>
          <a:custGeom>
            <a:avLst/>
            <a:gdLst>
              <a:gd name="connsiteX0" fmla="*/ 609600 w 632661"/>
              <a:gd name="connsiteY0" fmla="*/ 0 h 2206171"/>
              <a:gd name="connsiteX1" fmla="*/ 609600 w 632661"/>
              <a:gd name="connsiteY1" fmla="*/ 537028 h 2206171"/>
              <a:gd name="connsiteX2" fmla="*/ 595086 w 632661"/>
              <a:gd name="connsiteY2" fmla="*/ 609600 h 2206171"/>
              <a:gd name="connsiteX3" fmla="*/ 580571 w 632661"/>
              <a:gd name="connsiteY3" fmla="*/ 667657 h 2206171"/>
              <a:gd name="connsiteX4" fmla="*/ 551543 w 632661"/>
              <a:gd name="connsiteY4" fmla="*/ 754742 h 2206171"/>
              <a:gd name="connsiteX5" fmla="*/ 537029 w 632661"/>
              <a:gd name="connsiteY5" fmla="*/ 798285 h 2206171"/>
              <a:gd name="connsiteX6" fmla="*/ 522514 w 632661"/>
              <a:gd name="connsiteY6" fmla="*/ 856342 h 2206171"/>
              <a:gd name="connsiteX7" fmla="*/ 493486 w 632661"/>
              <a:gd name="connsiteY7" fmla="*/ 1001485 h 2206171"/>
              <a:gd name="connsiteX8" fmla="*/ 464457 w 632661"/>
              <a:gd name="connsiteY8" fmla="*/ 1088571 h 2206171"/>
              <a:gd name="connsiteX9" fmla="*/ 420914 w 632661"/>
              <a:gd name="connsiteY9" fmla="*/ 1190171 h 2206171"/>
              <a:gd name="connsiteX10" fmla="*/ 362857 w 632661"/>
              <a:gd name="connsiteY10" fmla="*/ 1320800 h 2206171"/>
              <a:gd name="connsiteX11" fmla="*/ 333829 w 632661"/>
              <a:gd name="connsiteY11" fmla="*/ 1436914 h 2206171"/>
              <a:gd name="connsiteX12" fmla="*/ 304800 w 632661"/>
              <a:gd name="connsiteY12" fmla="*/ 1538514 h 2206171"/>
              <a:gd name="connsiteX13" fmla="*/ 261257 w 632661"/>
              <a:gd name="connsiteY13" fmla="*/ 1683657 h 2206171"/>
              <a:gd name="connsiteX14" fmla="*/ 203200 w 632661"/>
              <a:gd name="connsiteY14" fmla="*/ 1814285 h 2206171"/>
              <a:gd name="connsiteX15" fmla="*/ 174171 w 632661"/>
              <a:gd name="connsiteY15" fmla="*/ 1901371 h 2206171"/>
              <a:gd name="connsiteX16" fmla="*/ 159657 w 632661"/>
              <a:gd name="connsiteY16" fmla="*/ 1944914 h 2206171"/>
              <a:gd name="connsiteX17" fmla="*/ 130629 w 632661"/>
              <a:gd name="connsiteY17" fmla="*/ 1988457 h 2206171"/>
              <a:gd name="connsiteX18" fmla="*/ 87086 w 632661"/>
              <a:gd name="connsiteY18" fmla="*/ 2090057 h 2206171"/>
              <a:gd name="connsiteX19" fmla="*/ 43543 w 632661"/>
              <a:gd name="connsiteY19" fmla="*/ 2119085 h 2206171"/>
              <a:gd name="connsiteX20" fmla="*/ 29029 w 632661"/>
              <a:gd name="connsiteY20" fmla="*/ 2162628 h 2206171"/>
              <a:gd name="connsiteX21" fmla="*/ 0 w 632661"/>
              <a:gd name="connsiteY21" fmla="*/ 2206171 h 220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2661" h="2206171">
                <a:moveTo>
                  <a:pt x="609600" y="0"/>
                </a:moveTo>
                <a:cubicBezTo>
                  <a:pt x="629813" y="262776"/>
                  <a:pt x="632661" y="202634"/>
                  <a:pt x="609600" y="537028"/>
                </a:cubicBezTo>
                <a:cubicBezTo>
                  <a:pt x="607903" y="561639"/>
                  <a:pt x="600438" y="585518"/>
                  <a:pt x="595086" y="609600"/>
                </a:cubicBezTo>
                <a:cubicBezTo>
                  <a:pt x="590759" y="629073"/>
                  <a:pt x="586303" y="648550"/>
                  <a:pt x="580571" y="667657"/>
                </a:cubicBezTo>
                <a:cubicBezTo>
                  <a:pt x="571779" y="696965"/>
                  <a:pt x="561219" y="725714"/>
                  <a:pt x="551543" y="754742"/>
                </a:cubicBezTo>
                <a:cubicBezTo>
                  <a:pt x="546705" y="769256"/>
                  <a:pt x="540740" y="783442"/>
                  <a:pt x="537029" y="798285"/>
                </a:cubicBezTo>
                <a:cubicBezTo>
                  <a:pt x="532191" y="817637"/>
                  <a:pt x="526426" y="836781"/>
                  <a:pt x="522514" y="856342"/>
                </a:cubicBezTo>
                <a:cubicBezTo>
                  <a:pt x="506821" y="934806"/>
                  <a:pt x="513714" y="934059"/>
                  <a:pt x="493486" y="1001485"/>
                </a:cubicBezTo>
                <a:cubicBezTo>
                  <a:pt x="484693" y="1030793"/>
                  <a:pt x="471878" y="1058886"/>
                  <a:pt x="464457" y="1088571"/>
                </a:cubicBezTo>
                <a:cubicBezTo>
                  <a:pt x="445712" y="1163551"/>
                  <a:pt x="461008" y="1130030"/>
                  <a:pt x="420914" y="1190171"/>
                </a:cubicBezTo>
                <a:cubicBezTo>
                  <a:pt x="386370" y="1293806"/>
                  <a:pt x="408859" y="1251797"/>
                  <a:pt x="362857" y="1320800"/>
                </a:cubicBezTo>
                <a:cubicBezTo>
                  <a:pt x="329678" y="1420337"/>
                  <a:pt x="368861" y="1296786"/>
                  <a:pt x="333829" y="1436914"/>
                </a:cubicBezTo>
                <a:cubicBezTo>
                  <a:pt x="313100" y="1519829"/>
                  <a:pt x="322901" y="1438954"/>
                  <a:pt x="304800" y="1538514"/>
                </a:cubicBezTo>
                <a:cubicBezTo>
                  <a:pt x="281451" y="1666934"/>
                  <a:pt x="312510" y="1606779"/>
                  <a:pt x="261257" y="1683657"/>
                </a:cubicBezTo>
                <a:cubicBezTo>
                  <a:pt x="226713" y="1787291"/>
                  <a:pt x="249202" y="1745283"/>
                  <a:pt x="203200" y="1814285"/>
                </a:cubicBezTo>
                <a:lnTo>
                  <a:pt x="174171" y="1901371"/>
                </a:lnTo>
                <a:cubicBezTo>
                  <a:pt x="169333" y="1915885"/>
                  <a:pt x="168143" y="1932184"/>
                  <a:pt x="159657" y="1944914"/>
                </a:cubicBezTo>
                <a:cubicBezTo>
                  <a:pt x="149981" y="1959428"/>
                  <a:pt x="138430" y="1972855"/>
                  <a:pt x="130629" y="1988457"/>
                </a:cubicBezTo>
                <a:cubicBezTo>
                  <a:pt x="107944" y="2033827"/>
                  <a:pt x="124833" y="2044760"/>
                  <a:pt x="87086" y="2090057"/>
                </a:cubicBezTo>
                <a:cubicBezTo>
                  <a:pt x="75919" y="2103458"/>
                  <a:pt x="58057" y="2109409"/>
                  <a:pt x="43543" y="2119085"/>
                </a:cubicBezTo>
                <a:cubicBezTo>
                  <a:pt x="38705" y="2133599"/>
                  <a:pt x="35871" y="2148944"/>
                  <a:pt x="29029" y="2162628"/>
                </a:cubicBezTo>
                <a:cubicBezTo>
                  <a:pt x="21228" y="2178230"/>
                  <a:pt x="0" y="2206171"/>
                  <a:pt x="0" y="2206171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SK\CERVICAL SPINE X-RAY - SPINA BIFIDA OCCULTA\ser3737img0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5004713" cy="6467961"/>
          </a:xfrm>
          <a:prstGeom prst="rect">
            <a:avLst/>
          </a:prstGeom>
          <a:noFill/>
        </p:spPr>
      </p:pic>
      <p:cxnSp>
        <p:nvCxnSpPr>
          <p:cNvPr id="5" name="رابط كسهم مستقيم 4"/>
          <p:cNvCxnSpPr/>
          <p:nvPr/>
        </p:nvCxnSpPr>
        <p:spPr>
          <a:xfrm rot="10800000" flipV="1">
            <a:off x="4500562" y="3286124"/>
            <a:ext cx="2643206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rot="10800000" flipV="1">
            <a:off x="4071934" y="4214818"/>
            <a:ext cx="307183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10800000" flipV="1">
            <a:off x="4071934" y="4786322"/>
            <a:ext cx="307183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10800000" flipV="1">
            <a:off x="4714876" y="3571876"/>
            <a:ext cx="235745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شكل بيضاوي 7"/>
          <p:cNvSpPr/>
          <p:nvPr/>
        </p:nvSpPr>
        <p:spPr>
          <a:xfrm>
            <a:off x="6858016" y="2857496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10" name="شكل بيضاوي 9"/>
          <p:cNvSpPr/>
          <p:nvPr/>
        </p:nvSpPr>
        <p:spPr>
          <a:xfrm>
            <a:off x="6858016" y="3357562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11" name="شكل بيضاوي 10"/>
          <p:cNvSpPr/>
          <p:nvPr/>
        </p:nvSpPr>
        <p:spPr>
          <a:xfrm>
            <a:off x="6858016" y="3929066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12" name="شكل بيضاوي 11"/>
          <p:cNvSpPr/>
          <p:nvPr/>
        </p:nvSpPr>
        <p:spPr>
          <a:xfrm>
            <a:off x="6858016" y="4572008"/>
            <a:ext cx="428628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MSK\CERVICAL SPINE X-RAY WITH EXT-FLEX\ser44822img00003.jpg"/>
          <p:cNvPicPr>
            <a:picLocks noChangeAspect="1" noChangeArrowheads="1"/>
          </p:cNvPicPr>
          <p:nvPr/>
        </p:nvPicPr>
        <p:blipFill>
          <a:blip r:embed="rId2"/>
          <a:srcRect l="10918" t="9800" b="13635"/>
          <a:stretch>
            <a:fillRect/>
          </a:stretch>
        </p:blipFill>
        <p:spPr bwMode="auto">
          <a:xfrm>
            <a:off x="1703366" y="51201"/>
            <a:ext cx="5698010" cy="6715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MSK\CERVICAL SPINE X-RAY WITH EXT-FLEX\ser44822img00004.jpg"/>
          <p:cNvPicPr>
            <a:picLocks noChangeAspect="1" noChangeArrowheads="1"/>
          </p:cNvPicPr>
          <p:nvPr/>
        </p:nvPicPr>
        <p:blipFill>
          <a:blip r:embed="rId2"/>
          <a:srcRect l="11183" t="17993" r="12336" b="8237"/>
          <a:stretch>
            <a:fillRect/>
          </a:stretch>
        </p:blipFill>
        <p:spPr bwMode="auto">
          <a:xfrm>
            <a:off x="2143108" y="241943"/>
            <a:ext cx="4786346" cy="6330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90</Words>
  <PresentationFormat>On-screen Show (4:3)</PresentationFormat>
  <Paragraphs>86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سمة Office</vt:lpstr>
      <vt:lpstr>Radiology of the back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CT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MRI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Radiology of the back</dc:title>
  <dc:creator>User</dc:creator>
  <cp:lastModifiedBy>anatomy</cp:lastModifiedBy>
  <cp:revision>26</cp:revision>
  <dcterms:created xsi:type="dcterms:W3CDTF">2011-12-19T17:06:35Z</dcterms:created>
  <dcterms:modified xsi:type="dcterms:W3CDTF">2011-12-20T11:54:32Z</dcterms:modified>
</cp:coreProperties>
</file>