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20"/>
  </p:notesMasterIdLst>
  <p:handoutMasterIdLst>
    <p:handoutMasterId r:id="rId21"/>
  </p:handoutMasterIdLst>
  <p:sldIdLst>
    <p:sldId id="421" r:id="rId2"/>
    <p:sldId id="388" r:id="rId3"/>
    <p:sldId id="389" r:id="rId4"/>
    <p:sldId id="408" r:id="rId5"/>
    <p:sldId id="426" r:id="rId6"/>
    <p:sldId id="409" r:id="rId7"/>
    <p:sldId id="410" r:id="rId8"/>
    <p:sldId id="413" r:id="rId9"/>
    <p:sldId id="411" r:id="rId10"/>
    <p:sldId id="414" r:id="rId11"/>
    <p:sldId id="415" r:id="rId12"/>
    <p:sldId id="418" r:id="rId13"/>
    <p:sldId id="419" r:id="rId14"/>
    <p:sldId id="420" r:id="rId15"/>
    <p:sldId id="422" r:id="rId16"/>
    <p:sldId id="423" r:id="rId17"/>
    <p:sldId id="425" r:id="rId18"/>
    <p:sldId id="424" r:id="rId19"/>
  </p:sldIdLst>
  <p:sldSz cx="9144000" cy="6858000" type="screen4x3"/>
  <p:notesSz cx="6854825" cy="9750425"/>
  <p:defaultTextStyle>
    <a:defPPr>
      <a:defRPr lang="en-US"/>
    </a:defPPr>
    <a:lvl1pPr algn="l" rtl="0" eaLnBrk="0" fontAlgn="base" hangingPunct="0">
      <a:spcBef>
        <a:spcPct val="0"/>
      </a:spcBef>
      <a:spcAft>
        <a:spcPct val="0"/>
      </a:spcAft>
      <a:defRPr sz="4400" kern="1200">
        <a:solidFill>
          <a:schemeClr val="tx1"/>
        </a:solidFill>
        <a:latin typeface="Times New Roman" charset="0"/>
        <a:ea typeface="ＭＳ Ｐゴシック" charset="0"/>
        <a:cs typeface="Times New Roman" charset="0"/>
      </a:defRPr>
    </a:lvl1pPr>
    <a:lvl2pPr marL="457200" algn="l" rtl="0" eaLnBrk="0" fontAlgn="base" hangingPunct="0">
      <a:spcBef>
        <a:spcPct val="0"/>
      </a:spcBef>
      <a:spcAft>
        <a:spcPct val="0"/>
      </a:spcAft>
      <a:defRPr sz="4400" kern="1200">
        <a:solidFill>
          <a:schemeClr val="tx1"/>
        </a:solidFill>
        <a:latin typeface="Times New Roman" charset="0"/>
        <a:ea typeface="ＭＳ Ｐゴシック" charset="0"/>
        <a:cs typeface="Times New Roman" charset="0"/>
      </a:defRPr>
    </a:lvl2pPr>
    <a:lvl3pPr marL="914400" algn="l" rtl="0" eaLnBrk="0" fontAlgn="base" hangingPunct="0">
      <a:spcBef>
        <a:spcPct val="0"/>
      </a:spcBef>
      <a:spcAft>
        <a:spcPct val="0"/>
      </a:spcAft>
      <a:defRPr sz="4400" kern="1200">
        <a:solidFill>
          <a:schemeClr val="tx1"/>
        </a:solidFill>
        <a:latin typeface="Times New Roman" charset="0"/>
        <a:ea typeface="ＭＳ Ｐゴシック" charset="0"/>
        <a:cs typeface="Times New Roman" charset="0"/>
      </a:defRPr>
    </a:lvl3pPr>
    <a:lvl4pPr marL="1371600" algn="l" rtl="0" eaLnBrk="0" fontAlgn="base" hangingPunct="0">
      <a:spcBef>
        <a:spcPct val="0"/>
      </a:spcBef>
      <a:spcAft>
        <a:spcPct val="0"/>
      </a:spcAft>
      <a:defRPr sz="4400" kern="1200">
        <a:solidFill>
          <a:schemeClr val="tx1"/>
        </a:solidFill>
        <a:latin typeface="Times New Roman" charset="0"/>
        <a:ea typeface="ＭＳ Ｐゴシック" charset="0"/>
        <a:cs typeface="Times New Roman" charset="0"/>
      </a:defRPr>
    </a:lvl4pPr>
    <a:lvl5pPr marL="1828800" algn="l" rtl="0" eaLnBrk="0" fontAlgn="base" hangingPunct="0">
      <a:spcBef>
        <a:spcPct val="0"/>
      </a:spcBef>
      <a:spcAft>
        <a:spcPct val="0"/>
      </a:spcAft>
      <a:defRPr sz="4400" kern="1200">
        <a:solidFill>
          <a:schemeClr val="tx1"/>
        </a:solidFill>
        <a:latin typeface="Times New Roman" charset="0"/>
        <a:ea typeface="ＭＳ Ｐゴシック" charset="0"/>
        <a:cs typeface="Times New Roman" charset="0"/>
      </a:defRPr>
    </a:lvl5pPr>
    <a:lvl6pPr marL="2286000" algn="l" defTabSz="457200" rtl="0" eaLnBrk="1" latinLnBrk="0" hangingPunct="1">
      <a:defRPr sz="4400" kern="1200">
        <a:solidFill>
          <a:schemeClr val="tx1"/>
        </a:solidFill>
        <a:latin typeface="Times New Roman" charset="0"/>
        <a:ea typeface="ＭＳ Ｐゴシック" charset="0"/>
        <a:cs typeface="Times New Roman" charset="0"/>
      </a:defRPr>
    </a:lvl6pPr>
    <a:lvl7pPr marL="2743200" algn="l" defTabSz="457200" rtl="0" eaLnBrk="1" latinLnBrk="0" hangingPunct="1">
      <a:defRPr sz="4400" kern="1200">
        <a:solidFill>
          <a:schemeClr val="tx1"/>
        </a:solidFill>
        <a:latin typeface="Times New Roman" charset="0"/>
        <a:ea typeface="ＭＳ Ｐゴシック" charset="0"/>
        <a:cs typeface="Times New Roman" charset="0"/>
      </a:defRPr>
    </a:lvl7pPr>
    <a:lvl8pPr marL="3200400" algn="l" defTabSz="457200" rtl="0" eaLnBrk="1" latinLnBrk="0" hangingPunct="1">
      <a:defRPr sz="4400" kern="1200">
        <a:solidFill>
          <a:schemeClr val="tx1"/>
        </a:solidFill>
        <a:latin typeface="Times New Roman" charset="0"/>
        <a:ea typeface="ＭＳ Ｐゴシック" charset="0"/>
        <a:cs typeface="Times New Roman" charset="0"/>
      </a:defRPr>
    </a:lvl8pPr>
    <a:lvl9pPr marL="3657600" algn="l" defTabSz="457200" rtl="0" eaLnBrk="1" latinLnBrk="0" hangingPunct="1">
      <a:defRPr sz="4400" kern="1200">
        <a:solidFill>
          <a:schemeClr val="tx1"/>
        </a:solidFill>
        <a:latin typeface="Times New Roman" charset="0"/>
        <a:ea typeface="ＭＳ Ｐゴシック" charset="0"/>
        <a:cs typeface="Times New Roman"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FF"/>
    <a:srgbClr val="CC66FF"/>
    <a:srgbClr val="CC99FF"/>
    <a:srgbClr val="00FF00"/>
    <a:srgbClr val="000000"/>
    <a:srgbClr val="009900"/>
    <a:srgbClr val="33CC33"/>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132" autoAdjust="0"/>
    <p:restoredTop sz="79218" autoAdjust="0"/>
  </p:normalViewPr>
  <p:slideViewPr>
    <p:cSldViewPr snapToGrid="0" snapToObjects="1">
      <p:cViewPr varScale="1">
        <p:scale>
          <a:sx n="126" d="100"/>
          <a:sy n="126" d="100"/>
        </p:scale>
        <p:origin x="-3568" y="-96"/>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Lst>
  </p:outlineViewPr>
  <p:notesTextViewPr>
    <p:cViewPr>
      <p:scale>
        <a:sx n="100" d="100"/>
        <a:sy n="100" d="100"/>
      </p:scale>
      <p:origin x="0" y="0"/>
    </p:cViewPr>
  </p:notesTextViewPr>
  <p:sorterViewPr>
    <p:cViewPr>
      <p:scale>
        <a:sx n="66" d="100"/>
        <a:sy n="66" d="100"/>
      </p:scale>
      <p:origin x="0" y="322"/>
    </p:cViewPr>
  </p:sorterViewPr>
  <p:notesViewPr>
    <p:cSldViewPr snapToGrid="0" snapToObjects="1">
      <p:cViewPr varScale="1">
        <p:scale>
          <a:sx n="28" d="100"/>
          <a:sy n="28" d="100"/>
        </p:scale>
        <p:origin x="-1186" y="-77"/>
      </p:cViewPr>
      <p:guideLst>
        <p:guide orient="horz" pos="3071"/>
        <p:guide pos="2159"/>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3" Type="http://schemas.openxmlformats.org/officeDocument/2006/relationships/slide" Target="slides/slide4.xml"/><Relationship Id="rId4" Type="http://schemas.openxmlformats.org/officeDocument/2006/relationships/slide" Target="slides/slide7.xml"/><Relationship Id="rId5" Type="http://schemas.openxmlformats.org/officeDocument/2006/relationships/slide" Target="slides/slide9.xml"/><Relationship Id="rId6" Type="http://schemas.openxmlformats.org/officeDocument/2006/relationships/slide" Target="slides/slide10.xml"/><Relationship Id="rId7" Type="http://schemas.openxmlformats.org/officeDocument/2006/relationships/slide" Target="slides/slide11.xml"/><Relationship Id="rId8" Type="http://schemas.openxmlformats.org/officeDocument/2006/relationships/slide" Target="slides/slide12.xml"/><Relationship Id="rId9" Type="http://schemas.openxmlformats.org/officeDocument/2006/relationships/slide" Target="slides/slide13.xml"/><Relationship Id="rId1" Type="http://schemas.openxmlformats.org/officeDocument/2006/relationships/slide" Target="slides/slide2.xml"/><Relationship Id="rId2"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2970213" cy="487363"/>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lvl1pPr>
              <a:defRPr sz="1200">
                <a:latin typeface="Times New Roman" charset="0"/>
                <a:ea typeface="+mn-ea"/>
                <a:cs typeface="Times New Roman" charset="0"/>
              </a:defRPr>
            </a:lvl1pPr>
          </a:lstStyle>
          <a:p>
            <a:pPr>
              <a:defRPr/>
            </a:pPr>
            <a:endParaRPr lang="en-US"/>
          </a:p>
        </p:txBody>
      </p:sp>
      <p:sp>
        <p:nvSpPr>
          <p:cNvPr id="58371" name="Rectangle 3"/>
          <p:cNvSpPr>
            <a:spLocks noGrp="1" noChangeArrowheads="1"/>
          </p:cNvSpPr>
          <p:nvPr>
            <p:ph type="dt" sz="quarter" idx="1"/>
          </p:nvPr>
        </p:nvSpPr>
        <p:spPr bwMode="auto">
          <a:xfrm>
            <a:off x="3884613" y="0"/>
            <a:ext cx="2970212" cy="487363"/>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lvl1pPr algn="r">
              <a:defRPr sz="1200">
                <a:latin typeface="Times New Roman" charset="0"/>
                <a:ea typeface="+mn-ea"/>
                <a:cs typeface="Times New Roman" charset="0"/>
              </a:defRPr>
            </a:lvl1pPr>
          </a:lstStyle>
          <a:p>
            <a:pPr>
              <a:defRPr/>
            </a:pPr>
            <a:endParaRPr lang="en-US"/>
          </a:p>
        </p:txBody>
      </p:sp>
      <p:sp>
        <p:nvSpPr>
          <p:cNvPr id="58372" name="Rectangle 4"/>
          <p:cNvSpPr>
            <a:spLocks noGrp="1" noChangeArrowheads="1"/>
          </p:cNvSpPr>
          <p:nvPr>
            <p:ph type="ftr" sz="quarter" idx="2"/>
          </p:nvPr>
        </p:nvSpPr>
        <p:spPr bwMode="auto">
          <a:xfrm>
            <a:off x="0" y="9263063"/>
            <a:ext cx="2970213" cy="487362"/>
          </a:xfrm>
          <a:prstGeom prst="rect">
            <a:avLst/>
          </a:prstGeom>
          <a:noFill/>
          <a:ln w="9525">
            <a:noFill/>
            <a:miter lim="800000"/>
            <a:headEnd/>
            <a:tailEnd/>
          </a:ln>
          <a:effectLst/>
        </p:spPr>
        <p:txBody>
          <a:bodyPr vert="horz" wrap="square" lIns="91431" tIns="45715" rIns="91431" bIns="45715" numCol="1" anchor="b" anchorCtr="0" compatLnSpc="1">
            <a:prstTxWarp prst="textNoShape">
              <a:avLst/>
            </a:prstTxWarp>
          </a:bodyPr>
          <a:lstStyle>
            <a:lvl1pPr>
              <a:defRPr sz="1200">
                <a:latin typeface="Times New Roman" charset="0"/>
                <a:ea typeface="+mn-ea"/>
                <a:cs typeface="Times New Roman" charset="0"/>
              </a:defRPr>
            </a:lvl1pPr>
          </a:lstStyle>
          <a:p>
            <a:pPr>
              <a:defRPr/>
            </a:pPr>
            <a:endParaRPr lang="en-US"/>
          </a:p>
        </p:txBody>
      </p:sp>
      <p:sp>
        <p:nvSpPr>
          <p:cNvPr id="58373" name="Rectangle 5"/>
          <p:cNvSpPr>
            <a:spLocks noGrp="1" noChangeArrowheads="1"/>
          </p:cNvSpPr>
          <p:nvPr>
            <p:ph type="sldNum" sz="quarter" idx="3"/>
          </p:nvPr>
        </p:nvSpPr>
        <p:spPr bwMode="auto">
          <a:xfrm>
            <a:off x="3884613" y="9263063"/>
            <a:ext cx="2970212" cy="487362"/>
          </a:xfrm>
          <a:prstGeom prst="rect">
            <a:avLst/>
          </a:prstGeom>
          <a:noFill/>
          <a:ln w="9525">
            <a:noFill/>
            <a:miter lim="800000"/>
            <a:headEnd/>
            <a:tailEnd/>
          </a:ln>
          <a:effectLst/>
        </p:spPr>
        <p:txBody>
          <a:bodyPr vert="horz" wrap="square" lIns="91431" tIns="45715" rIns="91431" bIns="45715" numCol="1" anchor="b" anchorCtr="0" compatLnSpc="1">
            <a:prstTxWarp prst="textNoShape">
              <a:avLst/>
            </a:prstTxWarp>
          </a:bodyPr>
          <a:lstStyle>
            <a:lvl1pPr algn="r">
              <a:defRPr sz="1200"/>
            </a:lvl1pPr>
          </a:lstStyle>
          <a:p>
            <a:fld id="{166E51E5-6D55-3748-A768-FAB78F4C2E67}" type="slidenum">
              <a:rPr lang="en-US"/>
              <a:pPr/>
              <a:t>‹#›</a:t>
            </a:fld>
            <a:endParaRPr lang="en-US"/>
          </a:p>
        </p:txBody>
      </p:sp>
    </p:spTree>
    <p:extLst>
      <p:ext uri="{BB962C8B-B14F-4D97-AF65-F5344CB8AC3E}">
        <p14:creationId xmlns:p14="http://schemas.microsoft.com/office/powerpoint/2010/main" val="2745382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2970213" cy="487363"/>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lvl1pPr>
              <a:defRPr sz="1200">
                <a:latin typeface="Times New Roman" charset="0"/>
                <a:ea typeface="+mn-ea"/>
                <a:cs typeface="Times New Roman" charset="0"/>
              </a:defRPr>
            </a:lvl1pPr>
          </a:lstStyle>
          <a:p>
            <a:pPr>
              <a:defRPr/>
            </a:pPr>
            <a:endParaRPr lang="en-US"/>
          </a:p>
        </p:txBody>
      </p:sp>
      <p:sp>
        <p:nvSpPr>
          <p:cNvPr id="55299" name="Rectangle 3"/>
          <p:cNvSpPr>
            <a:spLocks noGrp="1" noChangeArrowheads="1"/>
          </p:cNvSpPr>
          <p:nvPr>
            <p:ph type="dt" idx="1"/>
          </p:nvPr>
        </p:nvSpPr>
        <p:spPr bwMode="auto">
          <a:xfrm>
            <a:off x="3884613" y="0"/>
            <a:ext cx="2970212" cy="487363"/>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lvl1pPr algn="r">
              <a:defRPr sz="1200">
                <a:latin typeface="Times New Roman" charset="0"/>
                <a:ea typeface="+mn-ea"/>
                <a:cs typeface="Times New Roman" charset="0"/>
              </a:defRPr>
            </a:lvl1pPr>
          </a:lstStyle>
          <a:p>
            <a:pPr>
              <a:defRPr/>
            </a:pPr>
            <a:endParaRPr lang="en-US"/>
          </a:p>
        </p:txBody>
      </p:sp>
      <p:sp>
        <p:nvSpPr>
          <p:cNvPr id="21508" name="Rectangle 4"/>
          <p:cNvSpPr>
            <a:spLocks noChangeArrowheads="1" noTextEdit="1"/>
          </p:cNvSpPr>
          <p:nvPr>
            <p:ph type="sldImg" idx="2"/>
          </p:nvPr>
        </p:nvSpPr>
        <p:spPr bwMode="auto">
          <a:xfrm>
            <a:off x="987425" y="731838"/>
            <a:ext cx="4876800" cy="3657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5301" name="Rectangle 5"/>
          <p:cNvSpPr>
            <a:spLocks noGrp="1" noChangeArrowheads="1"/>
          </p:cNvSpPr>
          <p:nvPr>
            <p:ph type="body" sz="quarter" idx="3"/>
          </p:nvPr>
        </p:nvSpPr>
        <p:spPr bwMode="auto">
          <a:xfrm>
            <a:off x="914400" y="4632325"/>
            <a:ext cx="5026025" cy="4386263"/>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5302" name="Rectangle 6"/>
          <p:cNvSpPr>
            <a:spLocks noGrp="1" noChangeArrowheads="1"/>
          </p:cNvSpPr>
          <p:nvPr>
            <p:ph type="ftr" sz="quarter" idx="4"/>
          </p:nvPr>
        </p:nvSpPr>
        <p:spPr bwMode="auto">
          <a:xfrm>
            <a:off x="0" y="9263063"/>
            <a:ext cx="2970213" cy="487362"/>
          </a:xfrm>
          <a:prstGeom prst="rect">
            <a:avLst/>
          </a:prstGeom>
          <a:noFill/>
          <a:ln w="9525">
            <a:noFill/>
            <a:miter lim="800000"/>
            <a:headEnd/>
            <a:tailEnd/>
          </a:ln>
          <a:effectLst/>
        </p:spPr>
        <p:txBody>
          <a:bodyPr vert="horz" wrap="square" lIns="91431" tIns="45715" rIns="91431" bIns="45715" numCol="1" anchor="b" anchorCtr="0" compatLnSpc="1">
            <a:prstTxWarp prst="textNoShape">
              <a:avLst/>
            </a:prstTxWarp>
          </a:bodyPr>
          <a:lstStyle>
            <a:lvl1pPr>
              <a:defRPr sz="1200">
                <a:latin typeface="Times New Roman" charset="0"/>
                <a:ea typeface="+mn-ea"/>
                <a:cs typeface="Times New Roman" charset="0"/>
              </a:defRPr>
            </a:lvl1pPr>
          </a:lstStyle>
          <a:p>
            <a:pPr>
              <a:defRPr/>
            </a:pPr>
            <a:endParaRPr lang="en-US"/>
          </a:p>
        </p:txBody>
      </p:sp>
      <p:sp>
        <p:nvSpPr>
          <p:cNvPr id="55303" name="Rectangle 7"/>
          <p:cNvSpPr>
            <a:spLocks noGrp="1" noChangeArrowheads="1"/>
          </p:cNvSpPr>
          <p:nvPr>
            <p:ph type="sldNum" sz="quarter" idx="5"/>
          </p:nvPr>
        </p:nvSpPr>
        <p:spPr bwMode="auto">
          <a:xfrm>
            <a:off x="3884613" y="9263063"/>
            <a:ext cx="2970212" cy="487362"/>
          </a:xfrm>
          <a:prstGeom prst="rect">
            <a:avLst/>
          </a:prstGeom>
          <a:noFill/>
          <a:ln w="9525">
            <a:noFill/>
            <a:miter lim="800000"/>
            <a:headEnd/>
            <a:tailEnd/>
          </a:ln>
          <a:effectLst/>
        </p:spPr>
        <p:txBody>
          <a:bodyPr vert="horz" wrap="square" lIns="91431" tIns="45715" rIns="91431" bIns="45715" numCol="1" anchor="b" anchorCtr="0" compatLnSpc="1">
            <a:prstTxWarp prst="textNoShape">
              <a:avLst/>
            </a:prstTxWarp>
          </a:bodyPr>
          <a:lstStyle>
            <a:lvl1pPr algn="r">
              <a:defRPr sz="1200"/>
            </a:lvl1pPr>
          </a:lstStyle>
          <a:p>
            <a:fld id="{17ADB079-B728-B741-B37B-3B46D2C0C46E}" type="slidenum">
              <a:rPr lang="en-US"/>
              <a:pPr/>
              <a:t>‹#›</a:t>
            </a:fld>
            <a:endParaRPr lang="en-US"/>
          </a:p>
        </p:txBody>
      </p:sp>
    </p:spTree>
    <p:extLst>
      <p:ext uri="{BB962C8B-B14F-4D97-AF65-F5344CB8AC3E}">
        <p14:creationId xmlns:p14="http://schemas.microsoft.com/office/powerpoint/2010/main" val="37782734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charset="0"/>
        <a:ea typeface="ＭＳ Ｐゴシック" charset="0"/>
        <a:cs typeface="Times New Roman" charset="0"/>
      </a:defRPr>
    </a:lvl1pPr>
    <a:lvl2pPr marL="457200" algn="l" rtl="0" eaLnBrk="0" fontAlgn="base" hangingPunct="0">
      <a:spcBef>
        <a:spcPct val="30000"/>
      </a:spcBef>
      <a:spcAft>
        <a:spcPct val="0"/>
      </a:spcAft>
      <a:defRPr kumimoji="1" sz="1200" kern="1200">
        <a:solidFill>
          <a:schemeClr val="tx1"/>
        </a:solidFill>
        <a:latin typeface="Times New Roman" charset="0"/>
        <a:ea typeface="Times New Roman" charset="0"/>
        <a:cs typeface="Times New Roman" charset="0"/>
      </a:defRPr>
    </a:lvl2pPr>
    <a:lvl3pPr marL="914400" algn="l" rtl="0" eaLnBrk="0" fontAlgn="base" hangingPunct="0">
      <a:spcBef>
        <a:spcPct val="30000"/>
      </a:spcBef>
      <a:spcAft>
        <a:spcPct val="0"/>
      </a:spcAft>
      <a:defRPr kumimoji="1" sz="1200" kern="1200">
        <a:solidFill>
          <a:schemeClr val="tx1"/>
        </a:solidFill>
        <a:latin typeface="Times New Roman" charset="0"/>
        <a:ea typeface="Times New Roman" charset="0"/>
        <a:cs typeface="Times New Roman" charset="0"/>
      </a:defRPr>
    </a:lvl3pPr>
    <a:lvl4pPr marL="1371600" algn="l" rtl="0" eaLnBrk="0" fontAlgn="base" hangingPunct="0">
      <a:spcBef>
        <a:spcPct val="30000"/>
      </a:spcBef>
      <a:spcAft>
        <a:spcPct val="0"/>
      </a:spcAft>
      <a:defRPr kumimoji="1" sz="1200" kern="1200">
        <a:solidFill>
          <a:schemeClr val="tx1"/>
        </a:solidFill>
        <a:latin typeface="Times New Roman" charset="0"/>
        <a:ea typeface="Times New Roman" charset="0"/>
        <a:cs typeface="Times New Roman" charset="0"/>
      </a:defRPr>
    </a:lvl4pPr>
    <a:lvl5pPr marL="1828800" algn="l" rtl="0" eaLnBrk="0" fontAlgn="base" hangingPunct="0">
      <a:spcBef>
        <a:spcPct val="30000"/>
      </a:spcBef>
      <a:spcAft>
        <a:spcPct val="0"/>
      </a:spcAft>
      <a:defRPr kumimoji="1" sz="1200" kern="1200">
        <a:solidFill>
          <a:schemeClr val="tx1"/>
        </a:solidFill>
        <a:latin typeface="Times New Roman" charset="0"/>
        <a:ea typeface="Times New Roman" charset="0"/>
        <a:cs typeface="Times New Roman"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chemeClr val="tx1"/>
                </a:solidFill>
                <a:latin typeface="Times New Roman" charset="0"/>
                <a:ea typeface="ＭＳ Ｐゴシック" charset="0"/>
                <a:cs typeface="Times New Roman" charset="0"/>
              </a:defRPr>
            </a:lvl1pPr>
            <a:lvl2pPr marL="742950" indent="-285750">
              <a:defRPr sz="4400">
                <a:solidFill>
                  <a:schemeClr val="tx1"/>
                </a:solidFill>
                <a:latin typeface="Times New Roman" charset="0"/>
                <a:ea typeface="Times New Roman" charset="0"/>
                <a:cs typeface="Times New Roman" charset="0"/>
              </a:defRPr>
            </a:lvl2pPr>
            <a:lvl3pPr marL="1143000" indent="-228600">
              <a:defRPr sz="4400">
                <a:solidFill>
                  <a:schemeClr val="tx1"/>
                </a:solidFill>
                <a:latin typeface="Times New Roman" charset="0"/>
                <a:ea typeface="Times New Roman" charset="0"/>
                <a:cs typeface="Times New Roman" charset="0"/>
              </a:defRPr>
            </a:lvl3pPr>
            <a:lvl4pPr marL="1600200" indent="-228600">
              <a:defRPr sz="4400">
                <a:solidFill>
                  <a:schemeClr val="tx1"/>
                </a:solidFill>
                <a:latin typeface="Times New Roman" charset="0"/>
                <a:ea typeface="Times New Roman" charset="0"/>
                <a:cs typeface="Times New Roman" charset="0"/>
              </a:defRPr>
            </a:lvl4pPr>
            <a:lvl5pPr marL="2057400" indent="-228600">
              <a:defRPr sz="4400">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sz="4400">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sz="4400">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sz="4400">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sz="4400">
                <a:solidFill>
                  <a:schemeClr val="tx1"/>
                </a:solidFill>
                <a:latin typeface="Times New Roman" charset="0"/>
                <a:ea typeface="Times New Roman" charset="0"/>
                <a:cs typeface="Times New Roman" charset="0"/>
              </a:defRPr>
            </a:lvl9pPr>
          </a:lstStyle>
          <a:p>
            <a:fld id="{79C30D2E-43B9-F145-A2BF-D4E5609595D9}" type="slidenum">
              <a:rPr lang="en-US" sz="1200"/>
              <a:pPr/>
              <a:t>1</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chemeClr val="tx1"/>
                </a:solidFill>
                <a:latin typeface="Times New Roman" charset="0"/>
                <a:ea typeface="ＭＳ Ｐゴシック" charset="0"/>
                <a:cs typeface="Times New Roman" charset="0"/>
              </a:defRPr>
            </a:lvl1pPr>
            <a:lvl2pPr marL="742950" indent="-285750">
              <a:defRPr sz="4400">
                <a:solidFill>
                  <a:schemeClr val="tx1"/>
                </a:solidFill>
                <a:latin typeface="Times New Roman" charset="0"/>
                <a:ea typeface="Times New Roman" charset="0"/>
                <a:cs typeface="Times New Roman" charset="0"/>
              </a:defRPr>
            </a:lvl2pPr>
            <a:lvl3pPr marL="1143000" indent="-228600">
              <a:defRPr sz="4400">
                <a:solidFill>
                  <a:schemeClr val="tx1"/>
                </a:solidFill>
                <a:latin typeface="Times New Roman" charset="0"/>
                <a:ea typeface="Times New Roman" charset="0"/>
                <a:cs typeface="Times New Roman" charset="0"/>
              </a:defRPr>
            </a:lvl3pPr>
            <a:lvl4pPr marL="1600200" indent="-228600">
              <a:defRPr sz="4400">
                <a:solidFill>
                  <a:schemeClr val="tx1"/>
                </a:solidFill>
                <a:latin typeface="Times New Roman" charset="0"/>
                <a:ea typeface="Times New Roman" charset="0"/>
                <a:cs typeface="Times New Roman" charset="0"/>
              </a:defRPr>
            </a:lvl4pPr>
            <a:lvl5pPr marL="2057400" indent="-228600">
              <a:defRPr sz="4400">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sz="4400">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sz="4400">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sz="4400">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sz="4400">
                <a:solidFill>
                  <a:schemeClr val="tx1"/>
                </a:solidFill>
                <a:latin typeface="Times New Roman" charset="0"/>
                <a:ea typeface="Times New Roman" charset="0"/>
                <a:cs typeface="Times New Roman" charset="0"/>
              </a:defRPr>
            </a:lvl9pPr>
          </a:lstStyle>
          <a:p>
            <a:fld id="{FEE8450D-B27A-8643-BA72-E1ABE84CF11D}" type="slidenum">
              <a:rPr lang="en-US" sz="1200"/>
              <a:pPr/>
              <a:t>2</a:t>
            </a:fld>
            <a:endParaRPr lang="en-US" sz="1200"/>
          </a:p>
        </p:txBody>
      </p:sp>
      <p:sp>
        <p:nvSpPr>
          <p:cNvPr id="23555" name="Rectangle 2"/>
          <p:cNvSpPr>
            <a:spLocks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algn="just" eaLnBrk="1" hangingPunct="1"/>
            <a:endParaRPr lang="ar-s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r>
              <a:rPr lang="en-GB" sz="2000"/>
              <a:t>The (A) band is dark because it contains both myosin and actin. The (I) band and the (H) zone are light because they have only one type of myofilaments (actin in I and myosin in H).</a:t>
            </a:r>
            <a:endParaRPr lang="en-US" sz="2000"/>
          </a:p>
          <a:p>
            <a:endParaRPr lang="en-US"/>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chemeClr val="tx1"/>
                </a:solidFill>
                <a:latin typeface="Times New Roman" charset="0"/>
                <a:ea typeface="ＭＳ Ｐゴシック" charset="0"/>
                <a:cs typeface="Times New Roman" charset="0"/>
              </a:defRPr>
            </a:lvl1pPr>
            <a:lvl2pPr marL="742950" indent="-285750">
              <a:defRPr sz="4400">
                <a:solidFill>
                  <a:schemeClr val="tx1"/>
                </a:solidFill>
                <a:latin typeface="Times New Roman" charset="0"/>
                <a:ea typeface="Times New Roman" charset="0"/>
                <a:cs typeface="Times New Roman" charset="0"/>
              </a:defRPr>
            </a:lvl2pPr>
            <a:lvl3pPr marL="1143000" indent="-228600">
              <a:defRPr sz="4400">
                <a:solidFill>
                  <a:schemeClr val="tx1"/>
                </a:solidFill>
                <a:latin typeface="Times New Roman" charset="0"/>
                <a:ea typeface="Times New Roman" charset="0"/>
                <a:cs typeface="Times New Roman" charset="0"/>
              </a:defRPr>
            </a:lvl3pPr>
            <a:lvl4pPr marL="1600200" indent="-228600">
              <a:defRPr sz="4400">
                <a:solidFill>
                  <a:schemeClr val="tx1"/>
                </a:solidFill>
                <a:latin typeface="Times New Roman" charset="0"/>
                <a:ea typeface="Times New Roman" charset="0"/>
                <a:cs typeface="Times New Roman" charset="0"/>
              </a:defRPr>
            </a:lvl4pPr>
            <a:lvl5pPr marL="2057400" indent="-228600">
              <a:defRPr sz="4400">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sz="4400">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sz="4400">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sz="4400">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sz="4400">
                <a:solidFill>
                  <a:schemeClr val="tx1"/>
                </a:solidFill>
                <a:latin typeface="Times New Roman" charset="0"/>
                <a:ea typeface="Times New Roman" charset="0"/>
                <a:cs typeface="Times New Roman" charset="0"/>
              </a:defRPr>
            </a:lvl9pPr>
          </a:lstStyle>
          <a:p>
            <a:fld id="{F34007E7-1050-5B4B-9601-040E8F6367F2}" type="slidenum">
              <a:rPr lang="en-US" sz="1200"/>
              <a:pPr/>
              <a:t>8</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chemeClr val="tx1"/>
                </a:solidFill>
                <a:latin typeface="Times New Roman" charset="0"/>
                <a:ea typeface="ＭＳ Ｐゴシック" charset="0"/>
                <a:cs typeface="Times New Roman" charset="0"/>
              </a:defRPr>
            </a:lvl1pPr>
            <a:lvl2pPr marL="742950" indent="-285750">
              <a:defRPr sz="4400">
                <a:solidFill>
                  <a:schemeClr val="tx1"/>
                </a:solidFill>
                <a:latin typeface="Times New Roman" charset="0"/>
                <a:ea typeface="Times New Roman" charset="0"/>
                <a:cs typeface="Times New Roman" charset="0"/>
              </a:defRPr>
            </a:lvl2pPr>
            <a:lvl3pPr marL="1143000" indent="-228600">
              <a:defRPr sz="4400">
                <a:solidFill>
                  <a:schemeClr val="tx1"/>
                </a:solidFill>
                <a:latin typeface="Times New Roman" charset="0"/>
                <a:ea typeface="Times New Roman" charset="0"/>
                <a:cs typeface="Times New Roman" charset="0"/>
              </a:defRPr>
            </a:lvl3pPr>
            <a:lvl4pPr marL="1600200" indent="-228600">
              <a:defRPr sz="4400">
                <a:solidFill>
                  <a:schemeClr val="tx1"/>
                </a:solidFill>
                <a:latin typeface="Times New Roman" charset="0"/>
                <a:ea typeface="Times New Roman" charset="0"/>
                <a:cs typeface="Times New Roman" charset="0"/>
              </a:defRPr>
            </a:lvl4pPr>
            <a:lvl5pPr marL="2057400" indent="-228600">
              <a:defRPr sz="4400">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sz="4400">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sz="4400">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sz="4400">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sz="4400">
                <a:solidFill>
                  <a:schemeClr val="tx1"/>
                </a:solidFill>
                <a:latin typeface="Times New Roman" charset="0"/>
                <a:ea typeface="Times New Roman" charset="0"/>
                <a:cs typeface="Times New Roman" charset="0"/>
              </a:defRPr>
            </a:lvl9pPr>
          </a:lstStyle>
          <a:p>
            <a:fld id="{B1B8A14E-3864-8A4D-B768-8F08F388FE83}" type="slidenum">
              <a:rPr lang="en-US" sz="1200"/>
              <a:pPr/>
              <a:t>11</a:t>
            </a:fld>
            <a:endParaRPr lang="en-US" sz="1200"/>
          </a:p>
        </p:txBody>
      </p:sp>
      <p:sp>
        <p:nvSpPr>
          <p:cNvPr id="25603" name="Rectangle 2"/>
          <p:cNvSpPr>
            <a:spLocks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r>
              <a:rPr lang="en-GB"/>
              <a:t>Gap junctions allow communication and passage of impulses between cardiac muscle cells.</a:t>
            </a:r>
          </a:p>
          <a:p>
            <a:pPr lvl="1">
              <a:lnSpc>
                <a:spcPct val="90000"/>
              </a:lnSpc>
              <a:spcBef>
                <a:spcPct val="10000"/>
              </a:spcBef>
            </a:pPr>
            <a:endParaRPr lang="en-GB"/>
          </a:p>
          <a:p>
            <a:pPr lvl="1" eaLnBrk="1" hangingPunct="1">
              <a:spcBef>
                <a:spcPct val="10000"/>
              </a:spcBef>
            </a:pP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1747" name="Rectangle 3"/>
          <p:cNvSpPr>
            <a:spLocks noGrp="1" noChangeArrowheads="1"/>
          </p:cNvSpPr>
          <p:nvPr>
            <p:ph type="ctrTitle"/>
          </p:nvPr>
        </p:nvSpPr>
        <p:spPr>
          <a:xfrm>
            <a:off x="685800" y="2670175"/>
            <a:ext cx="7772400" cy="758825"/>
          </a:xfrm>
        </p:spPr>
        <p:txBody>
          <a:bodyPr/>
          <a:lstStyle>
            <a:lvl1pPr>
              <a:defRPr/>
            </a:lvl1pPr>
          </a:lstStyle>
          <a:p>
            <a:r>
              <a:rPr lang="en-US"/>
              <a:t>Click to edit Master title style</a:t>
            </a:r>
          </a:p>
        </p:txBody>
      </p:sp>
      <p:sp>
        <p:nvSpPr>
          <p:cNvPr id="31748" name="Rectangle 4"/>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Tree>
    <p:extLst>
      <p:ext uri="{BB962C8B-B14F-4D97-AF65-F5344CB8AC3E}">
        <p14:creationId xmlns:p14="http://schemas.microsoft.com/office/powerpoint/2010/main" val="3398480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76633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0363" y="228600"/>
            <a:ext cx="2008187" cy="3397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872163" cy="33972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66995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91118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013273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1368425"/>
            <a:ext cx="3787775" cy="2257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30775" y="1368425"/>
            <a:ext cx="3787775" cy="2257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40905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75548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80088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39762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59501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0044019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Line 2"/>
          <p:cNvSpPr>
            <a:spLocks noChangeShapeType="1"/>
          </p:cNvSpPr>
          <p:nvPr/>
        </p:nvSpPr>
        <p:spPr bwMode="auto">
          <a:xfrm>
            <a:off x="0" y="1063625"/>
            <a:ext cx="9144000" cy="0"/>
          </a:xfrm>
          <a:prstGeom prst="line">
            <a:avLst/>
          </a:prstGeom>
          <a:noFill/>
          <a:ln w="50800">
            <a:solidFill>
              <a:schemeClr val="accent2"/>
            </a:solidFill>
            <a:round/>
            <a:headEnd/>
            <a:tailEnd/>
          </a:ln>
          <a:effectLst/>
        </p:spPr>
        <p:txBody>
          <a:bodyPr/>
          <a:lstStyle/>
          <a:p>
            <a:pPr>
              <a:defRPr/>
            </a:pPr>
            <a:endParaRPr lang="en-US">
              <a:ea typeface="+mn-ea"/>
            </a:endParaRPr>
          </a:p>
        </p:txBody>
      </p:sp>
      <p:sp>
        <p:nvSpPr>
          <p:cNvPr id="30723" name="Rectangle 3"/>
          <p:cNvSpPr>
            <a:spLocks noGrp="1" noChangeArrowheads="1"/>
          </p:cNvSpPr>
          <p:nvPr>
            <p:ph type="title"/>
          </p:nvPr>
        </p:nvSpPr>
        <p:spPr bwMode="auto">
          <a:xfrm>
            <a:off x="685800" y="228600"/>
            <a:ext cx="7772400" cy="758825"/>
          </a:xfrm>
          <a:prstGeom prst="rect">
            <a:avLst/>
          </a:prstGeom>
          <a:noFill/>
          <a:ln w="12700">
            <a:noFill/>
            <a:miter lim="800000"/>
            <a:headEnd/>
            <a:tailEnd/>
          </a:ln>
          <a:effectLst/>
        </p:spPr>
        <p:txBody>
          <a:bodyPr vert="horz" wrap="square" lIns="90488" tIns="44450" rIns="90488" bIns="44450" numCol="1" anchor="b" anchorCtr="0" compatLnSpc="1">
            <a:prstTxWarp prst="textNoShape">
              <a:avLst/>
            </a:prstTxWarp>
            <a:spAutoFit/>
          </a:bodyPr>
          <a:lstStyle/>
          <a:p>
            <a:pPr lvl="0"/>
            <a:r>
              <a:rPr lang="en-US" smtClean="0"/>
              <a:t>Click to edit Master title style</a:t>
            </a:r>
          </a:p>
        </p:txBody>
      </p:sp>
      <p:sp>
        <p:nvSpPr>
          <p:cNvPr id="30724" name="Rectangle 4"/>
          <p:cNvSpPr>
            <a:spLocks noGrp="1" noChangeArrowheads="1"/>
          </p:cNvSpPr>
          <p:nvPr>
            <p:ph type="body" idx="1"/>
          </p:nvPr>
        </p:nvSpPr>
        <p:spPr bwMode="auto">
          <a:xfrm>
            <a:off x="990600" y="1368425"/>
            <a:ext cx="7727950" cy="2257425"/>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806"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charset="0"/>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charset="0"/>
          <a:ea typeface="ＭＳ Ｐゴシック" charset="0"/>
          <a:cs typeface="Times New Roman"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charset="0"/>
          <a:ea typeface="ＭＳ Ｐゴシック" charset="0"/>
          <a:cs typeface="Times New Roman"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charset="0"/>
          <a:ea typeface="ＭＳ Ｐゴシック" charset="0"/>
          <a:cs typeface="Times New Roman"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charset="0"/>
          <a:ea typeface="ＭＳ Ｐゴシック" charset="0"/>
          <a:cs typeface="Times New Roman" charset="0"/>
        </a:defRPr>
      </a:lvl5pPr>
      <a:lvl6pPr marL="457200"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charset="0"/>
          <a:cs typeface="Times New Roman" charset="0"/>
        </a:defRPr>
      </a:lvl6pPr>
      <a:lvl7pPr marL="914400"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charset="0"/>
          <a:cs typeface="Times New Roman" charset="0"/>
        </a:defRPr>
      </a:lvl7pPr>
      <a:lvl8pPr marL="1371600"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charset="0"/>
          <a:cs typeface="Times New Roman" charset="0"/>
        </a:defRPr>
      </a:lvl8pPr>
      <a:lvl9pPr marL="1828800"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charset="0"/>
          <a:cs typeface="Times New Roman" charset="0"/>
        </a:defRPr>
      </a:lvl9pPr>
    </p:titleStyle>
    <p:bodyStyle>
      <a:lvl1pPr marL="342900" indent="-342900" algn="l" rtl="0" eaLnBrk="0" fontAlgn="base" hangingPunct="0">
        <a:spcBef>
          <a:spcPct val="20000"/>
        </a:spcBef>
        <a:spcAft>
          <a:spcPct val="0"/>
        </a:spcAft>
        <a:buClr>
          <a:schemeClr val="accent2"/>
        </a:buClr>
        <a:buSzPct val="75000"/>
        <a:buFont typeface="Wingdings" charset="0"/>
        <a:buChar char="n"/>
        <a:defRPr sz="32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effectLst>
            <a:outerShdw blurRad="38100" dist="38100" dir="2700000" algn="tl">
              <a:srgbClr val="000000"/>
            </a:outerShdw>
          </a:effectLst>
          <a:latin typeface="+mn-lt"/>
          <a:ea typeface="Arial" charset="0"/>
          <a:cs typeface="+mn-cs"/>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effectLst>
            <a:outerShdw blurRad="38100" dist="38100" dir="2700000" algn="tl">
              <a:srgbClr val="000000"/>
            </a:outerShdw>
          </a:effectLst>
          <a:latin typeface="+mn-lt"/>
          <a:ea typeface="Arial" charset="0"/>
          <a:cs typeface="+mn-cs"/>
        </a:defRPr>
      </a:lvl3pPr>
      <a:lvl4pPr marL="1600200" indent="-228600" algn="l" rtl="0" eaLnBrk="0" fontAlgn="base" hangingPunct="0">
        <a:spcBef>
          <a:spcPct val="20000"/>
        </a:spcBef>
        <a:spcAft>
          <a:spcPct val="0"/>
        </a:spcAft>
        <a:buClr>
          <a:schemeClr val="accent2"/>
        </a:buClr>
        <a:buSzPct val="65000"/>
        <a:buFont typeface="Monotype Sorts" charset="0"/>
        <a:buChar char="u"/>
        <a:defRPr sz="2000">
          <a:solidFill>
            <a:schemeClr val="tx1"/>
          </a:solidFill>
          <a:effectLst>
            <a:outerShdw blurRad="38100" dist="38100" dir="2700000" algn="tl">
              <a:srgbClr val="000000"/>
            </a:outerShdw>
          </a:effectLst>
          <a:latin typeface="+mn-lt"/>
          <a:ea typeface="Arial" charset="0"/>
          <a:cs typeface="+mn-cs"/>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Arial" charset="0"/>
          <a:cs typeface="+mn-cs"/>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cs typeface="+mn-cs"/>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cs typeface="+mn-cs"/>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cs typeface="+mn-cs"/>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 Id="rId3" Type="http://schemas.openxmlformats.org/officeDocument/2006/relationships/image" Target="../media/image1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8025" y="1589088"/>
            <a:ext cx="7727950" cy="3733800"/>
          </a:xfrm>
        </p:spPr>
        <p:txBody>
          <a:bodyPr/>
          <a:lstStyle/>
          <a:p>
            <a:pPr marL="0" indent="0">
              <a:buFont typeface="Wingdings" charset="0"/>
              <a:buNone/>
            </a:pPr>
            <a:r>
              <a:rPr lang="en-US" b="1">
                <a:solidFill>
                  <a:srgbClr val="FFFF00"/>
                </a:solidFill>
                <a:latin typeface="Arial" charset="0"/>
                <a:cs typeface="Arial" charset="0"/>
              </a:rPr>
              <a:t>Objectives:</a:t>
            </a:r>
          </a:p>
          <a:p>
            <a:pPr marL="0" indent="0">
              <a:buFont typeface="Wingdings" charset="0"/>
              <a:buNone/>
            </a:pPr>
            <a:r>
              <a:rPr lang="en-US">
                <a:latin typeface="Arial" charset="0"/>
                <a:cs typeface="Arial" charset="0"/>
              </a:rPr>
              <a:t>By the end of this lecture you should be able to:</a:t>
            </a:r>
          </a:p>
          <a:p>
            <a:pPr marL="0" indent="0"/>
            <a:r>
              <a:rPr lang="en-US">
                <a:latin typeface="Arial" charset="0"/>
                <a:cs typeface="Arial" charset="0"/>
              </a:rPr>
              <a:t>Identify and describe the histological structure of the three types of muscle cells and list the differences between them.</a:t>
            </a:r>
          </a:p>
        </p:txBody>
      </p:sp>
      <p:sp>
        <p:nvSpPr>
          <p:cNvPr id="4" name="Rectangle 2"/>
          <p:cNvSpPr>
            <a:spLocks noGrp="1" noChangeArrowheads="1"/>
          </p:cNvSpPr>
          <p:nvPr>
            <p:ph type="title"/>
          </p:nvPr>
        </p:nvSpPr>
        <p:spPr/>
        <p:txBody>
          <a:bodyPr/>
          <a:lstStyle/>
          <a:p>
            <a:pPr>
              <a:defRPr/>
            </a:pPr>
            <a:r>
              <a:rPr lang="en-GB" dirty="0" smtClean="0">
                <a:latin typeface="Arial" charset="0"/>
                <a:ea typeface="+mj-ea"/>
              </a:rPr>
              <a:t>MUSCULAR TISSUE</a:t>
            </a:r>
            <a:endParaRPr lang="en-US" dirty="0" smtClean="0">
              <a:ea typeface="+mj-ea"/>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2"/>
          <p:cNvSpPr>
            <a:spLocks noGrp="1" noChangeArrowheads="1"/>
          </p:cNvSpPr>
          <p:nvPr>
            <p:ph type="title"/>
          </p:nvPr>
        </p:nvSpPr>
        <p:spPr>
          <a:xfrm>
            <a:off x="685800" y="220663"/>
            <a:ext cx="7772400" cy="766762"/>
          </a:xfrm>
        </p:spPr>
        <p:txBody>
          <a:bodyPr/>
          <a:lstStyle/>
          <a:p>
            <a:pPr>
              <a:defRPr/>
            </a:pPr>
            <a:r>
              <a:rPr lang="en-GB" dirty="0" smtClean="0">
                <a:latin typeface="Arial" charset="0"/>
                <a:ea typeface="+mj-ea"/>
              </a:rPr>
              <a:t>CARDIAC MUSCLE</a:t>
            </a:r>
            <a:endParaRPr lang="en-US" dirty="0" smtClean="0">
              <a:ea typeface="+mj-ea"/>
            </a:endParaRPr>
          </a:p>
        </p:txBody>
      </p:sp>
      <p:sp>
        <p:nvSpPr>
          <p:cNvPr id="408585" name="Rectangle 9"/>
          <p:cNvSpPr>
            <a:spLocks noGrp="1" noChangeArrowheads="1"/>
          </p:cNvSpPr>
          <p:nvPr>
            <p:ph type="body" idx="1"/>
          </p:nvPr>
        </p:nvSpPr>
        <p:spPr>
          <a:xfrm>
            <a:off x="133350" y="1195388"/>
            <a:ext cx="4824413" cy="5386387"/>
          </a:xfrm>
        </p:spPr>
        <p:txBody>
          <a:bodyPr/>
          <a:lstStyle/>
          <a:p>
            <a:pPr>
              <a:spcBef>
                <a:spcPct val="15000"/>
              </a:spcBef>
              <a:buFont typeface="Wingdings" pitchFamily="2" charset="2"/>
              <a:buChar char="n"/>
              <a:defRPr/>
            </a:pPr>
            <a:r>
              <a:rPr lang="en-GB" sz="2400" dirty="0" smtClean="0">
                <a:ea typeface="+mn-ea"/>
                <a:cs typeface="Times New Roman" charset="0"/>
              </a:rPr>
              <a:t>Found in the myocardium.</a:t>
            </a:r>
          </a:p>
          <a:p>
            <a:pPr>
              <a:spcBef>
                <a:spcPct val="15000"/>
              </a:spcBef>
              <a:buFont typeface="Wingdings" pitchFamily="2" charset="2"/>
              <a:buChar char="n"/>
              <a:defRPr/>
            </a:pPr>
            <a:r>
              <a:rPr lang="en-GB" sz="2400" dirty="0" smtClean="0">
                <a:ea typeface="+mn-ea"/>
                <a:cs typeface="Times New Roman" charset="0"/>
              </a:rPr>
              <a:t>Striated and involuntary.</a:t>
            </a:r>
          </a:p>
          <a:p>
            <a:pPr>
              <a:spcBef>
                <a:spcPct val="15000"/>
              </a:spcBef>
              <a:buFont typeface="Wingdings" pitchFamily="2" charset="2"/>
              <a:buChar char="n"/>
              <a:defRPr/>
            </a:pPr>
            <a:r>
              <a:rPr lang="en-GB" sz="2400" b="1" u="sng" dirty="0" smtClean="0">
                <a:solidFill>
                  <a:schemeClr val="tx2"/>
                </a:solidFill>
                <a:ea typeface="+mn-ea"/>
                <a:cs typeface="Traditional Arabic" pitchFamily="2" charset="-78"/>
              </a:rPr>
              <a:t>L.M. Picture of Cardiac Muscle </a:t>
            </a:r>
            <a:r>
              <a:rPr lang="en-GB" sz="2400" b="1" u="sng" dirty="0" err="1" smtClean="0">
                <a:solidFill>
                  <a:schemeClr val="tx2"/>
                </a:solidFill>
                <a:ea typeface="+mn-ea"/>
                <a:cs typeface="Traditional Arabic" pitchFamily="2" charset="-78"/>
              </a:rPr>
              <a:t>Fibers</a:t>
            </a:r>
            <a:r>
              <a:rPr lang="en-GB" sz="2400" b="1" dirty="0" smtClean="0">
                <a:solidFill>
                  <a:schemeClr val="tx2"/>
                </a:solidFill>
                <a:ea typeface="+mn-ea"/>
                <a:cs typeface="Traditional Arabic" pitchFamily="2" charset="-78"/>
              </a:rPr>
              <a:t>:</a:t>
            </a:r>
          </a:p>
          <a:p>
            <a:pPr lvl="1">
              <a:spcBef>
                <a:spcPct val="15000"/>
              </a:spcBef>
              <a:defRPr/>
            </a:pPr>
            <a:r>
              <a:rPr lang="en-GB" sz="2000" u="sng" dirty="0" smtClean="0">
                <a:cs typeface="Times New Roman" charset="0"/>
              </a:rPr>
              <a:t>Cylindrical</a:t>
            </a:r>
            <a:r>
              <a:rPr lang="en-GB" sz="2000" dirty="0" smtClean="0">
                <a:cs typeface="Times New Roman" charset="0"/>
              </a:rPr>
              <a:t> in shape.</a:t>
            </a:r>
          </a:p>
          <a:p>
            <a:pPr lvl="1">
              <a:spcBef>
                <a:spcPct val="15000"/>
              </a:spcBef>
              <a:defRPr/>
            </a:pPr>
            <a:r>
              <a:rPr lang="en-GB" sz="2000" u="sng" dirty="0" smtClean="0">
                <a:cs typeface="Times New Roman" charset="0"/>
              </a:rPr>
              <a:t>Intermediate</a:t>
            </a:r>
            <a:r>
              <a:rPr lang="en-GB" sz="2000" dirty="0" smtClean="0">
                <a:cs typeface="Times New Roman" charset="0"/>
              </a:rPr>
              <a:t> in diameter between skeletal and smooth muscle </a:t>
            </a:r>
            <a:r>
              <a:rPr lang="en-GB" sz="2000" dirty="0" err="1" smtClean="0">
                <a:cs typeface="Times New Roman" charset="0"/>
              </a:rPr>
              <a:t>fibers</a:t>
            </a:r>
            <a:r>
              <a:rPr lang="en-GB" sz="2000" dirty="0" smtClean="0">
                <a:cs typeface="Times New Roman" charset="0"/>
              </a:rPr>
              <a:t>.</a:t>
            </a:r>
          </a:p>
          <a:p>
            <a:pPr lvl="1">
              <a:spcBef>
                <a:spcPct val="15000"/>
              </a:spcBef>
              <a:defRPr/>
            </a:pPr>
            <a:r>
              <a:rPr lang="en-GB" sz="2000" u="sng" dirty="0" smtClean="0">
                <a:cs typeface="Times New Roman" charset="0"/>
              </a:rPr>
              <a:t>Branch</a:t>
            </a:r>
            <a:r>
              <a:rPr lang="en-GB" sz="2000" dirty="0" smtClean="0">
                <a:cs typeface="Times New Roman" charset="0"/>
              </a:rPr>
              <a:t> and </a:t>
            </a:r>
            <a:r>
              <a:rPr lang="en-GB" sz="2000" dirty="0" err="1" smtClean="0">
                <a:cs typeface="Times New Roman" charset="0"/>
              </a:rPr>
              <a:t>anastomose</a:t>
            </a:r>
            <a:r>
              <a:rPr lang="en-GB" sz="2000" dirty="0" smtClean="0">
                <a:cs typeface="Times New Roman" charset="0"/>
              </a:rPr>
              <a:t>.</a:t>
            </a:r>
          </a:p>
          <a:p>
            <a:pPr lvl="1">
              <a:spcBef>
                <a:spcPct val="15000"/>
              </a:spcBef>
              <a:defRPr/>
            </a:pPr>
            <a:r>
              <a:rPr lang="en-GB" sz="2000" dirty="0" smtClean="0">
                <a:cs typeface="Times New Roman" charset="0"/>
              </a:rPr>
              <a:t>Covered by a thin </a:t>
            </a:r>
            <a:r>
              <a:rPr lang="en-GB" sz="2000" dirty="0" err="1" smtClean="0">
                <a:solidFill>
                  <a:schemeClr val="tx2"/>
                </a:solidFill>
                <a:cs typeface="Times New Roman" charset="0"/>
              </a:rPr>
              <a:t>sarcolemma</a:t>
            </a:r>
            <a:r>
              <a:rPr lang="en-GB" sz="2000" dirty="0" smtClean="0">
                <a:cs typeface="Times New Roman" charset="0"/>
              </a:rPr>
              <a:t>.</a:t>
            </a:r>
          </a:p>
          <a:p>
            <a:pPr lvl="1">
              <a:spcBef>
                <a:spcPct val="15000"/>
              </a:spcBef>
              <a:defRPr/>
            </a:pPr>
            <a:r>
              <a:rPr lang="en-GB" sz="2000" u="sng" dirty="0" err="1" smtClean="0">
                <a:cs typeface="Times New Roman" charset="0"/>
              </a:rPr>
              <a:t>Mononucleated</a:t>
            </a:r>
            <a:r>
              <a:rPr lang="en-GB" sz="2000" dirty="0" smtClean="0">
                <a:cs typeface="Times New Roman" charset="0"/>
              </a:rPr>
              <a:t>. Nuclei are oval and central.</a:t>
            </a:r>
          </a:p>
          <a:p>
            <a:pPr lvl="1">
              <a:spcBef>
                <a:spcPct val="15000"/>
              </a:spcBef>
              <a:defRPr/>
            </a:pPr>
            <a:r>
              <a:rPr lang="en-GB" sz="2000" dirty="0" err="1" smtClean="0">
                <a:solidFill>
                  <a:schemeClr val="tx2"/>
                </a:solidFill>
                <a:cs typeface="Times New Roman" charset="0"/>
              </a:rPr>
              <a:t>Sarcoplasm</a:t>
            </a:r>
            <a:r>
              <a:rPr lang="en-GB" sz="2000" dirty="0" smtClean="0">
                <a:cs typeface="Times New Roman" charset="0"/>
              </a:rPr>
              <a:t> shows </a:t>
            </a:r>
            <a:r>
              <a:rPr lang="en-GB" sz="2000" u="sng" dirty="0" smtClean="0">
                <a:cs typeface="Times New Roman" charset="0"/>
              </a:rPr>
              <a:t>non-clear striations</a:t>
            </a:r>
            <a:r>
              <a:rPr lang="en-GB" sz="2000" dirty="0" smtClean="0">
                <a:cs typeface="Times New Roman" charset="0"/>
              </a:rPr>
              <a:t> (fewer myofibrils).</a:t>
            </a:r>
          </a:p>
          <a:p>
            <a:pPr lvl="1">
              <a:spcBef>
                <a:spcPct val="15000"/>
              </a:spcBef>
              <a:defRPr/>
            </a:pPr>
            <a:r>
              <a:rPr lang="en-GB" sz="2000" dirty="0" smtClean="0">
                <a:cs typeface="Times New Roman" charset="0"/>
              </a:rPr>
              <a:t>Divided into short segments (cells) by the </a:t>
            </a:r>
            <a:r>
              <a:rPr lang="en-GB" sz="2000" u="sng" dirty="0" smtClean="0">
                <a:cs typeface="Times New Roman" charset="0"/>
              </a:rPr>
              <a:t>intercalated discs</a:t>
            </a:r>
            <a:r>
              <a:rPr lang="en-GB" sz="2000" dirty="0" smtClean="0">
                <a:cs typeface="Times New Roman" charset="0"/>
              </a:rPr>
              <a:t>.</a:t>
            </a:r>
            <a:endParaRPr lang="en-US" sz="2000" dirty="0" smtClean="0">
              <a:cs typeface="Times New Roman" charset="0"/>
            </a:endParaRPr>
          </a:p>
        </p:txBody>
      </p:sp>
      <p:pic>
        <p:nvPicPr>
          <p:cNvPr id="12292" name="Picture 11" descr="O:\2005-02-16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2838" y="1401763"/>
            <a:ext cx="3990975" cy="241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14" descr="F:\HISTOLOGY\Pics\MyImages\Muscle\Cardia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2838" y="3884613"/>
            <a:ext cx="3990975" cy="274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ChangeArrowheads="1"/>
          </p:cNvSpPr>
          <p:nvPr>
            <p:ph type="title"/>
          </p:nvPr>
        </p:nvSpPr>
        <p:spPr>
          <a:xfrm>
            <a:off x="685800" y="220663"/>
            <a:ext cx="7772400" cy="766762"/>
          </a:xfrm>
        </p:spPr>
        <p:txBody>
          <a:bodyPr/>
          <a:lstStyle/>
          <a:p>
            <a:pPr>
              <a:defRPr/>
            </a:pPr>
            <a:r>
              <a:rPr lang="en-GB" dirty="0" smtClean="0">
                <a:latin typeface="Arial" charset="0"/>
                <a:ea typeface="+mj-ea"/>
              </a:rPr>
              <a:t>Cardiac Muscle </a:t>
            </a:r>
            <a:r>
              <a:rPr lang="en-GB" dirty="0" err="1" smtClean="0">
                <a:latin typeface="Arial" charset="0"/>
                <a:ea typeface="+mj-ea"/>
              </a:rPr>
              <a:t>Fibers</a:t>
            </a:r>
            <a:endParaRPr lang="en-US" dirty="0" smtClean="0">
              <a:ea typeface="+mj-ea"/>
            </a:endParaRPr>
          </a:p>
        </p:txBody>
      </p:sp>
      <p:sp>
        <p:nvSpPr>
          <p:cNvPr id="410628" name="Rectangle 4"/>
          <p:cNvSpPr>
            <a:spLocks noGrp="1" noChangeArrowheads="1"/>
          </p:cNvSpPr>
          <p:nvPr>
            <p:ph type="body" idx="1"/>
          </p:nvPr>
        </p:nvSpPr>
        <p:spPr>
          <a:xfrm>
            <a:off x="193675" y="1228725"/>
            <a:ext cx="5084763" cy="5475288"/>
          </a:xfrm>
        </p:spPr>
        <p:txBody>
          <a:bodyPr/>
          <a:lstStyle/>
          <a:p>
            <a:pPr>
              <a:spcBef>
                <a:spcPts val="600"/>
              </a:spcBef>
              <a:spcAft>
                <a:spcPts val="300"/>
              </a:spcAft>
            </a:pPr>
            <a:r>
              <a:rPr lang="en-GB" sz="2400" b="1" u="sng">
                <a:solidFill>
                  <a:schemeClr val="tx2"/>
                </a:solidFill>
                <a:latin typeface="Arial" charset="0"/>
                <a:cs typeface="Traditional Arabic" charset="0"/>
              </a:rPr>
              <a:t>E.M. Picture</a:t>
            </a:r>
            <a:r>
              <a:rPr lang="en-GB" sz="2400" b="1">
                <a:solidFill>
                  <a:schemeClr val="tx2"/>
                </a:solidFill>
                <a:latin typeface="Arial" charset="0"/>
                <a:cs typeface="Traditional Arabic" charset="0"/>
              </a:rPr>
              <a:t>:</a:t>
            </a:r>
          </a:p>
          <a:p>
            <a:pPr lvl="1">
              <a:spcBef>
                <a:spcPts val="600"/>
              </a:spcBef>
              <a:spcAft>
                <a:spcPts val="300"/>
              </a:spcAft>
            </a:pPr>
            <a:r>
              <a:rPr lang="en-GB" sz="2200">
                <a:latin typeface="Arial" charset="0"/>
                <a:ea typeface="ＭＳ Ｐゴシック" charset="0"/>
                <a:cs typeface="Times New Roman" charset="0"/>
              </a:rPr>
              <a:t>Few myofibrils.</a:t>
            </a:r>
          </a:p>
          <a:p>
            <a:pPr lvl="1">
              <a:spcBef>
                <a:spcPts val="600"/>
              </a:spcBef>
              <a:spcAft>
                <a:spcPts val="300"/>
              </a:spcAft>
            </a:pPr>
            <a:r>
              <a:rPr lang="en-GB" sz="2200">
                <a:latin typeface="Arial" charset="0"/>
                <a:ea typeface="ＭＳ Ｐゴシック" charset="0"/>
                <a:cs typeface="Times New Roman" charset="0"/>
              </a:rPr>
              <a:t>Numerous mitochondria.</a:t>
            </a:r>
          </a:p>
          <a:p>
            <a:pPr lvl="1">
              <a:spcBef>
                <a:spcPts val="600"/>
              </a:spcBef>
              <a:spcAft>
                <a:spcPts val="300"/>
              </a:spcAft>
            </a:pPr>
            <a:r>
              <a:rPr lang="en-GB" sz="2200">
                <a:latin typeface="Arial" charset="0"/>
                <a:ea typeface="ＭＳ Ｐゴシック" charset="0"/>
                <a:cs typeface="Times New Roman" charset="0"/>
              </a:rPr>
              <a:t>Less abundant SR.</a:t>
            </a:r>
          </a:p>
          <a:p>
            <a:pPr lvl="1">
              <a:spcBef>
                <a:spcPts val="600"/>
              </a:spcBef>
              <a:spcAft>
                <a:spcPts val="300"/>
              </a:spcAft>
            </a:pPr>
            <a:r>
              <a:rPr lang="en-GB" sz="2200">
                <a:latin typeface="Arial" charset="0"/>
                <a:ea typeface="ＭＳ Ｐゴシック" charset="0"/>
                <a:cs typeface="Times New Roman" charset="0"/>
              </a:rPr>
              <a:t>T-tubules come in contact with only one cisterna of SR forming “Diads” (not triads).</a:t>
            </a:r>
          </a:p>
          <a:p>
            <a:pPr lvl="1">
              <a:lnSpc>
                <a:spcPct val="90000"/>
              </a:lnSpc>
              <a:spcBef>
                <a:spcPct val="10000"/>
              </a:spcBef>
              <a:spcAft>
                <a:spcPts val="300"/>
              </a:spcAft>
            </a:pPr>
            <a:r>
              <a:rPr lang="en-GB" sz="2200">
                <a:latin typeface="Arial" charset="0"/>
                <a:ea typeface="ＭＳ Ｐゴシック" charset="0"/>
                <a:cs typeface="Times New Roman" charset="0"/>
              </a:rPr>
              <a:t>Glycogen &amp; myoglobin.</a:t>
            </a:r>
          </a:p>
          <a:p>
            <a:pPr lvl="1">
              <a:spcBef>
                <a:spcPts val="600"/>
              </a:spcBef>
              <a:spcAft>
                <a:spcPts val="300"/>
              </a:spcAft>
            </a:pPr>
            <a:r>
              <a:rPr lang="en-GB" sz="2200" u="sng">
                <a:solidFill>
                  <a:srgbClr val="FFFF00"/>
                </a:solidFill>
                <a:latin typeface="Arial" charset="0"/>
                <a:ea typeface="ＭＳ Ｐゴシック" charset="0"/>
                <a:cs typeface="Times New Roman" charset="0"/>
              </a:rPr>
              <a:t>Intercalated discs</a:t>
            </a:r>
            <a:r>
              <a:rPr lang="en-GB" sz="2200">
                <a:solidFill>
                  <a:srgbClr val="FFFF00"/>
                </a:solidFill>
                <a:latin typeface="Arial" charset="0"/>
                <a:ea typeface="ＭＳ Ｐゴシック" charset="0"/>
                <a:cs typeface="Times New Roman" charset="0"/>
              </a:rPr>
              <a:t>: </a:t>
            </a:r>
            <a:r>
              <a:rPr lang="en-GB" sz="2200">
                <a:latin typeface="Arial" charset="0"/>
                <a:cs typeface="Arial" charset="0"/>
              </a:rPr>
              <a:t>are formed of the two cell membranes of 2 successive cardiac muscle cells, connected together by </a:t>
            </a:r>
            <a:r>
              <a:rPr lang="en-GB" sz="2200" u="sng">
                <a:latin typeface="Arial" charset="0"/>
                <a:cs typeface="Arial" charset="0"/>
              </a:rPr>
              <a:t>junctional complexes</a:t>
            </a:r>
            <a:r>
              <a:rPr lang="en-GB" sz="2200">
                <a:latin typeface="Arial" charset="0"/>
                <a:cs typeface="Arial" charset="0"/>
              </a:rPr>
              <a:t> (desmosomes and gap junctions).</a:t>
            </a:r>
            <a:endParaRPr lang="en-GB" sz="2200">
              <a:latin typeface="Arial" charset="0"/>
              <a:ea typeface="ＭＳ Ｐゴシック" charset="0"/>
              <a:cs typeface="Times New Roman" charset="0"/>
            </a:endParaRPr>
          </a:p>
        </p:txBody>
      </p:sp>
      <p:pic>
        <p:nvPicPr>
          <p:cNvPr id="13316" name="Picture 4" descr="O:\2005-02-16 (6).jpg"/>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5353050" y="1412875"/>
            <a:ext cx="3621088" cy="336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2"/>
          <p:cNvSpPr>
            <a:spLocks noGrp="1" noChangeArrowheads="1"/>
          </p:cNvSpPr>
          <p:nvPr>
            <p:ph type="title"/>
          </p:nvPr>
        </p:nvSpPr>
        <p:spPr>
          <a:xfrm>
            <a:off x="685800" y="220663"/>
            <a:ext cx="7772400" cy="766762"/>
          </a:xfrm>
        </p:spPr>
        <p:txBody>
          <a:bodyPr/>
          <a:lstStyle/>
          <a:p>
            <a:pPr>
              <a:defRPr/>
            </a:pPr>
            <a:r>
              <a:rPr lang="en-GB" dirty="0" smtClean="0">
                <a:latin typeface="Arial" charset="0"/>
                <a:ea typeface="+mj-ea"/>
              </a:rPr>
              <a:t>SMOOTH MUSCLE</a:t>
            </a:r>
            <a:endParaRPr lang="en-US" dirty="0" smtClean="0">
              <a:latin typeface="Arial" charset="0"/>
              <a:ea typeface="+mj-ea"/>
            </a:endParaRPr>
          </a:p>
        </p:txBody>
      </p:sp>
      <p:sp>
        <p:nvSpPr>
          <p:cNvPr id="413700" name="Rectangle 4"/>
          <p:cNvSpPr>
            <a:spLocks noGrp="1" noChangeArrowheads="1"/>
          </p:cNvSpPr>
          <p:nvPr>
            <p:ph type="body" idx="1"/>
          </p:nvPr>
        </p:nvSpPr>
        <p:spPr>
          <a:xfrm>
            <a:off x="254000" y="1222375"/>
            <a:ext cx="5468938" cy="5291138"/>
          </a:xfrm>
        </p:spPr>
        <p:txBody>
          <a:bodyPr/>
          <a:lstStyle/>
          <a:p>
            <a:pPr>
              <a:spcBef>
                <a:spcPts val="300"/>
              </a:spcBef>
              <a:spcAft>
                <a:spcPts val="300"/>
              </a:spcAft>
              <a:buFont typeface="Wingdings" pitchFamily="2" charset="2"/>
              <a:buChar char="n"/>
              <a:defRPr/>
            </a:pPr>
            <a:r>
              <a:rPr lang="en-GB" sz="2400" dirty="0" smtClean="0">
                <a:ea typeface="+mn-ea"/>
                <a:cs typeface="Times New Roman" charset="0"/>
              </a:rPr>
              <a:t>Present in walls of blood vessels and viscera (digestive, urinary, genital .... etc).</a:t>
            </a:r>
          </a:p>
          <a:p>
            <a:pPr>
              <a:spcBef>
                <a:spcPts val="300"/>
              </a:spcBef>
              <a:spcAft>
                <a:spcPts val="300"/>
              </a:spcAft>
              <a:buFont typeface="Wingdings" pitchFamily="2" charset="2"/>
              <a:buChar char="n"/>
              <a:defRPr/>
            </a:pPr>
            <a:r>
              <a:rPr lang="en-GB" sz="2400" dirty="0" smtClean="0">
                <a:ea typeface="+mn-ea"/>
                <a:cs typeface="Times New Roman" charset="0"/>
              </a:rPr>
              <a:t>Non-striated and involuntary.</a:t>
            </a:r>
          </a:p>
          <a:p>
            <a:pPr>
              <a:spcBef>
                <a:spcPts val="300"/>
              </a:spcBef>
              <a:spcAft>
                <a:spcPts val="300"/>
              </a:spcAft>
              <a:buFont typeface="Wingdings" pitchFamily="2" charset="2"/>
              <a:buChar char="n"/>
              <a:defRPr/>
            </a:pPr>
            <a:r>
              <a:rPr lang="en-GB" sz="2400" b="1" u="sng" dirty="0" smtClean="0">
                <a:solidFill>
                  <a:schemeClr val="tx2"/>
                </a:solidFill>
                <a:ea typeface="+mn-ea"/>
                <a:cs typeface="Traditional Arabic" pitchFamily="2" charset="-78"/>
              </a:rPr>
              <a:t>L.M. Picture of Smooth Muscle </a:t>
            </a:r>
            <a:r>
              <a:rPr lang="en-GB" sz="2400" b="1" u="sng" dirty="0" err="1" smtClean="0">
                <a:solidFill>
                  <a:schemeClr val="tx2"/>
                </a:solidFill>
                <a:ea typeface="+mn-ea"/>
                <a:cs typeface="Traditional Arabic" pitchFamily="2" charset="-78"/>
              </a:rPr>
              <a:t>Fibers</a:t>
            </a:r>
            <a:r>
              <a:rPr lang="en-GB" sz="2400" b="1" dirty="0" smtClean="0">
                <a:solidFill>
                  <a:schemeClr val="tx2"/>
                </a:solidFill>
                <a:ea typeface="+mn-ea"/>
                <a:cs typeface="Traditional Arabic" pitchFamily="2" charset="-78"/>
              </a:rPr>
              <a:t>:</a:t>
            </a:r>
          </a:p>
          <a:p>
            <a:pPr lvl="1">
              <a:spcBef>
                <a:spcPts val="300"/>
              </a:spcBef>
              <a:spcAft>
                <a:spcPts val="300"/>
              </a:spcAft>
              <a:defRPr/>
            </a:pPr>
            <a:r>
              <a:rPr lang="en-GB" sz="2200" u="sng" dirty="0" err="1" smtClean="0">
                <a:cs typeface="Times New Roman" charset="0"/>
              </a:rPr>
              <a:t>Fusiform</a:t>
            </a:r>
            <a:r>
              <a:rPr lang="en-GB" sz="2200" dirty="0" smtClean="0">
                <a:cs typeface="Times New Roman" charset="0"/>
              </a:rPr>
              <a:t> in shape (spindle-shaped).</a:t>
            </a:r>
          </a:p>
          <a:p>
            <a:pPr lvl="1">
              <a:spcBef>
                <a:spcPts val="300"/>
              </a:spcBef>
              <a:spcAft>
                <a:spcPts val="300"/>
              </a:spcAft>
              <a:defRPr/>
            </a:pPr>
            <a:r>
              <a:rPr lang="en-GB" sz="2200" u="sng" dirty="0" smtClean="0">
                <a:cs typeface="Times New Roman" charset="0"/>
              </a:rPr>
              <a:t>Small diameter</a:t>
            </a:r>
            <a:r>
              <a:rPr lang="en-GB" sz="2200" dirty="0" smtClean="0">
                <a:cs typeface="Times New Roman" charset="0"/>
              </a:rPr>
              <a:t>.</a:t>
            </a:r>
          </a:p>
          <a:p>
            <a:pPr lvl="1">
              <a:spcBef>
                <a:spcPts val="300"/>
              </a:spcBef>
              <a:spcAft>
                <a:spcPts val="300"/>
              </a:spcAft>
              <a:defRPr/>
            </a:pPr>
            <a:r>
              <a:rPr lang="en-GB" sz="2200" u="sng" dirty="0" smtClean="0">
                <a:cs typeface="Times New Roman" charset="0"/>
              </a:rPr>
              <a:t>Non-branched</a:t>
            </a:r>
            <a:r>
              <a:rPr lang="en-GB" sz="2200" dirty="0" smtClean="0">
                <a:cs typeface="Times New Roman" charset="0"/>
              </a:rPr>
              <a:t>.</a:t>
            </a:r>
          </a:p>
          <a:p>
            <a:pPr lvl="1">
              <a:spcBef>
                <a:spcPts val="300"/>
              </a:spcBef>
              <a:spcAft>
                <a:spcPts val="300"/>
              </a:spcAft>
              <a:defRPr/>
            </a:pPr>
            <a:r>
              <a:rPr lang="en-GB" sz="2200" dirty="0" smtClean="0">
                <a:cs typeface="Times New Roman" charset="0"/>
              </a:rPr>
              <a:t>Thin </a:t>
            </a:r>
            <a:r>
              <a:rPr lang="en-GB" sz="2200" dirty="0" err="1" smtClean="0">
                <a:solidFill>
                  <a:schemeClr val="tx2"/>
                </a:solidFill>
                <a:cs typeface="Times New Roman" charset="0"/>
              </a:rPr>
              <a:t>sarcolemma</a:t>
            </a:r>
            <a:r>
              <a:rPr lang="en-GB" sz="2200" dirty="0" smtClean="0">
                <a:cs typeface="Times New Roman" charset="0"/>
              </a:rPr>
              <a:t>.</a:t>
            </a:r>
          </a:p>
          <a:p>
            <a:pPr lvl="1">
              <a:spcBef>
                <a:spcPts val="300"/>
              </a:spcBef>
              <a:spcAft>
                <a:spcPts val="300"/>
              </a:spcAft>
              <a:defRPr/>
            </a:pPr>
            <a:r>
              <a:rPr lang="en-GB" sz="2200" u="sng" dirty="0" err="1" smtClean="0">
                <a:cs typeface="Times New Roman" charset="0"/>
              </a:rPr>
              <a:t>Mononucleated</a:t>
            </a:r>
            <a:r>
              <a:rPr lang="en-GB" sz="2200" dirty="0" smtClean="0">
                <a:cs typeface="Times New Roman" charset="0"/>
              </a:rPr>
              <a:t>. Nuclei are oval &amp; central in position.</a:t>
            </a:r>
          </a:p>
          <a:p>
            <a:pPr lvl="1">
              <a:spcBef>
                <a:spcPts val="300"/>
              </a:spcBef>
              <a:spcAft>
                <a:spcPts val="300"/>
              </a:spcAft>
              <a:defRPr/>
            </a:pPr>
            <a:r>
              <a:rPr lang="en-GB" sz="2200" dirty="0" err="1" smtClean="0">
                <a:solidFill>
                  <a:schemeClr val="tx2"/>
                </a:solidFill>
                <a:cs typeface="Times New Roman" charset="0"/>
              </a:rPr>
              <a:t>Sarcoplasm</a:t>
            </a:r>
            <a:r>
              <a:rPr lang="en-GB" sz="2200" dirty="0" smtClean="0">
                <a:cs typeface="Times New Roman" charset="0"/>
              </a:rPr>
              <a:t> is </a:t>
            </a:r>
            <a:r>
              <a:rPr lang="en-GB" sz="2200" u="sng" dirty="0" smtClean="0">
                <a:cs typeface="Times New Roman" charset="0"/>
              </a:rPr>
              <a:t>non-striated</a:t>
            </a:r>
            <a:r>
              <a:rPr lang="en-GB" sz="2200" dirty="0" smtClean="0">
                <a:cs typeface="Times New Roman" charset="0"/>
              </a:rPr>
              <a:t>.</a:t>
            </a:r>
            <a:endParaRPr lang="en-US" sz="2200" dirty="0" smtClean="0"/>
          </a:p>
        </p:txBody>
      </p:sp>
      <p:pic>
        <p:nvPicPr>
          <p:cNvPr id="14340" name="Picture 7" descr="F:\HISTOLOGY\Pics\Basic Histology-Images\Images\10-Muscle\F10_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0750" y="1222375"/>
            <a:ext cx="2816225"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8" descr="F:\HISTOLOGY\Pics\MyImages\Muscle\JejHE4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5863" y="3359150"/>
            <a:ext cx="2551112"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2"/>
          <p:cNvSpPr>
            <a:spLocks noGrp="1" noChangeArrowheads="1"/>
          </p:cNvSpPr>
          <p:nvPr>
            <p:ph type="title"/>
          </p:nvPr>
        </p:nvSpPr>
        <p:spPr>
          <a:xfrm>
            <a:off x="685800" y="220663"/>
            <a:ext cx="7772400" cy="766762"/>
          </a:xfrm>
        </p:spPr>
        <p:txBody>
          <a:bodyPr/>
          <a:lstStyle/>
          <a:p>
            <a:pPr>
              <a:defRPr/>
            </a:pPr>
            <a:r>
              <a:rPr lang="en-GB" dirty="0" smtClean="0">
                <a:latin typeface="Arial" charset="0"/>
                <a:ea typeface="+mj-ea"/>
              </a:rPr>
              <a:t>Smooth Muscle </a:t>
            </a:r>
            <a:r>
              <a:rPr lang="en-GB" dirty="0" err="1" smtClean="0">
                <a:latin typeface="Arial" charset="0"/>
                <a:ea typeface="+mj-ea"/>
              </a:rPr>
              <a:t>Fibers</a:t>
            </a:r>
            <a:endParaRPr lang="en-US" dirty="0" smtClean="0">
              <a:latin typeface="Arial" charset="0"/>
              <a:ea typeface="+mj-ea"/>
            </a:endParaRPr>
          </a:p>
        </p:txBody>
      </p:sp>
      <p:sp>
        <p:nvSpPr>
          <p:cNvPr id="414724" name="Rectangle 4"/>
          <p:cNvSpPr>
            <a:spLocks noGrp="1" noChangeArrowheads="1"/>
          </p:cNvSpPr>
          <p:nvPr>
            <p:ph type="body" idx="1"/>
          </p:nvPr>
        </p:nvSpPr>
        <p:spPr>
          <a:xfrm>
            <a:off x="169863" y="1244600"/>
            <a:ext cx="3783012" cy="5437188"/>
          </a:xfrm>
        </p:spPr>
        <p:txBody>
          <a:bodyPr/>
          <a:lstStyle/>
          <a:p>
            <a:r>
              <a:rPr lang="en-GB" sz="2400" b="1" u="sng">
                <a:solidFill>
                  <a:schemeClr val="tx2"/>
                </a:solidFill>
                <a:latin typeface="Arial" charset="0"/>
                <a:cs typeface="Traditional Arabic" charset="0"/>
              </a:rPr>
              <a:t>E.M. Picture</a:t>
            </a:r>
            <a:r>
              <a:rPr lang="en-GB" sz="2400" b="1">
                <a:solidFill>
                  <a:schemeClr val="tx2"/>
                </a:solidFill>
                <a:latin typeface="Arial" charset="0"/>
                <a:cs typeface="Traditional Arabic" charset="0"/>
              </a:rPr>
              <a:t>:</a:t>
            </a:r>
          </a:p>
          <a:p>
            <a:pPr lvl="1"/>
            <a:r>
              <a:rPr lang="en-GB" sz="2200">
                <a:latin typeface="Arial" charset="0"/>
                <a:ea typeface="ＭＳ Ｐゴシック" charset="0"/>
                <a:cs typeface="Times New Roman" charset="0"/>
              </a:rPr>
              <a:t>Sarcoplasm contains mitochondria and sarcoplasmic reticulum.</a:t>
            </a:r>
          </a:p>
          <a:p>
            <a:pPr lvl="1"/>
            <a:r>
              <a:rPr lang="en-GB" sz="2200" u="sng">
                <a:latin typeface="Arial" charset="0"/>
                <a:ea typeface="ＭＳ Ｐゴシック" charset="0"/>
                <a:cs typeface="Times New Roman" charset="0"/>
              </a:rPr>
              <a:t>Myosin &amp; actin </a:t>
            </a:r>
            <a:r>
              <a:rPr lang="en-GB" sz="2200">
                <a:latin typeface="Arial" charset="0"/>
                <a:ea typeface="ＭＳ Ｐゴシック" charset="0"/>
                <a:cs typeface="Times New Roman" charset="0"/>
              </a:rPr>
              <a:t>filaments are </a:t>
            </a:r>
            <a:r>
              <a:rPr lang="en-GB" sz="2200" u="sng">
                <a:latin typeface="Arial" charset="0"/>
                <a:ea typeface="ＭＳ Ｐゴシック" charset="0"/>
                <a:cs typeface="Times New Roman" charset="0"/>
              </a:rPr>
              <a:t>irregularly arranged </a:t>
            </a:r>
            <a:r>
              <a:rPr lang="en-GB" sz="2200">
                <a:latin typeface="Arial" charset="0"/>
                <a:ea typeface="ＭＳ Ｐゴシック" charset="0"/>
                <a:cs typeface="Times New Roman" charset="0"/>
              </a:rPr>
              <a:t>(that’s why no striations could be observed).</a:t>
            </a:r>
          </a:p>
          <a:p>
            <a:pPr lvl="1"/>
            <a:r>
              <a:rPr lang="en-GB" sz="2200">
                <a:latin typeface="Arial" charset="0"/>
                <a:ea typeface="ＭＳ Ｐゴシック" charset="0"/>
                <a:cs typeface="Times New Roman" charset="0"/>
              </a:rPr>
              <a:t>Cells are connected together by gap junctions for cell communication.</a:t>
            </a:r>
            <a:endParaRPr lang="en-US" sz="2200">
              <a:latin typeface="Arial" charset="0"/>
              <a:cs typeface="Arial" charset="0"/>
            </a:endParaRPr>
          </a:p>
        </p:txBody>
      </p:sp>
      <p:pic>
        <p:nvPicPr>
          <p:cNvPr id="15364" name="Picture 5" descr="O:\2005-02-16 (2).jpg"/>
          <p:cNvPicPr>
            <a:picLocks noChangeAspect="1" noChangeArrowheads="1"/>
          </p:cNvPicPr>
          <p:nvPr/>
        </p:nvPicPr>
        <p:blipFill>
          <a:blip r:embed="rId2">
            <a:lum bright="12000"/>
            <a:extLst>
              <a:ext uri="{28A0092B-C50C-407E-A947-70E740481C1C}">
                <a14:useLocalDpi xmlns:a14="http://schemas.microsoft.com/office/drawing/2010/main" val="0"/>
              </a:ext>
            </a:extLst>
          </a:blip>
          <a:srcRect/>
          <a:stretch>
            <a:fillRect/>
          </a:stretch>
        </p:blipFill>
        <p:spPr bwMode="auto">
          <a:xfrm>
            <a:off x="3768725" y="1385888"/>
            <a:ext cx="5187950" cy="449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792163" y="220663"/>
            <a:ext cx="7772400" cy="706437"/>
          </a:xfrm>
        </p:spPr>
        <p:txBody>
          <a:bodyPr/>
          <a:lstStyle/>
          <a:p>
            <a:pPr eaLnBrk="1" hangingPunct="1"/>
            <a:r>
              <a:rPr lang="en-US" sz="4000">
                <a:latin typeface="Times New Roman" charset="0"/>
                <a:cs typeface="Times New Roman" charset="0"/>
              </a:rPr>
              <a:t>REGENERATION OF MUSCLE</a:t>
            </a:r>
          </a:p>
        </p:txBody>
      </p:sp>
      <p:sp>
        <p:nvSpPr>
          <p:cNvPr id="37891" name="Rectangle 3"/>
          <p:cNvSpPr>
            <a:spLocks noGrp="1" noChangeArrowheads="1"/>
          </p:cNvSpPr>
          <p:nvPr>
            <p:ph type="body" idx="1"/>
          </p:nvPr>
        </p:nvSpPr>
        <p:spPr>
          <a:xfrm>
            <a:off x="815975" y="1250950"/>
            <a:ext cx="7727950" cy="5399088"/>
          </a:xfrm>
        </p:spPr>
        <p:txBody>
          <a:bodyPr/>
          <a:lstStyle/>
          <a:p>
            <a:pPr eaLnBrk="1" hangingPunct="1">
              <a:spcBef>
                <a:spcPct val="0"/>
              </a:spcBef>
              <a:spcAft>
                <a:spcPts val="600"/>
              </a:spcAft>
              <a:buFontTx/>
              <a:buNone/>
            </a:pPr>
            <a:r>
              <a:rPr lang="en-US" sz="2800" b="1">
                <a:solidFill>
                  <a:srgbClr val="FFC000"/>
                </a:solidFill>
                <a:latin typeface="Arial" charset="0"/>
                <a:cs typeface="Arial" charset="0"/>
              </a:rPr>
              <a:t>(1) Skeletal muscle cells:</a:t>
            </a:r>
          </a:p>
          <a:p>
            <a:pPr eaLnBrk="1" hangingPunct="1">
              <a:spcBef>
                <a:spcPct val="0"/>
              </a:spcBef>
              <a:spcAft>
                <a:spcPts val="600"/>
              </a:spcAft>
              <a:buFontTx/>
              <a:buNone/>
            </a:pPr>
            <a:r>
              <a:rPr lang="en-US" sz="2800">
                <a:latin typeface="Arial" charset="0"/>
                <a:cs typeface="Arial" charset="0"/>
              </a:rPr>
              <a:t>		- Can not divide.</a:t>
            </a:r>
          </a:p>
          <a:p>
            <a:pPr eaLnBrk="1" hangingPunct="1">
              <a:spcBef>
                <a:spcPct val="0"/>
              </a:spcBef>
              <a:spcAft>
                <a:spcPts val="600"/>
              </a:spcAft>
              <a:buFontTx/>
              <a:buNone/>
            </a:pPr>
            <a:r>
              <a:rPr lang="en-US" sz="2800">
                <a:latin typeface="Arial" charset="0"/>
                <a:cs typeface="Arial" charset="0"/>
              </a:rPr>
              <a:t>		- Limited regeneration by satellite cells</a:t>
            </a:r>
          </a:p>
          <a:p>
            <a:pPr eaLnBrk="1" hangingPunct="1">
              <a:spcBef>
                <a:spcPct val="0"/>
              </a:spcBef>
              <a:spcAft>
                <a:spcPts val="600"/>
              </a:spcAft>
              <a:buFontTx/>
              <a:buNone/>
            </a:pPr>
            <a:r>
              <a:rPr lang="en-US" sz="2800">
                <a:latin typeface="Arial" charset="0"/>
                <a:cs typeface="Arial" charset="0"/>
              </a:rPr>
              <a:t>		  (stem cells on the muscle cell</a:t>
            </a:r>
            <a:r>
              <a:rPr lang="ja-JP" altLang="en-US" sz="2800">
                <a:latin typeface="Arial" charset="0"/>
                <a:cs typeface="Arial" charset="0"/>
              </a:rPr>
              <a:t>’</a:t>
            </a:r>
            <a:r>
              <a:rPr lang="en-US" sz="2800">
                <a:latin typeface="Arial" charset="0"/>
                <a:cs typeface="Arial" charset="0"/>
              </a:rPr>
              <a:t>s surface).</a:t>
            </a:r>
          </a:p>
          <a:p>
            <a:pPr eaLnBrk="1" hangingPunct="1">
              <a:spcBef>
                <a:spcPts val="1200"/>
              </a:spcBef>
              <a:spcAft>
                <a:spcPts val="600"/>
              </a:spcAft>
              <a:buFontTx/>
              <a:buNone/>
            </a:pPr>
            <a:r>
              <a:rPr lang="en-US" sz="2800" b="1">
                <a:solidFill>
                  <a:srgbClr val="FFC000"/>
                </a:solidFill>
                <a:latin typeface="Arial" charset="0"/>
                <a:cs typeface="Arial" charset="0"/>
              </a:rPr>
              <a:t>(2) Cardiac muscle cells:</a:t>
            </a:r>
          </a:p>
          <a:p>
            <a:pPr eaLnBrk="1" hangingPunct="1">
              <a:spcBef>
                <a:spcPct val="0"/>
              </a:spcBef>
              <a:spcAft>
                <a:spcPts val="600"/>
              </a:spcAft>
              <a:buFontTx/>
              <a:buNone/>
            </a:pPr>
            <a:r>
              <a:rPr lang="en-US" sz="2800">
                <a:latin typeface="Arial" charset="0"/>
                <a:cs typeface="Arial" charset="0"/>
              </a:rPr>
              <a:t>		-</a:t>
            </a:r>
            <a:r>
              <a:rPr lang="en-US" sz="2800" b="1">
                <a:latin typeface="Arial" charset="0"/>
                <a:cs typeface="Arial" charset="0"/>
              </a:rPr>
              <a:t> </a:t>
            </a:r>
            <a:r>
              <a:rPr lang="en-US" sz="2800">
                <a:latin typeface="Arial" charset="0"/>
                <a:cs typeface="Arial" charset="0"/>
              </a:rPr>
              <a:t>No regenerative capacity.</a:t>
            </a:r>
          </a:p>
          <a:p>
            <a:pPr eaLnBrk="1" hangingPunct="1">
              <a:spcBef>
                <a:spcPts val="1200"/>
              </a:spcBef>
              <a:spcAft>
                <a:spcPts val="600"/>
              </a:spcAft>
              <a:buFontTx/>
              <a:buNone/>
            </a:pPr>
            <a:r>
              <a:rPr lang="en-US" sz="2800" b="1">
                <a:solidFill>
                  <a:srgbClr val="FFC000"/>
                </a:solidFill>
                <a:latin typeface="Arial" charset="0"/>
                <a:cs typeface="Arial" charset="0"/>
              </a:rPr>
              <a:t>(3) Smooth muscle cells:</a:t>
            </a:r>
          </a:p>
          <a:p>
            <a:pPr eaLnBrk="1" hangingPunct="1">
              <a:spcBef>
                <a:spcPct val="0"/>
              </a:spcBef>
              <a:spcAft>
                <a:spcPts val="600"/>
              </a:spcAft>
              <a:buFontTx/>
              <a:buNone/>
            </a:pPr>
            <a:r>
              <a:rPr lang="en-US" sz="2800">
                <a:latin typeface="Arial" charset="0"/>
                <a:cs typeface="Arial" charset="0"/>
              </a:rPr>
              <a:t>		- Can divide.</a:t>
            </a:r>
          </a:p>
          <a:p>
            <a:pPr eaLnBrk="1" hangingPunct="1">
              <a:spcBef>
                <a:spcPct val="0"/>
              </a:spcBef>
              <a:spcAft>
                <a:spcPts val="600"/>
              </a:spcAft>
              <a:buFontTx/>
              <a:buNone/>
            </a:pPr>
            <a:r>
              <a:rPr lang="en-US" sz="2800">
                <a:latin typeface="Arial" charset="0"/>
                <a:cs typeface="Arial" charset="0"/>
              </a:rPr>
              <a:t>		- Regenerate from pericytes.</a:t>
            </a:r>
          </a:p>
          <a:p>
            <a:pPr eaLnBrk="1" hangingPunct="1">
              <a:spcBef>
                <a:spcPct val="0"/>
              </a:spcBef>
              <a:spcAft>
                <a:spcPts val="600"/>
              </a:spcAft>
              <a:buFontTx/>
              <a:buNone/>
            </a:pPr>
            <a:r>
              <a:rPr lang="en-US" sz="2800">
                <a:latin typeface="Arial" charset="0"/>
                <a:cs typeface="Arial" charset="0"/>
              </a:rPr>
              <a:t>		→ active regenerative response.</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5800" y="44450"/>
            <a:ext cx="7772400" cy="942975"/>
          </a:xfrm>
          <a:prstGeom prst="rect">
            <a:avLst/>
          </a:prstGeom>
        </p:spPr>
        <p:txBody>
          <a:bodyPr/>
          <a:lstStyle/>
          <a:p>
            <a:pPr algn="ctr">
              <a:defRPr/>
            </a:pPr>
            <a:r>
              <a:rPr lang="en-GB" sz="2800" b="1" kern="0" dirty="0">
                <a:solidFill>
                  <a:schemeClr val="tx2"/>
                </a:solidFill>
                <a:effectLst>
                  <a:outerShdw blurRad="38100" dist="38100" dir="2700000" algn="tl">
                    <a:srgbClr val="000000"/>
                  </a:outerShdw>
                </a:effectLst>
                <a:latin typeface="Arial" pitchFamily="34" charset="0"/>
                <a:ea typeface="+mj-ea"/>
                <a:cs typeface="+mj-cs"/>
              </a:rPr>
              <a:t>Comparison between different types of muscle </a:t>
            </a:r>
            <a:r>
              <a:rPr lang="en-GB" sz="2800" b="1" kern="0" dirty="0" err="1">
                <a:solidFill>
                  <a:schemeClr val="tx2"/>
                </a:solidFill>
                <a:effectLst>
                  <a:outerShdw blurRad="38100" dist="38100" dir="2700000" algn="tl">
                    <a:srgbClr val="000000"/>
                  </a:outerShdw>
                </a:effectLst>
                <a:latin typeface="Arial" pitchFamily="34" charset="0"/>
                <a:ea typeface="+mj-ea"/>
                <a:cs typeface="+mj-cs"/>
              </a:rPr>
              <a:t>fibers</a:t>
            </a:r>
            <a:endParaRPr lang="en-US" sz="2800" b="1" kern="0" dirty="0">
              <a:solidFill>
                <a:schemeClr val="tx2"/>
              </a:solidFill>
              <a:effectLst>
                <a:outerShdw blurRad="38100" dist="38100" dir="2700000" algn="tl">
                  <a:srgbClr val="000000"/>
                </a:outerShdw>
              </a:effectLst>
              <a:latin typeface="Arial" pitchFamily="34" charset="0"/>
              <a:ea typeface="+mj-ea"/>
              <a:cs typeface="+mj-cs"/>
            </a:endParaRPr>
          </a:p>
        </p:txBody>
      </p:sp>
      <p:grpSp>
        <p:nvGrpSpPr>
          <p:cNvPr id="17411" name="Group 208"/>
          <p:cNvGrpSpPr>
            <a:grpSpLocks/>
          </p:cNvGrpSpPr>
          <p:nvPr/>
        </p:nvGrpSpPr>
        <p:grpSpPr bwMode="auto">
          <a:xfrm>
            <a:off x="341313" y="1547813"/>
            <a:ext cx="8461375" cy="4908550"/>
            <a:chOff x="341313" y="1548080"/>
            <a:chExt cx="8461375" cy="4908138"/>
          </a:xfrm>
        </p:grpSpPr>
        <p:sp>
          <p:nvSpPr>
            <p:cNvPr id="17412" name="Rectangle 6"/>
            <p:cNvSpPr>
              <a:spLocks noChangeArrowheads="1"/>
            </p:cNvSpPr>
            <p:nvPr/>
          </p:nvSpPr>
          <p:spPr bwMode="auto">
            <a:xfrm>
              <a:off x="347230" y="1551442"/>
              <a:ext cx="2112385" cy="451799"/>
            </a:xfrm>
            <a:prstGeom prst="rect">
              <a:avLst/>
            </a:prstGeom>
            <a:solidFill>
              <a:srgbClr val="99330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lstStyle/>
            <a:p>
              <a:endParaRPr lang="en-US"/>
            </a:p>
          </p:txBody>
        </p:sp>
        <p:sp>
          <p:nvSpPr>
            <p:cNvPr id="206" name="Rectangle 8"/>
            <p:cNvSpPr>
              <a:spLocks noChangeArrowheads="1"/>
            </p:cNvSpPr>
            <p:nvPr/>
          </p:nvSpPr>
          <p:spPr bwMode="auto">
            <a:xfrm>
              <a:off x="431800" y="1551255"/>
              <a:ext cx="1943100" cy="452399"/>
            </a:xfrm>
            <a:prstGeom prst="rect">
              <a:avLst/>
            </a:prstGeom>
            <a:solidFill>
              <a:srgbClr val="993300"/>
            </a:solidFill>
            <a:ln w="12700">
              <a:noFill/>
              <a:miter lim="800000"/>
              <a:headEnd type="none" w="sm" len="sm"/>
              <a:tailEnd type="none" w="sm" len="sm"/>
            </a:ln>
            <a:effectLst/>
          </p:spPr>
          <p:txBody>
            <a:bodyPr/>
            <a:lstStyle/>
            <a:p>
              <a:pPr algn="ctr" eaLnBrk="1" hangingPunct="1">
                <a:tabLst>
                  <a:tab pos="234950" algn="l"/>
                  <a:tab pos="450850" algn="l"/>
                  <a:tab pos="630238" algn="l"/>
                  <a:tab pos="809625" algn="l"/>
                  <a:tab pos="990600" algn="l"/>
                  <a:tab pos="1169988" algn="l"/>
                  <a:tab pos="1349375" algn="l"/>
                  <a:tab pos="1530350" algn="l"/>
                </a:tabLst>
              </a:pPr>
              <a:r>
                <a:rPr lang="en-GB" sz="1400">
                  <a:effectLst>
                    <a:outerShdw blurRad="38100" dist="38100" dir="2700000" algn="tl">
                      <a:srgbClr val="000000"/>
                    </a:outerShdw>
                  </a:effectLst>
                  <a:cs typeface="Arial" charset="0"/>
                </a:rPr>
                <a:t> </a:t>
              </a:r>
              <a:endParaRPr lang="en-GB" sz="1400">
                <a:effectLst>
                  <a:outerShdw blurRad="38100" dist="38100" dir="2700000" algn="tl">
                    <a:srgbClr val="000000"/>
                  </a:outerShdw>
                </a:effectLst>
                <a:latin typeface="Arial" charset="0"/>
                <a:cs typeface="Arial" charset="0"/>
              </a:endParaRPr>
            </a:p>
            <a:p>
              <a:pPr algn="ctr">
                <a:tabLst>
                  <a:tab pos="234950" algn="l"/>
                  <a:tab pos="450850" algn="l"/>
                  <a:tab pos="630238" algn="l"/>
                  <a:tab pos="809625" algn="l"/>
                  <a:tab pos="990600" algn="l"/>
                  <a:tab pos="1169988" algn="l"/>
                  <a:tab pos="1349375" algn="l"/>
                  <a:tab pos="1530350" algn="l"/>
                </a:tabLst>
              </a:pPr>
              <a:endParaRPr lang="en-GB" sz="1400">
                <a:effectLst>
                  <a:outerShdw blurRad="38100" dist="38100" dir="2700000" algn="tl">
                    <a:srgbClr val="000000"/>
                  </a:outerShdw>
                </a:effectLst>
              </a:endParaRPr>
            </a:p>
          </p:txBody>
        </p:sp>
        <p:sp>
          <p:nvSpPr>
            <p:cNvPr id="17414" name="Rectangle 9"/>
            <p:cNvSpPr>
              <a:spLocks noChangeArrowheads="1"/>
            </p:cNvSpPr>
            <p:nvPr/>
          </p:nvSpPr>
          <p:spPr bwMode="auto">
            <a:xfrm>
              <a:off x="347230" y="1551442"/>
              <a:ext cx="2112385" cy="451799"/>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17415" name="Rectangle 11"/>
            <p:cNvSpPr>
              <a:spLocks noChangeArrowheads="1"/>
            </p:cNvSpPr>
            <p:nvPr/>
          </p:nvSpPr>
          <p:spPr bwMode="auto">
            <a:xfrm>
              <a:off x="2459615" y="1551442"/>
              <a:ext cx="2112385" cy="451799"/>
            </a:xfrm>
            <a:prstGeom prst="rect">
              <a:avLst/>
            </a:prstGeom>
            <a:solidFill>
              <a:srgbClr val="99330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lstStyle/>
            <a:p>
              <a:endParaRPr lang="en-US"/>
            </a:p>
          </p:txBody>
        </p:sp>
        <p:sp>
          <p:nvSpPr>
            <p:cNvPr id="202" name="Rectangle 13"/>
            <p:cNvSpPr>
              <a:spLocks noChangeArrowheads="1"/>
            </p:cNvSpPr>
            <p:nvPr/>
          </p:nvSpPr>
          <p:spPr bwMode="auto">
            <a:xfrm>
              <a:off x="2544763" y="1551255"/>
              <a:ext cx="1943100" cy="452399"/>
            </a:xfrm>
            <a:prstGeom prst="rect">
              <a:avLst/>
            </a:prstGeom>
            <a:solidFill>
              <a:srgbClr val="993300"/>
            </a:solidFill>
            <a:ln w="12700">
              <a:noFill/>
              <a:miter lim="800000"/>
              <a:headEnd type="none" w="sm" len="sm"/>
              <a:tailEnd type="none" w="sm" len="sm"/>
            </a:ln>
            <a:effectLst/>
          </p:spPr>
          <p:txBody>
            <a:bodyPr/>
            <a:lstStyle/>
            <a:p>
              <a:pPr algn="ctr" eaLnBrk="1" hangingPunct="1">
                <a:tabLst>
                  <a:tab pos="234950" algn="l"/>
                  <a:tab pos="450850" algn="l"/>
                  <a:tab pos="630238" algn="l"/>
                  <a:tab pos="809625" algn="l"/>
                  <a:tab pos="990600" algn="l"/>
                  <a:tab pos="1169988" algn="l"/>
                  <a:tab pos="1349375" algn="l"/>
                  <a:tab pos="1530350" algn="l"/>
                </a:tabLst>
                <a:defRPr/>
              </a:pPr>
              <a:r>
                <a:rPr lang="en-GB" sz="1400" b="1">
                  <a:solidFill>
                    <a:srgbClr val="FFFF00"/>
                  </a:solidFill>
                  <a:effectLst>
                    <a:outerShdw blurRad="38100" dist="38100" dir="2700000" algn="tl">
                      <a:srgbClr val="000000"/>
                    </a:outerShdw>
                  </a:effectLst>
                  <a:latin typeface="Arial" pitchFamily="34" charset="0"/>
                  <a:ea typeface="+mn-ea"/>
                  <a:cs typeface="Arial" pitchFamily="34" charset="0"/>
                </a:rPr>
                <a:t>SKELETAL</a:t>
              </a:r>
              <a:endParaRPr lang="en-GB" sz="1400">
                <a:effectLst>
                  <a:outerShdw blurRad="38100" dist="38100" dir="2700000" algn="tl">
                    <a:srgbClr val="000000"/>
                  </a:outerShdw>
                </a:effectLst>
                <a:latin typeface="Arial" pitchFamily="34" charset="0"/>
                <a:ea typeface="+mn-ea"/>
                <a:cs typeface="Arial" pitchFamily="34" charset="0"/>
              </a:endParaRPr>
            </a:p>
            <a:p>
              <a:pPr algn="ctr">
                <a:tabLst>
                  <a:tab pos="234950" algn="l"/>
                  <a:tab pos="450850" algn="l"/>
                  <a:tab pos="630238" algn="l"/>
                  <a:tab pos="809625" algn="l"/>
                  <a:tab pos="990600" algn="l"/>
                  <a:tab pos="1169988" algn="l"/>
                  <a:tab pos="1349375" algn="l"/>
                  <a:tab pos="1530350" algn="l"/>
                </a:tabLst>
                <a:defRPr/>
              </a:pPr>
              <a:endParaRPr lang="en-GB" sz="1400">
                <a:effectLst>
                  <a:outerShdw blurRad="38100" dist="38100" dir="2700000" algn="tl">
                    <a:srgbClr val="000000"/>
                  </a:outerShdw>
                </a:effectLst>
                <a:latin typeface="Times New Roman" pitchFamily="18" charset="0"/>
                <a:ea typeface="+mn-ea"/>
                <a:cs typeface="Times New Roman" pitchFamily="18" charset="0"/>
              </a:endParaRPr>
            </a:p>
          </p:txBody>
        </p:sp>
        <p:sp>
          <p:nvSpPr>
            <p:cNvPr id="17417" name="Rectangle 14"/>
            <p:cNvSpPr>
              <a:spLocks noChangeArrowheads="1"/>
            </p:cNvSpPr>
            <p:nvPr/>
          </p:nvSpPr>
          <p:spPr bwMode="auto">
            <a:xfrm>
              <a:off x="2459615" y="1551442"/>
              <a:ext cx="2112385" cy="451799"/>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17418" name="Rectangle 16"/>
            <p:cNvSpPr>
              <a:spLocks noChangeArrowheads="1"/>
            </p:cNvSpPr>
            <p:nvPr/>
          </p:nvSpPr>
          <p:spPr bwMode="auto">
            <a:xfrm>
              <a:off x="4572001" y="1551442"/>
              <a:ext cx="2112385" cy="451799"/>
            </a:xfrm>
            <a:prstGeom prst="rect">
              <a:avLst/>
            </a:prstGeom>
            <a:solidFill>
              <a:srgbClr val="99330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lstStyle/>
            <a:p>
              <a:endParaRPr lang="en-US"/>
            </a:p>
          </p:txBody>
        </p:sp>
        <p:sp>
          <p:nvSpPr>
            <p:cNvPr id="198" name="Rectangle 18"/>
            <p:cNvSpPr>
              <a:spLocks noChangeArrowheads="1"/>
            </p:cNvSpPr>
            <p:nvPr/>
          </p:nvSpPr>
          <p:spPr bwMode="auto">
            <a:xfrm>
              <a:off x="4656138" y="1551255"/>
              <a:ext cx="1943100" cy="452399"/>
            </a:xfrm>
            <a:prstGeom prst="rect">
              <a:avLst/>
            </a:prstGeom>
            <a:solidFill>
              <a:srgbClr val="993300"/>
            </a:solidFill>
            <a:ln w="12700">
              <a:noFill/>
              <a:miter lim="800000"/>
              <a:headEnd type="none" w="sm" len="sm"/>
              <a:tailEnd type="none" w="sm" len="sm"/>
            </a:ln>
            <a:effectLst/>
          </p:spPr>
          <p:txBody>
            <a:bodyPr/>
            <a:lstStyle/>
            <a:p>
              <a:pPr algn="ctr" eaLnBrk="1" hangingPunct="1">
                <a:tabLst>
                  <a:tab pos="234950" algn="l"/>
                  <a:tab pos="450850" algn="l"/>
                  <a:tab pos="630238" algn="l"/>
                  <a:tab pos="809625" algn="l"/>
                  <a:tab pos="990600" algn="l"/>
                  <a:tab pos="1169988" algn="l"/>
                  <a:tab pos="1349375" algn="l"/>
                  <a:tab pos="1530350" algn="l"/>
                </a:tabLst>
                <a:defRPr/>
              </a:pPr>
              <a:r>
                <a:rPr lang="en-GB" sz="1400" b="1">
                  <a:solidFill>
                    <a:srgbClr val="FFFF00"/>
                  </a:solidFill>
                  <a:effectLst>
                    <a:outerShdw blurRad="38100" dist="38100" dir="2700000" algn="tl">
                      <a:srgbClr val="000000"/>
                    </a:outerShdw>
                  </a:effectLst>
                  <a:latin typeface="Arial" pitchFamily="34" charset="0"/>
                  <a:ea typeface="+mn-ea"/>
                  <a:cs typeface="Arial" pitchFamily="34" charset="0"/>
                </a:rPr>
                <a:t>CARDIAC</a:t>
              </a:r>
              <a:endParaRPr lang="en-GB" sz="1400">
                <a:effectLst>
                  <a:outerShdw blurRad="38100" dist="38100" dir="2700000" algn="tl">
                    <a:srgbClr val="000000"/>
                  </a:outerShdw>
                </a:effectLst>
                <a:latin typeface="Arial" pitchFamily="34" charset="0"/>
                <a:ea typeface="+mn-ea"/>
                <a:cs typeface="Arial" pitchFamily="34" charset="0"/>
              </a:endParaRPr>
            </a:p>
            <a:p>
              <a:pPr algn="ctr">
                <a:tabLst>
                  <a:tab pos="234950" algn="l"/>
                  <a:tab pos="450850" algn="l"/>
                  <a:tab pos="630238" algn="l"/>
                  <a:tab pos="809625" algn="l"/>
                  <a:tab pos="990600" algn="l"/>
                  <a:tab pos="1169988" algn="l"/>
                  <a:tab pos="1349375" algn="l"/>
                  <a:tab pos="1530350" algn="l"/>
                </a:tabLst>
                <a:defRPr/>
              </a:pPr>
              <a:endParaRPr lang="en-GB" sz="1400">
                <a:effectLst>
                  <a:outerShdw blurRad="38100" dist="38100" dir="2700000" algn="tl">
                    <a:srgbClr val="000000"/>
                  </a:outerShdw>
                </a:effectLst>
                <a:latin typeface="Times New Roman" pitchFamily="18" charset="0"/>
                <a:ea typeface="+mn-ea"/>
                <a:cs typeface="Times New Roman" pitchFamily="18" charset="0"/>
              </a:endParaRPr>
            </a:p>
          </p:txBody>
        </p:sp>
        <p:sp>
          <p:nvSpPr>
            <p:cNvPr id="17420" name="Rectangle 19"/>
            <p:cNvSpPr>
              <a:spLocks noChangeArrowheads="1"/>
            </p:cNvSpPr>
            <p:nvPr/>
          </p:nvSpPr>
          <p:spPr bwMode="auto">
            <a:xfrm>
              <a:off x="4572001" y="1551442"/>
              <a:ext cx="2112385" cy="451799"/>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17421" name="Rectangle 21"/>
            <p:cNvSpPr>
              <a:spLocks noChangeArrowheads="1"/>
            </p:cNvSpPr>
            <p:nvPr/>
          </p:nvSpPr>
          <p:spPr bwMode="auto">
            <a:xfrm>
              <a:off x="6684386" y="1551442"/>
              <a:ext cx="2112385" cy="451799"/>
            </a:xfrm>
            <a:prstGeom prst="rect">
              <a:avLst/>
            </a:prstGeom>
            <a:solidFill>
              <a:srgbClr val="99330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lstStyle/>
            <a:p>
              <a:endParaRPr lang="en-US"/>
            </a:p>
          </p:txBody>
        </p:sp>
        <p:sp>
          <p:nvSpPr>
            <p:cNvPr id="194" name="Rectangle 23"/>
            <p:cNvSpPr>
              <a:spLocks noChangeArrowheads="1"/>
            </p:cNvSpPr>
            <p:nvPr/>
          </p:nvSpPr>
          <p:spPr bwMode="auto">
            <a:xfrm>
              <a:off x="6769100" y="1551255"/>
              <a:ext cx="1943100" cy="452399"/>
            </a:xfrm>
            <a:prstGeom prst="rect">
              <a:avLst/>
            </a:prstGeom>
            <a:solidFill>
              <a:srgbClr val="993300"/>
            </a:solidFill>
            <a:ln w="12700">
              <a:noFill/>
              <a:miter lim="800000"/>
              <a:headEnd type="none" w="sm" len="sm"/>
              <a:tailEnd type="none" w="sm" len="sm"/>
            </a:ln>
            <a:effectLst/>
          </p:spPr>
          <p:txBody>
            <a:bodyPr/>
            <a:lstStyle/>
            <a:p>
              <a:pPr algn="ctr" eaLnBrk="1" hangingPunct="1">
                <a:tabLst>
                  <a:tab pos="234950" algn="l"/>
                  <a:tab pos="450850" algn="l"/>
                  <a:tab pos="630238" algn="l"/>
                  <a:tab pos="809625" algn="l"/>
                  <a:tab pos="990600" algn="l"/>
                  <a:tab pos="1169988" algn="l"/>
                  <a:tab pos="1349375" algn="l"/>
                  <a:tab pos="1530350" algn="l"/>
                </a:tabLst>
                <a:defRPr/>
              </a:pPr>
              <a:r>
                <a:rPr lang="en-GB" sz="1400" b="1">
                  <a:solidFill>
                    <a:srgbClr val="FFFF00"/>
                  </a:solidFill>
                  <a:effectLst>
                    <a:outerShdw blurRad="38100" dist="38100" dir="2700000" algn="tl">
                      <a:srgbClr val="000000"/>
                    </a:outerShdw>
                  </a:effectLst>
                  <a:latin typeface="Arial" pitchFamily="34" charset="0"/>
                  <a:ea typeface="+mn-ea"/>
                  <a:cs typeface="Arial" pitchFamily="34" charset="0"/>
                </a:rPr>
                <a:t>SMOOTH</a:t>
              </a:r>
              <a:endParaRPr lang="en-GB" sz="1400">
                <a:effectLst>
                  <a:outerShdw blurRad="38100" dist="38100" dir="2700000" algn="tl">
                    <a:srgbClr val="000000"/>
                  </a:outerShdw>
                </a:effectLst>
                <a:latin typeface="Arial" pitchFamily="34" charset="0"/>
                <a:ea typeface="+mn-ea"/>
                <a:cs typeface="Arial" pitchFamily="34" charset="0"/>
              </a:endParaRPr>
            </a:p>
            <a:p>
              <a:pPr algn="ctr">
                <a:tabLst>
                  <a:tab pos="234950" algn="l"/>
                  <a:tab pos="450850" algn="l"/>
                  <a:tab pos="630238" algn="l"/>
                  <a:tab pos="809625" algn="l"/>
                  <a:tab pos="990600" algn="l"/>
                  <a:tab pos="1169988" algn="l"/>
                  <a:tab pos="1349375" algn="l"/>
                  <a:tab pos="1530350" algn="l"/>
                </a:tabLst>
                <a:defRPr/>
              </a:pPr>
              <a:endParaRPr lang="en-GB" sz="1400">
                <a:effectLst>
                  <a:outerShdw blurRad="38100" dist="38100" dir="2700000" algn="tl">
                    <a:srgbClr val="000000"/>
                  </a:outerShdw>
                </a:effectLst>
                <a:latin typeface="Times New Roman" pitchFamily="18" charset="0"/>
                <a:ea typeface="+mn-ea"/>
                <a:cs typeface="Times New Roman" pitchFamily="18" charset="0"/>
              </a:endParaRPr>
            </a:p>
          </p:txBody>
        </p:sp>
        <p:sp>
          <p:nvSpPr>
            <p:cNvPr id="17423" name="Rectangle 24"/>
            <p:cNvSpPr>
              <a:spLocks noChangeArrowheads="1"/>
            </p:cNvSpPr>
            <p:nvPr/>
          </p:nvSpPr>
          <p:spPr bwMode="auto">
            <a:xfrm>
              <a:off x="6684386" y="1551442"/>
              <a:ext cx="2112385" cy="451799"/>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17424" name="Rectangle 26"/>
            <p:cNvSpPr>
              <a:spLocks noChangeArrowheads="1"/>
            </p:cNvSpPr>
            <p:nvPr/>
          </p:nvSpPr>
          <p:spPr bwMode="auto">
            <a:xfrm>
              <a:off x="347230" y="2003241"/>
              <a:ext cx="2112385" cy="580726"/>
            </a:xfrm>
            <a:prstGeom prst="rect">
              <a:avLst/>
            </a:prstGeom>
            <a:solidFill>
              <a:srgbClr val="99330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lstStyle/>
            <a:p>
              <a:endParaRPr lang="en-US"/>
            </a:p>
          </p:txBody>
        </p:sp>
        <p:sp>
          <p:nvSpPr>
            <p:cNvPr id="190" name="Rectangle 28"/>
            <p:cNvSpPr>
              <a:spLocks noChangeArrowheads="1"/>
            </p:cNvSpPr>
            <p:nvPr/>
          </p:nvSpPr>
          <p:spPr bwMode="auto">
            <a:xfrm>
              <a:off x="431800" y="2003654"/>
              <a:ext cx="1943100" cy="580976"/>
            </a:xfrm>
            <a:prstGeom prst="rect">
              <a:avLst/>
            </a:prstGeom>
            <a:solidFill>
              <a:srgbClr val="993300"/>
            </a:solidFill>
            <a:ln w="12700">
              <a:noFill/>
              <a:miter lim="800000"/>
              <a:headEnd type="none" w="sm" len="sm"/>
              <a:tailEnd type="none" w="sm" len="sm"/>
            </a:ln>
            <a:effectLst/>
          </p:spPr>
          <p:txBody>
            <a:bodyPr/>
            <a:lstStyle/>
            <a:p>
              <a:pPr algn="just" eaLnBrk="1" hangingPunct="1">
                <a:tabLst>
                  <a:tab pos="234950" algn="l"/>
                  <a:tab pos="450850" algn="l"/>
                  <a:tab pos="630238" algn="l"/>
                  <a:tab pos="809625" algn="l"/>
                  <a:tab pos="990600" algn="l"/>
                  <a:tab pos="1169988" algn="l"/>
                  <a:tab pos="1349375" algn="l"/>
                  <a:tab pos="1530350" algn="l"/>
                </a:tabLst>
                <a:defRPr/>
              </a:pPr>
              <a:r>
                <a:rPr lang="en-GB" sz="1400" b="1">
                  <a:solidFill>
                    <a:srgbClr val="FFFF00"/>
                  </a:solidFill>
                  <a:effectLst>
                    <a:outerShdw blurRad="38100" dist="38100" dir="2700000" algn="tl">
                      <a:srgbClr val="000000"/>
                    </a:outerShdw>
                  </a:effectLst>
                  <a:latin typeface="Arial" pitchFamily="34" charset="0"/>
                  <a:ea typeface="+mn-ea"/>
                  <a:cs typeface="Arial" pitchFamily="34" charset="0"/>
                </a:rPr>
                <a:t>Site</a:t>
              </a:r>
              <a:endParaRPr lang="en-GB" sz="1400">
                <a:effectLst>
                  <a:outerShdw blurRad="38100" dist="38100" dir="2700000" algn="tl">
                    <a:srgbClr val="000000"/>
                  </a:outerShdw>
                </a:effectLst>
                <a:latin typeface="Arial" pitchFamily="34" charset="0"/>
                <a:ea typeface="+mn-ea"/>
                <a:cs typeface="Arial" pitchFamily="34" charset="0"/>
              </a:endParaRPr>
            </a:p>
            <a:p>
              <a:pPr algn="just">
                <a:tabLst>
                  <a:tab pos="234950" algn="l"/>
                  <a:tab pos="450850" algn="l"/>
                  <a:tab pos="630238" algn="l"/>
                  <a:tab pos="809625" algn="l"/>
                  <a:tab pos="990600" algn="l"/>
                  <a:tab pos="1169988" algn="l"/>
                  <a:tab pos="1349375" algn="l"/>
                  <a:tab pos="1530350" algn="l"/>
                </a:tabLst>
                <a:defRPr/>
              </a:pPr>
              <a:endParaRPr lang="en-GB" sz="1400">
                <a:effectLst>
                  <a:outerShdw blurRad="38100" dist="38100" dir="2700000" algn="tl">
                    <a:srgbClr val="000000"/>
                  </a:outerShdw>
                </a:effectLst>
                <a:latin typeface="Times New Roman" pitchFamily="18" charset="0"/>
                <a:ea typeface="+mn-ea"/>
                <a:cs typeface="Times New Roman" pitchFamily="18" charset="0"/>
              </a:endParaRPr>
            </a:p>
          </p:txBody>
        </p:sp>
        <p:sp>
          <p:nvSpPr>
            <p:cNvPr id="17426" name="Rectangle 29"/>
            <p:cNvSpPr>
              <a:spLocks noChangeArrowheads="1"/>
            </p:cNvSpPr>
            <p:nvPr/>
          </p:nvSpPr>
          <p:spPr bwMode="auto">
            <a:xfrm>
              <a:off x="347230" y="2003241"/>
              <a:ext cx="2112385" cy="580726"/>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186" name="Rectangle 31"/>
            <p:cNvSpPr>
              <a:spLocks noChangeArrowheads="1"/>
            </p:cNvSpPr>
            <p:nvPr/>
          </p:nvSpPr>
          <p:spPr bwMode="auto">
            <a:xfrm>
              <a:off x="2544763" y="2003654"/>
              <a:ext cx="1943100" cy="580976"/>
            </a:xfrm>
            <a:prstGeom prst="rect">
              <a:avLst/>
            </a:prstGeom>
            <a:noFill/>
            <a:ln w="12700">
              <a:noFill/>
              <a:miter lim="800000"/>
              <a:headEnd type="none" w="sm" len="sm"/>
              <a:tailEnd type="none" w="sm" len="sm"/>
            </a:ln>
            <a:effectLst/>
          </p:spPr>
          <p:txBody>
            <a:bodyPr/>
            <a:lstStyle/>
            <a:p>
              <a:pPr eaLnBrk="1" hangingPunct="1">
                <a:tabLst>
                  <a:tab pos="234950" algn="l"/>
                  <a:tab pos="450850" algn="l"/>
                  <a:tab pos="630238" algn="l"/>
                  <a:tab pos="809625" algn="l"/>
                  <a:tab pos="990600" algn="l"/>
                  <a:tab pos="1169988" algn="l"/>
                  <a:tab pos="1349375" algn="l"/>
                  <a:tab pos="1530350" algn="l"/>
                </a:tabLst>
                <a:defRPr/>
              </a:pPr>
              <a:r>
                <a:rPr lang="en-GB" sz="1400">
                  <a:solidFill>
                    <a:srgbClr val="FFFFFF"/>
                  </a:solidFill>
                  <a:effectLst>
                    <a:outerShdw blurRad="38100" dist="38100" dir="2700000" algn="tl">
                      <a:srgbClr val="000000">
                        <a:alpha val="43137"/>
                      </a:srgbClr>
                    </a:outerShdw>
                  </a:effectLst>
                  <a:latin typeface="Arial" pitchFamily="34" charset="0"/>
                  <a:ea typeface="+mn-ea"/>
                  <a:cs typeface="Arial" pitchFamily="34" charset="0"/>
                </a:rPr>
                <a:t>Muscle attached to skeleton</a:t>
              </a:r>
              <a:endParaRPr lang="en-GB" sz="1400">
                <a:effectLst>
                  <a:outerShdw blurRad="38100" dist="38100" dir="2700000" algn="tl">
                    <a:srgbClr val="000000">
                      <a:alpha val="43137"/>
                    </a:srgbClr>
                  </a:outerShdw>
                </a:effectLst>
                <a:latin typeface="Arial" pitchFamily="34" charset="0"/>
                <a:ea typeface="+mn-ea"/>
                <a:cs typeface="Arial" pitchFamily="34" charset="0"/>
              </a:endParaRPr>
            </a:p>
            <a:p>
              <a:pPr>
                <a:tabLst>
                  <a:tab pos="234950" algn="l"/>
                  <a:tab pos="450850" algn="l"/>
                  <a:tab pos="630238" algn="l"/>
                  <a:tab pos="809625" algn="l"/>
                  <a:tab pos="990600" algn="l"/>
                  <a:tab pos="1169988" algn="l"/>
                  <a:tab pos="1349375" algn="l"/>
                  <a:tab pos="1530350" algn="l"/>
                </a:tabLst>
                <a:defRPr/>
              </a:pPr>
              <a:endParaRPr lang="en-GB" sz="1400">
                <a:effectLst>
                  <a:outerShdw blurRad="38100" dist="38100" dir="2700000" algn="tl">
                    <a:srgbClr val="000000">
                      <a:alpha val="43137"/>
                    </a:srgbClr>
                  </a:outerShdw>
                </a:effectLst>
                <a:latin typeface="Times New Roman" pitchFamily="18" charset="0"/>
                <a:ea typeface="+mn-ea"/>
                <a:cs typeface="Times New Roman" pitchFamily="18" charset="0"/>
              </a:endParaRPr>
            </a:p>
          </p:txBody>
        </p:sp>
        <p:sp>
          <p:nvSpPr>
            <p:cNvPr id="187" name="Rectangle 32"/>
            <p:cNvSpPr>
              <a:spLocks noChangeArrowheads="1"/>
            </p:cNvSpPr>
            <p:nvPr/>
          </p:nvSpPr>
          <p:spPr bwMode="auto">
            <a:xfrm>
              <a:off x="2459038" y="2003654"/>
              <a:ext cx="2112962" cy="580976"/>
            </a:xfrm>
            <a:prstGeom prst="rect">
              <a:avLst/>
            </a:prstGeom>
            <a:noFill/>
            <a:ln w="7">
              <a:solidFill>
                <a:srgbClr val="A0A0A0"/>
              </a:solidFill>
              <a:miter lim="800000"/>
              <a:headEnd type="none" w="sm" len="sm"/>
              <a:tailEnd type="none" w="sm" len="sm"/>
            </a:ln>
            <a:effectLst/>
          </p:spPr>
          <p:txBody>
            <a:bodyPr wrap="none"/>
            <a:lstStyle/>
            <a:p>
              <a:pPr>
                <a:defRPr/>
              </a:pPr>
              <a:endParaRPr lang="en-US">
                <a:effectLst>
                  <a:outerShdw blurRad="38100" dist="38100" dir="2700000" algn="tl">
                    <a:srgbClr val="000000">
                      <a:alpha val="43137"/>
                    </a:srgbClr>
                  </a:outerShdw>
                </a:effectLst>
                <a:latin typeface="Times New Roman" pitchFamily="18" charset="0"/>
                <a:ea typeface="+mn-ea"/>
                <a:cs typeface="Times New Roman" pitchFamily="18" charset="0"/>
              </a:endParaRPr>
            </a:p>
          </p:txBody>
        </p:sp>
        <p:sp>
          <p:nvSpPr>
            <p:cNvPr id="184" name="Rectangle 34"/>
            <p:cNvSpPr>
              <a:spLocks noChangeArrowheads="1"/>
            </p:cNvSpPr>
            <p:nvPr/>
          </p:nvSpPr>
          <p:spPr bwMode="auto">
            <a:xfrm>
              <a:off x="4656138" y="2003654"/>
              <a:ext cx="1943100" cy="580976"/>
            </a:xfrm>
            <a:prstGeom prst="rect">
              <a:avLst/>
            </a:prstGeom>
            <a:noFill/>
            <a:ln w="12700">
              <a:noFill/>
              <a:miter lim="800000"/>
              <a:headEnd type="none" w="sm" len="sm"/>
              <a:tailEnd type="none" w="sm" len="sm"/>
            </a:ln>
            <a:effectLst/>
          </p:spPr>
          <p:txBody>
            <a:bodyPr/>
            <a:lstStyle/>
            <a:p>
              <a:pPr eaLnBrk="1" hangingPunct="1">
                <a:tabLst>
                  <a:tab pos="234950" algn="l"/>
                  <a:tab pos="450850" algn="l"/>
                  <a:tab pos="630238" algn="l"/>
                  <a:tab pos="809625" algn="l"/>
                  <a:tab pos="990600" algn="l"/>
                  <a:tab pos="1169988" algn="l"/>
                  <a:tab pos="1349375" algn="l"/>
                  <a:tab pos="1530350" algn="l"/>
                </a:tabLst>
                <a:defRPr/>
              </a:pPr>
              <a:r>
                <a:rPr lang="en-GB" sz="1400">
                  <a:solidFill>
                    <a:srgbClr val="FFFFFF"/>
                  </a:solidFill>
                  <a:effectLst>
                    <a:outerShdw blurRad="38100" dist="38100" dir="2700000" algn="tl">
                      <a:srgbClr val="000000">
                        <a:alpha val="43137"/>
                      </a:srgbClr>
                    </a:outerShdw>
                  </a:effectLst>
                  <a:latin typeface="Arial" pitchFamily="34" charset="0"/>
                  <a:ea typeface="+mn-ea"/>
                  <a:cs typeface="Arial" pitchFamily="34" charset="0"/>
                </a:rPr>
                <a:t>Myocardium of the heart</a:t>
              </a:r>
              <a:endParaRPr lang="en-GB" sz="1400">
                <a:effectLst>
                  <a:outerShdw blurRad="38100" dist="38100" dir="2700000" algn="tl">
                    <a:srgbClr val="000000">
                      <a:alpha val="43137"/>
                    </a:srgbClr>
                  </a:outerShdw>
                </a:effectLst>
                <a:latin typeface="Arial" pitchFamily="34" charset="0"/>
                <a:ea typeface="+mn-ea"/>
                <a:cs typeface="Arial" pitchFamily="34" charset="0"/>
              </a:endParaRPr>
            </a:p>
            <a:p>
              <a:pPr>
                <a:tabLst>
                  <a:tab pos="234950" algn="l"/>
                  <a:tab pos="450850" algn="l"/>
                  <a:tab pos="630238" algn="l"/>
                  <a:tab pos="809625" algn="l"/>
                  <a:tab pos="990600" algn="l"/>
                  <a:tab pos="1169988" algn="l"/>
                  <a:tab pos="1349375" algn="l"/>
                  <a:tab pos="1530350" algn="l"/>
                </a:tabLst>
                <a:defRPr/>
              </a:pPr>
              <a:endParaRPr lang="en-GB" sz="1400">
                <a:effectLst>
                  <a:outerShdw blurRad="38100" dist="38100" dir="2700000" algn="tl">
                    <a:srgbClr val="000000">
                      <a:alpha val="43137"/>
                    </a:srgbClr>
                  </a:outerShdw>
                </a:effectLst>
                <a:latin typeface="Times New Roman" pitchFamily="18" charset="0"/>
                <a:ea typeface="+mn-ea"/>
                <a:cs typeface="Times New Roman" pitchFamily="18" charset="0"/>
              </a:endParaRPr>
            </a:p>
          </p:txBody>
        </p:sp>
        <p:sp>
          <p:nvSpPr>
            <p:cNvPr id="185" name="Rectangle 35"/>
            <p:cNvSpPr>
              <a:spLocks noChangeArrowheads="1"/>
            </p:cNvSpPr>
            <p:nvPr/>
          </p:nvSpPr>
          <p:spPr bwMode="auto">
            <a:xfrm>
              <a:off x="4572000" y="2003654"/>
              <a:ext cx="2112963" cy="580976"/>
            </a:xfrm>
            <a:prstGeom prst="rect">
              <a:avLst/>
            </a:prstGeom>
            <a:noFill/>
            <a:ln w="7">
              <a:solidFill>
                <a:srgbClr val="A0A0A0"/>
              </a:solidFill>
              <a:miter lim="800000"/>
              <a:headEnd type="none" w="sm" len="sm"/>
              <a:tailEnd type="none" w="sm" len="sm"/>
            </a:ln>
            <a:effectLst/>
          </p:spPr>
          <p:txBody>
            <a:bodyPr wrap="none"/>
            <a:lstStyle/>
            <a:p>
              <a:pPr>
                <a:defRPr/>
              </a:pPr>
              <a:endParaRPr lang="en-US">
                <a:effectLst>
                  <a:outerShdw blurRad="38100" dist="38100" dir="2700000" algn="tl">
                    <a:srgbClr val="000000">
                      <a:alpha val="43137"/>
                    </a:srgbClr>
                  </a:outerShdw>
                </a:effectLst>
                <a:latin typeface="Times New Roman" pitchFamily="18" charset="0"/>
                <a:ea typeface="+mn-ea"/>
                <a:cs typeface="Times New Roman" pitchFamily="18" charset="0"/>
              </a:endParaRPr>
            </a:p>
          </p:txBody>
        </p:sp>
        <p:sp>
          <p:nvSpPr>
            <p:cNvPr id="182" name="Rectangle 37"/>
            <p:cNvSpPr>
              <a:spLocks noChangeArrowheads="1"/>
            </p:cNvSpPr>
            <p:nvPr/>
          </p:nvSpPr>
          <p:spPr bwMode="auto">
            <a:xfrm>
              <a:off x="6769100" y="2003654"/>
              <a:ext cx="1943100" cy="580976"/>
            </a:xfrm>
            <a:prstGeom prst="rect">
              <a:avLst/>
            </a:prstGeom>
            <a:noFill/>
            <a:ln w="12700">
              <a:noFill/>
              <a:miter lim="800000"/>
              <a:headEnd type="none" w="sm" len="sm"/>
              <a:tailEnd type="none" w="sm" len="sm"/>
            </a:ln>
            <a:effectLst/>
          </p:spPr>
          <p:txBody>
            <a:bodyPr/>
            <a:lstStyle/>
            <a:p>
              <a:pPr eaLnBrk="1" hangingPunct="1">
                <a:tabLst>
                  <a:tab pos="234950" algn="l"/>
                  <a:tab pos="450850" algn="l"/>
                  <a:tab pos="630238" algn="l"/>
                  <a:tab pos="809625" algn="l"/>
                  <a:tab pos="990600" algn="l"/>
                  <a:tab pos="1169988" algn="l"/>
                  <a:tab pos="1349375" algn="l"/>
                  <a:tab pos="1530350" algn="l"/>
                </a:tabLst>
                <a:defRPr/>
              </a:pPr>
              <a:r>
                <a:rPr lang="en-GB" sz="1400">
                  <a:solidFill>
                    <a:srgbClr val="FFFFFF"/>
                  </a:solidFill>
                  <a:effectLst>
                    <a:outerShdw blurRad="38100" dist="38100" dir="2700000" algn="tl">
                      <a:srgbClr val="000000">
                        <a:alpha val="43137"/>
                      </a:srgbClr>
                    </a:outerShdw>
                  </a:effectLst>
                  <a:latin typeface="Arial" pitchFamily="34" charset="0"/>
                  <a:ea typeface="+mn-ea"/>
                  <a:cs typeface="Arial" pitchFamily="34" charset="0"/>
                </a:rPr>
                <a:t>Viscera, e.g. stomach</a:t>
              </a:r>
              <a:endParaRPr lang="en-GB" sz="1400">
                <a:effectLst>
                  <a:outerShdw blurRad="38100" dist="38100" dir="2700000" algn="tl">
                    <a:srgbClr val="000000">
                      <a:alpha val="43137"/>
                    </a:srgbClr>
                  </a:outerShdw>
                </a:effectLst>
                <a:latin typeface="Arial" pitchFamily="34" charset="0"/>
                <a:ea typeface="+mn-ea"/>
                <a:cs typeface="Arial" pitchFamily="34" charset="0"/>
              </a:endParaRPr>
            </a:p>
            <a:p>
              <a:pPr>
                <a:tabLst>
                  <a:tab pos="234950" algn="l"/>
                  <a:tab pos="450850" algn="l"/>
                  <a:tab pos="630238" algn="l"/>
                  <a:tab pos="809625" algn="l"/>
                  <a:tab pos="990600" algn="l"/>
                  <a:tab pos="1169988" algn="l"/>
                  <a:tab pos="1349375" algn="l"/>
                  <a:tab pos="1530350" algn="l"/>
                </a:tabLst>
                <a:defRPr/>
              </a:pPr>
              <a:endParaRPr lang="en-GB" sz="1400">
                <a:effectLst>
                  <a:outerShdw blurRad="38100" dist="38100" dir="2700000" algn="tl">
                    <a:srgbClr val="000000">
                      <a:alpha val="43137"/>
                    </a:srgbClr>
                  </a:outerShdw>
                </a:effectLst>
                <a:latin typeface="Times New Roman" pitchFamily="18" charset="0"/>
                <a:ea typeface="+mn-ea"/>
                <a:cs typeface="Times New Roman" pitchFamily="18" charset="0"/>
              </a:endParaRPr>
            </a:p>
          </p:txBody>
        </p:sp>
        <p:sp>
          <p:nvSpPr>
            <p:cNvPr id="183" name="Rectangle 38"/>
            <p:cNvSpPr>
              <a:spLocks noChangeArrowheads="1"/>
            </p:cNvSpPr>
            <p:nvPr/>
          </p:nvSpPr>
          <p:spPr bwMode="auto">
            <a:xfrm>
              <a:off x="6684963" y="2003654"/>
              <a:ext cx="2111375" cy="580976"/>
            </a:xfrm>
            <a:prstGeom prst="rect">
              <a:avLst/>
            </a:prstGeom>
            <a:noFill/>
            <a:ln w="7">
              <a:solidFill>
                <a:srgbClr val="A0A0A0"/>
              </a:solidFill>
              <a:miter lim="800000"/>
              <a:headEnd type="none" w="sm" len="sm"/>
              <a:tailEnd type="none" w="sm" len="sm"/>
            </a:ln>
            <a:effectLst/>
          </p:spPr>
          <p:txBody>
            <a:bodyPr wrap="none"/>
            <a:lstStyle/>
            <a:p>
              <a:pPr>
                <a:defRPr/>
              </a:pPr>
              <a:endParaRPr lang="en-US">
                <a:effectLst>
                  <a:outerShdw blurRad="38100" dist="38100" dir="2700000" algn="tl">
                    <a:srgbClr val="000000">
                      <a:alpha val="43137"/>
                    </a:srgbClr>
                  </a:outerShdw>
                </a:effectLst>
                <a:latin typeface="Times New Roman" pitchFamily="18" charset="0"/>
                <a:ea typeface="+mn-ea"/>
                <a:cs typeface="Times New Roman" pitchFamily="18" charset="0"/>
              </a:endParaRPr>
            </a:p>
          </p:txBody>
        </p:sp>
        <p:sp>
          <p:nvSpPr>
            <p:cNvPr id="17433" name="Rectangle 40"/>
            <p:cNvSpPr>
              <a:spLocks noChangeArrowheads="1"/>
            </p:cNvSpPr>
            <p:nvPr/>
          </p:nvSpPr>
          <p:spPr bwMode="auto">
            <a:xfrm>
              <a:off x="347230" y="2583967"/>
              <a:ext cx="2112385" cy="451799"/>
            </a:xfrm>
            <a:prstGeom prst="rect">
              <a:avLst/>
            </a:prstGeom>
            <a:solidFill>
              <a:srgbClr val="99330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lstStyle/>
            <a:p>
              <a:endParaRPr lang="en-US"/>
            </a:p>
          </p:txBody>
        </p:sp>
        <p:sp>
          <p:nvSpPr>
            <p:cNvPr id="180" name="Rectangle 42"/>
            <p:cNvSpPr>
              <a:spLocks noChangeArrowheads="1"/>
            </p:cNvSpPr>
            <p:nvPr/>
          </p:nvSpPr>
          <p:spPr bwMode="auto">
            <a:xfrm>
              <a:off x="431800" y="2584630"/>
              <a:ext cx="1943100" cy="450812"/>
            </a:xfrm>
            <a:prstGeom prst="rect">
              <a:avLst/>
            </a:prstGeom>
            <a:solidFill>
              <a:srgbClr val="993300"/>
            </a:solidFill>
            <a:ln w="12700">
              <a:noFill/>
              <a:miter lim="800000"/>
              <a:headEnd type="none" w="sm" len="sm"/>
              <a:tailEnd type="none" w="sm" len="sm"/>
            </a:ln>
            <a:effectLst/>
          </p:spPr>
          <p:txBody>
            <a:bodyPr/>
            <a:lstStyle/>
            <a:p>
              <a:pPr algn="just" eaLnBrk="1" hangingPunct="1">
                <a:tabLst>
                  <a:tab pos="234950" algn="l"/>
                  <a:tab pos="450850" algn="l"/>
                  <a:tab pos="630238" algn="l"/>
                  <a:tab pos="809625" algn="l"/>
                  <a:tab pos="990600" algn="l"/>
                  <a:tab pos="1169988" algn="l"/>
                  <a:tab pos="1349375" algn="l"/>
                  <a:tab pos="1530350" algn="l"/>
                </a:tabLst>
                <a:defRPr/>
              </a:pPr>
              <a:r>
                <a:rPr lang="en-GB" sz="1400" b="1">
                  <a:solidFill>
                    <a:srgbClr val="FFFF00"/>
                  </a:solidFill>
                  <a:effectLst>
                    <a:outerShdw blurRad="38100" dist="38100" dir="2700000" algn="tl">
                      <a:srgbClr val="000000"/>
                    </a:outerShdw>
                  </a:effectLst>
                  <a:latin typeface="Arial" pitchFamily="34" charset="0"/>
                  <a:ea typeface="+mn-ea"/>
                  <a:cs typeface="Arial" pitchFamily="34" charset="0"/>
                </a:rPr>
                <a:t>Shape</a:t>
              </a:r>
              <a:endParaRPr lang="en-GB" sz="1400">
                <a:effectLst>
                  <a:outerShdw blurRad="38100" dist="38100" dir="2700000" algn="tl">
                    <a:srgbClr val="000000"/>
                  </a:outerShdw>
                </a:effectLst>
                <a:latin typeface="Arial" pitchFamily="34" charset="0"/>
                <a:ea typeface="+mn-ea"/>
                <a:cs typeface="Arial" pitchFamily="34" charset="0"/>
              </a:endParaRPr>
            </a:p>
            <a:p>
              <a:pPr algn="just">
                <a:tabLst>
                  <a:tab pos="234950" algn="l"/>
                  <a:tab pos="450850" algn="l"/>
                  <a:tab pos="630238" algn="l"/>
                  <a:tab pos="809625" algn="l"/>
                  <a:tab pos="990600" algn="l"/>
                  <a:tab pos="1169988" algn="l"/>
                  <a:tab pos="1349375" algn="l"/>
                  <a:tab pos="1530350" algn="l"/>
                </a:tabLst>
                <a:defRPr/>
              </a:pPr>
              <a:endParaRPr lang="en-GB" sz="1400">
                <a:effectLst>
                  <a:outerShdw blurRad="38100" dist="38100" dir="2700000" algn="tl">
                    <a:srgbClr val="000000"/>
                  </a:outerShdw>
                </a:effectLst>
                <a:latin typeface="Times New Roman" pitchFamily="18" charset="0"/>
                <a:ea typeface="+mn-ea"/>
                <a:cs typeface="Times New Roman" pitchFamily="18" charset="0"/>
              </a:endParaRPr>
            </a:p>
          </p:txBody>
        </p:sp>
        <p:sp>
          <p:nvSpPr>
            <p:cNvPr id="17435" name="Rectangle 43"/>
            <p:cNvSpPr>
              <a:spLocks noChangeArrowheads="1"/>
            </p:cNvSpPr>
            <p:nvPr/>
          </p:nvSpPr>
          <p:spPr bwMode="auto">
            <a:xfrm>
              <a:off x="347230" y="2583967"/>
              <a:ext cx="2112385" cy="451799"/>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176" name="Rectangle 45"/>
            <p:cNvSpPr>
              <a:spLocks noChangeArrowheads="1"/>
            </p:cNvSpPr>
            <p:nvPr/>
          </p:nvSpPr>
          <p:spPr bwMode="auto">
            <a:xfrm>
              <a:off x="2544763" y="2584630"/>
              <a:ext cx="1943100" cy="450812"/>
            </a:xfrm>
            <a:prstGeom prst="rect">
              <a:avLst/>
            </a:prstGeom>
            <a:noFill/>
            <a:ln w="12700">
              <a:noFill/>
              <a:miter lim="800000"/>
              <a:headEnd type="none" w="sm" len="sm"/>
              <a:tailEnd type="none" w="sm" len="sm"/>
            </a:ln>
            <a:effectLst/>
          </p:spPr>
          <p:txBody>
            <a:bodyPr/>
            <a:lstStyle/>
            <a:p>
              <a:pPr eaLnBrk="1" hangingPunct="1">
                <a:tabLst>
                  <a:tab pos="234950" algn="l"/>
                  <a:tab pos="450850" algn="l"/>
                  <a:tab pos="630238" algn="l"/>
                  <a:tab pos="809625" algn="l"/>
                  <a:tab pos="990600" algn="l"/>
                  <a:tab pos="1169988" algn="l"/>
                  <a:tab pos="1349375" algn="l"/>
                  <a:tab pos="1530350" algn="l"/>
                </a:tabLst>
                <a:defRPr/>
              </a:pPr>
              <a:r>
                <a:rPr lang="en-GB" sz="1400">
                  <a:solidFill>
                    <a:srgbClr val="FFFFFF"/>
                  </a:solidFill>
                  <a:effectLst>
                    <a:outerShdw blurRad="38100" dist="38100" dir="2700000" algn="tl">
                      <a:srgbClr val="000000">
                        <a:alpha val="43137"/>
                      </a:srgbClr>
                    </a:outerShdw>
                  </a:effectLst>
                  <a:latin typeface="Arial" pitchFamily="34" charset="0"/>
                  <a:ea typeface="+mn-ea"/>
                  <a:cs typeface="Arial" pitchFamily="34" charset="0"/>
                </a:rPr>
                <a:t>Cylindrical</a:t>
              </a:r>
              <a:endParaRPr lang="en-GB" sz="1400">
                <a:effectLst>
                  <a:outerShdw blurRad="38100" dist="38100" dir="2700000" algn="tl">
                    <a:srgbClr val="000000">
                      <a:alpha val="43137"/>
                    </a:srgbClr>
                  </a:outerShdw>
                </a:effectLst>
                <a:latin typeface="Arial" pitchFamily="34" charset="0"/>
                <a:ea typeface="+mn-ea"/>
                <a:cs typeface="Arial" pitchFamily="34" charset="0"/>
              </a:endParaRPr>
            </a:p>
            <a:p>
              <a:pPr>
                <a:tabLst>
                  <a:tab pos="234950" algn="l"/>
                  <a:tab pos="450850" algn="l"/>
                  <a:tab pos="630238" algn="l"/>
                  <a:tab pos="809625" algn="l"/>
                  <a:tab pos="990600" algn="l"/>
                  <a:tab pos="1169988" algn="l"/>
                  <a:tab pos="1349375" algn="l"/>
                  <a:tab pos="1530350" algn="l"/>
                </a:tabLst>
                <a:defRPr/>
              </a:pPr>
              <a:endParaRPr lang="en-GB" sz="1400">
                <a:effectLst>
                  <a:outerShdw blurRad="38100" dist="38100" dir="2700000" algn="tl">
                    <a:srgbClr val="000000">
                      <a:alpha val="43137"/>
                    </a:srgbClr>
                  </a:outerShdw>
                </a:effectLst>
                <a:latin typeface="Times New Roman" pitchFamily="18" charset="0"/>
                <a:ea typeface="+mn-ea"/>
                <a:cs typeface="Times New Roman" pitchFamily="18" charset="0"/>
              </a:endParaRPr>
            </a:p>
          </p:txBody>
        </p:sp>
        <p:sp>
          <p:nvSpPr>
            <p:cNvPr id="177" name="Rectangle 46"/>
            <p:cNvSpPr>
              <a:spLocks noChangeArrowheads="1"/>
            </p:cNvSpPr>
            <p:nvPr/>
          </p:nvSpPr>
          <p:spPr bwMode="auto">
            <a:xfrm>
              <a:off x="2459038" y="2584630"/>
              <a:ext cx="2112962" cy="450812"/>
            </a:xfrm>
            <a:prstGeom prst="rect">
              <a:avLst/>
            </a:prstGeom>
            <a:noFill/>
            <a:ln w="7">
              <a:solidFill>
                <a:srgbClr val="A0A0A0"/>
              </a:solidFill>
              <a:miter lim="800000"/>
              <a:headEnd type="none" w="sm" len="sm"/>
              <a:tailEnd type="none" w="sm" len="sm"/>
            </a:ln>
            <a:effectLst/>
          </p:spPr>
          <p:txBody>
            <a:bodyPr wrap="none"/>
            <a:lstStyle/>
            <a:p>
              <a:pPr>
                <a:defRPr/>
              </a:pPr>
              <a:endParaRPr lang="en-US">
                <a:effectLst>
                  <a:outerShdw blurRad="38100" dist="38100" dir="2700000" algn="tl">
                    <a:srgbClr val="000000">
                      <a:alpha val="43137"/>
                    </a:srgbClr>
                  </a:outerShdw>
                </a:effectLst>
                <a:latin typeface="Times New Roman" pitchFamily="18" charset="0"/>
                <a:ea typeface="+mn-ea"/>
                <a:cs typeface="Times New Roman" pitchFamily="18" charset="0"/>
              </a:endParaRPr>
            </a:p>
          </p:txBody>
        </p:sp>
        <p:sp>
          <p:nvSpPr>
            <p:cNvPr id="174" name="Rectangle 48"/>
            <p:cNvSpPr>
              <a:spLocks noChangeArrowheads="1"/>
            </p:cNvSpPr>
            <p:nvPr/>
          </p:nvSpPr>
          <p:spPr bwMode="auto">
            <a:xfrm>
              <a:off x="4656138" y="2584630"/>
              <a:ext cx="1943100" cy="450812"/>
            </a:xfrm>
            <a:prstGeom prst="rect">
              <a:avLst/>
            </a:prstGeom>
            <a:noFill/>
            <a:ln w="12700">
              <a:noFill/>
              <a:miter lim="800000"/>
              <a:headEnd type="none" w="sm" len="sm"/>
              <a:tailEnd type="none" w="sm" len="sm"/>
            </a:ln>
            <a:effectLst/>
          </p:spPr>
          <p:txBody>
            <a:bodyPr/>
            <a:lstStyle/>
            <a:p>
              <a:pPr eaLnBrk="1" hangingPunct="1">
                <a:tabLst>
                  <a:tab pos="234950" algn="l"/>
                  <a:tab pos="450850" algn="l"/>
                  <a:tab pos="630238" algn="l"/>
                  <a:tab pos="809625" algn="l"/>
                  <a:tab pos="990600" algn="l"/>
                  <a:tab pos="1169988" algn="l"/>
                  <a:tab pos="1349375" algn="l"/>
                  <a:tab pos="1530350" algn="l"/>
                </a:tabLst>
                <a:defRPr/>
              </a:pPr>
              <a:r>
                <a:rPr lang="en-GB" sz="1400">
                  <a:solidFill>
                    <a:srgbClr val="FFFFFF"/>
                  </a:solidFill>
                  <a:effectLst>
                    <a:outerShdw blurRad="38100" dist="38100" dir="2700000" algn="tl">
                      <a:srgbClr val="000000">
                        <a:alpha val="43137"/>
                      </a:srgbClr>
                    </a:outerShdw>
                  </a:effectLst>
                  <a:latin typeface="Arial" pitchFamily="34" charset="0"/>
                  <a:ea typeface="+mn-ea"/>
                  <a:cs typeface="Arial" pitchFamily="34" charset="0"/>
                </a:rPr>
                <a:t>Cylindrical</a:t>
              </a:r>
              <a:endParaRPr lang="en-GB" sz="1400">
                <a:effectLst>
                  <a:outerShdw blurRad="38100" dist="38100" dir="2700000" algn="tl">
                    <a:srgbClr val="000000">
                      <a:alpha val="43137"/>
                    </a:srgbClr>
                  </a:outerShdw>
                </a:effectLst>
                <a:latin typeface="Arial" pitchFamily="34" charset="0"/>
                <a:ea typeface="+mn-ea"/>
                <a:cs typeface="Arial" pitchFamily="34" charset="0"/>
              </a:endParaRPr>
            </a:p>
            <a:p>
              <a:pPr>
                <a:tabLst>
                  <a:tab pos="234950" algn="l"/>
                  <a:tab pos="450850" algn="l"/>
                  <a:tab pos="630238" algn="l"/>
                  <a:tab pos="809625" algn="l"/>
                  <a:tab pos="990600" algn="l"/>
                  <a:tab pos="1169988" algn="l"/>
                  <a:tab pos="1349375" algn="l"/>
                  <a:tab pos="1530350" algn="l"/>
                </a:tabLst>
                <a:defRPr/>
              </a:pPr>
              <a:endParaRPr lang="en-GB" sz="1400">
                <a:effectLst>
                  <a:outerShdw blurRad="38100" dist="38100" dir="2700000" algn="tl">
                    <a:srgbClr val="000000">
                      <a:alpha val="43137"/>
                    </a:srgbClr>
                  </a:outerShdw>
                </a:effectLst>
                <a:latin typeface="Times New Roman" pitchFamily="18" charset="0"/>
                <a:ea typeface="+mn-ea"/>
                <a:cs typeface="Times New Roman" pitchFamily="18" charset="0"/>
              </a:endParaRPr>
            </a:p>
          </p:txBody>
        </p:sp>
        <p:sp>
          <p:nvSpPr>
            <p:cNvPr id="175" name="Rectangle 49"/>
            <p:cNvSpPr>
              <a:spLocks noChangeArrowheads="1"/>
            </p:cNvSpPr>
            <p:nvPr/>
          </p:nvSpPr>
          <p:spPr bwMode="auto">
            <a:xfrm>
              <a:off x="4572000" y="2584630"/>
              <a:ext cx="2112963" cy="450812"/>
            </a:xfrm>
            <a:prstGeom prst="rect">
              <a:avLst/>
            </a:prstGeom>
            <a:noFill/>
            <a:ln w="7">
              <a:solidFill>
                <a:srgbClr val="A0A0A0"/>
              </a:solidFill>
              <a:miter lim="800000"/>
              <a:headEnd type="none" w="sm" len="sm"/>
              <a:tailEnd type="none" w="sm" len="sm"/>
            </a:ln>
            <a:effectLst/>
          </p:spPr>
          <p:txBody>
            <a:bodyPr wrap="none"/>
            <a:lstStyle/>
            <a:p>
              <a:pPr>
                <a:defRPr/>
              </a:pPr>
              <a:endParaRPr lang="en-US">
                <a:effectLst>
                  <a:outerShdw blurRad="38100" dist="38100" dir="2700000" algn="tl">
                    <a:srgbClr val="000000">
                      <a:alpha val="43137"/>
                    </a:srgbClr>
                  </a:outerShdw>
                </a:effectLst>
                <a:latin typeface="Times New Roman" pitchFamily="18" charset="0"/>
                <a:ea typeface="+mn-ea"/>
                <a:cs typeface="Times New Roman" pitchFamily="18" charset="0"/>
              </a:endParaRPr>
            </a:p>
          </p:txBody>
        </p:sp>
        <p:sp>
          <p:nvSpPr>
            <p:cNvPr id="172" name="Rectangle 51"/>
            <p:cNvSpPr>
              <a:spLocks noChangeArrowheads="1"/>
            </p:cNvSpPr>
            <p:nvPr/>
          </p:nvSpPr>
          <p:spPr bwMode="auto">
            <a:xfrm>
              <a:off x="6769100" y="2584630"/>
              <a:ext cx="1943100" cy="450812"/>
            </a:xfrm>
            <a:prstGeom prst="rect">
              <a:avLst/>
            </a:prstGeom>
            <a:noFill/>
            <a:ln w="12700">
              <a:noFill/>
              <a:miter lim="800000"/>
              <a:headEnd type="none" w="sm" len="sm"/>
              <a:tailEnd type="none" w="sm" len="sm"/>
            </a:ln>
            <a:effectLst/>
          </p:spPr>
          <p:txBody>
            <a:bodyPr/>
            <a:lstStyle/>
            <a:p>
              <a:pPr eaLnBrk="1" hangingPunct="1">
                <a:tabLst>
                  <a:tab pos="234950" algn="l"/>
                  <a:tab pos="450850" algn="l"/>
                  <a:tab pos="630238" algn="l"/>
                  <a:tab pos="809625" algn="l"/>
                  <a:tab pos="990600" algn="l"/>
                  <a:tab pos="1169988" algn="l"/>
                  <a:tab pos="1349375" algn="l"/>
                  <a:tab pos="1530350" algn="l"/>
                </a:tabLst>
                <a:defRPr/>
              </a:pPr>
              <a:r>
                <a:rPr lang="en-GB" sz="1400">
                  <a:solidFill>
                    <a:srgbClr val="FFFFFF"/>
                  </a:solidFill>
                  <a:effectLst>
                    <a:outerShdw blurRad="38100" dist="38100" dir="2700000" algn="tl">
                      <a:srgbClr val="000000">
                        <a:alpha val="43137"/>
                      </a:srgbClr>
                    </a:outerShdw>
                  </a:effectLst>
                  <a:latin typeface="Arial" pitchFamily="34" charset="0"/>
                  <a:ea typeface="+mn-ea"/>
                  <a:cs typeface="Arial" pitchFamily="34" charset="0"/>
                </a:rPr>
                <a:t>Fusiform</a:t>
              </a:r>
              <a:endParaRPr lang="en-GB" sz="1400">
                <a:effectLst>
                  <a:outerShdw blurRad="38100" dist="38100" dir="2700000" algn="tl">
                    <a:srgbClr val="000000">
                      <a:alpha val="43137"/>
                    </a:srgbClr>
                  </a:outerShdw>
                </a:effectLst>
                <a:latin typeface="Arial" pitchFamily="34" charset="0"/>
                <a:ea typeface="+mn-ea"/>
                <a:cs typeface="Arial" pitchFamily="34" charset="0"/>
              </a:endParaRPr>
            </a:p>
            <a:p>
              <a:pPr>
                <a:tabLst>
                  <a:tab pos="234950" algn="l"/>
                  <a:tab pos="450850" algn="l"/>
                  <a:tab pos="630238" algn="l"/>
                  <a:tab pos="809625" algn="l"/>
                  <a:tab pos="990600" algn="l"/>
                  <a:tab pos="1169988" algn="l"/>
                  <a:tab pos="1349375" algn="l"/>
                  <a:tab pos="1530350" algn="l"/>
                </a:tabLst>
                <a:defRPr/>
              </a:pPr>
              <a:endParaRPr lang="en-GB" sz="1400">
                <a:effectLst>
                  <a:outerShdw blurRad="38100" dist="38100" dir="2700000" algn="tl">
                    <a:srgbClr val="000000">
                      <a:alpha val="43137"/>
                    </a:srgbClr>
                  </a:outerShdw>
                </a:effectLst>
                <a:latin typeface="Times New Roman" pitchFamily="18" charset="0"/>
                <a:ea typeface="+mn-ea"/>
                <a:cs typeface="Times New Roman" pitchFamily="18" charset="0"/>
              </a:endParaRPr>
            </a:p>
          </p:txBody>
        </p:sp>
        <p:sp>
          <p:nvSpPr>
            <p:cNvPr id="173" name="Rectangle 52"/>
            <p:cNvSpPr>
              <a:spLocks noChangeArrowheads="1"/>
            </p:cNvSpPr>
            <p:nvPr/>
          </p:nvSpPr>
          <p:spPr bwMode="auto">
            <a:xfrm>
              <a:off x="6684963" y="2584630"/>
              <a:ext cx="2111375" cy="450812"/>
            </a:xfrm>
            <a:prstGeom prst="rect">
              <a:avLst/>
            </a:prstGeom>
            <a:noFill/>
            <a:ln w="7">
              <a:solidFill>
                <a:srgbClr val="A0A0A0"/>
              </a:solidFill>
              <a:miter lim="800000"/>
              <a:headEnd type="none" w="sm" len="sm"/>
              <a:tailEnd type="none" w="sm" len="sm"/>
            </a:ln>
            <a:effectLst/>
          </p:spPr>
          <p:txBody>
            <a:bodyPr wrap="none"/>
            <a:lstStyle/>
            <a:p>
              <a:pPr>
                <a:defRPr/>
              </a:pPr>
              <a:endParaRPr lang="en-US">
                <a:effectLst>
                  <a:outerShdw blurRad="38100" dist="38100" dir="2700000" algn="tl">
                    <a:srgbClr val="000000">
                      <a:alpha val="43137"/>
                    </a:srgbClr>
                  </a:outerShdw>
                </a:effectLst>
                <a:latin typeface="Times New Roman" pitchFamily="18" charset="0"/>
                <a:ea typeface="+mn-ea"/>
                <a:cs typeface="Times New Roman" pitchFamily="18" charset="0"/>
              </a:endParaRPr>
            </a:p>
          </p:txBody>
        </p:sp>
        <p:sp>
          <p:nvSpPr>
            <p:cNvPr id="17442" name="Rectangle 54"/>
            <p:cNvSpPr>
              <a:spLocks noChangeArrowheads="1"/>
            </p:cNvSpPr>
            <p:nvPr/>
          </p:nvSpPr>
          <p:spPr bwMode="auto">
            <a:xfrm>
              <a:off x="347230" y="3035768"/>
              <a:ext cx="2112385" cy="451799"/>
            </a:xfrm>
            <a:prstGeom prst="rect">
              <a:avLst/>
            </a:prstGeom>
            <a:solidFill>
              <a:srgbClr val="99330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lstStyle/>
            <a:p>
              <a:endParaRPr lang="en-US"/>
            </a:p>
          </p:txBody>
        </p:sp>
        <p:sp>
          <p:nvSpPr>
            <p:cNvPr id="170" name="Rectangle 56"/>
            <p:cNvSpPr>
              <a:spLocks noChangeArrowheads="1"/>
            </p:cNvSpPr>
            <p:nvPr/>
          </p:nvSpPr>
          <p:spPr bwMode="auto">
            <a:xfrm>
              <a:off x="431800" y="3035442"/>
              <a:ext cx="1943100" cy="452400"/>
            </a:xfrm>
            <a:prstGeom prst="rect">
              <a:avLst/>
            </a:prstGeom>
            <a:solidFill>
              <a:srgbClr val="993300"/>
            </a:solidFill>
            <a:ln w="12700">
              <a:noFill/>
              <a:miter lim="800000"/>
              <a:headEnd type="none" w="sm" len="sm"/>
              <a:tailEnd type="none" w="sm" len="sm"/>
            </a:ln>
            <a:effectLst/>
          </p:spPr>
          <p:txBody>
            <a:bodyPr/>
            <a:lstStyle/>
            <a:p>
              <a:pPr algn="just" eaLnBrk="1" hangingPunct="1">
                <a:tabLst>
                  <a:tab pos="234950" algn="l"/>
                  <a:tab pos="450850" algn="l"/>
                  <a:tab pos="630238" algn="l"/>
                  <a:tab pos="809625" algn="l"/>
                  <a:tab pos="990600" algn="l"/>
                  <a:tab pos="1169988" algn="l"/>
                  <a:tab pos="1349375" algn="l"/>
                  <a:tab pos="1530350" algn="l"/>
                </a:tabLst>
                <a:defRPr/>
              </a:pPr>
              <a:r>
                <a:rPr lang="en-GB" sz="1400" b="1">
                  <a:solidFill>
                    <a:srgbClr val="FFFF00"/>
                  </a:solidFill>
                  <a:effectLst>
                    <a:outerShdw blurRad="38100" dist="38100" dir="2700000" algn="tl">
                      <a:srgbClr val="000000"/>
                    </a:outerShdw>
                  </a:effectLst>
                  <a:latin typeface="Arial" pitchFamily="34" charset="0"/>
                  <a:ea typeface="+mn-ea"/>
                  <a:cs typeface="Arial" pitchFamily="34" charset="0"/>
                </a:rPr>
                <a:t>Diameter</a:t>
              </a:r>
              <a:endParaRPr lang="en-GB" sz="1400">
                <a:effectLst>
                  <a:outerShdw blurRad="38100" dist="38100" dir="2700000" algn="tl">
                    <a:srgbClr val="000000"/>
                  </a:outerShdw>
                </a:effectLst>
                <a:latin typeface="Arial" pitchFamily="34" charset="0"/>
                <a:ea typeface="+mn-ea"/>
                <a:cs typeface="Arial" pitchFamily="34" charset="0"/>
              </a:endParaRPr>
            </a:p>
            <a:p>
              <a:pPr algn="just">
                <a:tabLst>
                  <a:tab pos="234950" algn="l"/>
                  <a:tab pos="450850" algn="l"/>
                  <a:tab pos="630238" algn="l"/>
                  <a:tab pos="809625" algn="l"/>
                  <a:tab pos="990600" algn="l"/>
                  <a:tab pos="1169988" algn="l"/>
                  <a:tab pos="1349375" algn="l"/>
                  <a:tab pos="1530350" algn="l"/>
                </a:tabLst>
                <a:defRPr/>
              </a:pPr>
              <a:endParaRPr lang="en-GB" sz="1400">
                <a:effectLst>
                  <a:outerShdw blurRad="38100" dist="38100" dir="2700000" algn="tl">
                    <a:srgbClr val="000000"/>
                  </a:outerShdw>
                </a:effectLst>
                <a:latin typeface="Times New Roman" pitchFamily="18" charset="0"/>
                <a:ea typeface="+mn-ea"/>
                <a:cs typeface="Times New Roman" pitchFamily="18" charset="0"/>
              </a:endParaRPr>
            </a:p>
          </p:txBody>
        </p:sp>
        <p:sp>
          <p:nvSpPr>
            <p:cNvPr id="17444" name="Rectangle 57"/>
            <p:cNvSpPr>
              <a:spLocks noChangeArrowheads="1"/>
            </p:cNvSpPr>
            <p:nvPr/>
          </p:nvSpPr>
          <p:spPr bwMode="auto">
            <a:xfrm>
              <a:off x="347230" y="3035768"/>
              <a:ext cx="2112385" cy="451799"/>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166" name="Rectangle 59"/>
            <p:cNvSpPr>
              <a:spLocks noChangeArrowheads="1"/>
            </p:cNvSpPr>
            <p:nvPr/>
          </p:nvSpPr>
          <p:spPr bwMode="auto">
            <a:xfrm>
              <a:off x="2544763" y="3035442"/>
              <a:ext cx="1943100" cy="452400"/>
            </a:xfrm>
            <a:prstGeom prst="rect">
              <a:avLst/>
            </a:prstGeom>
            <a:noFill/>
            <a:ln w="12700">
              <a:noFill/>
              <a:miter lim="800000"/>
              <a:headEnd type="none" w="sm" len="sm"/>
              <a:tailEnd type="none" w="sm" len="sm"/>
            </a:ln>
            <a:effectLst/>
          </p:spPr>
          <p:txBody>
            <a:bodyPr/>
            <a:lstStyle/>
            <a:p>
              <a:pPr eaLnBrk="1" hangingPunct="1">
                <a:tabLst>
                  <a:tab pos="234950" algn="l"/>
                  <a:tab pos="450850" algn="l"/>
                  <a:tab pos="630238" algn="l"/>
                  <a:tab pos="809625" algn="l"/>
                  <a:tab pos="990600" algn="l"/>
                  <a:tab pos="1169988" algn="l"/>
                  <a:tab pos="1349375" algn="l"/>
                  <a:tab pos="1530350" algn="l"/>
                </a:tabLst>
                <a:defRPr/>
              </a:pPr>
              <a:r>
                <a:rPr lang="en-GB" sz="1400">
                  <a:solidFill>
                    <a:srgbClr val="FFFFFF"/>
                  </a:solidFill>
                  <a:effectLst>
                    <a:outerShdw blurRad="38100" dist="38100" dir="2700000" algn="tl">
                      <a:srgbClr val="000000">
                        <a:alpha val="43137"/>
                      </a:srgbClr>
                    </a:outerShdw>
                  </a:effectLst>
                  <a:latin typeface="Arial" pitchFamily="34" charset="0"/>
                  <a:ea typeface="+mn-ea"/>
                  <a:cs typeface="Arial" pitchFamily="34" charset="0"/>
                </a:rPr>
                <a:t>Largest</a:t>
              </a:r>
              <a:endParaRPr lang="en-GB" sz="1400">
                <a:effectLst>
                  <a:outerShdw blurRad="38100" dist="38100" dir="2700000" algn="tl">
                    <a:srgbClr val="000000">
                      <a:alpha val="43137"/>
                    </a:srgbClr>
                  </a:outerShdw>
                </a:effectLst>
                <a:latin typeface="Arial" pitchFamily="34" charset="0"/>
                <a:ea typeface="+mn-ea"/>
                <a:cs typeface="Arial" pitchFamily="34" charset="0"/>
              </a:endParaRPr>
            </a:p>
            <a:p>
              <a:pPr>
                <a:tabLst>
                  <a:tab pos="234950" algn="l"/>
                  <a:tab pos="450850" algn="l"/>
                  <a:tab pos="630238" algn="l"/>
                  <a:tab pos="809625" algn="l"/>
                  <a:tab pos="990600" algn="l"/>
                  <a:tab pos="1169988" algn="l"/>
                  <a:tab pos="1349375" algn="l"/>
                  <a:tab pos="1530350" algn="l"/>
                </a:tabLst>
                <a:defRPr/>
              </a:pPr>
              <a:endParaRPr lang="en-GB" sz="1400">
                <a:effectLst>
                  <a:outerShdw blurRad="38100" dist="38100" dir="2700000" algn="tl">
                    <a:srgbClr val="000000">
                      <a:alpha val="43137"/>
                    </a:srgbClr>
                  </a:outerShdw>
                </a:effectLst>
                <a:latin typeface="Times New Roman" pitchFamily="18" charset="0"/>
                <a:ea typeface="+mn-ea"/>
                <a:cs typeface="Times New Roman" pitchFamily="18" charset="0"/>
              </a:endParaRPr>
            </a:p>
          </p:txBody>
        </p:sp>
        <p:sp>
          <p:nvSpPr>
            <p:cNvPr id="167" name="Rectangle 60"/>
            <p:cNvSpPr>
              <a:spLocks noChangeArrowheads="1"/>
            </p:cNvSpPr>
            <p:nvPr/>
          </p:nvSpPr>
          <p:spPr bwMode="auto">
            <a:xfrm>
              <a:off x="2459038" y="3035442"/>
              <a:ext cx="2112962" cy="452400"/>
            </a:xfrm>
            <a:prstGeom prst="rect">
              <a:avLst/>
            </a:prstGeom>
            <a:noFill/>
            <a:ln w="7">
              <a:solidFill>
                <a:srgbClr val="A0A0A0"/>
              </a:solidFill>
              <a:miter lim="800000"/>
              <a:headEnd type="none" w="sm" len="sm"/>
              <a:tailEnd type="none" w="sm" len="sm"/>
            </a:ln>
            <a:effectLst/>
          </p:spPr>
          <p:txBody>
            <a:bodyPr wrap="none"/>
            <a:lstStyle/>
            <a:p>
              <a:pPr>
                <a:defRPr/>
              </a:pPr>
              <a:endParaRPr lang="en-US">
                <a:effectLst>
                  <a:outerShdw blurRad="38100" dist="38100" dir="2700000" algn="tl">
                    <a:srgbClr val="000000">
                      <a:alpha val="43137"/>
                    </a:srgbClr>
                  </a:outerShdw>
                </a:effectLst>
                <a:latin typeface="Times New Roman" pitchFamily="18" charset="0"/>
                <a:ea typeface="+mn-ea"/>
                <a:cs typeface="Times New Roman" pitchFamily="18" charset="0"/>
              </a:endParaRPr>
            </a:p>
          </p:txBody>
        </p:sp>
        <p:sp>
          <p:nvSpPr>
            <p:cNvPr id="164" name="Rectangle 62"/>
            <p:cNvSpPr>
              <a:spLocks noChangeArrowheads="1"/>
            </p:cNvSpPr>
            <p:nvPr/>
          </p:nvSpPr>
          <p:spPr bwMode="auto">
            <a:xfrm>
              <a:off x="4656138" y="3035442"/>
              <a:ext cx="1943100" cy="452400"/>
            </a:xfrm>
            <a:prstGeom prst="rect">
              <a:avLst/>
            </a:prstGeom>
            <a:noFill/>
            <a:ln w="12700">
              <a:noFill/>
              <a:miter lim="800000"/>
              <a:headEnd type="none" w="sm" len="sm"/>
              <a:tailEnd type="none" w="sm" len="sm"/>
            </a:ln>
            <a:effectLst/>
          </p:spPr>
          <p:txBody>
            <a:bodyPr/>
            <a:lstStyle/>
            <a:p>
              <a:pPr eaLnBrk="1" hangingPunct="1">
                <a:tabLst>
                  <a:tab pos="234950" algn="l"/>
                  <a:tab pos="450850" algn="l"/>
                  <a:tab pos="630238" algn="l"/>
                  <a:tab pos="809625" algn="l"/>
                  <a:tab pos="990600" algn="l"/>
                  <a:tab pos="1169988" algn="l"/>
                  <a:tab pos="1349375" algn="l"/>
                  <a:tab pos="1530350" algn="l"/>
                </a:tabLst>
                <a:defRPr/>
              </a:pPr>
              <a:r>
                <a:rPr lang="en-GB" sz="1400">
                  <a:solidFill>
                    <a:srgbClr val="FFFFFF"/>
                  </a:solidFill>
                  <a:effectLst>
                    <a:outerShdw blurRad="38100" dist="38100" dir="2700000" algn="tl">
                      <a:srgbClr val="000000">
                        <a:alpha val="43137"/>
                      </a:srgbClr>
                    </a:outerShdw>
                  </a:effectLst>
                  <a:latin typeface="Arial" pitchFamily="34" charset="0"/>
                  <a:ea typeface="+mn-ea"/>
                  <a:cs typeface="Arial" pitchFamily="34" charset="0"/>
                </a:rPr>
                <a:t>Medium-sized</a:t>
              </a:r>
              <a:endParaRPr lang="en-GB" sz="1400">
                <a:effectLst>
                  <a:outerShdw blurRad="38100" dist="38100" dir="2700000" algn="tl">
                    <a:srgbClr val="000000">
                      <a:alpha val="43137"/>
                    </a:srgbClr>
                  </a:outerShdw>
                </a:effectLst>
                <a:latin typeface="Arial" pitchFamily="34" charset="0"/>
                <a:ea typeface="+mn-ea"/>
                <a:cs typeface="Arial" pitchFamily="34" charset="0"/>
              </a:endParaRPr>
            </a:p>
            <a:p>
              <a:pPr>
                <a:tabLst>
                  <a:tab pos="234950" algn="l"/>
                  <a:tab pos="450850" algn="l"/>
                  <a:tab pos="630238" algn="l"/>
                  <a:tab pos="809625" algn="l"/>
                  <a:tab pos="990600" algn="l"/>
                  <a:tab pos="1169988" algn="l"/>
                  <a:tab pos="1349375" algn="l"/>
                  <a:tab pos="1530350" algn="l"/>
                </a:tabLst>
                <a:defRPr/>
              </a:pPr>
              <a:endParaRPr lang="en-GB" sz="1400">
                <a:effectLst>
                  <a:outerShdw blurRad="38100" dist="38100" dir="2700000" algn="tl">
                    <a:srgbClr val="000000">
                      <a:alpha val="43137"/>
                    </a:srgbClr>
                  </a:outerShdw>
                </a:effectLst>
                <a:latin typeface="Times New Roman" pitchFamily="18" charset="0"/>
                <a:ea typeface="+mn-ea"/>
                <a:cs typeface="Times New Roman" pitchFamily="18" charset="0"/>
              </a:endParaRPr>
            </a:p>
          </p:txBody>
        </p:sp>
        <p:sp>
          <p:nvSpPr>
            <p:cNvPr id="165" name="Rectangle 63"/>
            <p:cNvSpPr>
              <a:spLocks noChangeArrowheads="1"/>
            </p:cNvSpPr>
            <p:nvPr/>
          </p:nvSpPr>
          <p:spPr bwMode="auto">
            <a:xfrm>
              <a:off x="4572000" y="3035442"/>
              <a:ext cx="2112963" cy="452400"/>
            </a:xfrm>
            <a:prstGeom prst="rect">
              <a:avLst/>
            </a:prstGeom>
            <a:noFill/>
            <a:ln w="7">
              <a:solidFill>
                <a:srgbClr val="A0A0A0"/>
              </a:solidFill>
              <a:miter lim="800000"/>
              <a:headEnd type="none" w="sm" len="sm"/>
              <a:tailEnd type="none" w="sm" len="sm"/>
            </a:ln>
            <a:effectLst/>
          </p:spPr>
          <p:txBody>
            <a:bodyPr wrap="none"/>
            <a:lstStyle/>
            <a:p>
              <a:pPr>
                <a:defRPr/>
              </a:pPr>
              <a:endParaRPr lang="en-US">
                <a:effectLst>
                  <a:outerShdw blurRad="38100" dist="38100" dir="2700000" algn="tl">
                    <a:srgbClr val="000000">
                      <a:alpha val="43137"/>
                    </a:srgbClr>
                  </a:outerShdw>
                </a:effectLst>
                <a:latin typeface="Times New Roman" pitchFamily="18" charset="0"/>
                <a:ea typeface="+mn-ea"/>
                <a:cs typeface="Times New Roman" pitchFamily="18" charset="0"/>
              </a:endParaRPr>
            </a:p>
          </p:txBody>
        </p:sp>
        <p:sp>
          <p:nvSpPr>
            <p:cNvPr id="162" name="Rectangle 65"/>
            <p:cNvSpPr>
              <a:spLocks noChangeArrowheads="1"/>
            </p:cNvSpPr>
            <p:nvPr/>
          </p:nvSpPr>
          <p:spPr bwMode="auto">
            <a:xfrm>
              <a:off x="6769100" y="3035442"/>
              <a:ext cx="1943100" cy="452400"/>
            </a:xfrm>
            <a:prstGeom prst="rect">
              <a:avLst/>
            </a:prstGeom>
            <a:noFill/>
            <a:ln w="12700">
              <a:noFill/>
              <a:miter lim="800000"/>
              <a:headEnd type="none" w="sm" len="sm"/>
              <a:tailEnd type="none" w="sm" len="sm"/>
            </a:ln>
            <a:effectLst/>
          </p:spPr>
          <p:txBody>
            <a:bodyPr/>
            <a:lstStyle/>
            <a:p>
              <a:pPr eaLnBrk="1" hangingPunct="1">
                <a:tabLst>
                  <a:tab pos="234950" algn="l"/>
                  <a:tab pos="450850" algn="l"/>
                  <a:tab pos="630238" algn="l"/>
                  <a:tab pos="809625" algn="l"/>
                  <a:tab pos="990600" algn="l"/>
                  <a:tab pos="1169988" algn="l"/>
                  <a:tab pos="1349375" algn="l"/>
                  <a:tab pos="1530350" algn="l"/>
                </a:tabLst>
                <a:defRPr/>
              </a:pPr>
              <a:r>
                <a:rPr lang="en-GB" sz="1400">
                  <a:solidFill>
                    <a:srgbClr val="FFFFFF"/>
                  </a:solidFill>
                  <a:effectLst>
                    <a:outerShdw blurRad="38100" dist="38100" dir="2700000" algn="tl">
                      <a:srgbClr val="000000">
                        <a:alpha val="43137"/>
                      </a:srgbClr>
                    </a:outerShdw>
                  </a:effectLst>
                  <a:latin typeface="Arial" pitchFamily="34" charset="0"/>
                  <a:ea typeface="+mn-ea"/>
                  <a:cs typeface="Arial" pitchFamily="34" charset="0"/>
                </a:rPr>
                <a:t>Smallest</a:t>
              </a:r>
              <a:endParaRPr lang="en-GB" sz="1400">
                <a:effectLst>
                  <a:outerShdw blurRad="38100" dist="38100" dir="2700000" algn="tl">
                    <a:srgbClr val="000000">
                      <a:alpha val="43137"/>
                    </a:srgbClr>
                  </a:outerShdw>
                </a:effectLst>
                <a:latin typeface="Arial" pitchFamily="34" charset="0"/>
                <a:ea typeface="+mn-ea"/>
                <a:cs typeface="Arial" pitchFamily="34" charset="0"/>
              </a:endParaRPr>
            </a:p>
            <a:p>
              <a:pPr>
                <a:tabLst>
                  <a:tab pos="234950" algn="l"/>
                  <a:tab pos="450850" algn="l"/>
                  <a:tab pos="630238" algn="l"/>
                  <a:tab pos="809625" algn="l"/>
                  <a:tab pos="990600" algn="l"/>
                  <a:tab pos="1169988" algn="l"/>
                  <a:tab pos="1349375" algn="l"/>
                  <a:tab pos="1530350" algn="l"/>
                </a:tabLst>
                <a:defRPr/>
              </a:pPr>
              <a:endParaRPr lang="en-GB" sz="1400">
                <a:effectLst>
                  <a:outerShdw blurRad="38100" dist="38100" dir="2700000" algn="tl">
                    <a:srgbClr val="000000">
                      <a:alpha val="43137"/>
                    </a:srgbClr>
                  </a:outerShdw>
                </a:effectLst>
                <a:latin typeface="Times New Roman" pitchFamily="18" charset="0"/>
                <a:ea typeface="+mn-ea"/>
                <a:cs typeface="Times New Roman" pitchFamily="18" charset="0"/>
              </a:endParaRPr>
            </a:p>
          </p:txBody>
        </p:sp>
        <p:sp>
          <p:nvSpPr>
            <p:cNvPr id="163" name="Rectangle 66"/>
            <p:cNvSpPr>
              <a:spLocks noChangeArrowheads="1"/>
            </p:cNvSpPr>
            <p:nvPr/>
          </p:nvSpPr>
          <p:spPr bwMode="auto">
            <a:xfrm>
              <a:off x="6684963" y="3035442"/>
              <a:ext cx="2111375" cy="452400"/>
            </a:xfrm>
            <a:prstGeom prst="rect">
              <a:avLst/>
            </a:prstGeom>
            <a:noFill/>
            <a:ln w="7">
              <a:solidFill>
                <a:srgbClr val="A0A0A0"/>
              </a:solidFill>
              <a:miter lim="800000"/>
              <a:headEnd type="none" w="sm" len="sm"/>
              <a:tailEnd type="none" w="sm" len="sm"/>
            </a:ln>
            <a:effectLst/>
          </p:spPr>
          <p:txBody>
            <a:bodyPr wrap="none"/>
            <a:lstStyle/>
            <a:p>
              <a:pPr>
                <a:defRPr/>
              </a:pPr>
              <a:endParaRPr lang="en-US">
                <a:effectLst>
                  <a:outerShdw blurRad="38100" dist="38100" dir="2700000" algn="tl">
                    <a:srgbClr val="000000">
                      <a:alpha val="43137"/>
                    </a:srgbClr>
                  </a:outerShdw>
                </a:effectLst>
                <a:latin typeface="Times New Roman" pitchFamily="18" charset="0"/>
                <a:ea typeface="+mn-ea"/>
                <a:cs typeface="Times New Roman" pitchFamily="18" charset="0"/>
              </a:endParaRPr>
            </a:p>
          </p:txBody>
        </p:sp>
        <p:sp>
          <p:nvSpPr>
            <p:cNvPr id="17451" name="Rectangle 68"/>
            <p:cNvSpPr>
              <a:spLocks noChangeArrowheads="1"/>
            </p:cNvSpPr>
            <p:nvPr/>
          </p:nvSpPr>
          <p:spPr bwMode="auto">
            <a:xfrm>
              <a:off x="347230" y="3487567"/>
              <a:ext cx="2112385" cy="451799"/>
            </a:xfrm>
            <a:prstGeom prst="rect">
              <a:avLst/>
            </a:prstGeom>
            <a:solidFill>
              <a:srgbClr val="99330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lstStyle/>
            <a:p>
              <a:endParaRPr lang="en-US"/>
            </a:p>
          </p:txBody>
        </p:sp>
        <p:sp>
          <p:nvSpPr>
            <p:cNvPr id="160" name="Rectangle 70"/>
            <p:cNvSpPr>
              <a:spLocks noChangeArrowheads="1"/>
            </p:cNvSpPr>
            <p:nvPr/>
          </p:nvSpPr>
          <p:spPr bwMode="auto">
            <a:xfrm>
              <a:off x="431800" y="3487842"/>
              <a:ext cx="1943100" cy="450812"/>
            </a:xfrm>
            <a:prstGeom prst="rect">
              <a:avLst/>
            </a:prstGeom>
            <a:solidFill>
              <a:srgbClr val="993300"/>
            </a:solidFill>
            <a:ln w="12700">
              <a:noFill/>
              <a:miter lim="800000"/>
              <a:headEnd type="none" w="sm" len="sm"/>
              <a:tailEnd type="none" w="sm" len="sm"/>
            </a:ln>
            <a:effectLst/>
          </p:spPr>
          <p:txBody>
            <a:bodyPr/>
            <a:lstStyle/>
            <a:p>
              <a:pPr algn="just" eaLnBrk="1" hangingPunct="1">
                <a:tabLst>
                  <a:tab pos="234950" algn="l"/>
                  <a:tab pos="450850" algn="l"/>
                  <a:tab pos="630238" algn="l"/>
                  <a:tab pos="809625" algn="l"/>
                  <a:tab pos="990600" algn="l"/>
                  <a:tab pos="1169988" algn="l"/>
                  <a:tab pos="1349375" algn="l"/>
                  <a:tab pos="1530350" algn="l"/>
                </a:tabLst>
                <a:defRPr/>
              </a:pPr>
              <a:r>
                <a:rPr lang="en-GB" sz="1400" b="1">
                  <a:solidFill>
                    <a:srgbClr val="FFFF00"/>
                  </a:solidFill>
                  <a:effectLst>
                    <a:outerShdw blurRad="38100" dist="38100" dir="2700000" algn="tl">
                      <a:srgbClr val="000000"/>
                    </a:outerShdw>
                  </a:effectLst>
                  <a:latin typeface="Arial" pitchFamily="34" charset="0"/>
                  <a:ea typeface="+mn-ea"/>
                  <a:cs typeface="Arial" pitchFamily="34" charset="0"/>
                </a:rPr>
                <a:t>Branching</a:t>
              </a:r>
              <a:endParaRPr lang="en-GB" sz="1400">
                <a:effectLst>
                  <a:outerShdw blurRad="38100" dist="38100" dir="2700000" algn="tl">
                    <a:srgbClr val="000000"/>
                  </a:outerShdw>
                </a:effectLst>
                <a:latin typeface="Arial" pitchFamily="34" charset="0"/>
                <a:ea typeface="+mn-ea"/>
                <a:cs typeface="Arial" pitchFamily="34" charset="0"/>
              </a:endParaRPr>
            </a:p>
            <a:p>
              <a:pPr algn="just">
                <a:tabLst>
                  <a:tab pos="234950" algn="l"/>
                  <a:tab pos="450850" algn="l"/>
                  <a:tab pos="630238" algn="l"/>
                  <a:tab pos="809625" algn="l"/>
                  <a:tab pos="990600" algn="l"/>
                  <a:tab pos="1169988" algn="l"/>
                  <a:tab pos="1349375" algn="l"/>
                  <a:tab pos="1530350" algn="l"/>
                </a:tabLst>
                <a:defRPr/>
              </a:pPr>
              <a:endParaRPr lang="en-GB" sz="1400">
                <a:effectLst>
                  <a:outerShdw blurRad="38100" dist="38100" dir="2700000" algn="tl">
                    <a:srgbClr val="000000"/>
                  </a:outerShdw>
                </a:effectLst>
                <a:latin typeface="Times New Roman" pitchFamily="18" charset="0"/>
                <a:ea typeface="+mn-ea"/>
                <a:cs typeface="Times New Roman" pitchFamily="18" charset="0"/>
              </a:endParaRPr>
            </a:p>
          </p:txBody>
        </p:sp>
        <p:sp>
          <p:nvSpPr>
            <p:cNvPr id="17453" name="Rectangle 71"/>
            <p:cNvSpPr>
              <a:spLocks noChangeArrowheads="1"/>
            </p:cNvSpPr>
            <p:nvPr/>
          </p:nvSpPr>
          <p:spPr bwMode="auto">
            <a:xfrm>
              <a:off x="347230" y="3487567"/>
              <a:ext cx="2112385" cy="451799"/>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156" name="Rectangle 73"/>
            <p:cNvSpPr>
              <a:spLocks noChangeArrowheads="1"/>
            </p:cNvSpPr>
            <p:nvPr/>
          </p:nvSpPr>
          <p:spPr bwMode="auto">
            <a:xfrm>
              <a:off x="2544763" y="3487842"/>
              <a:ext cx="1943100" cy="450812"/>
            </a:xfrm>
            <a:prstGeom prst="rect">
              <a:avLst/>
            </a:prstGeom>
            <a:noFill/>
            <a:ln w="12700">
              <a:noFill/>
              <a:miter lim="800000"/>
              <a:headEnd type="none" w="sm" len="sm"/>
              <a:tailEnd type="none" w="sm" len="sm"/>
            </a:ln>
            <a:effectLst/>
          </p:spPr>
          <p:txBody>
            <a:bodyPr/>
            <a:lstStyle/>
            <a:p>
              <a:pPr eaLnBrk="1" hangingPunct="1">
                <a:tabLst>
                  <a:tab pos="234950" algn="l"/>
                  <a:tab pos="450850" algn="l"/>
                  <a:tab pos="630238" algn="l"/>
                  <a:tab pos="809625" algn="l"/>
                  <a:tab pos="990600" algn="l"/>
                  <a:tab pos="1169988" algn="l"/>
                  <a:tab pos="1349375" algn="l"/>
                  <a:tab pos="1530350" algn="l"/>
                </a:tabLst>
                <a:defRPr/>
              </a:pPr>
              <a:r>
                <a:rPr lang="en-GB" sz="1400">
                  <a:solidFill>
                    <a:srgbClr val="FFFFFF"/>
                  </a:solidFill>
                  <a:effectLst>
                    <a:outerShdw blurRad="38100" dist="38100" dir="2700000" algn="tl">
                      <a:srgbClr val="000000">
                        <a:alpha val="43137"/>
                      </a:srgbClr>
                    </a:outerShdw>
                  </a:effectLst>
                  <a:latin typeface="Arial" pitchFamily="34" charset="0"/>
                  <a:ea typeface="+mn-ea"/>
                  <a:cs typeface="Arial" pitchFamily="34" charset="0"/>
                </a:rPr>
                <a:t>Non-branched</a:t>
              </a:r>
              <a:endParaRPr lang="en-GB" sz="1400">
                <a:effectLst>
                  <a:outerShdw blurRad="38100" dist="38100" dir="2700000" algn="tl">
                    <a:srgbClr val="000000">
                      <a:alpha val="43137"/>
                    </a:srgbClr>
                  </a:outerShdw>
                </a:effectLst>
                <a:latin typeface="Arial" pitchFamily="34" charset="0"/>
                <a:ea typeface="+mn-ea"/>
                <a:cs typeface="Arial" pitchFamily="34" charset="0"/>
              </a:endParaRPr>
            </a:p>
            <a:p>
              <a:pPr>
                <a:tabLst>
                  <a:tab pos="234950" algn="l"/>
                  <a:tab pos="450850" algn="l"/>
                  <a:tab pos="630238" algn="l"/>
                  <a:tab pos="809625" algn="l"/>
                  <a:tab pos="990600" algn="l"/>
                  <a:tab pos="1169988" algn="l"/>
                  <a:tab pos="1349375" algn="l"/>
                  <a:tab pos="1530350" algn="l"/>
                </a:tabLst>
                <a:defRPr/>
              </a:pPr>
              <a:endParaRPr lang="en-GB" sz="1400">
                <a:effectLst>
                  <a:outerShdw blurRad="38100" dist="38100" dir="2700000" algn="tl">
                    <a:srgbClr val="000000">
                      <a:alpha val="43137"/>
                    </a:srgbClr>
                  </a:outerShdw>
                </a:effectLst>
                <a:latin typeface="Times New Roman" pitchFamily="18" charset="0"/>
                <a:ea typeface="+mn-ea"/>
                <a:cs typeface="Times New Roman" pitchFamily="18" charset="0"/>
              </a:endParaRPr>
            </a:p>
          </p:txBody>
        </p:sp>
        <p:sp>
          <p:nvSpPr>
            <p:cNvPr id="157" name="Rectangle 74"/>
            <p:cNvSpPr>
              <a:spLocks noChangeArrowheads="1"/>
            </p:cNvSpPr>
            <p:nvPr/>
          </p:nvSpPr>
          <p:spPr bwMode="auto">
            <a:xfrm>
              <a:off x="2459038" y="3487842"/>
              <a:ext cx="2112962" cy="450812"/>
            </a:xfrm>
            <a:prstGeom prst="rect">
              <a:avLst/>
            </a:prstGeom>
            <a:noFill/>
            <a:ln w="7">
              <a:solidFill>
                <a:srgbClr val="A0A0A0"/>
              </a:solidFill>
              <a:miter lim="800000"/>
              <a:headEnd type="none" w="sm" len="sm"/>
              <a:tailEnd type="none" w="sm" len="sm"/>
            </a:ln>
            <a:effectLst/>
          </p:spPr>
          <p:txBody>
            <a:bodyPr wrap="none"/>
            <a:lstStyle/>
            <a:p>
              <a:pPr>
                <a:defRPr/>
              </a:pPr>
              <a:endParaRPr lang="en-US">
                <a:effectLst>
                  <a:outerShdw blurRad="38100" dist="38100" dir="2700000" algn="tl">
                    <a:srgbClr val="000000">
                      <a:alpha val="43137"/>
                    </a:srgbClr>
                  </a:outerShdw>
                </a:effectLst>
                <a:latin typeface="Times New Roman" pitchFamily="18" charset="0"/>
                <a:ea typeface="+mn-ea"/>
                <a:cs typeface="Times New Roman" pitchFamily="18" charset="0"/>
              </a:endParaRPr>
            </a:p>
          </p:txBody>
        </p:sp>
        <p:sp>
          <p:nvSpPr>
            <p:cNvPr id="154" name="Rectangle 76"/>
            <p:cNvSpPr>
              <a:spLocks noChangeArrowheads="1"/>
            </p:cNvSpPr>
            <p:nvPr/>
          </p:nvSpPr>
          <p:spPr bwMode="auto">
            <a:xfrm>
              <a:off x="4656138" y="3487842"/>
              <a:ext cx="1943100" cy="450812"/>
            </a:xfrm>
            <a:prstGeom prst="rect">
              <a:avLst/>
            </a:prstGeom>
            <a:noFill/>
            <a:ln w="12700">
              <a:noFill/>
              <a:miter lim="800000"/>
              <a:headEnd type="none" w="sm" len="sm"/>
              <a:tailEnd type="none" w="sm" len="sm"/>
            </a:ln>
            <a:effectLst/>
          </p:spPr>
          <p:txBody>
            <a:bodyPr/>
            <a:lstStyle/>
            <a:p>
              <a:pPr eaLnBrk="1" hangingPunct="1">
                <a:tabLst>
                  <a:tab pos="234950" algn="l"/>
                  <a:tab pos="450850" algn="l"/>
                  <a:tab pos="630238" algn="l"/>
                  <a:tab pos="809625" algn="l"/>
                  <a:tab pos="990600" algn="l"/>
                  <a:tab pos="1169988" algn="l"/>
                  <a:tab pos="1349375" algn="l"/>
                  <a:tab pos="1530350" algn="l"/>
                </a:tabLst>
                <a:defRPr/>
              </a:pPr>
              <a:r>
                <a:rPr lang="en-GB" sz="1400">
                  <a:solidFill>
                    <a:srgbClr val="FFFFFF"/>
                  </a:solidFill>
                  <a:effectLst>
                    <a:outerShdw blurRad="38100" dist="38100" dir="2700000" algn="tl">
                      <a:srgbClr val="000000">
                        <a:alpha val="43137"/>
                      </a:srgbClr>
                    </a:outerShdw>
                  </a:effectLst>
                  <a:latin typeface="Arial" pitchFamily="34" charset="0"/>
                  <a:ea typeface="+mn-ea"/>
                  <a:cs typeface="Arial" pitchFamily="34" charset="0"/>
                </a:rPr>
                <a:t>Branched</a:t>
              </a:r>
              <a:endParaRPr lang="en-GB" sz="1400">
                <a:effectLst>
                  <a:outerShdw blurRad="38100" dist="38100" dir="2700000" algn="tl">
                    <a:srgbClr val="000000">
                      <a:alpha val="43137"/>
                    </a:srgbClr>
                  </a:outerShdw>
                </a:effectLst>
                <a:latin typeface="Arial" pitchFamily="34" charset="0"/>
                <a:ea typeface="+mn-ea"/>
                <a:cs typeface="Arial" pitchFamily="34" charset="0"/>
              </a:endParaRPr>
            </a:p>
            <a:p>
              <a:pPr>
                <a:tabLst>
                  <a:tab pos="234950" algn="l"/>
                  <a:tab pos="450850" algn="l"/>
                  <a:tab pos="630238" algn="l"/>
                  <a:tab pos="809625" algn="l"/>
                  <a:tab pos="990600" algn="l"/>
                  <a:tab pos="1169988" algn="l"/>
                  <a:tab pos="1349375" algn="l"/>
                  <a:tab pos="1530350" algn="l"/>
                </a:tabLst>
                <a:defRPr/>
              </a:pPr>
              <a:endParaRPr lang="en-GB" sz="1400">
                <a:effectLst>
                  <a:outerShdw blurRad="38100" dist="38100" dir="2700000" algn="tl">
                    <a:srgbClr val="000000">
                      <a:alpha val="43137"/>
                    </a:srgbClr>
                  </a:outerShdw>
                </a:effectLst>
                <a:latin typeface="Times New Roman" pitchFamily="18" charset="0"/>
                <a:ea typeface="+mn-ea"/>
                <a:cs typeface="Times New Roman" pitchFamily="18" charset="0"/>
              </a:endParaRPr>
            </a:p>
          </p:txBody>
        </p:sp>
        <p:sp>
          <p:nvSpPr>
            <p:cNvPr id="155" name="Rectangle 77"/>
            <p:cNvSpPr>
              <a:spLocks noChangeArrowheads="1"/>
            </p:cNvSpPr>
            <p:nvPr/>
          </p:nvSpPr>
          <p:spPr bwMode="auto">
            <a:xfrm>
              <a:off x="4572000" y="3487842"/>
              <a:ext cx="2112963" cy="450812"/>
            </a:xfrm>
            <a:prstGeom prst="rect">
              <a:avLst/>
            </a:prstGeom>
            <a:noFill/>
            <a:ln w="7">
              <a:solidFill>
                <a:srgbClr val="A0A0A0"/>
              </a:solidFill>
              <a:miter lim="800000"/>
              <a:headEnd type="none" w="sm" len="sm"/>
              <a:tailEnd type="none" w="sm" len="sm"/>
            </a:ln>
            <a:effectLst/>
          </p:spPr>
          <p:txBody>
            <a:bodyPr wrap="none"/>
            <a:lstStyle/>
            <a:p>
              <a:pPr>
                <a:defRPr/>
              </a:pPr>
              <a:endParaRPr lang="en-US">
                <a:effectLst>
                  <a:outerShdw blurRad="38100" dist="38100" dir="2700000" algn="tl">
                    <a:srgbClr val="000000">
                      <a:alpha val="43137"/>
                    </a:srgbClr>
                  </a:outerShdw>
                </a:effectLst>
                <a:latin typeface="Times New Roman" pitchFamily="18" charset="0"/>
                <a:ea typeface="+mn-ea"/>
                <a:cs typeface="Times New Roman" pitchFamily="18" charset="0"/>
              </a:endParaRPr>
            </a:p>
          </p:txBody>
        </p:sp>
        <p:sp>
          <p:nvSpPr>
            <p:cNvPr id="152" name="Rectangle 79"/>
            <p:cNvSpPr>
              <a:spLocks noChangeArrowheads="1"/>
            </p:cNvSpPr>
            <p:nvPr/>
          </p:nvSpPr>
          <p:spPr bwMode="auto">
            <a:xfrm>
              <a:off x="6769100" y="3487842"/>
              <a:ext cx="1943100" cy="450812"/>
            </a:xfrm>
            <a:prstGeom prst="rect">
              <a:avLst/>
            </a:prstGeom>
            <a:noFill/>
            <a:ln w="12700">
              <a:noFill/>
              <a:miter lim="800000"/>
              <a:headEnd type="none" w="sm" len="sm"/>
              <a:tailEnd type="none" w="sm" len="sm"/>
            </a:ln>
            <a:effectLst/>
          </p:spPr>
          <p:txBody>
            <a:bodyPr/>
            <a:lstStyle/>
            <a:p>
              <a:pPr eaLnBrk="1" hangingPunct="1">
                <a:tabLst>
                  <a:tab pos="234950" algn="l"/>
                  <a:tab pos="450850" algn="l"/>
                  <a:tab pos="630238" algn="l"/>
                  <a:tab pos="809625" algn="l"/>
                  <a:tab pos="990600" algn="l"/>
                  <a:tab pos="1169988" algn="l"/>
                  <a:tab pos="1349375" algn="l"/>
                  <a:tab pos="1530350" algn="l"/>
                </a:tabLst>
                <a:defRPr/>
              </a:pPr>
              <a:r>
                <a:rPr lang="en-GB" sz="1400">
                  <a:solidFill>
                    <a:srgbClr val="FFFFFF"/>
                  </a:solidFill>
                  <a:effectLst>
                    <a:outerShdw blurRad="38100" dist="38100" dir="2700000" algn="tl">
                      <a:srgbClr val="000000">
                        <a:alpha val="43137"/>
                      </a:srgbClr>
                    </a:outerShdw>
                  </a:effectLst>
                  <a:latin typeface="Arial" pitchFamily="34" charset="0"/>
                  <a:ea typeface="+mn-ea"/>
                  <a:cs typeface="Arial" pitchFamily="34" charset="0"/>
                </a:rPr>
                <a:t>Non-branched</a:t>
              </a:r>
              <a:endParaRPr lang="en-GB" sz="1400">
                <a:effectLst>
                  <a:outerShdw blurRad="38100" dist="38100" dir="2700000" algn="tl">
                    <a:srgbClr val="000000">
                      <a:alpha val="43137"/>
                    </a:srgbClr>
                  </a:outerShdw>
                </a:effectLst>
                <a:latin typeface="Arial" pitchFamily="34" charset="0"/>
                <a:ea typeface="+mn-ea"/>
                <a:cs typeface="Arial" pitchFamily="34" charset="0"/>
              </a:endParaRPr>
            </a:p>
            <a:p>
              <a:pPr>
                <a:tabLst>
                  <a:tab pos="234950" algn="l"/>
                  <a:tab pos="450850" algn="l"/>
                  <a:tab pos="630238" algn="l"/>
                  <a:tab pos="809625" algn="l"/>
                  <a:tab pos="990600" algn="l"/>
                  <a:tab pos="1169988" algn="l"/>
                  <a:tab pos="1349375" algn="l"/>
                  <a:tab pos="1530350" algn="l"/>
                </a:tabLst>
                <a:defRPr/>
              </a:pPr>
              <a:endParaRPr lang="en-GB" sz="1400">
                <a:effectLst>
                  <a:outerShdw blurRad="38100" dist="38100" dir="2700000" algn="tl">
                    <a:srgbClr val="000000">
                      <a:alpha val="43137"/>
                    </a:srgbClr>
                  </a:outerShdw>
                </a:effectLst>
                <a:latin typeface="Times New Roman" pitchFamily="18" charset="0"/>
                <a:ea typeface="+mn-ea"/>
                <a:cs typeface="Times New Roman" pitchFamily="18" charset="0"/>
              </a:endParaRPr>
            </a:p>
          </p:txBody>
        </p:sp>
        <p:sp>
          <p:nvSpPr>
            <p:cNvPr id="153" name="Rectangle 80"/>
            <p:cNvSpPr>
              <a:spLocks noChangeArrowheads="1"/>
            </p:cNvSpPr>
            <p:nvPr/>
          </p:nvSpPr>
          <p:spPr bwMode="auto">
            <a:xfrm>
              <a:off x="6684963" y="3487842"/>
              <a:ext cx="2111375" cy="450812"/>
            </a:xfrm>
            <a:prstGeom prst="rect">
              <a:avLst/>
            </a:prstGeom>
            <a:noFill/>
            <a:ln w="7">
              <a:solidFill>
                <a:srgbClr val="A0A0A0"/>
              </a:solidFill>
              <a:miter lim="800000"/>
              <a:headEnd type="none" w="sm" len="sm"/>
              <a:tailEnd type="none" w="sm" len="sm"/>
            </a:ln>
            <a:effectLst/>
          </p:spPr>
          <p:txBody>
            <a:bodyPr wrap="none"/>
            <a:lstStyle/>
            <a:p>
              <a:pPr>
                <a:defRPr/>
              </a:pPr>
              <a:endParaRPr lang="en-US">
                <a:effectLst>
                  <a:outerShdw blurRad="38100" dist="38100" dir="2700000" algn="tl">
                    <a:srgbClr val="000000">
                      <a:alpha val="43137"/>
                    </a:srgbClr>
                  </a:outerShdw>
                </a:effectLst>
                <a:latin typeface="Times New Roman" pitchFamily="18" charset="0"/>
                <a:ea typeface="+mn-ea"/>
                <a:cs typeface="Times New Roman" pitchFamily="18" charset="0"/>
              </a:endParaRPr>
            </a:p>
          </p:txBody>
        </p:sp>
        <p:sp>
          <p:nvSpPr>
            <p:cNvPr id="17460" name="Rectangle 96"/>
            <p:cNvSpPr>
              <a:spLocks noChangeArrowheads="1"/>
            </p:cNvSpPr>
            <p:nvPr/>
          </p:nvSpPr>
          <p:spPr bwMode="auto">
            <a:xfrm>
              <a:off x="353147" y="3939367"/>
              <a:ext cx="2112385" cy="451799"/>
            </a:xfrm>
            <a:prstGeom prst="rect">
              <a:avLst/>
            </a:prstGeom>
            <a:solidFill>
              <a:srgbClr val="99330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lstStyle/>
            <a:p>
              <a:endParaRPr lang="en-US"/>
            </a:p>
          </p:txBody>
        </p:sp>
        <p:sp>
          <p:nvSpPr>
            <p:cNvPr id="140" name="Rectangle 98"/>
            <p:cNvSpPr>
              <a:spLocks noChangeArrowheads="1"/>
            </p:cNvSpPr>
            <p:nvPr/>
          </p:nvSpPr>
          <p:spPr bwMode="auto">
            <a:xfrm>
              <a:off x="438150" y="3938654"/>
              <a:ext cx="1943100" cy="452399"/>
            </a:xfrm>
            <a:prstGeom prst="rect">
              <a:avLst/>
            </a:prstGeom>
            <a:solidFill>
              <a:srgbClr val="993300"/>
            </a:solidFill>
            <a:ln w="12700">
              <a:noFill/>
              <a:miter lim="800000"/>
              <a:headEnd type="none" w="sm" len="sm"/>
              <a:tailEnd type="none" w="sm" len="sm"/>
            </a:ln>
            <a:effectLst/>
          </p:spPr>
          <p:txBody>
            <a:bodyPr/>
            <a:lstStyle/>
            <a:p>
              <a:pPr algn="just" eaLnBrk="1" hangingPunct="1">
                <a:tabLst>
                  <a:tab pos="234950" algn="l"/>
                  <a:tab pos="450850" algn="l"/>
                  <a:tab pos="630238" algn="l"/>
                  <a:tab pos="809625" algn="l"/>
                  <a:tab pos="990600" algn="l"/>
                  <a:tab pos="1169988" algn="l"/>
                  <a:tab pos="1349375" algn="l"/>
                  <a:tab pos="1530350" algn="l"/>
                </a:tabLst>
                <a:defRPr/>
              </a:pPr>
              <a:r>
                <a:rPr lang="en-GB" sz="1400" b="1">
                  <a:solidFill>
                    <a:srgbClr val="FFFF00"/>
                  </a:solidFill>
                  <a:effectLst>
                    <a:outerShdw blurRad="38100" dist="38100" dir="2700000" algn="tl">
                      <a:srgbClr val="000000"/>
                    </a:outerShdw>
                  </a:effectLst>
                  <a:latin typeface="Arial" pitchFamily="34" charset="0"/>
                  <a:ea typeface="+mn-ea"/>
                  <a:cs typeface="Arial" pitchFamily="34" charset="0"/>
                </a:rPr>
                <a:t>Striations</a:t>
              </a:r>
              <a:endParaRPr lang="en-GB" sz="1400">
                <a:effectLst>
                  <a:outerShdw blurRad="38100" dist="38100" dir="2700000" algn="tl">
                    <a:srgbClr val="000000"/>
                  </a:outerShdw>
                </a:effectLst>
                <a:latin typeface="Arial" pitchFamily="34" charset="0"/>
                <a:ea typeface="+mn-ea"/>
                <a:cs typeface="Arial" pitchFamily="34" charset="0"/>
              </a:endParaRPr>
            </a:p>
            <a:p>
              <a:pPr algn="just">
                <a:tabLst>
                  <a:tab pos="234950" algn="l"/>
                  <a:tab pos="450850" algn="l"/>
                  <a:tab pos="630238" algn="l"/>
                  <a:tab pos="809625" algn="l"/>
                  <a:tab pos="990600" algn="l"/>
                  <a:tab pos="1169988" algn="l"/>
                  <a:tab pos="1349375" algn="l"/>
                  <a:tab pos="1530350" algn="l"/>
                </a:tabLst>
                <a:defRPr/>
              </a:pPr>
              <a:endParaRPr lang="en-GB" sz="1400">
                <a:effectLst>
                  <a:outerShdw blurRad="38100" dist="38100" dir="2700000" algn="tl">
                    <a:srgbClr val="000000"/>
                  </a:outerShdw>
                </a:effectLst>
                <a:latin typeface="Times New Roman" pitchFamily="18" charset="0"/>
                <a:ea typeface="+mn-ea"/>
                <a:cs typeface="Times New Roman" pitchFamily="18" charset="0"/>
              </a:endParaRPr>
            </a:p>
          </p:txBody>
        </p:sp>
        <p:sp>
          <p:nvSpPr>
            <p:cNvPr id="17462" name="Rectangle 99"/>
            <p:cNvSpPr>
              <a:spLocks noChangeArrowheads="1"/>
            </p:cNvSpPr>
            <p:nvPr/>
          </p:nvSpPr>
          <p:spPr bwMode="auto">
            <a:xfrm>
              <a:off x="353147" y="3939367"/>
              <a:ext cx="2112385" cy="451799"/>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136" name="Rectangle 101"/>
            <p:cNvSpPr>
              <a:spLocks noChangeArrowheads="1"/>
            </p:cNvSpPr>
            <p:nvPr/>
          </p:nvSpPr>
          <p:spPr bwMode="auto">
            <a:xfrm>
              <a:off x="2551113" y="3938654"/>
              <a:ext cx="1941512" cy="452399"/>
            </a:xfrm>
            <a:prstGeom prst="rect">
              <a:avLst/>
            </a:prstGeom>
            <a:noFill/>
            <a:ln w="12700">
              <a:noFill/>
              <a:miter lim="800000"/>
              <a:headEnd type="none" w="sm" len="sm"/>
              <a:tailEnd type="none" w="sm" len="sm"/>
            </a:ln>
            <a:effectLst/>
          </p:spPr>
          <p:txBody>
            <a:bodyPr/>
            <a:lstStyle/>
            <a:p>
              <a:pPr eaLnBrk="1" hangingPunct="1">
                <a:tabLst>
                  <a:tab pos="234950" algn="l"/>
                  <a:tab pos="450850" algn="l"/>
                  <a:tab pos="630238" algn="l"/>
                  <a:tab pos="809625" algn="l"/>
                  <a:tab pos="990600" algn="l"/>
                  <a:tab pos="1169988" algn="l"/>
                  <a:tab pos="1349375" algn="l"/>
                  <a:tab pos="1530350" algn="l"/>
                </a:tabLst>
                <a:defRPr/>
              </a:pPr>
              <a:r>
                <a:rPr lang="en-GB" sz="1400">
                  <a:solidFill>
                    <a:srgbClr val="FFFFFF"/>
                  </a:solidFill>
                  <a:effectLst>
                    <a:outerShdw blurRad="38100" dist="38100" dir="2700000" algn="tl">
                      <a:srgbClr val="000000">
                        <a:alpha val="43137"/>
                      </a:srgbClr>
                    </a:outerShdw>
                  </a:effectLst>
                  <a:latin typeface="Arial" pitchFamily="34" charset="0"/>
                  <a:ea typeface="+mn-ea"/>
                  <a:cs typeface="Arial" pitchFamily="34" charset="0"/>
                </a:rPr>
                <a:t>Clear</a:t>
              </a:r>
              <a:endParaRPr lang="en-GB" sz="1400">
                <a:effectLst>
                  <a:outerShdw blurRad="38100" dist="38100" dir="2700000" algn="tl">
                    <a:srgbClr val="000000">
                      <a:alpha val="43137"/>
                    </a:srgbClr>
                  </a:outerShdw>
                </a:effectLst>
                <a:latin typeface="Arial" pitchFamily="34" charset="0"/>
                <a:ea typeface="+mn-ea"/>
                <a:cs typeface="Arial" pitchFamily="34" charset="0"/>
              </a:endParaRPr>
            </a:p>
            <a:p>
              <a:pPr>
                <a:tabLst>
                  <a:tab pos="234950" algn="l"/>
                  <a:tab pos="450850" algn="l"/>
                  <a:tab pos="630238" algn="l"/>
                  <a:tab pos="809625" algn="l"/>
                  <a:tab pos="990600" algn="l"/>
                  <a:tab pos="1169988" algn="l"/>
                  <a:tab pos="1349375" algn="l"/>
                  <a:tab pos="1530350" algn="l"/>
                </a:tabLst>
                <a:defRPr/>
              </a:pPr>
              <a:endParaRPr lang="en-GB" sz="1400">
                <a:effectLst>
                  <a:outerShdw blurRad="38100" dist="38100" dir="2700000" algn="tl">
                    <a:srgbClr val="000000">
                      <a:alpha val="43137"/>
                    </a:srgbClr>
                  </a:outerShdw>
                </a:effectLst>
                <a:latin typeface="Times New Roman" pitchFamily="18" charset="0"/>
                <a:ea typeface="+mn-ea"/>
                <a:cs typeface="Times New Roman" pitchFamily="18" charset="0"/>
              </a:endParaRPr>
            </a:p>
          </p:txBody>
        </p:sp>
        <p:sp>
          <p:nvSpPr>
            <p:cNvPr id="137" name="Rectangle 102"/>
            <p:cNvSpPr>
              <a:spLocks noChangeArrowheads="1"/>
            </p:cNvSpPr>
            <p:nvPr/>
          </p:nvSpPr>
          <p:spPr bwMode="auto">
            <a:xfrm>
              <a:off x="2465388" y="3938654"/>
              <a:ext cx="2112962" cy="452399"/>
            </a:xfrm>
            <a:prstGeom prst="rect">
              <a:avLst/>
            </a:prstGeom>
            <a:noFill/>
            <a:ln w="7">
              <a:solidFill>
                <a:srgbClr val="A0A0A0"/>
              </a:solidFill>
              <a:miter lim="800000"/>
              <a:headEnd type="none" w="sm" len="sm"/>
              <a:tailEnd type="none" w="sm" len="sm"/>
            </a:ln>
            <a:effectLst/>
          </p:spPr>
          <p:txBody>
            <a:bodyPr wrap="none"/>
            <a:lstStyle/>
            <a:p>
              <a:pPr>
                <a:defRPr/>
              </a:pPr>
              <a:endParaRPr lang="en-US">
                <a:effectLst>
                  <a:outerShdw blurRad="38100" dist="38100" dir="2700000" algn="tl">
                    <a:srgbClr val="000000">
                      <a:alpha val="43137"/>
                    </a:srgbClr>
                  </a:outerShdw>
                </a:effectLst>
                <a:latin typeface="Times New Roman" pitchFamily="18" charset="0"/>
                <a:ea typeface="+mn-ea"/>
                <a:cs typeface="Times New Roman" pitchFamily="18" charset="0"/>
              </a:endParaRPr>
            </a:p>
          </p:txBody>
        </p:sp>
        <p:sp>
          <p:nvSpPr>
            <p:cNvPr id="134" name="Rectangle 104"/>
            <p:cNvSpPr>
              <a:spLocks noChangeArrowheads="1"/>
            </p:cNvSpPr>
            <p:nvPr/>
          </p:nvSpPr>
          <p:spPr bwMode="auto">
            <a:xfrm>
              <a:off x="4662488" y="3938654"/>
              <a:ext cx="1943100" cy="452399"/>
            </a:xfrm>
            <a:prstGeom prst="rect">
              <a:avLst/>
            </a:prstGeom>
            <a:noFill/>
            <a:ln w="12700">
              <a:noFill/>
              <a:miter lim="800000"/>
              <a:headEnd type="none" w="sm" len="sm"/>
              <a:tailEnd type="none" w="sm" len="sm"/>
            </a:ln>
            <a:effectLst/>
          </p:spPr>
          <p:txBody>
            <a:bodyPr/>
            <a:lstStyle/>
            <a:p>
              <a:pPr eaLnBrk="1" hangingPunct="1">
                <a:tabLst>
                  <a:tab pos="234950" algn="l"/>
                  <a:tab pos="450850" algn="l"/>
                  <a:tab pos="630238" algn="l"/>
                  <a:tab pos="809625" algn="l"/>
                  <a:tab pos="990600" algn="l"/>
                  <a:tab pos="1169988" algn="l"/>
                  <a:tab pos="1349375" algn="l"/>
                  <a:tab pos="1530350" algn="l"/>
                </a:tabLst>
                <a:defRPr/>
              </a:pPr>
              <a:r>
                <a:rPr lang="en-GB" sz="1400">
                  <a:solidFill>
                    <a:srgbClr val="FFFFFF"/>
                  </a:solidFill>
                  <a:effectLst>
                    <a:outerShdw blurRad="38100" dist="38100" dir="2700000" algn="tl">
                      <a:srgbClr val="000000">
                        <a:alpha val="43137"/>
                      </a:srgbClr>
                    </a:outerShdw>
                  </a:effectLst>
                  <a:latin typeface="Arial" pitchFamily="34" charset="0"/>
                  <a:ea typeface="+mn-ea"/>
                  <a:cs typeface="Arial" pitchFamily="34" charset="0"/>
                </a:rPr>
                <a:t>Not clear</a:t>
              </a:r>
              <a:endParaRPr lang="en-GB" sz="1400">
                <a:effectLst>
                  <a:outerShdw blurRad="38100" dist="38100" dir="2700000" algn="tl">
                    <a:srgbClr val="000000">
                      <a:alpha val="43137"/>
                    </a:srgbClr>
                  </a:outerShdw>
                </a:effectLst>
                <a:latin typeface="Arial" pitchFamily="34" charset="0"/>
                <a:ea typeface="+mn-ea"/>
                <a:cs typeface="Arial" pitchFamily="34" charset="0"/>
              </a:endParaRPr>
            </a:p>
            <a:p>
              <a:pPr>
                <a:tabLst>
                  <a:tab pos="234950" algn="l"/>
                  <a:tab pos="450850" algn="l"/>
                  <a:tab pos="630238" algn="l"/>
                  <a:tab pos="809625" algn="l"/>
                  <a:tab pos="990600" algn="l"/>
                  <a:tab pos="1169988" algn="l"/>
                  <a:tab pos="1349375" algn="l"/>
                  <a:tab pos="1530350" algn="l"/>
                </a:tabLst>
                <a:defRPr/>
              </a:pPr>
              <a:endParaRPr lang="en-GB" sz="1400">
                <a:effectLst>
                  <a:outerShdw blurRad="38100" dist="38100" dir="2700000" algn="tl">
                    <a:srgbClr val="000000">
                      <a:alpha val="43137"/>
                    </a:srgbClr>
                  </a:outerShdw>
                </a:effectLst>
                <a:latin typeface="Times New Roman" pitchFamily="18" charset="0"/>
                <a:ea typeface="+mn-ea"/>
                <a:cs typeface="Times New Roman" pitchFamily="18" charset="0"/>
              </a:endParaRPr>
            </a:p>
          </p:txBody>
        </p:sp>
        <p:sp>
          <p:nvSpPr>
            <p:cNvPr id="135" name="Rectangle 105"/>
            <p:cNvSpPr>
              <a:spLocks noChangeArrowheads="1"/>
            </p:cNvSpPr>
            <p:nvPr/>
          </p:nvSpPr>
          <p:spPr bwMode="auto">
            <a:xfrm>
              <a:off x="4578350" y="3938654"/>
              <a:ext cx="2111375" cy="452399"/>
            </a:xfrm>
            <a:prstGeom prst="rect">
              <a:avLst/>
            </a:prstGeom>
            <a:noFill/>
            <a:ln w="7">
              <a:solidFill>
                <a:srgbClr val="A0A0A0"/>
              </a:solidFill>
              <a:miter lim="800000"/>
              <a:headEnd type="none" w="sm" len="sm"/>
              <a:tailEnd type="none" w="sm" len="sm"/>
            </a:ln>
            <a:effectLst/>
          </p:spPr>
          <p:txBody>
            <a:bodyPr wrap="none"/>
            <a:lstStyle/>
            <a:p>
              <a:pPr>
                <a:defRPr/>
              </a:pPr>
              <a:endParaRPr lang="en-US">
                <a:effectLst>
                  <a:outerShdw blurRad="38100" dist="38100" dir="2700000" algn="tl">
                    <a:srgbClr val="000000">
                      <a:alpha val="43137"/>
                    </a:srgbClr>
                  </a:outerShdw>
                </a:effectLst>
                <a:latin typeface="Times New Roman" pitchFamily="18" charset="0"/>
                <a:ea typeface="+mn-ea"/>
                <a:cs typeface="Times New Roman" pitchFamily="18" charset="0"/>
              </a:endParaRPr>
            </a:p>
          </p:txBody>
        </p:sp>
        <p:sp>
          <p:nvSpPr>
            <p:cNvPr id="132" name="Rectangle 107"/>
            <p:cNvSpPr>
              <a:spLocks noChangeArrowheads="1"/>
            </p:cNvSpPr>
            <p:nvPr/>
          </p:nvSpPr>
          <p:spPr bwMode="auto">
            <a:xfrm>
              <a:off x="6775450" y="3938654"/>
              <a:ext cx="1943100" cy="452399"/>
            </a:xfrm>
            <a:prstGeom prst="rect">
              <a:avLst/>
            </a:prstGeom>
            <a:noFill/>
            <a:ln w="12700">
              <a:noFill/>
              <a:miter lim="800000"/>
              <a:headEnd type="none" w="sm" len="sm"/>
              <a:tailEnd type="none" w="sm" len="sm"/>
            </a:ln>
            <a:effectLst/>
          </p:spPr>
          <p:txBody>
            <a:bodyPr/>
            <a:lstStyle/>
            <a:p>
              <a:pPr eaLnBrk="1" hangingPunct="1">
                <a:tabLst>
                  <a:tab pos="234950" algn="l"/>
                  <a:tab pos="450850" algn="l"/>
                  <a:tab pos="630238" algn="l"/>
                  <a:tab pos="809625" algn="l"/>
                  <a:tab pos="990600" algn="l"/>
                  <a:tab pos="1169988" algn="l"/>
                  <a:tab pos="1349375" algn="l"/>
                  <a:tab pos="1530350" algn="l"/>
                </a:tabLst>
                <a:defRPr/>
              </a:pPr>
              <a:r>
                <a:rPr lang="en-GB" sz="1400">
                  <a:solidFill>
                    <a:srgbClr val="FFFFFF"/>
                  </a:solidFill>
                  <a:effectLst>
                    <a:outerShdw blurRad="38100" dist="38100" dir="2700000" algn="tl">
                      <a:srgbClr val="000000">
                        <a:alpha val="43137"/>
                      </a:srgbClr>
                    </a:outerShdw>
                  </a:effectLst>
                  <a:latin typeface="Arial" pitchFamily="34" charset="0"/>
                  <a:ea typeface="+mn-ea"/>
                  <a:cs typeface="Arial" pitchFamily="34" charset="0"/>
                </a:rPr>
                <a:t>Absent</a:t>
              </a:r>
              <a:endParaRPr lang="en-GB" sz="1400">
                <a:effectLst>
                  <a:outerShdw blurRad="38100" dist="38100" dir="2700000" algn="tl">
                    <a:srgbClr val="000000">
                      <a:alpha val="43137"/>
                    </a:srgbClr>
                  </a:outerShdw>
                </a:effectLst>
                <a:latin typeface="Arial" pitchFamily="34" charset="0"/>
                <a:ea typeface="+mn-ea"/>
                <a:cs typeface="Arial" pitchFamily="34" charset="0"/>
              </a:endParaRPr>
            </a:p>
            <a:p>
              <a:pPr>
                <a:tabLst>
                  <a:tab pos="234950" algn="l"/>
                  <a:tab pos="450850" algn="l"/>
                  <a:tab pos="630238" algn="l"/>
                  <a:tab pos="809625" algn="l"/>
                  <a:tab pos="990600" algn="l"/>
                  <a:tab pos="1169988" algn="l"/>
                  <a:tab pos="1349375" algn="l"/>
                  <a:tab pos="1530350" algn="l"/>
                </a:tabLst>
                <a:defRPr/>
              </a:pPr>
              <a:endParaRPr lang="en-GB" sz="1400">
                <a:effectLst>
                  <a:outerShdw blurRad="38100" dist="38100" dir="2700000" algn="tl">
                    <a:srgbClr val="000000">
                      <a:alpha val="43137"/>
                    </a:srgbClr>
                  </a:outerShdw>
                </a:effectLst>
                <a:latin typeface="Times New Roman" pitchFamily="18" charset="0"/>
                <a:ea typeface="+mn-ea"/>
                <a:cs typeface="Times New Roman" pitchFamily="18" charset="0"/>
              </a:endParaRPr>
            </a:p>
          </p:txBody>
        </p:sp>
        <p:sp>
          <p:nvSpPr>
            <p:cNvPr id="133" name="Rectangle 108"/>
            <p:cNvSpPr>
              <a:spLocks noChangeArrowheads="1"/>
            </p:cNvSpPr>
            <p:nvPr/>
          </p:nvSpPr>
          <p:spPr bwMode="auto">
            <a:xfrm>
              <a:off x="6689725" y="3938654"/>
              <a:ext cx="2112963" cy="452399"/>
            </a:xfrm>
            <a:prstGeom prst="rect">
              <a:avLst/>
            </a:prstGeom>
            <a:noFill/>
            <a:ln w="7">
              <a:solidFill>
                <a:srgbClr val="A0A0A0"/>
              </a:solidFill>
              <a:miter lim="800000"/>
              <a:headEnd type="none" w="sm" len="sm"/>
              <a:tailEnd type="none" w="sm" len="sm"/>
            </a:ln>
            <a:effectLst/>
          </p:spPr>
          <p:txBody>
            <a:bodyPr wrap="none"/>
            <a:lstStyle/>
            <a:p>
              <a:pPr>
                <a:defRPr/>
              </a:pPr>
              <a:endParaRPr lang="en-US">
                <a:effectLst>
                  <a:outerShdw blurRad="38100" dist="38100" dir="2700000" algn="tl">
                    <a:srgbClr val="000000">
                      <a:alpha val="43137"/>
                    </a:srgbClr>
                  </a:outerShdw>
                </a:effectLst>
                <a:latin typeface="Times New Roman" pitchFamily="18" charset="0"/>
                <a:ea typeface="+mn-ea"/>
                <a:cs typeface="Times New Roman" pitchFamily="18" charset="0"/>
              </a:endParaRPr>
            </a:p>
          </p:txBody>
        </p:sp>
        <p:sp>
          <p:nvSpPr>
            <p:cNvPr id="17469" name="Rectangle 110"/>
            <p:cNvSpPr>
              <a:spLocks noChangeArrowheads="1"/>
            </p:cNvSpPr>
            <p:nvPr/>
          </p:nvSpPr>
          <p:spPr bwMode="auto">
            <a:xfrm>
              <a:off x="353147" y="4391167"/>
              <a:ext cx="2112385" cy="451799"/>
            </a:xfrm>
            <a:prstGeom prst="rect">
              <a:avLst/>
            </a:prstGeom>
            <a:solidFill>
              <a:srgbClr val="99330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lstStyle/>
            <a:p>
              <a:endParaRPr lang="en-US"/>
            </a:p>
          </p:txBody>
        </p:sp>
        <p:sp>
          <p:nvSpPr>
            <p:cNvPr id="130" name="Rectangle 112"/>
            <p:cNvSpPr>
              <a:spLocks noChangeArrowheads="1"/>
            </p:cNvSpPr>
            <p:nvPr/>
          </p:nvSpPr>
          <p:spPr bwMode="auto">
            <a:xfrm>
              <a:off x="438150" y="4391053"/>
              <a:ext cx="1943100" cy="452400"/>
            </a:xfrm>
            <a:prstGeom prst="rect">
              <a:avLst/>
            </a:prstGeom>
            <a:solidFill>
              <a:srgbClr val="993300"/>
            </a:solidFill>
            <a:ln w="12700">
              <a:noFill/>
              <a:miter lim="800000"/>
              <a:headEnd type="none" w="sm" len="sm"/>
              <a:tailEnd type="none" w="sm" len="sm"/>
            </a:ln>
            <a:effectLst/>
          </p:spPr>
          <p:txBody>
            <a:bodyPr/>
            <a:lstStyle/>
            <a:p>
              <a:pPr algn="just" eaLnBrk="1" hangingPunct="1">
                <a:tabLst>
                  <a:tab pos="234950" algn="l"/>
                  <a:tab pos="450850" algn="l"/>
                  <a:tab pos="630238" algn="l"/>
                  <a:tab pos="809625" algn="l"/>
                  <a:tab pos="990600" algn="l"/>
                  <a:tab pos="1169988" algn="l"/>
                  <a:tab pos="1349375" algn="l"/>
                  <a:tab pos="1530350" algn="l"/>
                </a:tabLst>
                <a:defRPr/>
              </a:pPr>
              <a:r>
                <a:rPr lang="en-GB" sz="1400" b="1">
                  <a:solidFill>
                    <a:srgbClr val="FFFF00"/>
                  </a:solidFill>
                  <a:effectLst>
                    <a:outerShdw blurRad="38100" dist="38100" dir="2700000" algn="tl">
                      <a:srgbClr val="000000"/>
                    </a:outerShdw>
                  </a:effectLst>
                  <a:latin typeface="Arial" pitchFamily="34" charset="0"/>
                  <a:ea typeface="+mn-ea"/>
                  <a:cs typeface="Arial" pitchFamily="34" charset="0"/>
                </a:rPr>
                <a:t>Intercalated discs</a:t>
              </a:r>
              <a:endParaRPr lang="en-GB" sz="1400">
                <a:effectLst>
                  <a:outerShdw blurRad="38100" dist="38100" dir="2700000" algn="tl">
                    <a:srgbClr val="000000"/>
                  </a:outerShdw>
                </a:effectLst>
                <a:latin typeface="Arial" pitchFamily="34" charset="0"/>
                <a:ea typeface="+mn-ea"/>
                <a:cs typeface="Arial" pitchFamily="34" charset="0"/>
              </a:endParaRPr>
            </a:p>
            <a:p>
              <a:pPr algn="just">
                <a:tabLst>
                  <a:tab pos="234950" algn="l"/>
                  <a:tab pos="450850" algn="l"/>
                  <a:tab pos="630238" algn="l"/>
                  <a:tab pos="809625" algn="l"/>
                  <a:tab pos="990600" algn="l"/>
                  <a:tab pos="1169988" algn="l"/>
                  <a:tab pos="1349375" algn="l"/>
                  <a:tab pos="1530350" algn="l"/>
                </a:tabLst>
                <a:defRPr/>
              </a:pPr>
              <a:endParaRPr lang="en-GB" sz="1400">
                <a:effectLst>
                  <a:outerShdw blurRad="38100" dist="38100" dir="2700000" algn="tl">
                    <a:srgbClr val="000000"/>
                  </a:outerShdw>
                </a:effectLst>
                <a:latin typeface="Times New Roman" pitchFamily="18" charset="0"/>
                <a:ea typeface="+mn-ea"/>
                <a:cs typeface="Times New Roman" pitchFamily="18" charset="0"/>
              </a:endParaRPr>
            </a:p>
          </p:txBody>
        </p:sp>
        <p:sp>
          <p:nvSpPr>
            <p:cNvPr id="17471" name="Rectangle 113"/>
            <p:cNvSpPr>
              <a:spLocks noChangeArrowheads="1"/>
            </p:cNvSpPr>
            <p:nvPr/>
          </p:nvSpPr>
          <p:spPr bwMode="auto">
            <a:xfrm>
              <a:off x="353147" y="4391167"/>
              <a:ext cx="2112385" cy="451799"/>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126" name="Rectangle 115"/>
            <p:cNvSpPr>
              <a:spLocks noChangeArrowheads="1"/>
            </p:cNvSpPr>
            <p:nvPr/>
          </p:nvSpPr>
          <p:spPr bwMode="auto">
            <a:xfrm>
              <a:off x="2551113" y="4391053"/>
              <a:ext cx="1941512" cy="452400"/>
            </a:xfrm>
            <a:prstGeom prst="rect">
              <a:avLst/>
            </a:prstGeom>
            <a:noFill/>
            <a:ln w="12700">
              <a:noFill/>
              <a:miter lim="800000"/>
              <a:headEnd type="none" w="sm" len="sm"/>
              <a:tailEnd type="none" w="sm" len="sm"/>
            </a:ln>
            <a:effectLst/>
          </p:spPr>
          <p:txBody>
            <a:bodyPr/>
            <a:lstStyle/>
            <a:p>
              <a:pPr eaLnBrk="1" hangingPunct="1">
                <a:tabLst>
                  <a:tab pos="234950" algn="l"/>
                  <a:tab pos="450850" algn="l"/>
                  <a:tab pos="630238" algn="l"/>
                  <a:tab pos="809625" algn="l"/>
                  <a:tab pos="990600" algn="l"/>
                  <a:tab pos="1169988" algn="l"/>
                  <a:tab pos="1349375" algn="l"/>
                  <a:tab pos="1530350" algn="l"/>
                </a:tabLst>
                <a:defRPr/>
              </a:pPr>
              <a:r>
                <a:rPr lang="en-GB" sz="1400">
                  <a:solidFill>
                    <a:srgbClr val="FFFFFF"/>
                  </a:solidFill>
                  <a:effectLst>
                    <a:outerShdw blurRad="38100" dist="38100" dir="2700000" algn="tl">
                      <a:srgbClr val="000000">
                        <a:alpha val="43137"/>
                      </a:srgbClr>
                    </a:outerShdw>
                  </a:effectLst>
                  <a:latin typeface="Arial" pitchFamily="34" charset="0"/>
                  <a:ea typeface="+mn-ea"/>
                  <a:cs typeface="Arial" pitchFamily="34" charset="0"/>
                </a:rPr>
                <a:t>Absent</a:t>
              </a:r>
              <a:endParaRPr lang="en-GB" sz="1400">
                <a:effectLst>
                  <a:outerShdw blurRad="38100" dist="38100" dir="2700000" algn="tl">
                    <a:srgbClr val="000000">
                      <a:alpha val="43137"/>
                    </a:srgbClr>
                  </a:outerShdw>
                </a:effectLst>
                <a:latin typeface="Arial" pitchFamily="34" charset="0"/>
                <a:ea typeface="+mn-ea"/>
                <a:cs typeface="Arial" pitchFamily="34" charset="0"/>
              </a:endParaRPr>
            </a:p>
            <a:p>
              <a:pPr>
                <a:tabLst>
                  <a:tab pos="234950" algn="l"/>
                  <a:tab pos="450850" algn="l"/>
                  <a:tab pos="630238" algn="l"/>
                  <a:tab pos="809625" algn="l"/>
                  <a:tab pos="990600" algn="l"/>
                  <a:tab pos="1169988" algn="l"/>
                  <a:tab pos="1349375" algn="l"/>
                  <a:tab pos="1530350" algn="l"/>
                </a:tabLst>
                <a:defRPr/>
              </a:pPr>
              <a:endParaRPr lang="en-GB" sz="1400">
                <a:effectLst>
                  <a:outerShdw blurRad="38100" dist="38100" dir="2700000" algn="tl">
                    <a:srgbClr val="000000">
                      <a:alpha val="43137"/>
                    </a:srgbClr>
                  </a:outerShdw>
                </a:effectLst>
                <a:latin typeface="Times New Roman" pitchFamily="18" charset="0"/>
                <a:ea typeface="+mn-ea"/>
                <a:cs typeface="Times New Roman" pitchFamily="18" charset="0"/>
              </a:endParaRPr>
            </a:p>
          </p:txBody>
        </p:sp>
        <p:sp>
          <p:nvSpPr>
            <p:cNvPr id="127" name="Rectangle 116"/>
            <p:cNvSpPr>
              <a:spLocks noChangeArrowheads="1"/>
            </p:cNvSpPr>
            <p:nvPr/>
          </p:nvSpPr>
          <p:spPr bwMode="auto">
            <a:xfrm>
              <a:off x="2465388" y="4391053"/>
              <a:ext cx="2112962" cy="452400"/>
            </a:xfrm>
            <a:prstGeom prst="rect">
              <a:avLst/>
            </a:prstGeom>
            <a:noFill/>
            <a:ln w="7">
              <a:solidFill>
                <a:srgbClr val="A0A0A0"/>
              </a:solidFill>
              <a:miter lim="800000"/>
              <a:headEnd type="none" w="sm" len="sm"/>
              <a:tailEnd type="none" w="sm" len="sm"/>
            </a:ln>
            <a:effectLst/>
          </p:spPr>
          <p:txBody>
            <a:bodyPr wrap="none"/>
            <a:lstStyle/>
            <a:p>
              <a:pPr>
                <a:defRPr/>
              </a:pPr>
              <a:endParaRPr lang="en-US">
                <a:effectLst>
                  <a:outerShdw blurRad="38100" dist="38100" dir="2700000" algn="tl">
                    <a:srgbClr val="000000">
                      <a:alpha val="43137"/>
                    </a:srgbClr>
                  </a:outerShdw>
                </a:effectLst>
                <a:latin typeface="Times New Roman" pitchFamily="18" charset="0"/>
                <a:ea typeface="+mn-ea"/>
                <a:cs typeface="Times New Roman" pitchFamily="18" charset="0"/>
              </a:endParaRPr>
            </a:p>
          </p:txBody>
        </p:sp>
        <p:sp>
          <p:nvSpPr>
            <p:cNvPr id="124" name="Rectangle 118"/>
            <p:cNvSpPr>
              <a:spLocks noChangeArrowheads="1"/>
            </p:cNvSpPr>
            <p:nvPr/>
          </p:nvSpPr>
          <p:spPr bwMode="auto">
            <a:xfrm>
              <a:off x="4662488" y="4391053"/>
              <a:ext cx="1943100" cy="452400"/>
            </a:xfrm>
            <a:prstGeom prst="rect">
              <a:avLst/>
            </a:prstGeom>
            <a:noFill/>
            <a:ln w="12700">
              <a:noFill/>
              <a:miter lim="800000"/>
              <a:headEnd type="none" w="sm" len="sm"/>
              <a:tailEnd type="none" w="sm" len="sm"/>
            </a:ln>
            <a:effectLst/>
          </p:spPr>
          <p:txBody>
            <a:bodyPr/>
            <a:lstStyle/>
            <a:p>
              <a:pPr eaLnBrk="1" hangingPunct="1">
                <a:tabLst>
                  <a:tab pos="234950" algn="l"/>
                  <a:tab pos="450850" algn="l"/>
                  <a:tab pos="630238" algn="l"/>
                  <a:tab pos="809625" algn="l"/>
                  <a:tab pos="990600" algn="l"/>
                  <a:tab pos="1169988" algn="l"/>
                  <a:tab pos="1349375" algn="l"/>
                  <a:tab pos="1530350" algn="l"/>
                </a:tabLst>
                <a:defRPr/>
              </a:pPr>
              <a:r>
                <a:rPr lang="en-GB" sz="1400">
                  <a:solidFill>
                    <a:srgbClr val="FFFFFF"/>
                  </a:solidFill>
                  <a:effectLst>
                    <a:outerShdw blurRad="38100" dist="38100" dir="2700000" algn="tl">
                      <a:srgbClr val="000000">
                        <a:alpha val="43137"/>
                      </a:srgbClr>
                    </a:outerShdw>
                  </a:effectLst>
                  <a:latin typeface="Arial" pitchFamily="34" charset="0"/>
                  <a:ea typeface="+mn-ea"/>
                  <a:cs typeface="Arial" pitchFamily="34" charset="0"/>
                </a:rPr>
                <a:t>Present</a:t>
              </a:r>
              <a:endParaRPr lang="en-GB" sz="1400">
                <a:effectLst>
                  <a:outerShdw blurRad="38100" dist="38100" dir="2700000" algn="tl">
                    <a:srgbClr val="000000">
                      <a:alpha val="43137"/>
                    </a:srgbClr>
                  </a:outerShdw>
                </a:effectLst>
                <a:latin typeface="Arial" pitchFamily="34" charset="0"/>
                <a:ea typeface="+mn-ea"/>
                <a:cs typeface="Arial" pitchFamily="34" charset="0"/>
              </a:endParaRPr>
            </a:p>
            <a:p>
              <a:pPr>
                <a:tabLst>
                  <a:tab pos="234950" algn="l"/>
                  <a:tab pos="450850" algn="l"/>
                  <a:tab pos="630238" algn="l"/>
                  <a:tab pos="809625" algn="l"/>
                  <a:tab pos="990600" algn="l"/>
                  <a:tab pos="1169988" algn="l"/>
                  <a:tab pos="1349375" algn="l"/>
                  <a:tab pos="1530350" algn="l"/>
                </a:tabLst>
                <a:defRPr/>
              </a:pPr>
              <a:endParaRPr lang="en-GB" sz="1400">
                <a:effectLst>
                  <a:outerShdw blurRad="38100" dist="38100" dir="2700000" algn="tl">
                    <a:srgbClr val="000000">
                      <a:alpha val="43137"/>
                    </a:srgbClr>
                  </a:outerShdw>
                </a:effectLst>
                <a:latin typeface="Times New Roman" pitchFamily="18" charset="0"/>
                <a:ea typeface="+mn-ea"/>
                <a:cs typeface="Times New Roman" pitchFamily="18" charset="0"/>
              </a:endParaRPr>
            </a:p>
          </p:txBody>
        </p:sp>
        <p:sp>
          <p:nvSpPr>
            <p:cNvPr id="125" name="Rectangle 119"/>
            <p:cNvSpPr>
              <a:spLocks noChangeArrowheads="1"/>
            </p:cNvSpPr>
            <p:nvPr/>
          </p:nvSpPr>
          <p:spPr bwMode="auto">
            <a:xfrm>
              <a:off x="4578350" y="4391053"/>
              <a:ext cx="2111375" cy="452400"/>
            </a:xfrm>
            <a:prstGeom prst="rect">
              <a:avLst/>
            </a:prstGeom>
            <a:noFill/>
            <a:ln w="7">
              <a:solidFill>
                <a:srgbClr val="A0A0A0"/>
              </a:solidFill>
              <a:miter lim="800000"/>
              <a:headEnd type="none" w="sm" len="sm"/>
              <a:tailEnd type="none" w="sm" len="sm"/>
            </a:ln>
            <a:effectLst/>
          </p:spPr>
          <p:txBody>
            <a:bodyPr wrap="none"/>
            <a:lstStyle/>
            <a:p>
              <a:pPr>
                <a:defRPr/>
              </a:pPr>
              <a:endParaRPr lang="en-US">
                <a:effectLst>
                  <a:outerShdw blurRad="38100" dist="38100" dir="2700000" algn="tl">
                    <a:srgbClr val="000000">
                      <a:alpha val="43137"/>
                    </a:srgbClr>
                  </a:outerShdw>
                </a:effectLst>
                <a:latin typeface="Times New Roman" pitchFamily="18" charset="0"/>
                <a:ea typeface="+mn-ea"/>
                <a:cs typeface="Times New Roman" pitchFamily="18" charset="0"/>
              </a:endParaRPr>
            </a:p>
          </p:txBody>
        </p:sp>
        <p:sp>
          <p:nvSpPr>
            <p:cNvPr id="122" name="Rectangle 121"/>
            <p:cNvSpPr>
              <a:spLocks noChangeArrowheads="1"/>
            </p:cNvSpPr>
            <p:nvPr/>
          </p:nvSpPr>
          <p:spPr bwMode="auto">
            <a:xfrm>
              <a:off x="6775450" y="4391053"/>
              <a:ext cx="1943100" cy="452400"/>
            </a:xfrm>
            <a:prstGeom prst="rect">
              <a:avLst/>
            </a:prstGeom>
            <a:noFill/>
            <a:ln w="12700">
              <a:noFill/>
              <a:miter lim="800000"/>
              <a:headEnd type="none" w="sm" len="sm"/>
              <a:tailEnd type="none" w="sm" len="sm"/>
            </a:ln>
            <a:effectLst/>
          </p:spPr>
          <p:txBody>
            <a:bodyPr/>
            <a:lstStyle/>
            <a:p>
              <a:pPr eaLnBrk="1" hangingPunct="1">
                <a:tabLst>
                  <a:tab pos="234950" algn="l"/>
                  <a:tab pos="450850" algn="l"/>
                  <a:tab pos="630238" algn="l"/>
                  <a:tab pos="809625" algn="l"/>
                  <a:tab pos="990600" algn="l"/>
                  <a:tab pos="1169988" algn="l"/>
                  <a:tab pos="1349375" algn="l"/>
                  <a:tab pos="1530350" algn="l"/>
                </a:tabLst>
                <a:defRPr/>
              </a:pPr>
              <a:r>
                <a:rPr lang="en-GB" sz="1400">
                  <a:solidFill>
                    <a:srgbClr val="FFFFFF"/>
                  </a:solidFill>
                  <a:effectLst>
                    <a:outerShdw blurRad="38100" dist="38100" dir="2700000" algn="tl">
                      <a:srgbClr val="000000">
                        <a:alpha val="43137"/>
                      </a:srgbClr>
                    </a:outerShdw>
                  </a:effectLst>
                  <a:latin typeface="Arial" pitchFamily="34" charset="0"/>
                  <a:ea typeface="+mn-ea"/>
                  <a:cs typeface="Arial" pitchFamily="34" charset="0"/>
                </a:rPr>
                <a:t>Absent</a:t>
              </a:r>
              <a:endParaRPr lang="en-GB" sz="1400">
                <a:effectLst>
                  <a:outerShdw blurRad="38100" dist="38100" dir="2700000" algn="tl">
                    <a:srgbClr val="000000">
                      <a:alpha val="43137"/>
                    </a:srgbClr>
                  </a:outerShdw>
                </a:effectLst>
                <a:latin typeface="Arial" pitchFamily="34" charset="0"/>
                <a:ea typeface="+mn-ea"/>
                <a:cs typeface="Arial" pitchFamily="34" charset="0"/>
              </a:endParaRPr>
            </a:p>
            <a:p>
              <a:pPr>
                <a:tabLst>
                  <a:tab pos="234950" algn="l"/>
                  <a:tab pos="450850" algn="l"/>
                  <a:tab pos="630238" algn="l"/>
                  <a:tab pos="809625" algn="l"/>
                  <a:tab pos="990600" algn="l"/>
                  <a:tab pos="1169988" algn="l"/>
                  <a:tab pos="1349375" algn="l"/>
                  <a:tab pos="1530350" algn="l"/>
                </a:tabLst>
                <a:defRPr/>
              </a:pPr>
              <a:endParaRPr lang="en-GB" sz="1400">
                <a:effectLst>
                  <a:outerShdw blurRad="38100" dist="38100" dir="2700000" algn="tl">
                    <a:srgbClr val="000000">
                      <a:alpha val="43137"/>
                    </a:srgbClr>
                  </a:outerShdw>
                </a:effectLst>
                <a:latin typeface="Times New Roman" pitchFamily="18" charset="0"/>
                <a:ea typeface="+mn-ea"/>
                <a:cs typeface="Times New Roman" pitchFamily="18" charset="0"/>
              </a:endParaRPr>
            </a:p>
          </p:txBody>
        </p:sp>
        <p:sp>
          <p:nvSpPr>
            <p:cNvPr id="123" name="Rectangle 122"/>
            <p:cNvSpPr>
              <a:spLocks noChangeArrowheads="1"/>
            </p:cNvSpPr>
            <p:nvPr/>
          </p:nvSpPr>
          <p:spPr bwMode="auto">
            <a:xfrm>
              <a:off x="6689725" y="4391053"/>
              <a:ext cx="2112963" cy="452400"/>
            </a:xfrm>
            <a:prstGeom prst="rect">
              <a:avLst/>
            </a:prstGeom>
            <a:noFill/>
            <a:ln w="7">
              <a:solidFill>
                <a:srgbClr val="A0A0A0"/>
              </a:solidFill>
              <a:miter lim="800000"/>
              <a:headEnd type="none" w="sm" len="sm"/>
              <a:tailEnd type="none" w="sm" len="sm"/>
            </a:ln>
            <a:effectLst/>
          </p:spPr>
          <p:txBody>
            <a:bodyPr wrap="none"/>
            <a:lstStyle/>
            <a:p>
              <a:pPr>
                <a:defRPr/>
              </a:pPr>
              <a:endParaRPr lang="en-US">
                <a:effectLst>
                  <a:outerShdw blurRad="38100" dist="38100" dir="2700000" algn="tl">
                    <a:srgbClr val="000000">
                      <a:alpha val="43137"/>
                    </a:srgbClr>
                  </a:outerShdw>
                </a:effectLst>
                <a:latin typeface="Times New Roman" pitchFamily="18" charset="0"/>
                <a:ea typeface="+mn-ea"/>
                <a:cs typeface="Times New Roman" pitchFamily="18" charset="0"/>
              </a:endParaRPr>
            </a:p>
          </p:txBody>
        </p:sp>
        <p:sp>
          <p:nvSpPr>
            <p:cNvPr id="17478" name="Rectangle 124"/>
            <p:cNvSpPr>
              <a:spLocks noChangeArrowheads="1"/>
            </p:cNvSpPr>
            <p:nvPr/>
          </p:nvSpPr>
          <p:spPr bwMode="auto">
            <a:xfrm>
              <a:off x="353147" y="4842967"/>
              <a:ext cx="2112385" cy="709651"/>
            </a:xfrm>
            <a:prstGeom prst="rect">
              <a:avLst/>
            </a:prstGeom>
            <a:solidFill>
              <a:srgbClr val="99330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lstStyle/>
            <a:p>
              <a:endParaRPr lang="en-US"/>
            </a:p>
          </p:txBody>
        </p:sp>
        <p:sp>
          <p:nvSpPr>
            <p:cNvPr id="120" name="Rectangle 126"/>
            <p:cNvSpPr>
              <a:spLocks noChangeArrowheads="1"/>
            </p:cNvSpPr>
            <p:nvPr/>
          </p:nvSpPr>
          <p:spPr bwMode="auto">
            <a:xfrm>
              <a:off x="438150" y="4843453"/>
              <a:ext cx="1943100" cy="709552"/>
            </a:xfrm>
            <a:prstGeom prst="rect">
              <a:avLst/>
            </a:prstGeom>
            <a:solidFill>
              <a:srgbClr val="993300"/>
            </a:solidFill>
            <a:ln w="12700">
              <a:noFill/>
              <a:miter lim="800000"/>
              <a:headEnd type="none" w="sm" len="sm"/>
              <a:tailEnd type="none" w="sm" len="sm"/>
            </a:ln>
            <a:effectLst/>
          </p:spPr>
          <p:txBody>
            <a:bodyPr/>
            <a:lstStyle/>
            <a:p>
              <a:pPr algn="just" eaLnBrk="1" hangingPunct="1">
                <a:tabLst>
                  <a:tab pos="234950" algn="l"/>
                  <a:tab pos="450850" algn="l"/>
                  <a:tab pos="630238" algn="l"/>
                  <a:tab pos="809625" algn="l"/>
                  <a:tab pos="990600" algn="l"/>
                  <a:tab pos="1169988" algn="l"/>
                  <a:tab pos="1349375" algn="l"/>
                  <a:tab pos="1530350" algn="l"/>
                </a:tabLst>
                <a:defRPr/>
              </a:pPr>
              <a:r>
                <a:rPr lang="en-GB" sz="1400" b="1">
                  <a:solidFill>
                    <a:srgbClr val="FFFF00"/>
                  </a:solidFill>
                  <a:effectLst>
                    <a:outerShdw blurRad="38100" dist="38100" dir="2700000" algn="tl">
                      <a:srgbClr val="000000"/>
                    </a:outerShdw>
                  </a:effectLst>
                  <a:latin typeface="Arial" pitchFamily="34" charset="0"/>
                  <a:ea typeface="+mn-ea"/>
                  <a:cs typeface="Arial" pitchFamily="34" charset="0"/>
                </a:rPr>
                <a:t>Nuclei</a:t>
              </a:r>
              <a:endParaRPr lang="en-GB" sz="1400">
                <a:effectLst>
                  <a:outerShdw blurRad="38100" dist="38100" dir="2700000" algn="tl">
                    <a:srgbClr val="000000"/>
                  </a:outerShdw>
                </a:effectLst>
                <a:latin typeface="Arial" pitchFamily="34" charset="0"/>
                <a:ea typeface="+mn-ea"/>
                <a:cs typeface="Arial" pitchFamily="34" charset="0"/>
              </a:endParaRPr>
            </a:p>
            <a:p>
              <a:pPr algn="just">
                <a:tabLst>
                  <a:tab pos="234950" algn="l"/>
                  <a:tab pos="450850" algn="l"/>
                  <a:tab pos="630238" algn="l"/>
                  <a:tab pos="809625" algn="l"/>
                  <a:tab pos="990600" algn="l"/>
                  <a:tab pos="1169988" algn="l"/>
                  <a:tab pos="1349375" algn="l"/>
                  <a:tab pos="1530350" algn="l"/>
                </a:tabLst>
                <a:defRPr/>
              </a:pPr>
              <a:endParaRPr lang="en-GB" sz="1400">
                <a:effectLst>
                  <a:outerShdw blurRad="38100" dist="38100" dir="2700000" algn="tl">
                    <a:srgbClr val="000000"/>
                  </a:outerShdw>
                </a:effectLst>
                <a:latin typeface="Times New Roman" pitchFamily="18" charset="0"/>
                <a:ea typeface="+mn-ea"/>
                <a:cs typeface="Times New Roman" pitchFamily="18" charset="0"/>
              </a:endParaRPr>
            </a:p>
          </p:txBody>
        </p:sp>
        <p:sp>
          <p:nvSpPr>
            <p:cNvPr id="17480" name="Rectangle 127"/>
            <p:cNvSpPr>
              <a:spLocks noChangeArrowheads="1"/>
            </p:cNvSpPr>
            <p:nvPr/>
          </p:nvSpPr>
          <p:spPr bwMode="auto">
            <a:xfrm>
              <a:off x="353147" y="4842967"/>
              <a:ext cx="2112385" cy="709651"/>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116" name="Rectangle 129"/>
            <p:cNvSpPr>
              <a:spLocks noChangeArrowheads="1"/>
            </p:cNvSpPr>
            <p:nvPr/>
          </p:nvSpPr>
          <p:spPr bwMode="auto">
            <a:xfrm>
              <a:off x="2551113" y="4843453"/>
              <a:ext cx="1941512" cy="709552"/>
            </a:xfrm>
            <a:prstGeom prst="rect">
              <a:avLst/>
            </a:prstGeom>
            <a:noFill/>
            <a:ln w="12700">
              <a:noFill/>
              <a:miter lim="800000"/>
              <a:headEnd type="none" w="sm" len="sm"/>
              <a:tailEnd type="none" w="sm" len="sm"/>
            </a:ln>
            <a:effectLst/>
          </p:spPr>
          <p:txBody>
            <a:bodyPr/>
            <a:lstStyle/>
            <a:p>
              <a:pPr eaLnBrk="1" hangingPunct="1">
                <a:tabLst>
                  <a:tab pos="234950" algn="l"/>
                  <a:tab pos="450850" algn="l"/>
                  <a:tab pos="630238" algn="l"/>
                  <a:tab pos="809625" algn="l"/>
                  <a:tab pos="990600" algn="l"/>
                  <a:tab pos="1169988" algn="l"/>
                  <a:tab pos="1349375" algn="l"/>
                  <a:tab pos="1530350" algn="l"/>
                </a:tabLst>
                <a:defRPr/>
              </a:pPr>
              <a:r>
                <a:rPr lang="en-GB" sz="1400">
                  <a:solidFill>
                    <a:srgbClr val="FFFFFF"/>
                  </a:solidFill>
                  <a:effectLst>
                    <a:outerShdw blurRad="38100" dist="38100" dir="2700000" algn="tl">
                      <a:srgbClr val="000000">
                        <a:alpha val="43137"/>
                      </a:srgbClr>
                    </a:outerShdw>
                  </a:effectLst>
                  <a:latin typeface="Arial" pitchFamily="34" charset="0"/>
                  <a:ea typeface="+mn-ea"/>
                  <a:cs typeface="Arial" pitchFamily="34" charset="0"/>
                </a:rPr>
                <a:t>Numerous and peripheral</a:t>
              </a:r>
              <a:endParaRPr lang="en-GB" sz="1400">
                <a:effectLst>
                  <a:outerShdw blurRad="38100" dist="38100" dir="2700000" algn="tl">
                    <a:srgbClr val="000000">
                      <a:alpha val="43137"/>
                    </a:srgbClr>
                  </a:outerShdw>
                </a:effectLst>
                <a:latin typeface="Times New Roman" pitchFamily="18" charset="0"/>
                <a:ea typeface="+mn-ea"/>
                <a:cs typeface="Times New Roman" pitchFamily="18" charset="0"/>
              </a:endParaRPr>
            </a:p>
          </p:txBody>
        </p:sp>
        <p:sp>
          <p:nvSpPr>
            <p:cNvPr id="117" name="Rectangle 130"/>
            <p:cNvSpPr>
              <a:spLocks noChangeArrowheads="1"/>
            </p:cNvSpPr>
            <p:nvPr/>
          </p:nvSpPr>
          <p:spPr bwMode="auto">
            <a:xfrm>
              <a:off x="2465388" y="4843453"/>
              <a:ext cx="2112962" cy="709552"/>
            </a:xfrm>
            <a:prstGeom prst="rect">
              <a:avLst/>
            </a:prstGeom>
            <a:noFill/>
            <a:ln w="7">
              <a:solidFill>
                <a:srgbClr val="A0A0A0"/>
              </a:solidFill>
              <a:miter lim="800000"/>
              <a:headEnd type="none" w="sm" len="sm"/>
              <a:tailEnd type="none" w="sm" len="sm"/>
            </a:ln>
            <a:effectLst/>
          </p:spPr>
          <p:txBody>
            <a:bodyPr wrap="none"/>
            <a:lstStyle/>
            <a:p>
              <a:pPr>
                <a:defRPr/>
              </a:pPr>
              <a:endParaRPr lang="en-US">
                <a:effectLst>
                  <a:outerShdw blurRad="38100" dist="38100" dir="2700000" algn="tl">
                    <a:srgbClr val="000000">
                      <a:alpha val="43137"/>
                    </a:srgbClr>
                  </a:outerShdw>
                </a:effectLst>
                <a:latin typeface="Times New Roman" pitchFamily="18" charset="0"/>
                <a:ea typeface="+mn-ea"/>
                <a:cs typeface="Times New Roman" pitchFamily="18" charset="0"/>
              </a:endParaRPr>
            </a:p>
          </p:txBody>
        </p:sp>
        <p:sp>
          <p:nvSpPr>
            <p:cNvPr id="114" name="Rectangle 132"/>
            <p:cNvSpPr>
              <a:spLocks noChangeArrowheads="1"/>
            </p:cNvSpPr>
            <p:nvPr/>
          </p:nvSpPr>
          <p:spPr bwMode="auto">
            <a:xfrm>
              <a:off x="4662488" y="4843453"/>
              <a:ext cx="1943100" cy="709552"/>
            </a:xfrm>
            <a:prstGeom prst="rect">
              <a:avLst/>
            </a:prstGeom>
            <a:noFill/>
            <a:ln w="12700">
              <a:noFill/>
              <a:miter lim="800000"/>
              <a:headEnd type="none" w="sm" len="sm"/>
              <a:tailEnd type="none" w="sm" len="sm"/>
            </a:ln>
            <a:effectLst/>
          </p:spPr>
          <p:txBody>
            <a:bodyPr/>
            <a:lstStyle/>
            <a:p>
              <a:pPr eaLnBrk="1" hangingPunct="1">
                <a:tabLst>
                  <a:tab pos="234950" algn="l"/>
                  <a:tab pos="450850" algn="l"/>
                  <a:tab pos="630238" algn="l"/>
                  <a:tab pos="809625" algn="l"/>
                  <a:tab pos="990600" algn="l"/>
                  <a:tab pos="1169988" algn="l"/>
                  <a:tab pos="1349375" algn="l"/>
                  <a:tab pos="1530350" algn="l"/>
                </a:tabLst>
                <a:defRPr/>
              </a:pPr>
              <a:r>
                <a:rPr lang="en-GB" sz="1400">
                  <a:solidFill>
                    <a:srgbClr val="FFFFFF"/>
                  </a:solidFill>
                  <a:effectLst>
                    <a:outerShdw blurRad="38100" dist="38100" dir="2700000" algn="tl">
                      <a:srgbClr val="000000">
                        <a:alpha val="43137"/>
                      </a:srgbClr>
                    </a:outerShdw>
                  </a:effectLst>
                  <a:latin typeface="Arial" pitchFamily="34" charset="0"/>
                  <a:ea typeface="+mn-ea"/>
                  <a:cs typeface="Arial" pitchFamily="34" charset="0"/>
                </a:rPr>
                <a:t>One central nucleus</a:t>
              </a:r>
              <a:endParaRPr lang="en-GB" sz="1400">
                <a:effectLst>
                  <a:outerShdw blurRad="38100" dist="38100" dir="2700000" algn="tl">
                    <a:srgbClr val="000000">
                      <a:alpha val="43137"/>
                    </a:srgbClr>
                  </a:outerShdw>
                </a:effectLst>
                <a:latin typeface="Arial" pitchFamily="34" charset="0"/>
                <a:ea typeface="+mn-ea"/>
                <a:cs typeface="Arial" pitchFamily="34" charset="0"/>
              </a:endParaRPr>
            </a:p>
            <a:p>
              <a:pPr>
                <a:tabLst>
                  <a:tab pos="234950" algn="l"/>
                  <a:tab pos="450850" algn="l"/>
                  <a:tab pos="630238" algn="l"/>
                  <a:tab pos="809625" algn="l"/>
                  <a:tab pos="990600" algn="l"/>
                  <a:tab pos="1169988" algn="l"/>
                  <a:tab pos="1349375" algn="l"/>
                  <a:tab pos="1530350" algn="l"/>
                </a:tabLst>
                <a:defRPr/>
              </a:pPr>
              <a:endParaRPr lang="en-GB" sz="1400">
                <a:effectLst>
                  <a:outerShdw blurRad="38100" dist="38100" dir="2700000" algn="tl">
                    <a:srgbClr val="000000">
                      <a:alpha val="43137"/>
                    </a:srgbClr>
                  </a:outerShdw>
                </a:effectLst>
                <a:latin typeface="Times New Roman" pitchFamily="18" charset="0"/>
                <a:ea typeface="+mn-ea"/>
                <a:cs typeface="Times New Roman" pitchFamily="18" charset="0"/>
              </a:endParaRPr>
            </a:p>
          </p:txBody>
        </p:sp>
        <p:sp>
          <p:nvSpPr>
            <p:cNvPr id="115" name="Rectangle 133"/>
            <p:cNvSpPr>
              <a:spLocks noChangeArrowheads="1"/>
            </p:cNvSpPr>
            <p:nvPr/>
          </p:nvSpPr>
          <p:spPr bwMode="auto">
            <a:xfrm>
              <a:off x="4578350" y="4843453"/>
              <a:ext cx="2111375" cy="709552"/>
            </a:xfrm>
            <a:prstGeom prst="rect">
              <a:avLst/>
            </a:prstGeom>
            <a:noFill/>
            <a:ln w="7">
              <a:solidFill>
                <a:srgbClr val="A0A0A0"/>
              </a:solidFill>
              <a:miter lim="800000"/>
              <a:headEnd type="none" w="sm" len="sm"/>
              <a:tailEnd type="none" w="sm" len="sm"/>
            </a:ln>
            <a:effectLst/>
          </p:spPr>
          <p:txBody>
            <a:bodyPr wrap="none"/>
            <a:lstStyle/>
            <a:p>
              <a:pPr>
                <a:defRPr/>
              </a:pPr>
              <a:endParaRPr lang="en-US">
                <a:effectLst>
                  <a:outerShdw blurRad="38100" dist="38100" dir="2700000" algn="tl">
                    <a:srgbClr val="000000">
                      <a:alpha val="43137"/>
                    </a:srgbClr>
                  </a:outerShdw>
                </a:effectLst>
                <a:latin typeface="Times New Roman" pitchFamily="18" charset="0"/>
                <a:ea typeface="+mn-ea"/>
                <a:cs typeface="Times New Roman" pitchFamily="18" charset="0"/>
              </a:endParaRPr>
            </a:p>
          </p:txBody>
        </p:sp>
        <p:sp>
          <p:nvSpPr>
            <p:cNvPr id="112" name="Rectangle 135"/>
            <p:cNvSpPr>
              <a:spLocks noChangeArrowheads="1"/>
            </p:cNvSpPr>
            <p:nvPr/>
          </p:nvSpPr>
          <p:spPr bwMode="auto">
            <a:xfrm>
              <a:off x="6775450" y="4843453"/>
              <a:ext cx="1943100" cy="709552"/>
            </a:xfrm>
            <a:prstGeom prst="rect">
              <a:avLst/>
            </a:prstGeom>
            <a:noFill/>
            <a:ln w="12700">
              <a:noFill/>
              <a:miter lim="800000"/>
              <a:headEnd type="none" w="sm" len="sm"/>
              <a:tailEnd type="none" w="sm" len="sm"/>
            </a:ln>
            <a:effectLst/>
          </p:spPr>
          <p:txBody>
            <a:bodyPr/>
            <a:lstStyle/>
            <a:p>
              <a:pPr eaLnBrk="1" hangingPunct="1">
                <a:tabLst>
                  <a:tab pos="234950" algn="l"/>
                  <a:tab pos="450850" algn="l"/>
                  <a:tab pos="630238" algn="l"/>
                  <a:tab pos="809625" algn="l"/>
                  <a:tab pos="990600" algn="l"/>
                  <a:tab pos="1169988" algn="l"/>
                  <a:tab pos="1349375" algn="l"/>
                  <a:tab pos="1530350" algn="l"/>
                </a:tabLst>
                <a:defRPr/>
              </a:pPr>
              <a:r>
                <a:rPr lang="en-GB" sz="1400">
                  <a:solidFill>
                    <a:srgbClr val="FFFFFF"/>
                  </a:solidFill>
                  <a:effectLst>
                    <a:outerShdw blurRad="38100" dist="38100" dir="2700000" algn="tl">
                      <a:srgbClr val="000000">
                        <a:alpha val="43137"/>
                      </a:srgbClr>
                    </a:outerShdw>
                  </a:effectLst>
                  <a:latin typeface="Arial" pitchFamily="34" charset="0"/>
                  <a:ea typeface="+mn-ea"/>
                  <a:cs typeface="Arial" pitchFamily="34" charset="0"/>
                </a:rPr>
                <a:t>One central nucleus</a:t>
              </a:r>
              <a:endParaRPr lang="en-GB" sz="1400">
                <a:effectLst>
                  <a:outerShdw blurRad="38100" dist="38100" dir="2700000" algn="tl">
                    <a:srgbClr val="000000">
                      <a:alpha val="43137"/>
                    </a:srgbClr>
                  </a:outerShdw>
                </a:effectLst>
                <a:latin typeface="Arial" pitchFamily="34" charset="0"/>
                <a:ea typeface="+mn-ea"/>
                <a:cs typeface="Arial" pitchFamily="34" charset="0"/>
              </a:endParaRPr>
            </a:p>
            <a:p>
              <a:pPr>
                <a:tabLst>
                  <a:tab pos="234950" algn="l"/>
                  <a:tab pos="450850" algn="l"/>
                  <a:tab pos="630238" algn="l"/>
                  <a:tab pos="809625" algn="l"/>
                  <a:tab pos="990600" algn="l"/>
                  <a:tab pos="1169988" algn="l"/>
                  <a:tab pos="1349375" algn="l"/>
                  <a:tab pos="1530350" algn="l"/>
                </a:tabLst>
                <a:defRPr/>
              </a:pPr>
              <a:endParaRPr lang="en-GB" sz="1400">
                <a:effectLst>
                  <a:outerShdw blurRad="38100" dist="38100" dir="2700000" algn="tl">
                    <a:srgbClr val="000000">
                      <a:alpha val="43137"/>
                    </a:srgbClr>
                  </a:outerShdw>
                </a:effectLst>
                <a:latin typeface="Times New Roman" pitchFamily="18" charset="0"/>
                <a:ea typeface="+mn-ea"/>
                <a:cs typeface="Times New Roman" pitchFamily="18" charset="0"/>
              </a:endParaRPr>
            </a:p>
          </p:txBody>
        </p:sp>
        <p:sp>
          <p:nvSpPr>
            <p:cNvPr id="113" name="Rectangle 136"/>
            <p:cNvSpPr>
              <a:spLocks noChangeArrowheads="1"/>
            </p:cNvSpPr>
            <p:nvPr/>
          </p:nvSpPr>
          <p:spPr bwMode="auto">
            <a:xfrm>
              <a:off x="6689725" y="4843453"/>
              <a:ext cx="2112963" cy="709552"/>
            </a:xfrm>
            <a:prstGeom prst="rect">
              <a:avLst/>
            </a:prstGeom>
            <a:noFill/>
            <a:ln w="7">
              <a:solidFill>
                <a:srgbClr val="A0A0A0"/>
              </a:solidFill>
              <a:miter lim="800000"/>
              <a:headEnd type="none" w="sm" len="sm"/>
              <a:tailEnd type="none" w="sm" len="sm"/>
            </a:ln>
            <a:effectLst/>
          </p:spPr>
          <p:txBody>
            <a:bodyPr wrap="none"/>
            <a:lstStyle/>
            <a:p>
              <a:pPr>
                <a:defRPr/>
              </a:pPr>
              <a:endParaRPr lang="en-US">
                <a:effectLst>
                  <a:outerShdw blurRad="38100" dist="38100" dir="2700000" algn="tl">
                    <a:srgbClr val="000000">
                      <a:alpha val="43137"/>
                    </a:srgbClr>
                  </a:outerShdw>
                </a:effectLst>
                <a:latin typeface="Times New Roman" pitchFamily="18" charset="0"/>
                <a:ea typeface="+mn-ea"/>
                <a:cs typeface="Times New Roman" pitchFamily="18" charset="0"/>
              </a:endParaRPr>
            </a:p>
          </p:txBody>
        </p:sp>
        <p:sp>
          <p:nvSpPr>
            <p:cNvPr id="17487" name="Rectangle 138"/>
            <p:cNvSpPr>
              <a:spLocks noChangeArrowheads="1"/>
            </p:cNvSpPr>
            <p:nvPr/>
          </p:nvSpPr>
          <p:spPr bwMode="auto">
            <a:xfrm>
              <a:off x="353147" y="5552619"/>
              <a:ext cx="2112385" cy="451799"/>
            </a:xfrm>
            <a:prstGeom prst="rect">
              <a:avLst/>
            </a:prstGeom>
            <a:solidFill>
              <a:srgbClr val="99330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lstStyle/>
            <a:p>
              <a:endParaRPr lang="en-US"/>
            </a:p>
          </p:txBody>
        </p:sp>
        <p:sp>
          <p:nvSpPr>
            <p:cNvPr id="110" name="Rectangle 140"/>
            <p:cNvSpPr>
              <a:spLocks noChangeArrowheads="1"/>
            </p:cNvSpPr>
            <p:nvPr/>
          </p:nvSpPr>
          <p:spPr bwMode="auto">
            <a:xfrm>
              <a:off x="438150" y="5553006"/>
              <a:ext cx="1943100" cy="450812"/>
            </a:xfrm>
            <a:prstGeom prst="rect">
              <a:avLst/>
            </a:prstGeom>
            <a:solidFill>
              <a:srgbClr val="993300"/>
            </a:solidFill>
            <a:ln w="12700">
              <a:noFill/>
              <a:miter lim="800000"/>
              <a:headEnd type="none" w="sm" len="sm"/>
              <a:tailEnd type="none" w="sm" len="sm"/>
            </a:ln>
            <a:effectLst/>
          </p:spPr>
          <p:txBody>
            <a:bodyPr/>
            <a:lstStyle/>
            <a:p>
              <a:pPr algn="just" eaLnBrk="1" hangingPunct="1">
                <a:tabLst>
                  <a:tab pos="234950" algn="l"/>
                  <a:tab pos="450850" algn="l"/>
                  <a:tab pos="630238" algn="l"/>
                  <a:tab pos="809625" algn="l"/>
                  <a:tab pos="990600" algn="l"/>
                  <a:tab pos="1169988" algn="l"/>
                  <a:tab pos="1349375" algn="l"/>
                  <a:tab pos="1530350" algn="l"/>
                </a:tabLst>
                <a:defRPr/>
              </a:pPr>
              <a:r>
                <a:rPr lang="en-GB" sz="1400" b="1">
                  <a:solidFill>
                    <a:srgbClr val="FFFF00"/>
                  </a:solidFill>
                  <a:effectLst>
                    <a:outerShdw blurRad="38100" dist="38100" dir="2700000" algn="tl">
                      <a:srgbClr val="000000"/>
                    </a:outerShdw>
                  </a:effectLst>
                  <a:latin typeface="Arial" pitchFamily="34" charset="0"/>
                  <a:ea typeface="+mn-ea"/>
                  <a:cs typeface="Arial" pitchFamily="34" charset="0"/>
                </a:rPr>
                <a:t>Action</a:t>
              </a:r>
              <a:endParaRPr lang="en-GB" sz="1400">
                <a:effectLst>
                  <a:outerShdw blurRad="38100" dist="38100" dir="2700000" algn="tl">
                    <a:srgbClr val="000000"/>
                  </a:outerShdw>
                </a:effectLst>
                <a:latin typeface="Arial" pitchFamily="34" charset="0"/>
                <a:ea typeface="+mn-ea"/>
                <a:cs typeface="Arial" pitchFamily="34" charset="0"/>
              </a:endParaRPr>
            </a:p>
            <a:p>
              <a:pPr algn="just">
                <a:tabLst>
                  <a:tab pos="234950" algn="l"/>
                  <a:tab pos="450850" algn="l"/>
                  <a:tab pos="630238" algn="l"/>
                  <a:tab pos="809625" algn="l"/>
                  <a:tab pos="990600" algn="l"/>
                  <a:tab pos="1169988" algn="l"/>
                  <a:tab pos="1349375" algn="l"/>
                  <a:tab pos="1530350" algn="l"/>
                </a:tabLst>
                <a:defRPr/>
              </a:pPr>
              <a:endParaRPr lang="en-GB" sz="1400">
                <a:effectLst>
                  <a:outerShdw blurRad="38100" dist="38100" dir="2700000" algn="tl">
                    <a:srgbClr val="000000"/>
                  </a:outerShdw>
                </a:effectLst>
                <a:latin typeface="Times New Roman" pitchFamily="18" charset="0"/>
                <a:ea typeface="+mn-ea"/>
                <a:cs typeface="Times New Roman" pitchFamily="18" charset="0"/>
              </a:endParaRPr>
            </a:p>
          </p:txBody>
        </p:sp>
        <p:sp>
          <p:nvSpPr>
            <p:cNvPr id="17489" name="Rectangle 141"/>
            <p:cNvSpPr>
              <a:spLocks noChangeArrowheads="1"/>
            </p:cNvSpPr>
            <p:nvPr/>
          </p:nvSpPr>
          <p:spPr bwMode="auto">
            <a:xfrm>
              <a:off x="353147" y="5552619"/>
              <a:ext cx="2112385" cy="451799"/>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106" name="Rectangle 143"/>
            <p:cNvSpPr>
              <a:spLocks noChangeArrowheads="1"/>
            </p:cNvSpPr>
            <p:nvPr/>
          </p:nvSpPr>
          <p:spPr bwMode="auto">
            <a:xfrm>
              <a:off x="2551113" y="5553006"/>
              <a:ext cx="1941512" cy="450812"/>
            </a:xfrm>
            <a:prstGeom prst="rect">
              <a:avLst/>
            </a:prstGeom>
            <a:noFill/>
            <a:ln w="12700">
              <a:noFill/>
              <a:miter lim="800000"/>
              <a:headEnd type="none" w="sm" len="sm"/>
              <a:tailEnd type="none" w="sm" len="sm"/>
            </a:ln>
            <a:effectLst/>
          </p:spPr>
          <p:txBody>
            <a:bodyPr/>
            <a:lstStyle/>
            <a:p>
              <a:pPr eaLnBrk="1" hangingPunct="1">
                <a:tabLst>
                  <a:tab pos="234950" algn="l"/>
                  <a:tab pos="450850" algn="l"/>
                  <a:tab pos="630238" algn="l"/>
                  <a:tab pos="809625" algn="l"/>
                  <a:tab pos="990600" algn="l"/>
                  <a:tab pos="1169988" algn="l"/>
                  <a:tab pos="1349375" algn="l"/>
                  <a:tab pos="1530350" algn="l"/>
                </a:tabLst>
                <a:defRPr/>
              </a:pPr>
              <a:r>
                <a:rPr lang="en-GB" sz="1400">
                  <a:solidFill>
                    <a:srgbClr val="FFFFFF"/>
                  </a:solidFill>
                  <a:effectLst>
                    <a:outerShdw blurRad="38100" dist="38100" dir="2700000" algn="tl">
                      <a:srgbClr val="000000">
                        <a:alpha val="43137"/>
                      </a:srgbClr>
                    </a:outerShdw>
                  </a:effectLst>
                  <a:latin typeface="Arial" pitchFamily="34" charset="0"/>
                  <a:ea typeface="+mn-ea"/>
                  <a:cs typeface="Arial" pitchFamily="34" charset="0"/>
                </a:rPr>
                <a:t>Voluntary</a:t>
              </a:r>
              <a:endParaRPr lang="en-GB" sz="1400">
                <a:effectLst>
                  <a:outerShdw blurRad="38100" dist="38100" dir="2700000" algn="tl">
                    <a:srgbClr val="000000">
                      <a:alpha val="43137"/>
                    </a:srgbClr>
                  </a:outerShdw>
                </a:effectLst>
                <a:latin typeface="Arial" pitchFamily="34" charset="0"/>
                <a:ea typeface="+mn-ea"/>
                <a:cs typeface="Arial" pitchFamily="34" charset="0"/>
              </a:endParaRPr>
            </a:p>
            <a:p>
              <a:pPr>
                <a:tabLst>
                  <a:tab pos="234950" algn="l"/>
                  <a:tab pos="450850" algn="l"/>
                  <a:tab pos="630238" algn="l"/>
                  <a:tab pos="809625" algn="l"/>
                  <a:tab pos="990600" algn="l"/>
                  <a:tab pos="1169988" algn="l"/>
                  <a:tab pos="1349375" algn="l"/>
                  <a:tab pos="1530350" algn="l"/>
                </a:tabLst>
                <a:defRPr/>
              </a:pPr>
              <a:endParaRPr lang="en-GB" sz="1400">
                <a:effectLst>
                  <a:outerShdw blurRad="38100" dist="38100" dir="2700000" algn="tl">
                    <a:srgbClr val="000000">
                      <a:alpha val="43137"/>
                    </a:srgbClr>
                  </a:outerShdw>
                </a:effectLst>
                <a:latin typeface="Times New Roman" pitchFamily="18" charset="0"/>
                <a:ea typeface="+mn-ea"/>
                <a:cs typeface="Times New Roman" pitchFamily="18" charset="0"/>
              </a:endParaRPr>
            </a:p>
          </p:txBody>
        </p:sp>
        <p:sp>
          <p:nvSpPr>
            <p:cNvPr id="107" name="Rectangle 144"/>
            <p:cNvSpPr>
              <a:spLocks noChangeArrowheads="1"/>
            </p:cNvSpPr>
            <p:nvPr/>
          </p:nvSpPr>
          <p:spPr bwMode="auto">
            <a:xfrm>
              <a:off x="2465388" y="5553006"/>
              <a:ext cx="2112962" cy="450812"/>
            </a:xfrm>
            <a:prstGeom prst="rect">
              <a:avLst/>
            </a:prstGeom>
            <a:noFill/>
            <a:ln w="7">
              <a:solidFill>
                <a:srgbClr val="A0A0A0"/>
              </a:solidFill>
              <a:miter lim="800000"/>
              <a:headEnd type="none" w="sm" len="sm"/>
              <a:tailEnd type="none" w="sm" len="sm"/>
            </a:ln>
            <a:effectLst/>
          </p:spPr>
          <p:txBody>
            <a:bodyPr wrap="none"/>
            <a:lstStyle/>
            <a:p>
              <a:pPr>
                <a:defRPr/>
              </a:pPr>
              <a:endParaRPr lang="en-US">
                <a:effectLst>
                  <a:outerShdw blurRad="38100" dist="38100" dir="2700000" algn="tl">
                    <a:srgbClr val="000000">
                      <a:alpha val="43137"/>
                    </a:srgbClr>
                  </a:outerShdw>
                </a:effectLst>
                <a:latin typeface="Times New Roman" pitchFamily="18" charset="0"/>
                <a:ea typeface="+mn-ea"/>
                <a:cs typeface="Times New Roman" pitchFamily="18" charset="0"/>
              </a:endParaRPr>
            </a:p>
          </p:txBody>
        </p:sp>
        <p:sp>
          <p:nvSpPr>
            <p:cNvPr id="104" name="Rectangle 146"/>
            <p:cNvSpPr>
              <a:spLocks noChangeArrowheads="1"/>
            </p:cNvSpPr>
            <p:nvPr/>
          </p:nvSpPr>
          <p:spPr bwMode="auto">
            <a:xfrm>
              <a:off x="4662488" y="5553006"/>
              <a:ext cx="1943100" cy="450812"/>
            </a:xfrm>
            <a:prstGeom prst="rect">
              <a:avLst/>
            </a:prstGeom>
            <a:noFill/>
            <a:ln w="12700">
              <a:noFill/>
              <a:miter lim="800000"/>
              <a:headEnd type="none" w="sm" len="sm"/>
              <a:tailEnd type="none" w="sm" len="sm"/>
            </a:ln>
            <a:effectLst/>
          </p:spPr>
          <p:txBody>
            <a:bodyPr/>
            <a:lstStyle/>
            <a:p>
              <a:pPr eaLnBrk="1" hangingPunct="1">
                <a:tabLst>
                  <a:tab pos="234950" algn="l"/>
                  <a:tab pos="450850" algn="l"/>
                  <a:tab pos="630238" algn="l"/>
                  <a:tab pos="809625" algn="l"/>
                  <a:tab pos="990600" algn="l"/>
                  <a:tab pos="1169988" algn="l"/>
                  <a:tab pos="1349375" algn="l"/>
                  <a:tab pos="1530350" algn="l"/>
                </a:tabLst>
                <a:defRPr/>
              </a:pPr>
              <a:r>
                <a:rPr lang="en-GB" sz="1400">
                  <a:solidFill>
                    <a:srgbClr val="FFFFFF"/>
                  </a:solidFill>
                  <a:effectLst>
                    <a:outerShdw blurRad="38100" dist="38100" dir="2700000" algn="tl">
                      <a:srgbClr val="000000">
                        <a:alpha val="43137"/>
                      </a:srgbClr>
                    </a:outerShdw>
                  </a:effectLst>
                  <a:latin typeface="Arial" pitchFamily="34" charset="0"/>
                  <a:ea typeface="+mn-ea"/>
                  <a:cs typeface="Arial" pitchFamily="34" charset="0"/>
                </a:rPr>
                <a:t>Involuntary</a:t>
              </a:r>
              <a:endParaRPr lang="en-GB" sz="1400">
                <a:effectLst>
                  <a:outerShdw blurRad="38100" dist="38100" dir="2700000" algn="tl">
                    <a:srgbClr val="000000">
                      <a:alpha val="43137"/>
                    </a:srgbClr>
                  </a:outerShdw>
                </a:effectLst>
                <a:latin typeface="Arial" pitchFamily="34" charset="0"/>
                <a:ea typeface="+mn-ea"/>
                <a:cs typeface="Arial" pitchFamily="34" charset="0"/>
              </a:endParaRPr>
            </a:p>
            <a:p>
              <a:pPr>
                <a:tabLst>
                  <a:tab pos="234950" algn="l"/>
                  <a:tab pos="450850" algn="l"/>
                  <a:tab pos="630238" algn="l"/>
                  <a:tab pos="809625" algn="l"/>
                  <a:tab pos="990600" algn="l"/>
                  <a:tab pos="1169988" algn="l"/>
                  <a:tab pos="1349375" algn="l"/>
                  <a:tab pos="1530350" algn="l"/>
                </a:tabLst>
                <a:defRPr/>
              </a:pPr>
              <a:endParaRPr lang="en-GB" sz="1400">
                <a:effectLst>
                  <a:outerShdw blurRad="38100" dist="38100" dir="2700000" algn="tl">
                    <a:srgbClr val="000000">
                      <a:alpha val="43137"/>
                    </a:srgbClr>
                  </a:outerShdw>
                </a:effectLst>
                <a:latin typeface="Times New Roman" pitchFamily="18" charset="0"/>
                <a:ea typeface="+mn-ea"/>
                <a:cs typeface="Times New Roman" pitchFamily="18" charset="0"/>
              </a:endParaRPr>
            </a:p>
          </p:txBody>
        </p:sp>
        <p:sp>
          <p:nvSpPr>
            <p:cNvPr id="105" name="Rectangle 147"/>
            <p:cNvSpPr>
              <a:spLocks noChangeArrowheads="1"/>
            </p:cNvSpPr>
            <p:nvPr/>
          </p:nvSpPr>
          <p:spPr bwMode="auto">
            <a:xfrm>
              <a:off x="4578350" y="5553006"/>
              <a:ext cx="2111375" cy="450812"/>
            </a:xfrm>
            <a:prstGeom prst="rect">
              <a:avLst/>
            </a:prstGeom>
            <a:noFill/>
            <a:ln w="7">
              <a:solidFill>
                <a:srgbClr val="A0A0A0"/>
              </a:solidFill>
              <a:miter lim="800000"/>
              <a:headEnd type="none" w="sm" len="sm"/>
              <a:tailEnd type="none" w="sm" len="sm"/>
            </a:ln>
            <a:effectLst/>
          </p:spPr>
          <p:txBody>
            <a:bodyPr wrap="none"/>
            <a:lstStyle/>
            <a:p>
              <a:pPr>
                <a:defRPr/>
              </a:pPr>
              <a:endParaRPr lang="en-US">
                <a:effectLst>
                  <a:outerShdw blurRad="38100" dist="38100" dir="2700000" algn="tl">
                    <a:srgbClr val="000000">
                      <a:alpha val="43137"/>
                    </a:srgbClr>
                  </a:outerShdw>
                </a:effectLst>
                <a:latin typeface="Times New Roman" pitchFamily="18" charset="0"/>
                <a:ea typeface="+mn-ea"/>
                <a:cs typeface="Times New Roman" pitchFamily="18" charset="0"/>
              </a:endParaRPr>
            </a:p>
          </p:txBody>
        </p:sp>
        <p:sp>
          <p:nvSpPr>
            <p:cNvPr id="102" name="Rectangle 149"/>
            <p:cNvSpPr>
              <a:spLocks noChangeArrowheads="1"/>
            </p:cNvSpPr>
            <p:nvPr/>
          </p:nvSpPr>
          <p:spPr bwMode="auto">
            <a:xfrm>
              <a:off x="6775450" y="5553006"/>
              <a:ext cx="1943100" cy="450812"/>
            </a:xfrm>
            <a:prstGeom prst="rect">
              <a:avLst/>
            </a:prstGeom>
            <a:noFill/>
            <a:ln w="12700">
              <a:noFill/>
              <a:miter lim="800000"/>
              <a:headEnd type="none" w="sm" len="sm"/>
              <a:tailEnd type="none" w="sm" len="sm"/>
            </a:ln>
            <a:effectLst/>
          </p:spPr>
          <p:txBody>
            <a:bodyPr/>
            <a:lstStyle/>
            <a:p>
              <a:pPr eaLnBrk="1" hangingPunct="1">
                <a:tabLst>
                  <a:tab pos="234950" algn="l"/>
                  <a:tab pos="450850" algn="l"/>
                  <a:tab pos="630238" algn="l"/>
                  <a:tab pos="809625" algn="l"/>
                  <a:tab pos="990600" algn="l"/>
                  <a:tab pos="1169988" algn="l"/>
                  <a:tab pos="1349375" algn="l"/>
                  <a:tab pos="1530350" algn="l"/>
                </a:tabLst>
                <a:defRPr/>
              </a:pPr>
              <a:r>
                <a:rPr lang="en-GB" sz="1400">
                  <a:solidFill>
                    <a:srgbClr val="FFFFFF"/>
                  </a:solidFill>
                  <a:effectLst>
                    <a:outerShdw blurRad="38100" dist="38100" dir="2700000" algn="tl">
                      <a:srgbClr val="000000">
                        <a:alpha val="43137"/>
                      </a:srgbClr>
                    </a:outerShdw>
                  </a:effectLst>
                  <a:latin typeface="Arial" pitchFamily="34" charset="0"/>
                  <a:ea typeface="+mn-ea"/>
                  <a:cs typeface="Arial" pitchFamily="34" charset="0"/>
                </a:rPr>
                <a:t>Involuntary</a:t>
              </a:r>
              <a:endParaRPr lang="en-GB" sz="1400">
                <a:effectLst>
                  <a:outerShdw blurRad="38100" dist="38100" dir="2700000" algn="tl">
                    <a:srgbClr val="000000">
                      <a:alpha val="43137"/>
                    </a:srgbClr>
                  </a:outerShdw>
                </a:effectLst>
                <a:latin typeface="Arial" pitchFamily="34" charset="0"/>
                <a:ea typeface="+mn-ea"/>
                <a:cs typeface="Arial" pitchFamily="34" charset="0"/>
              </a:endParaRPr>
            </a:p>
            <a:p>
              <a:pPr>
                <a:tabLst>
                  <a:tab pos="234950" algn="l"/>
                  <a:tab pos="450850" algn="l"/>
                  <a:tab pos="630238" algn="l"/>
                  <a:tab pos="809625" algn="l"/>
                  <a:tab pos="990600" algn="l"/>
                  <a:tab pos="1169988" algn="l"/>
                  <a:tab pos="1349375" algn="l"/>
                  <a:tab pos="1530350" algn="l"/>
                </a:tabLst>
                <a:defRPr/>
              </a:pPr>
              <a:endParaRPr lang="en-GB" sz="1400">
                <a:effectLst>
                  <a:outerShdw blurRad="38100" dist="38100" dir="2700000" algn="tl">
                    <a:srgbClr val="000000">
                      <a:alpha val="43137"/>
                    </a:srgbClr>
                  </a:outerShdw>
                </a:effectLst>
                <a:latin typeface="Times New Roman" pitchFamily="18" charset="0"/>
                <a:ea typeface="+mn-ea"/>
                <a:cs typeface="Times New Roman" pitchFamily="18" charset="0"/>
              </a:endParaRPr>
            </a:p>
          </p:txBody>
        </p:sp>
        <p:sp>
          <p:nvSpPr>
            <p:cNvPr id="103" name="Rectangle 150"/>
            <p:cNvSpPr>
              <a:spLocks noChangeArrowheads="1"/>
            </p:cNvSpPr>
            <p:nvPr/>
          </p:nvSpPr>
          <p:spPr bwMode="auto">
            <a:xfrm>
              <a:off x="6689725" y="5553006"/>
              <a:ext cx="2112963" cy="450812"/>
            </a:xfrm>
            <a:prstGeom prst="rect">
              <a:avLst/>
            </a:prstGeom>
            <a:noFill/>
            <a:ln w="7">
              <a:solidFill>
                <a:srgbClr val="A0A0A0"/>
              </a:solidFill>
              <a:miter lim="800000"/>
              <a:headEnd type="none" w="sm" len="sm"/>
              <a:tailEnd type="none" w="sm" len="sm"/>
            </a:ln>
            <a:effectLst/>
          </p:spPr>
          <p:txBody>
            <a:bodyPr wrap="none"/>
            <a:lstStyle/>
            <a:p>
              <a:pPr>
                <a:defRPr/>
              </a:pPr>
              <a:endParaRPr lang="en-US">
                <a:effectLst>
                  <a:outerShdw blurRad="38100" dist="38100" dir="2700000" algn="tl">
                    <a:srgbClr val="000000">
                      <a:alpha val="43137"/>
                    </a:srgbClr>
                  </a:outerShdw>
                </a:effectLst>
                <a:latin typeface="Times New Roman" pitchFamily="18" charset="0"/>
                <a:ea typeface="+mn-ea"/>
                <a:cs typeface="Times New Roman" pitchFamily="18" charset="0"/>
              </a:endParaRPr>
            </a:p>
          </p:txBody>
        </p:sp>
        <p:sp>
          <p:nvSpPr>
            <p:cNvPr id="17496" name="Rectangle 152"/>
            <p:cNvSpPr>
              <a:spLocks noChangeArrowheads="1"/>
            </p:cNvSpPr>
            <p:nvPr/>
          </p:nvSpPr>
          <p:spPr bwMode="auto">
            <a:xfrm>
              <a:off x="353147" y="6004419"/>
              <a:ext cx="2112385" cy="451799"/>
            </a:xfrm>
            <a:prstGeom prst="rect">
              <a:avLst/>
            </a:prstGeom>
            <a:solidFill>
              <a:srgbClr val="99330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lstStyle/>
            <a:p>
              <a:endParaRPr lang="en-US"/>
            </a:p>
          </p:txBody>
        </p:sp>
        <p:sp>
          <p:nvSpPr>
            <p:cNvPr id="100" name="Rectangle 154"/>
            <p:cNvSpPr>
              <a:spLocks noChangeArrowheads="1"/>
            </p:cNvSpPr>
            <p:nvPr/>
          </p:nvSpPr>
          <p:spPr bwMode="auto">
            <a:xfrm>
              <a:off x="438150" y="6003818"/>
              <a:ext cx="1943100" cy="452400"/>
            </a:xfrm>
            <a:prstGeom prst="rect">
              <a:avLst/>
            </a:prstGeom>
            <a:solidFill>
              <a:srgbClr val="993300"/>
            </a:solidFill>
            <a:ln w="12700">
              <a:noFill/>
              <a:miter lim="800000"/>
              <a:headEnd type="none" w="sm" len="sm"/>
              <a:tailEnd type="none" w="sm" len="sm"/>
            </a:ln>
            <a:effectLst/>
          </p:spPr>
          <p:txBody>
            <a:bodyPr/>
            <a:lstStyle/>
            <a:p>
              <a:pPr algn="just" eaLnBrk="1" hangingPunct="1">
                <a:tabLst>
                  <a:tab pos="234950" algn="l"/>
                  <a:tab pos="450850" algn="l"/>
                  <a:tab pos="630238" algn="l"/>
                  <a:tab pos="809625" algn="l"/>
                  <a:tab pos="990600" algn="l"/>
                  <a:tab pos="1169988" algn="l"/>
                  <a:tab pos="1349375" algn="l"/>
                  <a:tab pos="1530350" algn="l"/>
                </a:tabLst>
                <a:defRPr/>
              </a:pPr>
              <a:r>
                <a:rPr lang="en-GB" sz="1400" b="1" dirty="0">
                  <a:solidFill>
                    <a:srgbClr val="FFFF00"/>
                  </a:solidFill>
                  <a:effectLst>
                    <a:outerShdw blurRad="38100" dist="38100" dir="2700000" algn="tl">
                      <a:srgbClr val="000000"/>
                    </a:outerShdw>
                  </a:effectLst>
                  <a:latin typeface="Arial" pitchFamily="34" charset="0"/>
                  <a:ea typeface="+mn-ea"/>
                  <a:cs typeface="Arial" pitchFamily="34" charset="0"/>
                </a:rPr>
                <a:t>Regeneration</a:t>
              </a:r>
              <a:endParaRPr lang="en-GB" sz="1400" dirty="0">
                <a:effectLst>
                  <a:outerShdw blurRad="38100" dist="38100" dir="2700000" algn="tl">
                    <a:srgbClr val="000000"/>
                  </a:outerShdw>
                </a:effectLst>
                <a:latin typeface="Arial" pitchFamily="34" charset="0"/>
                <a:ea typeface="+mn-ea"/>
                <a:cs typeface="Arial" pitchFamily="34" charset="0"/>
              </a:endParaRPr>
            </a:p>
            <a:p>
              <a:pPr algn="just">
                <a:tabLst>
                  <a:tab pos="234950" algn="l"/>
                  <a:tab pos="450850" algn="l"/>
                  <a:tab pos="630238" algn="l"/>
                  <a:tab pos="809625" algn="l"/>
                  <a:tab pos="990600" algn="l"/>
                  <a:tab pos="1169988" algn="l"/>
                  <a:tab pos="1349375" algn="l"/>
                  <a:tab pos="1530350" algn="l"/>
                </a:tabLst>
                <a:defRPr/>
              </a:pPr>
              <a:endParaRPr lang="en-GB" sz="1400" dirty="0">
                <a:effectLst>
                  <a:outerShdw blurRad="38100" dist="38100" dir="2700000" algn="tl">
                    <a:srgbClr val="000000"/>
                  </a:outerShdw>
                </a:effectLst>
                <a:latin typeface="Times New Roman" pitchFamily="18" charset="0"/>
                <a:ea typeface="+mn-ea"/>
                <a:cs typeface="Times New Roman" pitchFamily="18" charset="0"/>
              </a:endParaRPr>
            </a:p>
          </p:txBody>
        </p:sp>
        <p:sp>
          <p:nvSpPr>
            <p:cNvPr id="17498" name="Rectangle 155"/>
            <p:cNvSpPr>
              <a:spLocks noChangeArrowheads="1"/>
            </p:cNvSpPr>
            <p:nvPr/>
          </p:nvSpPr>
          <p:spPr bwMode="auto">
            <a:xfrm>
              <a:off x="353147" y="6004419"/>
              <a:ext cx="2112385" cy="451799"/>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96" name="Rectangle 157"/>
            <p:cNvSpPr>
              <a:spLocks noChangeArrowheads="1"/>
            </p:cNvSpPr>
            <p:nvPr/>
          </p:nvSpPr>
          <p:spPr bwMode="auto">
            <a:xfrm>
              <a:off x="2551113" y="6003818"/>
              <a:ext cx="1941512" cy="452400"/>
            </a:xfrm>
            <a:prstGeom prst="rect">
              <a:avLst/>
            </a:prstGeom>
            <a:noFill/>
            <a:ln w="12700">
              <a:noFill/>
              <a:miter lim="800000"/>
              <a:headEnd type="none" w="sm" len="sm"/>
              <a:tailEnd type="none" w="sm" len="sm"/>
            </a:ln>
            <a:effectLst/>
          </p:spPr>
          <p:txBody>
            <a:bodyPr/>
            <a:lstStyle/>
            <a:p>
              <a:pPr eaLnBrk="1" hangingPunct="1">
                <a:tabLst>
                  <a:tab pos="234950" algn="l"/>
                  <a:tab pos="450850" algn="l"/>
                  <a:tab pos="630238" algn="l"/>
                  <a:tab pos="809625" algn="l"/>
                  <a:tab pos="990600" algn="l"/>
                  <a:tab pos="1169988" algn="l"/>
                  <a:tab pos="1349375" algn="l"/>
                  <a:tab pos="1530350" algn="l"/>
                </a:tabLst>
                <a:defRPr/>
              </a:pPr>
              <a:r>
                <a:rPr lang="en-GB" sz="1400" dirty="0">
                  <a:solidFill>
                    <a:srgbClr val="FFFFFF"/>
                  </a:solidFill>
                  <a:effectLst>
                    <a:outerShdw blurRad="38100" dist="38100" dir="2700000" algn="tl">
                      <a:srgbClr val="000000">
                        <a:alpha val="43137"/>
                      </a:srgbClr>
                    </a:outerShdw>
                  </a:effectLst>
                  <a:latin typeface="Arial" pitchFamily="34" charset="0"/>
                  <a:ea typeface="+mn-ea"/>
                  <a:cs typeface="Arial" pitchFamily="34" charset="0"/>
                </a:rPr>
                <a:t>Limited</a:t>
              </a:r>
              <a:endParaRPr lang="en-GB" sz="1400" dirty="0">
                <a:effectLst>
                  <a:outerShdw blurRad="38100" dist="38100" dir="2700000" algn="tl">
                    <a:srgbClr val="000000">
                      <a:alpha val="43137"/>
                    </a:srgbClr>
                  </a:outerShdw>
                </a:effectLst>
                <a:latin typeface="Arial" pitchFamily="34" charset="0"/>
                <a:ea typeface="+mn-ea"/>
                <a:cs typeface="Arial" pitchFamily="34" charset="0"/>
              </a:endParaRPr>
            </a:p>
            <a:p>
              <a:pPr>
                <a:tabLst>
                  <a:tab pos="234950" algn="l"/>
                  <a:tab pos="450850" algn="l"/>
                  <a:tab pos="630238" algn="l"/>
                  <a:tab pos="809625" algn="l"/>
                  <a:tab pos="990600" algn="l"/>
                  <a:tab pos="1169988" algn="l"/>
                  <a:tab pos="1349375" algn="l"/>
                  <a:tab pos="1530350" algn="l"/>
                </a:tabLst>
                <a:defRPr/>
              </a:pPr>
              <a:endParaRPr lang="en-GB" sz="1400" dirty="0">
                <a:effectLst>
                  <a:outerShdw blurRad="38100" dist="38100" dir="2700000" algn="tl">
                    <a:srgbClr val="000000">
                      <a:alpha val="43137"/>
                    </a:srgbClr>
                  </a:outerShdw>
                </a:effectLst>
                <a:latin typeface="Times New Roman" pitchFamily="18" charset="0"/>
                <a:ea typeface="+mn-ea"/>
                <a:cs typeface="Times New Roman" pitchFamily="18" charset="0"/>
              </a:endParaRPr>
            </a:p>
          </p:txBody>
        </p:sp>
        <p:sp>
          <p:nvSpPr>
            <p:cNvPr id="97" name="Rectangle 158"/>
            <p:cNvSpPr>
              <a:spLocks noChangeArrowheads="1"/>
            </p:cNvSpPr>
            <p:nvPr/>
          </p:nvSpPr>
          <p:spPr bwMode="auto">
            <a:xfrm>
              <a:off x="2465388" y="6003818"/>
              <a:ext cx="2112962" cy="452400"/>
            </a:xfrm>
            <a:prstGeom prst="rect">
              <a:avLst/>
            </a:prstGeom>
            <a:noFill/>
            <a:ln w="7">
              <a:solidFill>
                <a:srgbClr val="A0A0A0"/>
              </a:solidFill>
              <a:miter lim="800000"/>
              <a:headEnd type="none" w="sm" len="sm"/>
              <a:tailEnd type="none" w="sm" len="sm"/>
            </a:ln>
            <a:effectLst/>
          </p:spPr>
          <p:txBody>
            <a:bodyPr wrap="none"/>
            <a:lstStyle/>
            <a:p>
              <a:pPr>
                <a:defRPr/>
              </a:pPr>
              <a:endParaRPr lang="en-US">
                <a:effectLst>
                  <a:outerShdw blurRad="38100" dist="38100" dir="2700000" algn="tl">
                    <a:srgbClr val="000000">
                      <a:alpha val="43137"/>
                    </a:srgbClr>
                  </a:outerShdw>
                </a:effectLst>
                <a:latin typeface="Times New Roman" pitchFamily="18" charset="0"/>
                <a:ea typeface="+mn-ea"/>
                <a:cs typeface="Times New Roman" pitchFamily="18" charset="0"/>
              </a:endParaRPr>
            </a:p>
          </p:txBody>
        </p:sp>
        <p:sp>
          <p:nvSpPr>
            <p:cNvPr id="94" name="Rectangle 160"/>
            <p:cNvSpPr>
              <a:spLocks noChangeArrowheads="1"/>
            </p:cNvSpPr>
            <p:nvPr/>
          </p:nvSpPr>
          <p:spPr bwMode="auto">
            <a:xfrm>
              <a:off x="4662488" y="6003818"/>
              <a:ext cx="1943100" cy="452400"/>
            </a:xfrm>
            <a:prstGeom prst="rect">
              <a:avLst/>
            </a:prstGeom>
            <a:noFill/>
            <a:ln w="12700">
              <a:noFill/>
              <a:miter lim="800000"/>
              <a:headEnd type="none" w="sm" len="sm"/>
              <a:tailEnd type="none" w="sm" len="sm"/>
            </a:ln>
            <a:effectLst/>
          </p:spPr>
          <p:txBody>
            <a:bodyPr/>
            <a:lstStyle/>
            <a:p>
              <a:pPr eaLnBrk="1" hangingPunct="1">
                <a:tabLst>
                  <a:tab pos="234950" algn="l"/>
                  <a:tab pos="450850" algn="l"/>
                  <a:tab pos="630238" algn="l"/>
                  <a:tab pos="809625" algn="l"/>
                  <a:tab pos="990600" algn="l"/>
                  <a:tab pos="1169988" algn="l"/>
                  <a:tab pos="1349375" algn="l"/>
                  <a:tab pos="1530350" algn="l"/>
                </a:tabLst>
                <a:defRPr/>
              </a:pPr>
              <a:r>
                <a:rPr lang="en-GB" sz="1400" dirty="0">
                  <a:solidFill>
                    <a:srgbClr val="FFFFFF"/>
                  </a:solidFill>
                  <a:effectLst>
                    <a:outerShdw blurRad="38100" dist="38100" dir="2700000" algn="tl">
                      <a:srgbClr val="000000">
                        <a:alpha val="43137"/>
                      </a:srgbClr>
                    </a:outerShdw>
                  </a:effectLst>
                  <a:latin typeface="Arial" pitchFamily="34" charset="0"/>
                  <a:ea typeface="+mn-ea"/>
                  <a:cs typeface="Arial" pitchFamily="34" charset="0"/>
                </a:rPr>
                <a:t>No</a:t>
              </a:r>
              <a:endParaRPr lang="en-GB" sz="1400" dirty="0">
                <a:effectLst>
                  <a:outerShdw blurRad="38100" dist="38100" dir="2700000" algn="tl">
                    <a:srgbClr val="000000">
                      <a:alpha val="43137"/>
                    </a:srgbClr>
                  </a:outerShdw>
                </a:effectLst>
                <a:latin typeface="Arial" pitchFamily="34" charset="0"/>
                <a:ea typeface="+mn-ea"/>
                <a:cs typeface="Arial" pitchFamily="34" charset="0"/>
              </a:endParaRPr>
            </a:p>
            <a:p>
              <a:pPr>
                <a:tabLst>
                  <a:tab pos="234950" algn="l"/>
                  <a:tab pos="450850" algn="l"/>
                  <a:tab pos="630238" algn="l"/>
                  <a:tab pos="809625" algn="l"/>
                  <a:tab pos="990600" algn="l"/>
                  <a:tab pos="1169988" algn="l"/>
                  <a:tab pos="1349375" algn="l"/>
                  <a:tab pos="1530350" algn="l"/>
                </a:tabLst>
                <a:defRPr/>
              </a:pPr>
              <a:endParaRPr lang="en-GB" sz="1400" dirty="0">
                <a:effectLst>
                  <a:outerShdw blurRad="38100" dist="38100" dir="2700000" algn="tl">
                    <a:srgbClr val="000000">
                      <a:alpha val="43137"/>
                    </a:srgbClr>
                  </a:outerShdw>
                </a:effectLst>
                <a:latin typeface="Times New Roman" pitchFamily="18" charset="0"/>
                <a:ea typeface="+mn-ea"/>
                <a:cs typeface="Times New Roman" pitchFamily="18" charset="0"/>
              </a:endParaRPr>
            </a:p>
          </p:txBody>
        </p:sp>
        <p:sp>
          <p:nvSpPr>
            <p:cNvPr id="95" name="Rectangle 161"/>
            <p:cNvSpPr>
              <a:spLocks noChangeArrowheads="1"/>
            </p:cNvSpPr>
            <p:nvPr/>
          </p:nvSpPr>
          <p:spPr bwMode="auto">
            <a:xfrm>
              <a:off x="4578350" y="6003818"/>
              <a:ext cx="2111375" cy="452400"/>
            </a:xfrm>
            <a:prstGeom prst="rect">
              <a:avLst/>
            </a:prstGeom>
            <a:noFill/>
            <a:ln w="7">
              <a:solidFill>
                <a:srgbClr val="A0A0A0"/>
              </a:solidFill>
              <a:miter lim="800000"/>
              <a:headEnd type="none" w="sm" len="sm"/>
              <a:tailEnd type="none" w="sm" len="sm"/>
            </a:ln>
            <a:effectLst/>
          </p:spPr>
          <p:txBody>
            <a:bodyPr wrap="none"/>
            <a:lstStyle/>
            <a:p>
              <a:pPr>
                <a:defRPr/>
              </a:pPr>
              <a:endParaRPr lang="en-US">
                <a:effectLst>
                  <a:outerShdw blurRad="38100" dist="38100" dir="2700000" algn="tl">
                    <a:srgbClr val="000000">
                      <a:alpha val="43137"/>
                    </a:srgbClr>
                  </a:outerShdw>
                </a:effectLst>
                <a:latin typeface="Times New Roman" pitchFamily="18" charset="0"/>
                <a:ea typeface="+mn-ea"/>
                <a:cs typeface="Times New Roman" pitchFamily="18" charset="0"/>
              </a:endParaRPr>
            </a:p>
          </p:txBody>
        </p:sp>
        <p:sp>
          <p:nvSpPr>
            <p:cNvPr id="92" name="Rectangle 163"/>
            <p:cNvSpPr>
              <a:spLocks noChangeArrowheads="1"/>
            </p:cNvSpPr>
            <p:nvPr/>
          </p:nvSpPr>
          <p:spPr bwMode="auto">
            <a:xfrm>
              <a:off x="6775450" y="6003818"/>
              <a:ext cx="1943100" cy="452400"/>
            </a:xfrm>
            <a:prstGeom prst="rect">
              <a:avLst/>
            </a:prstGeom>
            <a:noFill/>
            <a:ln w="12700">
              <a:noFill/>
              <a:miter lim="800000"/>
              <a:headEnd type="none" w="sm" len="sm"/>
              <a:tailEnd type="none" w="sm" len="sm"/>
            </a:ln>
            <a:effectLst/>
          </p:spPr>
          <p:txBody>
            <a:bodyPr/>
            <a:lstStyle/>
            <a:p>
              <a:pPr eaLnBrk="1" hangingPunct="1">
                <a:tabLst>
                  <a:tab pos="234950" algn="l"/>
                  <a:tab pos="450850" algn="l"/>
                  <a:tab pos="630238" algn="l"/>
                  <a:tab pos="809625" algn="l"/>
                  <a:tab pos="990600" algn="l"/>
                  <a:tab pos="1169988" algn="l"/>
                  <a:tab pos="1349375" algn="l"/>
                  <a:tab pos="1530350" algn="l"/>
                </a:tabLst>
                <a:defRPr/>
              </a:pPr>
              <a:r>
                <a:rPr lang="en-GB" sz="1400" dirty="0">
                  <a:solidFill>
                    <a:srgbClr val="FFFFFF"/>
                  </a:solidFill>
                  <a:effectLst>
                    <a:outerShdw blurRad="38100" dist="38100" dir="2700000" algn="tl">
                      <a:srgbClr val="000000">
                        <a:alpha val="43137"/>
                      </a:srgbClr>
                    </a:outerShdw>
                  </a:effectLst>
                  <a:latin typeface="Arial" pitchFamily="34" charset="0"/>
                  <a:ea typeface="+mn-ea"/>
                  <a:cs typeface="Arial" pitchFamily="34" charset="0"/>
                </a:rPr>
                <a:t>Yes</a:t>
              </a:r>
              <a:endParaRPr lang="en-GB" sz="1400" dirty="0">
                <a:effectLst>
                  <a:outerShdw blurRad="38100" dist="38100" dir="2700000" algn="tl">
                    <a:srgbClr val="000000">
                      <a:alpha val="43137"/>
                    </a:srgbClr>
                  </a:outerShdw>
                </a:effectLst>
                <a:latin typeface="Arial" pitchFamily="34" charset="0"/>
                <a:ea typeface="+mn-ea"/>
                <a:cs typeface="Arial" pitchFamily="34" charset="0"/>
              </a:endParaRPr>
            </a:p>
            <a:p>
              <a:pPr>
                <a:tabLst>
                  <a:tab pos="234950" algn="l"/>
                  <a:tab pos="450850" algn="l"/>
                  <a:tab pos="630238" algn="l"/>
                  <a:tab pos="809625" algn="l"/>
                  <a:tab pos="990600" algn="l"/>
                  <a:tab pos="1169988" algn="l"/>
                  <a:tab pos="1349375" algn="l"/>
                  <a:tab pos="1530350" algn="l"/>
                </a:tabLst>
                <a:defRPr/>
              </a:pPr>
              <a:endParaRPr lang="en-GB" sz="1400" dirty="0">
                <a:effectLst>
                  <a:outerShdw blurRad="38100" dist="38100" dir="2700000" algn="tl">
                    <a:srgbClr val="000000">
                      <a:alpha val="43137"/>
                    </a:srgbClr>
                  </a:outerShdw>
                </a:effectLst>
                <a:latin typeface="Times New Roman" pitchFamily="18" charset="0"/>
                <a:ea typeface="+mn-ea"/>
                <a:cs typeface="Times New Roman" pitchFamily="18" charset="0"/>
              </a:endParaRPr>
            </a:p>
          </p:txBody>
        </p:sp>
        <p:sp>
          <p:nvSpPr>
            <p:cNvPr id="93" name="Rectangle 164"/>
            <p:cNvSpPr>
              <a:spLocks noChangeArrowheads="1"/>
            </p:cNvSpPr>
            <p:nvPr/>
          </p:nvSpPr>
          <p:spPr bwMode="auto">
            <a:xfrm>
              <a:off x="6689725" y="6003818"/>
              <a:ext cx="2112963" cy="452400"/>
            </a:xfrm>
            <a:prstGeom prst="rect">
              <a:avLst/>
            </a:prstGeom>
            <a:noFill/>
            <a:ln w="7">
              <a:solidFill>
                <a:srgbClr val="A0A0A0"/>
              </a:solidFill>
              <a:miter lim="800000"/>
              <a:headEnd type="none" w="sm" len="sm"/>
              <a:tailEnd type="none" w="sm" len="sm"/>
            </a:ln>
            <a:effectLst/>
          </p:spPr>
          <p:txBody>
            <a:bodyPr wrap="none"/>
            <a:lstStyle/>
            <a:p>
              <a:pPr>
                <a:defRPr/>
              </a:pPr>
              <a:endParaRPr lang="en-US">
                <a:effectLst>
                  <a:outerShdw blurRad="38100" dist="38100" dir="2700000" algn="tl">
                    <a:srgbClr val="000000">
                      <a:alpha val="43137"/>
                    </a:srgbClr>
                  </a:outerShdw>
                </a:effectLst>
                <a:latin typeface="Times New Roman" pitchFamily="18" charset="0"/>
                <a:ea typeface="+mn-ea"/>
                <a:cs typeface="Times New Roman" pitchFamily="18" charset="0"/>
              </a:endParaRPr>
            </a:p>
          </p:txBody>
        </p:sp>
        <p:sp>
          <p:nvSpPr>
            <p:cNvPr id="17505" name="Rectangle 207"/>
            <p:cNvSpPr>
              <a:spLocks noChangeArrowheads="1"/>
            </p:cNvSpPr>
            <p:nvPr/>
          </p:nvSpPr>
          <p:spPr bwMode="auto">
            <a:xfrm>
              <a:off x="341313" y="1548080"/>
              <a:ext cx="8461375" cy="4908138"/>
            </a:xfrm>
            <a:prstGeom prst="rect">
              <a:avLst/>
            </a:prstGeom>
            <a:noFill/>
            <a:ln w="11112">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gr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0663"/>
            <a:ext cx="7772400" cy="766762"/>
          </a:xfrm>
        </p:spPr>
        <p:txBody>
          <a:bodyPr/>
          <a:lstStyle/>
          <a:p>
            <a:r>
              <a:rPr lang="en-US">
                <a:latin typeface="Times New Roman" charset="0"/>
                <a:cs typeface="Times New Roman" charset="0"/>
              </a:rPr>
              <a:t>Clinical Application</a:t>
            </a:r>
          </a:p>
        </p:txBody>
      </p:sp>
      <p:sp>
        <p:nvSpPr>
          <p:cNvPr id="3" name="Content Placeholder 2"/>
          <p:cNvSpPr>
            <a:spLocks noGrp="1"/>
          </p:cNvSpPr>
          <p:nvPr>
            <p:ph idx="1"/>
          </p:nvPr>
        </p:nvSpPr>
        <p:spPr>
          <a:xfrm>
            <a:off x="685800" y="1536700"/>
            <a:ext cx="7727950" cy="2651125"/>
          </a:xfrm>
        </p:spPr>
        <p:txBody>
          <a:bodyPr/>
          <a:lstStyle/>
          <a:p>
            <a:pPr>
              <a:buFont typeface="Wingdings" charset="0"/>
              <a:buNone/>
            </a:pPr>
            <a:r>
              <a:rPr lang="en-US" b="1">
                <a:solidFill>
                  <a:srgbClr val="F9B092"/>
                </a:solidFill>
                <a:latin typeface="Arial" charset="0"/>
                <a:cs typeface="Arial" charset="0"/>
              </a:rPr>
              <a:t>Cardiac hypertrophy:</a:t>
            </a:r>
          </a:p>
          <a:p>
            <a:r>
              <a:rPr lang="en-US">
                <a:latin typeface="Arial" charset="0"/>
                <a:cs typeface="Arial" charset="0"/>
              </a:rPr>
              <a:t>During cardiac hypertrophy the number of cardiac muscle cells is not increased; instead, they become longer and larger in diameter.</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0663"/>
            <a:ext cx="7772400" cy="766762"/>
          </a:xfrm>
        </p:spPr>
        <p:txBody>
          <a:bodyPr/>
          <a:lstStyle/>
          <a:p>
            <a:r>
              <a:rPr lang="en-US">
                <a:latin typeface="Times New Roman" charset="0"/>
                <a:cs typeface="Times New Roman" charset="0"/>
              </a:rPr>
              <a:t>Clinical Application</a:t>
            </a:r>
          </a:p>
        </p:txBody>
      </p:sp>
      <p:sp>
        <p:nvSpPr>
          <p:cNvPr id="4" name="Content Placeholder 2"/>
          <p:cNvSpPr txBox="1">
            <a:spLocks/>
          </p:cNvSpPr>
          <p:nvPr/>
        </p:nvSpPr>
        <p:spPr bwMode="auto">
          <a:xfrm>
            <a:off x="685800" y="1485900"/>
            <a:ext cx="7727950" cy="3143250"/>
          </a:xfrm>
          <a:prstGeom prst="rect">
            <a:avLst/>
          </a:prstGeom>
          <a:noFill/>
          <a:ln w="12700">
            <a:noFill/>
            <a:miter lim="800000"/>
            <a:headEnd/>
            <a:tailEnd/>
          </a:ln>
          <a:effectLst/>
        </p:spPr>
        <p:txBody>
          <a:bodyPr lIns="90488" tIns="44450" rIns="90488" bIns="44450">
            <a:spAutoFit/>
          </a:bodyPr>
          <a:lstStyle>
            <a:lvl1pPr marL="342900" indent="-342900">
              <a:defRPr sz="4400">
                <a:solidFill>
                  <a:schemeClr val="tx1"/>
                </a:solidFill>
                <a:latin typeface="Times New Roman" charset="0"/>
                <a:ea typeface="ＭＳ Ｐゴシック" charset="0"/>
                <a:cs typeface="Times New Roman" charset="0"/>
              </a:defRPr>
            </a:lvl1pPr>
            <a:lvl2pPr marL="742950" indent="-285750">
              <a:defRPr sz="4400">
                <a:solidFill>
                  <a:schemeClr val="tx1"/>
                </a:solidFill>
                <a:latin typeface="Times New Roman" charset="0"/>
                <a:ea typeface="Times New Roman" charset="0"/>
                <a:cs typeface="Times New Roman" charset="0"/>
              </a:defRPr>
            </a:lvl2pPr>
            <a:lvl3pPr marL="1143000" indent="-228600">
              <a:defRPr sz="4400">
                <a:solidFill>
                  <a:schemeClr val="tx1"/>
                </a:solidFill>
                <a:latin typeface="Times New Roman" charset="0"/>
                <a:ea typeface="Times New Roman" charset="0"/>
                <a:cs typeface="Times New Roman" charset="0"/>
              </a:defRPr>
            </a:lvl3pPr>
            <a:lvl4pPr marL="1600200" indent="-228600">
              <a:defRPr sz="4400">
                <a:solidFill>
                  <a:schemeClr val="tx1"/>
                </a:solidFill>
                <a:latin typeface="Times New Roman" charset="0"/>
                <a:ea typeface="Times New Roman" charset="0"/>
                <a:cs typeface="Times New Roman" charset="0"/>
              </a:defRPr>
            </a:lvl4pPr>
            <a:lvl5pPr marL="2057400" indent="-228600">
              <a:defRPr sz="4400">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sz="4400">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sz="4400">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sz="4400">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sz="4400">
                <a:solidFill>
                  <a:schemeClr val="tx1"/>
                </a:solidFill>
                <a:latin typeface="Times New Roman" charset="0"/>
                <a:ea typeface="Times New Roman" charset="0"/>
                <a:cs typeface="Times New Roman" charset="0"/>
              </a:defRPr>
            </a:lvl9pPr>
          </a:lstStyle>
          <a:p>
            <a:pPr>
              <a:spcBef>
                <a:spcPct val="20000"/>
              </a:spcBef>
              <a:buClr>
                <a:schemeClr val="accent2"/>
              </a:buClr>
              <a:buSzPct val="75000"/>
              <a:buFont typeface="Wingdings" charset="0"/>
              <a:buNone/>
            </a:pPr>
            <a:r>
              <a:rPr lang="en-US" sz="3200" b="1">
                <a:solidFill>
                  <a:srgbClr val="F9B092"/>
                </a:solidFill>
                <a:effectLst>
                  <a:outerShdw blurRad="38100" dist="38100" dir="2700000" algn="tl">
                    <a:srgbClr val="000000"/>
                  </a:outerShdw>
                </a:effectLst>
                <a:latin typeface="Arial" charset="0"/>
                <a:cs typeface="Arial" charset="0"/>
              </a:rPr>
              <a:t>Cardiac damage:</a:t>
            </a:r>
          </a:p>
          <a:p>
            <a:pPr>
              <a:spcBef>
                <a:spcPct val="20000"/>
              </a:spcBef>
              <a:buClr>
                <a:schemeClr val="accent2"/>
              </a:buClr>
              <a:buSzPct val="75000"/>
              <a:buFont typeface="Wingdings" charset="0"/>
              <a:buChar char="n"/>
            </a:pPr>
            <a:r>
              <a:rPr lang="en-US" sz="3200">
                <a:effectLst>
                  <a:outerShdw blurRad="38100" dist="38100" dir="2700000" algn="tl">
                    <a:srgbClr val="000000"/>
                  </a:outerShdw>
                </a:effectLst>
                <a:latin typeface="Arial" charset="0"/>
                <a:cs typeface="Arial" charset="0"/>
              </a:rPr>
              <a:t>Damage to cardiac muscle does not result in regeneration of muscle tissue; instead, the dead cardiac muscle cells are replaced by fibrous connective tissue.</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0663"/>
            <a:ext cx="7772400" cy="766762"/>
          </a:xfrm>
        </p:spPr>
        <p:txBody>
          <a:bodyPr/>
          <a:lstStyle/>
          <a:p>
            <a:r>
              <a:rPr lang="en-US">
                <a:latin typeface="Times New Roman" charset="0"/>
                <a:cs typeface="Times New Roman" charset="0"/>
              </a:rPr>
              <a:t>Clinical Application</a:t>
            </a:r>
          </a:p>
        </p:txBody>
      </p:sp>
      <p:sp>
        <p:nvSpPr>
          <p:cNvPr id="3" name="Content Placeholder 2"/>
          <p:cNvSpPr>
            <a:spLocks noGrp="1"/>
          </p:cNvSpPr>
          <p:nvPr>
            <p:ph idx="1"/>
          </p:nvPr>
        </p:nvSpPr>
        <p:spPr>
          <a:xfrm>
            <a:off x="708025" y="1368425"/>
            <a:ext cx="7727950" cy="3733800"/>
          </a:xfrm>
        </p:spPr>
        <p:txBody>
          <a:bodyPr/>
          <a:lstStyle/>
          <a:p>
            <a:pPr>
              <a:buFont typeface="Wingdings" charset="0"/>
              <a:buNone/>
            </a:pPr>
            <a:r>
              <a:rPr lang="en-US" b="1">
                <a:solidFill>
                  <a:srgbClr val="F9B092"/>
                </a:solidFill>
                <a:latin typeface="Arial" charset="0"/>
                <a:cs typeface="Arial" charset="0"/>
              </a:rPr>
              <a:t>Myasthenia gravis:</a:t>
            </a:r>
          </a:p>
          <a:p>
            <a:r>
              <a:rPr lang="en-US">
                <a:latin typeface="Arial" charset="0"/>
                <a:cs typeface="Arial" charset="0"/>
              </a:rPr>
              <a:t>It is an autoimmune disease in which autoantibodies attach to acetylcholine receptors, blocking their availability to acetylchoine.</a:t>
            </a:r>
          </a:p>
          <a:p>
            <a:r>
              <a:rPr lang="en-US">
                <a:latin typeface="Arial" charset="0"/>
                <a:cs typeface="Arial" charset="0"/>
              </a:rPr>
              <a:t>Skeletal muscles including diaphragm weaken gradually.</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2"/>
          <p:cNvSpPr>
            <a:spLocks noGrp="1" noChangeArrowheads="1"/>
          </p:cNvSpPr>
          <p:nvPr>
            <p:ph type="title"/>
          </p:nvPr>
        </p:nvSpPr>
        <p:spPr/>
        <p:txBody>
          <a:bodyPr/>
          <a:lstStyle/>
          <a:p>
            <a:pPr>
              <a:defRPr/>
            </a:pPr>
            <a:r>
              <a:rPr lang="en-GB" dirty="0" smtClean="0">
                <a:latin typeface="Arial" charset="0"/>
                <a:ea typeface="+mj-ea"/>
              </a:rPr>
              <a:t>MUSCULAR TISSUE</a:t>
            </a:r>
            <a:endParaRPr lang="en-US" dirty="0" smtClean="0">
              <a:ea typeface="+mj-ea"/>
            </a:endParaRPr>
          </a:p>
        </p:txBody>
      </p:sp>
      <p:sp>
        <p:nvSpPr>
          <p:cNvPr id="376836" name="Rectangle 4"/>
          <p:cNvSpPr>
            <a:spLocks noGrp="1" noChangeArrowheads="1"/>
          </p:cNvSpPr>
          <p:nvPr>
            <p:ph type="body" idx="1"/>
          </p:nvPr>
        </p:nvSpPr>
        <p:spPr>
          <a:xfrm>
            <a:off x="296863" y="1249363"/>
            <a:ext cx="3771900" cy="4337050"/>
          </a:xfrm>
        </p:spPr>
        <p:txBody>
          <a:bodyPr/>
          <a:lstStyle/>
          <a:p>
            <a:pPr>
              <a:buFont typeface="Wingdings" pitchFamily="2" charset="2"/>
              <a:buChar char="n"/>
              <a:defRPr/>
            </a:pPr>
            <a:r>
              <a:rPr lang="en-GB" sz="2800" dirty="0" smtClean="0">
                <a:ea typeface="+mn-ea"/>
                <a:cs typeface="Times New Roman" charset="0"/>
              </a:rPr>
              <a:t>Made of elongated muscle cells (</a:t>
            </a:r>
            <a:r>
              <a:rPr lang="en-GB" sz="2800" dirty="0" err="1" smtClean="0">
                <a:ea typeface="+mn-ea"/>
                <a:cs typeface="Times New Roman" charset="0"/>
              </a:rPr>
              <a:t>fibers</a:t>
            </a:r>
            <a:r>
              <a:rPr lang="en-GB" sz="2800" dirty="0" smtClean="0">
                <a:ea typeface="+mn-ea"/>
                <a:cs typeface="Times New Roman" charset="0"/>
              </a:rPr>
              <a:t>).</a:t>
            </a:r>
          </a:p>
          <a:p>
            <a:pPr>
              <a:buFont typeface="Wingdings" pitchFamily="2" charset="2"/>
              <a:buChar char="n"/>
              <a:defRPr/>
            </a:pPr>
            <a:r>
              <a:rPr lang="en-GB" sz="2800" dirty="0" smtClean="0">
                <a:ea typeface="+mn-ea"/>
                <a:cs typeface="Times New Roman" charset="0"/>
              </a:rPr>
              <a:t>3 types of muscles (muscle </a:t>
            </a:r>
            <a:r>
              <a:rPr lang="en-GB" sz="2800" dirty="0" err="1" smtClean="0">
                <a:ea typeface="+mn-ea"/>
                <a:cs typeface="Times New Roman" charset="0"/>
              </a:rPr>
              <a:t>fibers</a:t>
            </a:r>
            <a:r>
              <a:rPr lang="en-GB" sz="2800" dirty="0" smtClean="0">
                <a:ea typeface="+mn-ea"/>
                <a:cs typeface="Times New Roman" charset="0"/>
              </a:rPr>
              <a:t>):</a:t>
            </a:r>
          </a:p>
          <a:p>
            <a:pPr marL="811213" lvl="1" indent="-354013">
              <a:buFontTx/>
              <a:buNone/>
              <a:defRPr/>
            </a:pPr>
            <a:r>
              <a:rPr lang="en-GB" sz="2400" dirty="0" smtClean="0">
                <a:solidFill>
                  <a:schemeClr val="tx2"/>
                </a:solidFill>
                <a:cs typeface="Times New Roman" charset="0"/>
              </a:rPr>
              <a:t>1-	Skeletal:</a:t>
            </a:r>
            <a:r>
              <a:rPr lang="en-GB" sz="2400" dirty="0" smtClean="0">
                <a:cs typeface="Times New Roman" charset="0"/>
              </a:rPr>
              <a:t> striated, voluntary.</a:t>
            </a:r>
          </a:p>
          <a:p>
            <a:pPr marL="811213" lvl="1" indent="-354013">
              <a:buFontTx/>
              <a:buNone/>
              <a:defRPr/>
            </a:pPr>
            <a:r>
              <a:rPr lang="en-GB" sz="2400" dirty="0" smtClean="0">
                <a:solidFill>
                  <a:schemeClr val="tx2"/>
                </a:solidFill>
                <a:cs typeface="Times New Roman" charset="0"/>
              </a:rPr>
              <a:t>2-	Cardiac:</a:t>
            </a:r>
            <a:r>
              <a:rPr lang="en-GB" sz="2400" dirty="0" smtClean="0">
                <a:cs typeface="Times New Roman" charset="0"/>
              </a:rPr>
              <a:t> striated, involuntary.</a:t>
            </a:r>
          </a:p>
          <a:p>
            <a:pPr marL="811213" lvl="1" indent="-354013">
              <a:buFontTx/>
              <a:buNone/>
              <a:defRPr/>
            </a:pPr>
            <a:r>
              <a:rPr lang="en-GB" sz="2400" dirty="0" smtClean="0">
                <a:solidFill>
                  <a:schemeClr val="tx2"/>
                </a:solidFill>
                <a:cs typeface="Times New Roman" charset="0"/>
              </a:rPr>
              <a:t>3-	Smooth:</a:t>
            </a:r>
            <a:r>
              <a:rPr lang="en-GB" sz="2400" dirty="0" smtClean="0">
                <a:cs typeface="Times New Roman" charset="0"/>
              </a:rPr>
              <a:t> non-striated, involuntary.</a:t>
            </a:r>
            <a:endParaRPr lang="en-US" sz="2400" dirty="0" smtClean="0"/>
          </a:p>
        </p:txBody>
      </p:sp>
      <p:pic>
        <p:nvPicPr>
          <p:cNvPr id="4100" name="Picture 5" descr="F:\HISTOLOGY\Pics\Basic Histology-Images\Images\10-Muscle\F10_01.jpg"/>
          <p:cNvPicPr>
            <a:picLocks noChangeAspect="1" noChangeArrowheads="1"/>
          </p:cNvPicPr>
          <p:nvPr/>
        </p:nvPicPr>
        <p:blipFill>
          <a:blip r:embed="rId3">
            <a:extLst>
              <a:ext uri="{28A0092B-C50C-407E-A947-70E740481C1C}">
                <a14:useLocalDpi xmlns:a14="http://schemas.microsoft.com/office/drawing/2010/main" val="0"/>
              </a:ext>
            </a:extLst>
          </a:blip>
          <a:srcRect r="38875"/>
          <a:stretch>
            <a:fillRect/>
          </a:stretch>
        </p:blipFill>
        <p:spPr bwMode="auto">
          <a:xfrm>
            <a:off x="4303713" y="1347788"/>
            <a:ext cx="4456112" cy="530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ChangeArrowheads="1"/>
          </p:cNvSpPr>
          <p:nvPr>
            <p:ph type="title"/>
          </p:nvPr>
        </p:nvSpPr>
        <p:spPr/>
        <p:txBody>
          <a:bodyPr/>
          <a:lstStyle/>
          <a:p>
            <a:pPr>
              <a:defRPr/>
            </a:pPr>
            <a:r>
              <a:rPr lang="en-GB" smtClean="0">
                <a:latin typeface="Arial" charset="0"/>
                <a:ea typeface="+mj-ea"/>
              </a:rPr>
              <a:t>SKELETAL MUSCLE</a:t>
            </a:r>
            <a:endParaRPr lang="en-US" smtClean="0">
              <a:ea typeface="+mj-ea"/>
            </a:endParaRPr>
          </a:p>
        </p:txBody>
      </p:sp>
      <p:sp>
        <p:nvSpPr>
          <p:cNvPr id="377868" name="Rectangle 12"/>
          <p:cNvSpPr>
            <a:spLocks noGrp="1" noChangeArrowheads="1"/>
          </p:cNvSpPr>
          <p:nvPr>
            <p:ph type="body" idx="1"/>
          </p:nvPr>
        </p:nvSpPr>
        <p:spPr>
          <a:xfrm>
            <a:off x="123825" y="1246188"/>
            <a:ext cx="3233738" cy="5408612"/>
          </a:xfrm>
        </p:spPr>
        <p:txBody>
          <a:bodyPr/>
          <a:lstStyle/>
          <a:p>
            <a:r>
              <a:rPr lang="en-GB" sz="2400">
                <a:latin typeface="Arial" charset="0"/>
                <a:cs typeface="Times New Roman" charset="0"/>
              </a:rPr>
              <a:t>The whole muscle is covered by a C.T. covering, the </a:t>
            </a:r>
            <a:r>
              <a:rPr lang="en-GB" sz="2400" u="sng">
                <a:solidFill>
                  <a:schemeClr val="tx2"/>
                </a:solidFill>
                <a:latin typeface="Arial" charset="0"/>
                <a:cs typeface="Times New Roman" charset="0"/>
              </a:rPr>
              <a:t>epimysium</a:t>
            </a:r>
            <a:r>
              <a:rPr lang="en-GB" sz="2400">
                <a:latin typeface="Arial" charset="0"/>
                <a:cs typeface="Times New Roman" charset="0"/>
              </a:rPr>
              <a:t>.</a:t>
            </a:r>
            <a:endParaRPr lang="en-US" sz="2400">
              <a:latin typeface="Arial" charset="0"/>
              <a:cs typeface="Arial" charset="0"/>
            </a:endParaRPr>
          </a:p>
          <a:p>
            <a:r>
              <a:rPr lang="en-GB" sz="2400">
                <a:latin typeface="Arial" charset="0"/>
                <a:cs typeface="Times New Roman" charset="0"/>
              </a:rPr>
              <a:t>Consists of parallel </a:t>
            </a:r>
            <a:r>
              <a:rPr lang="en-GB" sz="2400" u="sng">
                <a:latin typeface="Arial" charset="0"/>
                <a:cs typeface="Times New Roman" charset="0"/>
              </a:rPr>
              <a:t>skeletal muscle fibers</a:t>
            </a:r>
            <a:r>
              <a:rPr lang="en-GB" sz="2400">
                <a:latin typeface="Arial" charset="0"/>
                <a:cs typeface="Times New Roman" charset="0"/>
              </a:rPr>
              <a:t>, arranged in bundles, separated by C.T. septa, the </a:t>
            </a:r>
            <a:r>
              <a:rPr lang="en-GB" sz="2400" u="sng">
                <a:solidFill>
                  <a:schemeClr val="tx2"/>
                </a:solidFill>
                <a:latin typeface="Arial" charset="0"/>
                <a:cs typeface="Times New Roman" charset="0"/>
              </a:rPr>
              <a:t>perimysium</a:t>
            </a:r>
            <a:r>
              <a:rPr lang="en-GB" sz="2400">
                <a:latin typeface="Arial" charset="0"/>
                <a:cs typeface="Times New Roman" charset="0"/>
              </a:rPr>
              <a:t>.</a:t>
            </a:r>
          </a:p>
          <a:p>
            <a:r>
              <a:rPr lang="en-GB" sz="2400">
                <a:latin typeface="Arial" charset="0"/>
                <a:cs typeface="Times New Roman" charset="0"/>
              </a:rPr>
              <a:t>The individual fibers are separated by C.T., </a:t>
            </a:r>
            <a:r>
              <a:rPr lang="en-GB" sz="2400" u="sng">
                <a:solidFill>
                  <a:schemeClr val="tx2"/>
                </a:solidFill>
                <a:latin typeface="Arial" charset="0"/>
                <a:cs typeface="Times New Roman" charset="0"/>
              </a:rPr>
              <a:t>endomysium</a:t>
            </a:r>
            <a:r>
              <a:rPr lang="en-GB" sz="2400">
                <a:latin typeface="Arial" charset="0"/>
                <a:cs typeface="Times New Roman" charset="0"/>
              </a:rPr>
              <a:t>,</a:t>
            </a:r>
          </a:p>
        </p:txBody>
      </p:sp>
      <p:pic>
        <p:nvPicPr>
          <p:cNvPr id="5124" name="Picture 13" descr="F:\HISTOLOGY\Pics\Basic Histology-Images\Images\10-Muscle\F10_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8200" y="1312863"/>
            <a:ext cx="5597525" cy="427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14" descr="F:\HISTOLOGY\Pics\Basic Histology-Images\Images\10-Muscle\F10_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8200" y="4930775"/>
            <a:ext cx="2530475"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p:cNvSpPr>
            <a:spLocks noGrp="1" noChangeArrowheads="1"/>
          </p:cNvSpPr>
          <p:nvPr>
            <p:ph type="title"/>
          </p:nvPr>
        </p:nvSpPr>
        <p:spPr>
          <a:xfrm>
            <a:off x="685800" y="220663"/>
            <a:ext cx="7772400" cy="766762"/>
          </a:xfrm>
        </p:spPr>
        <p:txBody>
          <a:bodyPr/>
          <a:lstStyle/>
          <a:p>
            <a:pPr>
              <a:defRPr/>
            </a:pPr>
            <a:r>
              <a:rPr lang="en-GB" dirty="0" smtClean="0">
                <a:latin typeface="Arial" charset="0"/>
                <a:ea typeface="+mj-ea"/>
              </a:rPr>
              <a:t>Skeletal Muscle </a:t>
            </a:r>
            <a:r>
              <a:rPr lang="en-GB" dirty="0" err="1" smtClean="0">
                <a:latin typeface="Arial" charset="0"/>
                <a:ea typeface="+mj-ea"/>
              </a:rPr>
              <a:t>Fibers</a:t>
            </a:r>
            <a:endParaRPr lang="en-US" dirty="0" smtClean="0">
              <a:ea typeface="+mj-ea"/>
            </a:endParaRPr>
          </a:p>
        </p:txBody>
      </p:sp>
      <p:sp>
        <p:nvSpPr>
          <p:cNvPr id="399364" name="Rectangle 4"/>
          <p:cNvSpPr>
            <a:spLocks noGrp="1" noChangeArrowheads="1"/>
          </p:cNvSpPr>
          <p:nvPr>
            <p:ph type="body" idx="1"/>
          </p:nvPr>
        </p:nvSpPr>
        <p:spPr>
          <a:xfrm>
            <a:off x="274638" y="1243013"/>
            <a:ext cx="4965700" cy="5337175"/>
          </a:xfrm>
        </p:spPr>
        <p:txBody>
          <a:bodyPr/>
          <a:lstStyle/>
          <a:p>
            <a:pPr>
              <a:spcAft>
                <a:spcPts val="600"/>
              </a:spcAft>
            </a:pPr>
            <a:r>
              <a:rPr lang="en-GB" sz="2800" b="1" u="sng">
                <a:solidFill>
                  <a:schemeClr val="tx2"/>
                </a:solidFill>
                <a:latin typeface="Arial" charset="0"/>
                <a:cs typeface="Traditional Arabic" charset="0"/>
              </a:rPr>
              <a:t>L.M. Picture</a:t>
            </a:r>
            <a:r>
              <a:rPr lang="en-GB" sz="2800" b="1">
                <a:solidFill>
                  <a:schemeClr val="tx2"/>
                </a:solidFill>
                <a:latin typeface="Arial" charset="0"/>
                <a:cs typeface="Traditional Arabic" charset="0"/>
              </a:rPr>
              <a:t>:</a:t>
            </a:r>
          </a:p>
          <a:p>
            <a:pPr lvl="1">
              <a:spcAft>
                <a:spcPts val="600"/>
              </a:spcAft>
            </a:pPr>
            <a:r>
              <a:rPr lang="en-GB" sz="2400" u="sng">
                <a:latin typeface="Arial" charset="0"/>
                <a:ea typeface="ＭＳ Ｐゴシック" charset="0"/>
                <a:cs typeface="Times New Roman" charset="0"/>
              </a:rPr>
              <a:t>Cylindrical</a:t>
            </a:r>
            <a:r>
              <a:rPr lang="en-GB" sz="2400">
                <a:latin typeface="Arial" charset="0"/>
                <a:ea typeface="ＭＳ Ｐゴシック" charset="0"/>
                <a:cs typeface="Times New Roman" charset="0"/>
              </a:rPr>
              <a:t> in shape.</a:t>
            </a:r>
          </a:p>
          <a:p>
            <a:pPr lvl="1">
              <a:spcAft>
                <a:spcPts val="600"/>
              </a:spcAft>
            </a:pPr>
            <a:r>
              <a:rPr lang="en-GB" sz="2400" u="sng">
                <a:latin typeface="Arial" charset="0"/>
                <a:ea typeface="ＭＳ Ｐゴシック" charset="0"/>
                <a:cs typeface="Times New Roman" charset="0"/>
              </a:rPr>
              <a:t>Non-branched</a:t>
            </a:r>
            <a:r>
              <a:rPr lang="en-GB" sz="2400">
                <a:latin typeface="Arial" charset="0"/>
                <a:ea typeface="ＭＳ Ｐゴシック" charset="0"/>
                <a:cs typeface="Times New Roman" charset="0"/>
              </a:rPr>
              <a:t>.</a:t>
            </a:r>
          </a:p>
          <a:p>
            <a:pPr lvl="1">
              <a:spcAft>
                <a:spcPts val="600"/>
              </a:spcAft>
            </a:pPr>
            <a:r>
              <a:rPr lang="en-GB" sz="2400">
                <a:latin typeface="Arial" charset="0"/>
                <a:ea typeface="ＭＳ Ｐゴシック" charset="0"/>
                <a:cs typeface="Times New Roman" charset="0"/>
              </a:rPr>
              <a:t>Covered by a clear cell membrane, the </a:t>
            </a:r>
            <a:r>
              <a:rPr lang="en-GB" sz="2400" b="1">
                <a:solidFill>
                  <a:schemeClr val="tx2"/>
                </a:solidFill>
                <a:latin typeface="Arial" charset="0"/>
                <a:ea typeface="ＭＳ Ｐゴシック" charset="0"/>
                <a:cs typeface="Times New Roman" charset="0"/>
              </a:rPr>
              <a:t>sarcolemma.</a:t>
            </a:r>
          </a:p>
          <a:p>
            <a:pPr lvl="1">
              <a:spcAft>
                <a:spcPts val="600"/>
              </a:spcAft>
            </a:pPr>
            <a:r>
              <a:rPr lang="en-GB" sz="2400" u="sng">
                <a:latin typeface="Arial" charset="0"/>
                <a:ea typeface="ＭＳ Ｐゴシック" charset="0"/>
                <a:cs typeface="Times New Roman" charset="0"/>
              </a:rPr>
              <a:t>Multinucleated</a:t>
            </a:r>
            <a:r>
              <a:rPr lang="en-GB" sz="2400">
                <a:latin typeface="Arial" charset="0"/>
                <a:ea typeface="ＭＳ Ｐゴシック" charset="0"/>
                <a:cs typeface="Times New Roman" charset="0"/>
              </a:rPr>
              <a:t>: nuclei are multiple and are peripherally located (close to the sarcolemma).</a:t>
            </a:r>
          </a:p>
          <a:p>
            <a:pPr lvl="1">
              <a:spcAft>
                <a:spcPts val="600"/>
              </a:spcAft>
            </a:pPr>
            <a:r>
              <a:rPr lang="en-GB" sz="2400">
                <a:latin typeface="Arial" charset="0"/>
                <a:ea typeface="ＭＳ Ｐゴシック" charset="0"/>
                <a:cs typeface="Times New Roman" charset="0"/>
              </a:rPr>
              <a:t>Cytoplasm</a:t>
            </a:r>
            <a:r>
              <a:rPr lang="en-GB" sz="2400">
                <a:solidFill>
                  <a:schemeClr val="tx2"/>
                </a:solidFill>
                <a:latin typeface="Arial" charset="0"/>
                <a:ea typeface="ＭＳ Ｐゴシック" charset="0"/>
                <a:cs typeface="Times New Roman" charset="0"/>
              </a:rPr>
              <a:t> </a:t>
            </a:r>
            <a:r>
              <a:rPr lang="en-GB" sz="2400" b="1" u="sng">
                <a:solidFill>
                  <a:schemeClr val="tx2"/>
                </a:solidFill>
                <a:latin typeface="Arial" charset="0"/>
                <a:ea typeface="ＭＳ Ｐゴシック" charset="0"/>
                <a:cs typeface="Times New Roman" charset="0"/>
              </a:rPr>
              <a:t>(</a:t>
            </a:r>
            <a:r>
              <a:rPr lang="en-GB" sz="2400" b="1">
                <a:solidFill>
                  <a:schemeClr val="tx2"/>
                </a:solidFill>
                <a:latin typeface="Arial" charset="0"/>
                <a:ea typeface="ＭＳ Ｐゴシック" charset="0"/>
                <a:cs typeface="Times New Roman" charset="0"/>
              </a:rPr>
              <a:t>sarcoplasm</a:t>
            </a:r>
            <a:r>
              <a:rPr lang="en-GB" sz="2400" b="1" u="sng">
                <a:solidFill>
                  <a:schemeClr val="tx2"/>
                </a:solidFill>
                <a:latin typeface="Arial" charset="0"/>
                <a:ea typeface="ＭＳ Ｐゴシック" charset="0"/>
                <a:cs typeface="Times New Roman" charset="0"/>
              </a:rPr>
              <a:t>)</a:t>
            </a:r>
            <a:r>
              <a:rPr lang="en-GB" sz="2400" b="1">
                <a:solidFill>
                  <a:schemeClr val="tx2"/>
                </a:solidFill>
                <a:latin typeface="Arial" charset="0"/>
                <a:ea typeface="ＭＳ Ｐゴシック" charset="0"/>
                <a:cs typeface="Times New Roman" charset="0"/>
              </a:rPr>
              <a:t> </a:t>
            </a:r>
            <a:r>
              <a:rPr lang="en-GB" sz="2400">
                <a:latin typeface="Arial" charset="0"/>
                <a:ea typeface="ＭＳ Ｐゴシック" charset="0"/>
                <a:cs typeface="Times New Roman" charset="0"/>
              </a:rPr>
              <a:t>is acidophilic and shows clear </a:t>
            </a:r>
            <a:r>
              <a:rPr lang="en-GB" sz="2400" u="sng">
                <a:latin typeface="Arial" charset="0"/>
                <a:ea typeface="ＭＳ Ｐゴシック" charset="0"/>
                <a:cs typeface="Times New Roman" charset="0"/>
              </a:rPr>
              <a:t>transverse striations</a:t>
            </a:r>
            <a:r>
              <a:rPr lang="en-GB" sz="2400">
                <a:latin typeface="Arial" charset="0"/>
                <a:ea typeface="ＭＳ Ｐゴシック" charset="0"/>
                <a:cs typeface="Times New Roman" charset="0"/>
              </a:rPr>
              <a:t>.</a:t>
            </a:r>
          </a:p>
        </p:txBody>
      </p:sp>
      <p:pic>
        <p:nvPicPr>
          <p:cNvPr id="6148" name="Picture 5" descr="F:\HISTOLOGY\Pics\MyImages\Muscle\2005-02-11.jpg"/>
          <p:cNvPicPr>
            <a:picLocks noChangeAspect="1" noChangeArrowheads="1"/>
          </p:cNvPicPr>
          <p:nvPr/>
        </p:nvPicPr>
        <p:blipFill>
          <a:blip r:embed="rId2">
            <a:extLst>
              <a:ext uri="{28A0092B-C50C-407E-A947-70E740481C1C}">
                <a14:useLocalDpi xmlns:a14="http://schemas.microsoft.com/office/drawing/2010/main" val="0"/>
              </a:ext>
            </a:extLst>
          </a:blip>
          <a:srcRect r="2129" b="4906"/>
          <a:stretch>
            <a:fillRect/>
          </a:stretch>
        </p:blipFill>
        <p:spPr bwMode="auto">
          <a:xfrm>
            <a:off x="5514975" y="1143000"/>
            <a:ext cx="2879725" cy="182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6" descr="F:\HISTOLOGY\Pics\MyImages\Muscle\2005-02-11 (2).jpg"/>
          <p:cNvPicPr>
            <a:picLocks noChangeAspect="1" noChangeArrowheads="1"/>
          </p:cNvPicPr>
          <p:nvPr/>
        </p:nvPicPr>
        <p:blipFill>
          <a:blip r:embed="rId3">
            <a:extLst>
              <a:ext uri="{28A0092B-C50C-407E-A947-70E740481C1C}">
                <a14:useLocalDpi xmlns:a14="http://schemas.microsoft.com/office/drawing/2010/main" val="0"/>
              </a:ext>
            </a:extLst>
          </a:blip>
          <a:srcRect b="6720"/>
          <a:stretch>
            <a:fillRect/>
          </a:stretch>
        </p:blipFill>
        <p:spPr bwMode="auto">
          <a:xfrm>
            <a:off x="5511800" y="3024188"/>
            <a:ext cx="2879725" cy="179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8" descr="F:\HISTOLOGY\Pics\MyImages\Muscle\T-Striation.JPG"/>
          <p:cNvPicPr>
            <a:picLocks noChangeAspect="1" noChangeArrowheads="1"/>
          </p:cNvPicPr>
          <p:nvPr/>
        </p:nvPicPr>
        <p:blipFill>
          <a:blip r:embed="rId4">
            <a:lum contrast="24000"/>
            <a:extLst>
              <a:ext uri="{28A0092B-C50C-407E-A947-70E740481C1C}">
                <a14:useLocalDpi xmlns:a14="http://schemas.microsoft.com/office/drawing/2010/main" val="0"/>
              </a:ext>
            </a:extLst>
          </a:blip>
          <a:srcRect/>
          <a:stretch>
            <a:fillRect/>
          </a:stretch>
        </p:blipFill>
        <p:spPr bwMode="auto">
          <a:xfrm>
            <a:off x="5508625" y="4876800"/>
            <a:ext cx="2879725" cy="190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892300"/>
            <a:ext cx="7727950" cy="766763"/>
          </a:xfrm>
        </p:spPr>
        <p:txBody>
          <a:bodyPr/>
          <a:lstStyle/>
          <a:p>
            <a:pPr algn="ctr">
              <a:buFont typeface="Wingdings" charset="0"/>
              <a:buNone/>
            </a:pPr>
            <a:r>
              <a:rPr lang="en-US" sz="4400" b="1">
                <a:solidFill>
                  <a:srgbClr val="FF66FF"/>
                </a:solidFill>
                <a:latin typeface="Algerian" charset="0"/>
                <a:cs typeface="Arial" charset="0"/>
              </a:rPr>
              <a:t>Thank you</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p:cNvSpPr>
            <a:spLocks noGrp="1" noChangeArrowheads="1"/>
          </p:cNvSpPr>
          <p:nvPr>
            <p:ph type="title"/>
          </p:nvPr>
        </p:nvSpPr>
        <p:spPr>
          <a:xfrm>
            <a:off x="685800" y="220663"/>
            <a:ext cx="7772400" cy="766762"/>
          </a:xfrm>
        </p:spPr>
        <p:txBody>
          <a:bodyPr/>
          <a:lstStyle/>
          <a:p>
            <a:pPr>
              <a:defRPr/>
            </a:pPr>
            <a:r>
              <a:rPr lang="en-GB" dirty="0" smtClean="0">
                <a:latin typeface="Arial" charset="0"/>
                <a:ea typeface="+mj-ea"/>
              </a:rPr>
              <a:t>Skeletal Muscle </a:t>
            </a:r>
            <a:r>
              <a:rPr lang="en-GB" dirty="0" err="1" smtClean="0">
                <a:latin typeface="Arial" charset="0"/>
                <a:ea typeface="+mj-ea"/>
              </a:rPr>
              <a:t>Fibers</a:t>
            </a:r>
            <a:endParaRPr lang="en-US" dirty="0" smtClean="0">
              <a:ea typeface="+mj-ea"/>
            </a:endParaRPr>
          </a:p>
        </p:txBody>
      </p:sp>
      <p:sp>
        <p:nvSpPr>
          <p:cNvPr id="400387" name="Rectangle 3"/>
          <p:cNvSpPr>
            <a:spLocks noGrp="1" noChangeArrowheads="1"/>
          </p:cNvSpPr>
          <p:nvPr>
            <p:ph type="body" idx="1"/>
          </p:nvPr>
        </p:nvSpPr>
        <p:spPr>
          <a:xfrm>
            <a:off x="0" y="1328738"/>
            <a:ext cx="4703763" cy="5118100"/>
          </a:xfrm>
        </p:spPr>
        <p:txBody>
          <a:bodyPr/>
          <a:lstStyle/>
          <a:p>
            <a:pPr>
              <a:spcAft>
                <a:spcPts val="600"/>
              </a:spcAft>
              <a:buFont typeface="Wingdings" pitchFamily="2" charset="2"/>
              <a:buChar char="n"/>
              <a:defRPr/>
            </a:pPr>
            <a:r>
              <a:rPr lang="en-GB" sz="2800" b="1" u="sng" dirty="0" smtClean="0">
                <a:solidFill>
                  <a:schemeClr val="tx2"/>
                </a:solidFill>
                <a:ea typeface="+mn-ea"/>
                <a:cs typeface="Traditional Arabic" pitchFamily="2" charset="-78"/>
              </a:rPr>
              <a:t>E.M. Picture</a:t>
            </a:r>
            <a:r>
              <a:rPr lang="en-GB" sz="2800" b="1" dirty="0" smtClean="0">
                <a:solidFill>
                  <a:schemeClr val="tx2"/>
                </a:solidFill>
                <a:ea typeface="+mn-ea"/>
                <a:cs typeface="Traditional Arabic" pitchFamily="2" charset="-78"/>
              </a:rPr>
              <a:t>:</a:t>
            </a:r>
          </a:p>
          <a:p>
            <a:pPr lvl="1">
              <a:spcAft>
                <a:spcPts val="600"/>
              </a:spcAft>
              <a:buFontTx/>
              <a:buNone/>
              <a:defRPr/>
            </a:pPr>
            <a:r>
              <a:rPr lang="en-GB" sz="2400" dirty="0" err="1" smtClean="0">
                <a:solidFill>
                  <a:schemeClr val="tx2"/>
                </a:solidFill>
                <a:cs typeface="Traditional Arabic" pitchFamily="2" charset="-78"/>
              </a:rPr>
              <a:t>Sarcoplasm</a:t>
            </a:r>
            <a:r>
              <a:rPr lang="en-GB" sz="2400" dirty="0" smtClean="0">
                <a:solidFill>
                  <a:schemeClr val="tx2"/>
                </a:solidFill>
                <a:cs typeface="Traditional Arabic" pitchFamily="2" charset="-78"/>
              </a:rPr>
              <a:t> contains:</a:t>
            </a:r>
            <a:endParaRPr lang="en-GB" sz="2400" b="1" dirty="0" smtClean="0">
              <a:solidFill>
                <a:schemeClr val="tx2"/>
              </a:solidFill>
              <a:cs typeface="Traditional Arabic" pitchFamily="2" charset="-78"/>
            </a:endParaRPr>
          </a:p>
          <a:p>
            <a:pPr lvl="1">
              <a:spcAft>
                <a:spcPts val="600"/>
              </a:spcAft>
              <a:defRPr/>
            </a:pPr>
            <a:r>
              <a:rPr lang="en-GB" sz="2400" dirty="0" smtClean="0">
                <a:cs typeface="Times New Roman" charset="0"/>
              </a:rPr>
              <a:t>Parallel </a:t>
            </a:r>
            <a:r>
              <a:rPr lang="en-GB" sz="2400" u="sng" dirty="0" smtClean="0">
                <a:cs typeface="Times New Roman" charset="0"/>
              </a:rPr>
              <a:t>myofibrils</a:t>
            </a:r>
            <a:r>
              <a:rPr lang="en-GB" sz="2400" dirty="0" smtClean="0">
                <a:cs typeface="Times New Roman" charset="0"/>
              </a:rPr>
              <a:t>.</a:t>
            </a:r>
          </a:p>
          <a:p>
            <a:pPr lvl="1">
              <a:spcAft>
                <a:spcPts val="600"/>
              </a:spcAft>
              <a:defRPr/>
            </a:pPr>
            <a:r>
              <a:rPr lang="en-GB" sz="2400" dirty="0" smtClean="0">
                <a:cs typeface="Times New Roman" charset="0"/>
              </a:rPr>
              <a:t>Numerous </a:t>
            </a:r>
            <a:r>
              <a:rPr lang="en-GB" sz="2400" u="sng" dirty="0" smtClean="0">
                <a:cs typeface="Times New Roman" charset="0"/>
              </a:rPr>
              <a:t>mitochondria</a:t>
            </a:r>
            <a:r>
              <a:rPr lang="en-GB" sz="2400" dirty="0" smtClean="0">
                <a:cs typeface="Times New Roman" charset="0"/>
              </a:rPr>
              <a:t>, arranged in rows between the myofibrils.</a:t>
            </a:r>
          </a:p>
          <a:p>
            <a:pPr lvl="1">
              <a:spcAft>
                <a:spcPts val="600"/>
              </a:spcAft>
              <a:defRPr/>
            </a:pPr>
            <a:r>
              <a:rPr lang="en-GB" sz="2400" dirty="0" smtClean="0">
                <a:cs typeface="Times New Roman" charset="0"/>
              </a:rPr>
              <a:t>Well developed smooth endoplasmic reticulum </a:t>
            </a:r>
            <a:r>
              <a:rPr lang="en-GB" sz="2400" dirty="0" smtClean="0">
                <a:solidFill>
                  <a:schemeClr val="tx2"/>
                </a:solidFill>
                <a:cs typeface="Times New Roman" charset="0"/>
              </a:rPr>
              <a:t>(</a:t>
            </a:r>
            <a:r>
              <a:rPr lang="en-GB" sz="2400" u="sng" dirty="0" err="1" smtClean="0">
                <a:solidFill>
                  <a:schemeClr val="tx2"/>
                </a:solidFill>
                <a:cs typeface="Times New Roman" charset="0"/>
              </a:rPr>
              <a:t>sarcoplasmic</a:t>
            </a:r>
            <a:r>
              <a:rPr lang="en-GB" sz="2400" u="sng" dirty="0" smtClean="0">
                <a:solidFill>
                  <a:schemeClr val="tx2"/>
                </a:solidFill>
                <a:cs typeface="Times New Roman" charset="0"/>
              </a:rPr>
              <a:t> reticulum</a:t>
            </a:r>
            <a:r>
              <a:rPr lang="en-GB" sz="2400" dirty="0" smtClean="0">
                <a:solidFill>
                  <a:schemeClr val="tx2"/>
                </a:solidFill>
                <a:cs typeface="Times New Roman" charset="0"/>
              </a:rPr>
              <a:t>).</a:t>
            </a:r>
          </a:p>
          <a:p>
            <a:pPr lvl="1">
              <a:spcAft>
                <a:spcPts val="600"/>
              </a:spcAft>
              <a:defRPr/>
            </a:pPr>
            <a:r>
              <a:rPr lang="en-US" sz="2400" dirty="0" err="1" smtClean="0"/>
              <a:t>Myoglobin</a:t>
            </a:r>
            <a:r>
              <a:rPr lang="en-US" sz="2400" dirty="0" smtClean="0"/>
              <a:t> pigment.</a:t>
            </a:r>
          </a:p>
          <a:p>
            <a:pPr lvl="1">
              <a:spcAft>
                <a:spcPts val="600"/>
              </a:spcAft>
              <a:defRPr/>
            </a:pPr>
            <a:r>
              <a:rPr lang="en-US" sz="2400" dirty="0" smtClean="0">
                <a:cs typeface="Times New Roman" charset="0"/>
              </a:rPr>
              <a:t>Glycogen.</a:t>
            </a:r>
            <a:endParaRPr lang="en-GB" sz="2400" dirty="0" smtClean="0">
              <a:cs typeface="Times New Roman" charset="0"/>
            </a:endParaRPr>
          </a:p>
        </p:txBody>
      </p:sp>
      <p:pic>
        <p:nvPicPr>
          <p:cNvPr id="8196" name="Picture 5" descr="F:\HISTOLOGY\Pics\MyImages\Muscle\EM.JPG"/>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l="24619" t="2089"/>
          <a:stretch>
            <a:fillRect/>
          </a:stretch>
        </p:blipFill>
        <p:spPr bwMode="auto">
          <a:xfrm>
            <a:off x="4892675" y="1335088"/>
            <a:ext cx="3986213" cy="529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2"/>
          <p:cNvSpPr>
            <a:spLocks noGrp="1" noChangeArrowheads="1"/>
          </p:cNvSpPr>
          <p:nvPr>
            <p:ph type="title"/>
          </p:nvPr>
        </p:nvSpPr>
        <p:spPr>
          <a:xfrm>
            <a:off x="685800" y="220663"/>
            <a:ext cx="7772400" cy="766762"/>
          </a:xfrm>
        </p:spPr>
        <p:txBody>
          <a:bodyPr/>
          <a:lstStyle/>
          <a:p>
            <a:pPr>
              <a:defRPr/>
            </a:pPr>
            <a:r>
              <a:rPr lang="en-GB" dirty="0" smtClean="0">
                <a:latin typeface="Arial" charset="0"/>
                <a:ea typeface="+mj-ea"/>
              </a:rPr>
              <a:t>Skeletal Muscle </a:t>
            </a:r>
            <a:r>
              <a:rPr lang="en-GB" dirty="0" err="1" smtClean="0">
                <a:latin typeface="Arial" charset="0"/>
                <a:ea typeface="+mj-ea"/>
              </a:rPr>
              <a:t>Fibers</a:t>
            </a:r>
            <a:endParaRPr lang="en-US" dirty="0" smtClean="0">
              <a:ea typeface="+mj-ea"/>
            </a:endParaRPr>
          </a:p>
        </p:txBody>
      </p:sp>
      <p:sp>
        <p:nvSpPr>
          <p:cNvPr id="401412" name="Rectangle 4"/>
          <p:cNvSpPr>
            <a:spLocks noGrp="1" noChangeArrowheads="1"/>
          </p:cNvSpPr>
          <p:nvPr>
            <p:ph type="body" idx="1"/>
          </p:nvPr>
        </p:nvSpPr>
        <p:spPr>
          <a:xfrm>
            <a:off x="255588" y="1249363"/>
            <a:ext cx="4189412" cy="5383212"/>
          </a:xfrm>
        </p:spPr>
        <p:txBody>
          <a:bodyPr/>
          <a:lstStyle/>
          <a:p>
            <a:pPr>
              <a:spcAft>
                <a:spcPts val="600"/>
              </a:spcAft>
            </a:pPr>
            <a:r>
              <a:rPr lang="en-GB" sz="2400" b="1" u="sng">
                <a:solidFill>
                  <a:schemeClr val="tx2"/>
                </a:solidFill>
                <a:latin typeface="Arial" charset="0"/>
                <a:cs typeface="Traditional Arabic" charset="0"/>
              </a:rPr>
              <a:t>E.M. Picture of Myofibrils</a:t>
            </a:r>
            <a:r>
              <a:rPr lang="en-GB" sz="2400" b="1">
                <a:solidFill>
                  <a:schemeClr val="tx2"/>
                </a:solidFill>
                <a:latin typeface="Arial" charset="0"/>
                <a:cs typeface="Traditional Arabic" charset="0"/>
              </a:rPr>
              <a:t>:</a:t>
            </a:r>
          </a:p>
          <a:p>
            <a:pPr lvl="1">
              <a:spcAft>
                <a:spcPts val="600"/>
              </a:spcAft>
            </a:pPr>
            <a:r>
              <a:rPr lang="en-GB" sz="2000">
                <a:latin typeface="Arial" charset="0"/>
                <a:ea typeface="ＭＳ Ｐゴシック" charset="0"/>
                <a:cs typeface="Times New Roman" charset="0"/>
              </a:rPr>
              <a:t>Contractile threads (</a:t>
            </a:r>
            <a:r>
              <a:rPr lang="en-GB" sz="2000" u="sng">
                <a:latin typeface="Arial" charset="0"/>
                <a:ea typeface="ＭＳ Ｐゴシック" charset="0"/>
                <a:cs typeface="Times New Roman" charset="0"/>
              </a:rPr>
              <a:t>organelles</a:t>
            </a:r>
            <a:r>
              <a:rPr lang="en-GB" sz="2000">
                <a:latin typeface="Arial" charset="0"/>
                <a:ea typeface="ＭＳ Ｐゴシック" charset="0"/>
                <a:cs typeface="Times New Roman" charset="0"/>
              </a:rPr>
              <a:t>), arranged longitudinally in the sarcoplasm.</a:t>
            </a:r>
          </a:p>
          <a:p>
            <a:pPr lvl="1">
              <a:spcAft>
                <a:spcPts val="600"/>
              </a:spcAft>
            </a:pPr>
            <a:r>
              <a:rPr lang="en-GB" sz="2000">
                <a:latin typeface="Arial" charset="0"/>
                <a:ea typeface="ＭＳ Ｐゴシック" charset="0"/>
                <a:cs typeface="Times New Roman" charset="0"/>
              </a:rPr>
              <a:t>Each myofibril shows alternating dark (</a:t>
            </a:r>
            <a:r>
              <a:rPr lang="en-GB" sz="2000" u="sng">
                <a:latin typeface="Arial" charset="0"/>
                <a:ea typeface="ＭＳ Ｐゴシック" charset="0"/>
                <a:cs typeface="Times New Roman" charset="0"/>
              </a:rPr>
              <a:t>A</a:t>
            </a:r>
            <a:r>
              <a:rPr lang="en-GB" sz="2000">
                <a:latin typeface="Arial" charset="0"/>
                <a:ea typeface="ＭＳ Ｐゴシック" charset="0"/>
                <a:cs typeface="Times New Roman" charset="0"/>
              </a:rPr>
              <a:t>) and light bands (</a:t>
            </a:r>
            <a:r>
              <a:rPr lang="en-GB" sz="2000" u="sng">
                <a:latin typeface="Arial" charset="0"/>
                <a:ea typeface="ＭＳ Ｐゴシック" charset="0"/>
                <a:cs typeface="Times New Roman" charset="0"/>
              </a:rPr>
              <a:t>I</a:t>
            </a:r>
            <a:r>
              <a:rPr lang="en-GB" sz="2000">
                <a:latin typeface="Arial" charset="0"/>
                <a:ea typeface="ＭＳ Ｐゴシック" charset="0"/>
                <a:cs typeface="Times New Roman" charset="0"/>
              </a:rPr>
              <a:t>).</a:t>
            </a:r>
          </a:p>
          <a:p>
            <a:pPr lvl="1">
              <a:spcAft>
                <a:spcPts val="600"/>
              </a:spcAft>
            </a:pPr>
            <a:r>
              <a:rPr lang="en-GB" sz="2000">
                <a:latin typeface="Arial" charset="0"/>
                <a:ea typeface="ＭＳ Ｐゴシック" charset="0"/>
                <a:cs typeface="Times New Roman" charset="0"/>
              </a:rPr>
              <a:t>The A band shows a pale area in the middle (</a:t>
            </a:r>
            <a:r>
              <a:rPr lang="en-GB" sz="2000" u="sng">
                <a:latin typeface="Arial" charset="0"/>
                <a:ea typeface="ＭＳ Ｐゴシック" charset="0"/>
                <a:cs typeface="Times New Roman" charset="0"/>
              </a:rPr>
              <a:t>H band</a:t>
            </a:r>
            <a:r>
              <a:rPr lang="en-GB" sz="2000">
                <a:latin typeface="Arial" charset="0"/>
                <a:ea typeface="ＭＳ Ｐゴシック" charset="0"/>
                <a:cs typeface="Times New Roman" charset="0"/>
              </a:rPr>
              <a:t>) which is divided by a dark line (</a:t>
            </a:r>
            <a:r>
              <a:rPr lang="en-GB" sz="2000" u="sng">
                <a:latin typeface="Arial" charset="0"/>
                <a:ea typeface="ＭＳ Ｐゴシック" charset="0"/>
                <a:cs typeface="Times New Roman" charset="0"/>
              </a:rPr>
              <a:t>M line</a:t>
            </a:r>
            <a:r>
              <a:rPr lang="en-GB" sz="2000">
                <a:latin typeface="Arial" charset="0"/>
                <a:ea typeface="ＭＳ Ｐゴシック" charset="0"/>
                <a:cs typeface="Times New Roman" charset="0"/>
              </a:rPr>
              <a:t>).</a:t>
            </a:r>
          </a:p>
          <a:p>
            <a:pPr lvl="1">
              <a:spcAft>
                <a:spcPts val="600"/>
              </a:spcAft>
            </a:pPr>
            <a:r>
              <a:rPr lang="en-GB" sz="2000">
                <a:latin typeface="Arial" charset="0"/>
                <a:ea typeface="ＭＳ Ｐゴシック" charset="0"/>
                <a:cs typeface="Times New Roman" charset="0"/>
              </a:rPr>
              <a:t>The (I) band shows a dark line in the middle (</a:t>
            </a:r>
            <a:r>
              <a:rPr lang="en-GB" sz="2000" u="sng">
                <a:latin typeface="Arial" charset="0"/>
                <a:ea typeface="ＭＳ Ｐゴシック" charset="0"/>
                <a:cs typeface="Times New Roman" charset="0"/>
              </a:rPr>
              <a:t>Z line)</a:t>
            </a:r>
            <a:r>
              <a:rPr lang="en-GB" sz="2000">
                <a:latin typeface="Arial" charset="0"/>
                <a:ea typeface="ＭＳ Ｐゴシック" charset="0"/>
                <a:cs typeface="Times New Roman" charset="0"/>
              </a:rPr>
              <a:t>.</a:t>
            </a:r>
          </a:p>
        </p:txBody>
      </p:sp>
      <p:pic>
        <p:nvPicPr>
          <p:cNvPr id="9220" name="Picture 8" descr="F:\HISTOLOGY\Pics\Basic Histology-Images\Images\10-Muscle\F10_11.jpg"/>
          <p:cNvPicPr>
            <a:picLocks noChangeAspect="1" noChangeArrowheads="1"/>
          </p:cNvPicPr>
          <p:nvPr/>
        </p:nvPicPr>
        <p:blipFill>
          <a:blip r:embed="rId2">
            <a:extLst>
              <a:ext uri="{28A0092B-C50C-407E-A947-70E740481C1C}">
                <a14:useLocalDpi xmlns:a14="http://schemas.microsoft.com/office/drawing/2010/main" val="0"/>
              </a:ext>
            </a:extLst>
          </a:blip>
          <a:srcRect t="24001" r="30592" b="45439"/>
          <a:stretch>
            <a:fillRect/>
          </a:stretch>
        </p:blipFill>
        <p:spPr bwMode="auto">
          <a:xfrm>
            <a:off x="4460875" y="1306513"/>
            <a:ext cx="4421188" cy="259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5" descr="F:\HISTOLOGY\Pics\Mosby-Images\05_02B.JPG"/>
          <p:cNvPicPr>
            <a:picLocks noChangeAspect="1" noChangeArrowheads="1"/>
          </p:cNvPicPr>
          <p:nvPr/>
        </p:nvPicPr>
        <p:blipFill>
          <a:blip r:embed="rId3">
            <a:extLst>
              <a:ext uri="{28A0092B-C50C-407E-A947-70E740481C1C}">
                <a14:useLocalDpi xmlns:a14="http://schemas.microsoft.com/office/drawing/2010/main" val="0"/>
              </a:ext>
            </a:extLst>
          </a:blip>
          <a:srcRect l="12703" t="23106" r="1933" b="2817"/>
          <a:stretch>
            <a:fillRect/>
          </a:stretch>
        </p:blipFill>
        <p:spPr bwMode="auto">
          <a:xfrm>
            <a:off x="4464050" y="4037013"/>
            <a:ext cx="4416425" cy="26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ChangeArrowheads="1"/>
          </p:cNvSpPr>
          <p:nvPr>
            <p:ph type="title"/>
          </p:nvPr>
        </p:nvSpPr>
        <p:spPr>
          <a:xfrm>
            <a:off x="685800" y="220663"/>
            <a:ext cx="7772400" cy="766762"/>
          </a:xfrm>
        </p:spPr>
        <p:txBody>
          <a:bodyPr/>
          <a:lstStyle/>
          <a:p>
            <a:pPr>
              <a:defRPr/>
            </a:pPr>
            <a:r>
              <a:rPr lang="en-GB" dirty="0" smtClean="0">
                <a:latin typeface="Arial" charset="0"/>
                <a:ea typeface="+mj-ea"/>
              </a:rPr>
              <a:t>Skeletal Muscle </a:t>
            </a:r>
            <a:r>
              <a:rPr lang="en-GB" dirty="0" err="1" smtClean="0">
                <a:latin typeface="Arial" charset="0"/>
                <a:ea typeface="+mj-ea"/>
              </a:rPr>
              <a:t>Fibers</a:t>
            </a:r>
            <a:endParaRPr lang="en-US" dirty="0" smtClean="0">
              <a:ea typeface="+mj-ea"/>
            </a:endParaRPr>
          </a:p>
        </p:txBody>
      </p:sp>
      <p:sp>
        <p:nvSpPr>
          <p:cNvPr id="405507" name="Rectangle 3"/>
          <p:cNvSpPr>
            <a:spLocks noGrp="1" noChangeArrowheads="1"/>
          </p:cNvSpPr>
          <p:nvPr>
            <p:ph type="body" idx="1"/>
          </p:nvPr>
        </p:nvSpPr>
        <p:spPr>
          <a:xfrm>
            <a:off x="0" y="1249363"/>
            <a:ext cx="4386263" cy="5100637"/>
          </a:xfrm>
        </p:spPr>
        <p:txBody>
          <a:bodyPr/>
          <a:lstStyle/>
          <a:p>
            <a:pPr>
              <a:spcAft>
                <a:spcPts val="600"/>
              </a:spcAft>
            </a:pPr>
            <a:r>
              <a:rPr lang="en-GB" sz="2400" b="1" u="sng">
                <a:solidFill>
                  <a:schemeClr val="tx2"/>
                </a:solidFill>
                <a:latin typeface="Arial" charset="0"/>
                <a:cs typeface="Traditional Arabic" charset="0"/>
              </a:rPr>
              <a:t>E.M. Picture of Myofibrils</a:t>
            </a:r>
            <a:r>
              <a:rPr lang="en-GB" sz="2400" b="1">
                <a:solidFill>
                  <a:schemeClr val="tx2"/>
                </a:solidFill>
                <a:latin typeface="Arial" charset="0"/>
                <a:cs typeface="Traditional Arabic" charset="0"/>
              </a:rPr>
              <a:t>:</a:t>
            </a:r>
          </a:p>
          <a:p>
            <a:pPr lvl="1">
              <a:spcAft>
                <a:spcPts val="600"/>
              </a:spcAft>
            </a:pPr>
            <a:r>
              <a:rPr lang="en-GB" sz="2200">
                <a:latin typeface="Arial" charset="0"/>
                <a:ea typeface="ＭＳ Ｐゴシック" charset="0"/>
                <a:cs typeface="Times New Roman" charset="0"/>
              </a:rPr>
              <a:t>The </a:t>
            </a:r>
            <a:r>
              <a:rPr lang="en-GB" sz="2200" u="sng">
                <a:latin typeface="Arial" charset="0"/>
                <a:ea typeface="ＭＳ Ｐゴシック" charset="0"/>
                <a:cs typeface="Times New Roman" charset="0"/>
              </a:rPr>
              <a:t>sarcomere</a:t>
            </a:r>
            <a:r>
              <a:rPr lang="en-GB" sz="2200">
                <a:latin typeface="Arial" charset="0"/>
                <a:ea typeface="ＭＳ Ｐゴシック" charset="0"/>
                <a:cs typeface="Times New Roman" charset="0"/>
              </a:rPr>
              <a:t> is the distance between 2 successive Z lines.</a:t>
            </a:r>
          </a:p>
          <a:p>
            <a:pPr lvl="1">
              <a:spcAft>
                <a:spcPts val="600"/>
              </a:spcAft>
            </a:pPr>
            <a:r>
              <a:rPr lang="en-GB" sz="2200">
                <a:latin typeface="Arial" charset="0"/>
                <a:ea typeface="ＭＳ Ｐゴシック" charset="0"/>
                <a:cs typeface="Times New Roman" charset="0"/>
              </a:rPr>
              <a:t>The myofibrils are formed of myofilaments (thick myosin and thin actin).</a:t>
            </a:r>
          </a:p>
          <a:p>
            <a:pPr lvl="1">
              <a:spcAft>
                <a:spcPts val="600"/>
              </a:spcAft>
            </a:pPr>
            <a:r>
              <a:rPr lang="en-GB" sz="2200">
                <a:latin typeface="Arial" charset="0"/>
                <a:ea typeface="ＭＳ Ｐゴシック" charset="0"/>
                <a:cs typeface="Times New Roman" charset="0"/>
              </a:rPr>
              <a:t>The (A) band is formed of </a:t>
            </a:r>
            <a:r>
              <a:rPr lang="en-GB" sz="2200" u="sng">
                <a:latin typeface="Arial" charset="0"/>
                <a:ea typeface="ＭＳ Ｐゴシック" charset="0"/>
                <a:cs typeface="Times New Roman" charset="0"/>
              </a:rPr>
              <a:t>myosin</a:t>
            </a:r>
            <a:r>
              <a:rPr lang="en-GB" sz="2200">
                <a:latin typeface="Arial" charset="0"/>
                <a:ea typeface="ＭＳ Ｐゴシック" charset="0"/>
                <a:cs typeface="Times New Roman" charset="0"/>
              </a:rPr>
              <a:t> myofilaments mainly and the terminal ends of actin myofilaments.</a:t>
            </a:r>
          </a:p>
          <a:p>
            <a:pPr lvl="1">
              <a:spcAft>
                <a:spcPts val="600"/>
              </a:spcAft>
            </a:pPr>
            <a:r>
              <a:rPr lang="en-GB" sz="2200">
                <a:latin typeface="Arial" charset="0"/>
                <a:ea typeface="ＭＳ Ｐゴシック" charset="0"/>
                <a:cs typeface="Times New Roman" charset="0"/>
              </a:rPr>
              <a:t>The (I) band is formed of </a:t>
            </a:r>
            <a:r>
              <a:rPr lang="en-GB" sz="2200" u="sng">
                <a:latin typeface="Arial" charset="0"/>
                <a:ea typeface="ＭＳ Ｐゴシック" charset="0"/>
                <a:cs typeface="Times New Roman" charset="0"/>
              </a:rPr>
              <a:t>actin</a:t>
            </a:r>
            <a:r>
              <a:rPr lang="en-GB" sz="2200">
                <a:latin typeface="Arial" charset="0"/>
                <a:ea typeface="ＭＳ Ｐゴシック" charset="0"/>
                <a:cs typeface="Times New Roman" charset="0"/>
              </a:rPr>
              <a:t> myofilaments.</a:t>
            </a:r>
          </a:p>
        </p:txBody>
      </p:sp>
      <p:pic>
        <p:nvPicPr>
          <p:cNvPr id="10244" name="Picture 5" descr="F:\HISTOLOGY\Pics\Mosby-Images\05_02B.JPG"/>
          <p:cNvPicPr>
            <a:picLocks noChangeAspect="1" noChangeArrowheads="1"/>
          </p:cNvPicPr>
          <p:nvPr/>
        </p:nvPicPr>
        <p:blipFill>
          <a:blip r:embed="rId3">
            <a:extLst>
              <a:ext uri="{28A0092B-C50C-407E-A947-70E740481C1C}">
                <a14:useLocalDpi xmlns:a14="http://schemas.microsoft.com/office/drawing/2010/main" val="0"/>
              </a:ext>
            </a:extLst>
          </a:blip>
          <a:srcRect l="12703" t="23106" r="1933" b="2817"/>
          <a:stretch>
            <a:fillRect/>
          </a:stretch>
        </p:blipFill>
        <p:spPr bwMode="auto">
          <a:xfrm>
            <a:off x="4464050" y="1223963"/>
            <a:ext cx="4416425" cy="26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6" descr="F:\HISTOLOGY\Pics\Mosby-Images\05_02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4050" y="3937000"/>
            <a:ext cx="4427538"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ext Box 8"/>
          <p:cNvSpPr txBox="1">
            <a:spLocks noChangeArrowheads="1"/>
          </p:cNvSpPr>
          <p:nvPr/>
        </p:nvSpPr>
        <p:spPr bwMode="auto">
          <a:xfrm>
            <a:off x="5956300" y="3895725"/>
            <a:ext cx="1238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4400">
                <a:solidFill>
                  <a:schemeClr val="tx1"/>
                </a:solidFill>
                <a:latin typeface="Times New Roman" charset="0"/>
                <a:ea typeface="ＭＳ Ｐゴシック" charset="0"/>
                <a:cs typeface="Times New Roman" charset="0"/>
              </a:defRPr>
            </a:lvl1pPr>
            <a:lvl2pPr marL="742950" indent="-285750">
              <a:defRPr sz="4400">
                <a:solidFill>
                  <a:schemeClr val="tx1"/>
                </a:solidFill>
                <a:latin typeface="Times New Roman" charset="0"/>
                <a:ea typeface="Times New Roman" charset="0"/>
                <a:cs typeface="Times New Roman" charset="0"/>
              </a:defRPr>
            </a:lvl2pPr>
            <a:lvl3pPr marL="1143000" indent="-228600">
              <a:defRPr sz="4400">
                <a:solidFill>
                  <a:schemeClr val="tx1"/>
                </a:solidFill>
                <a:latin typeface="Times New Roman" charset="0"/>
                <a:ea typeface="Times New Roman" charset="0"/>
                <a:cs typeface="Times New Roman" charset="0"/>
              </a:defRPr>
            </a:lvl3pPr>
            <a:lvl4pPr marL="1600200" indent="-228600">
              <a:defRPr sz="4400">
                <a:solidFill>
                  <a:schemeClr val="tx1"/>
                </a:solidFill>
                <a:latin typeface="Times New Roman" charset="0"/>
                <a:ea typeface="Times New Roman" charset="0"/>
                <a:cs typeface="Times New Roman" charset="0"/>
              </a:defRPr>
            </a:lvl4pPr>
            <a:lvl5pPr marL="2057400" indent="-228600">
              <a:defRPr sz="4400">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sz="4400">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sz="4400">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sz="4400">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sz="4400">
                <a:solidFill>
                  <a:schemeClr val="tx1"/>
                </a:solidFill>
                <a:latin typeface="Times New Roman" charset="0"/>
                <a:ea typeface="Times New Roman" charset="0"/>
                <a:cs typeface="Times New Roman" charset="0"/>
              </a:defRPr>
            </a:lvl9pPr>
          </a:lstStyle>
          <a:p>
            <a:pPr>
              <a:spcBef>
                <a:spcPct val="50000"/>
              </a:spcBef>
            </a:pPr>
            <a:r>
              <a:rPr lang="en-US" sz="1800" b="1">
                <a:solidFill>
                  <a:srgbClr val="000000"/>
                </a:solidFill>
              </a:rPr>
              <a:t>Sarcomere</a:t>
            </a:r>
          </a:p>
        </p:txBody>
      </p:sp>
      <p:sp>
        <p:nvSpPr>
          <p:cNvPr id="10247" name="Text Box 9"/>
          <p:cNvSpPr txBox="1">
            <a:spLocks noChangeArrowheads="1"/>
          </p:cNvSpPr>
          <p:nvPr/>
        </p:nvSpPr>
        <p:spPr bwMode="auto">
          <a:xfrm>
            <a:off x="6511925" y="5919788"/>
            <a:ext cx="4048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4400">
                <a:solidFill>
                  <a:schemeClr val="tx1"/>
                </a:solidFill>
                <a:latin typeface="Times New Roman" charset="0"/>
                <a:ea typeface="ＭＳ Ｐゴシック" charset="0"/>
                <a:cs typeface="Times New Roman" charset="0"/>
              </a:defRPr>
            </a:lvl1pPr>
            <a:lvl2pPr marL="742950" indent="-285750">
              <a:defRPr sz="4400">
                <a:solidFill>
                  <a:schemeClr val="tx1"/>
                </a:solidFill>
                <a:latin typeface="Times New Roman" charset="0"/>
                <a:ea typeface="Times New Roman" charset="0"/>
                <a:cs typeface="Times New Roman" charset="0"/>
              </a:defRPr>
            </a:lvl2pPr>
            <a:lvl3pPr marL="1143000" indent="-228600">
              <a:defRPr sz="4400">
                <a:solidFill>
                  <a:schemeClr val="tx1"/>
                </a:solidFill>
                <a:latin typeface="Times New Roman" charset="0"/>
                <a:ea typeface="Times New Roman" charset="0"/>
                <a:cs typeface="Times New Roman" charset="0"/>
              </a:defRPr>
            </a:lvl3pPr>
            <a:lvl4pPr marL="1600200" indent="-228600">
              <a:defRPr sz="4400">
                <a:solidFill>
                  <a:schemeClr val="tx1"/>
                </a:solidFill>
                <a:latin typeface="Times New Roman" charset="0"/>
                <a:ea typeface="Times New Roman" charset="0"/>
                <a:cs typeface="Times New Roman" charset="0"/>
              </a:defRPr>
            </a:lvl4pPr>
            <a:lvl5pPr marL="2057400" indent="-228600">
              <a:defRPr sz="4400">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sz="4400">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sz="4400">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sz="4400">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sz="4400">
                <a:solidFill>
                  <a:schemeClr val="tx1"/>
                </a:solidFill>
                <a:latin typeface="Times New Roman" charset="0"/>
                <a:ea typeface="Times New Roman" charset="0"/>
                <a:cs typeface="Times New Roman" charset="0"/>
              </a:defRPr>
            </a:lvl9pPr>
          </a:lstStyle>
          <a:p>
            <a:pPr>
              <a:spcBef>
                <a:spcPct val="50000"/>
              </a:spcBef>
            </a:pPr>
            <a:r>
              <a:rPr lang="en-US" sz="1800" b="1">
                <a:solidFill>
                  <a:srgbClr val="000000"/>
                </a:solidFill>
              </a:rPr>
              <a:t>A</a:t>
            </a:r>
          </a:p>
        </p:txBody>
      </p:sp>
      <p:sp>
        <p:nvSpPr>
          <p:cNvPr id="10248" name="Text Box 11"/>
          <p:cNvSpPr txBox="1">
            <a:spLocks noChangeArrowheads="1"/>
          </p:cNvSpPr>
          <p:nvPr/>
        </p:nvSpPr>
        <p:spPr bwMode="auto">
          <a:xfrm>
            <a:off x="5697538" y="6102350"/>
            <a:ext cx="1238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4400">
                <a:solidFill>
                  <a:schemeClr val="tx1"/>
                </a:solidFill>
                <a:latin typeface="Times New Roman" charset="0"/>
                <a:ea typeface="ＭＳ Ｐゴシック" charset="0"/>
                <a:cs typeface="Times New Roman" charset="0"/>
              </a:defRPr>
            </a:lvl1pPr>
            <a:lvl2pPr marL="742950" indent="-285750">
              <a:defRPr sz="4400">
                <a:solidFill>
                  <a:schemeClr val="tx1"/>
                </a:solidFill>
                <a:latin typeface="Times New Roman" charset="0"/>
                <a:ea typeface="Times New Roman" charset="0"/>
                <a:cs typeface="Times New Roman" charset="0"/>
              </a:defRPr>
            </a:lvl2pPr>
            <a:lvl3pPr marL="1143000" indent="-228600">
              <a:defRPr sz="4400">
                <a:solidFill>
                  <a:schemeClr val="tx1"/>
                </a:solidFill>
                <a:latin typeface="Times New Roman" charset="0"/>
                <a:ea typeface="Times New Roman" charset="0"/>
                <a:cs typeface="Times New Roman" charset="0"/>
              </a:defRPr>
            </a:lvl3pPr>
            <a:lvl4pPr marL="1600200" indent="-228600">
              <a:defRPr sz="4400">
                <a:solidFill>
                  <a:schemeClr val="tx1"/>
                </a:solidFill>
                <a:latin typeface="Times New Roman" charset="0"/>
                <a:ea typeface="Times New Roman" charset="0"/>
                <a:cs typeface="Times New Roman" charset="0"/>
              </a:defRPr>
            </a:lvl4pPr>
            <a:lvl5pPr marL="2057400" indent="-228600">
              <a:defRPr sz="4400">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sz="4400">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sz="4400">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sz="4400">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sz="4400">
                <a:solidFill>
                  <a:schemeClr val="tx1"/>
                </a:solidFill>
                <a:latin typeface="Times New Roman" charset="0"/>
                <a:ea typeface="Times New Roman" charset="0"/>
                <a:cs typeface="Times New Roman" charset="0"/>
              </a:defRPr>
            </a:lvl9pPr>
          </a:lstStyle>
          <a:p>
            <a:pPr>
              <a:spcBef>
                <a:spcPct val="50000"/>
              </a:spcBef>
            </a:pPr>
            <a:r>
              <a:rPr lang="en-US" sz="1800" b="1">
                <a:solidFill>
                  <a:srgbClr val="000000"/>
                </a:solidFill>
              </a:rPr>
              <a:t>Myosin</a:t>
            </a:r>
          </a:p>
        </p:txBody>
      </p:sp>
      <p:sp>
        <p:nvSpPr>
          <p:cNvPr id="10249" name="Text Box 12"/>
          <p:cNvSpPr txBox="1">
            <a:spLocks noChangeArrowheads="1"/>
          </p:cNvSpPr>
          <p:nvPr/>
        </p:nvSpPr>
        <p:spPr bwMode="auto">
          <a:xfrm>
            <a:off x="5664200" y="6326188"/>
            <a:ext cx="1238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4400">
                <a:solidFill>
                  <a:schemeClr val="tx1"/>
                </a:solidFill>
                <a:latin typeface="Times New Roman" charset="0"/>
                <a:ea typeface="ＭＳ Ｐゴシック" charset="0"/>
                <a:cs typeface="Times New Roman" charset="0"/>
              </a:defRPr>
            </a:lvl1pPr>
            <a:lvl2pPr marL="742950" indent="-285750">
              <a:defRPr sz="4400">
                <a:solidFill>
                  <a:schemeClr val="tx1"/>
                </a:solidFill>
                <a:latin typeface="Times New Roman" charset="0"/>
                <a:ea typeface="Times New Roman" charset="0"/>
                <a:cs typeface="Times New Roman" charset="0"/>
              </a:defRPr>
            </a:lvl2pPr>
            <a:lvl3pPr marL="1143000" indent="-228600">
              <a:defRPr sz="4400">
                <a:solidFill>
                  <a:schemeClr val="tx1"/>
                </a:solidFill>
                <a:latin typeface="Times New Roman" charset="0"/>
                <a:ea typeface="Times New Roman" charset="0"/>
                <a:cs typeface="Times New Roman" charset="0"/>
              </a:defRPr>
            </a:lvl3pPr>
            <a:lvl4pPr marL="1600200" indent="-228600">
              <a:defRPr sz="4400">
                <a:solidFill>
                  <a:schemeClr val="tx1"/>
                </a:solidFill>
                <a:latin typeface="Times New Roman" charset="0"/>
                <a:ea typeface="Times New Roman" charset="0"/>
                <a:cs typeface="Times New Roman" charset="0"/>
              </a:defRPr>
            </a:lvl4pPr>
            <a:lvl5pPr marL="2057400" indent="-228600">
              <a:defRPr sz="4400">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sz="4400">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sz="4400">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sz="4400">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sz="4400">
                <a:solidFill>
                  <a:schemeClr val="tx1"/>
                </a:solidFill>
                <a:latin typeface="Times New Roman" charset="0"/>
                <a:ea typeface="Times New Roman" charset="0"/>
                <a:cs typeface="Times New Roman" charset="0"/>
              </a:defRPr>
            </a:lvl9pPr>
          </a:lstStyle>
          <a:p>
            <a:pPr>
              <a:spcBef>
                <a:spcPct val="50000"/>
              </a:spcBef>
            </a:pPr>
            <a:r>
              <a:rPr lang="en-US" sz="1800" b="1">
                <a:solidFill>
                  <a:srgbClr val="000000"/>
                </a:solidFill>
              </a:rPr>
              <a:t>Actin</a:t>
            </a:r>
          </a:p>
        </p:txBody>
      </p:sp>
      <p:sp>
        <p:nvSpPr>
          <p:cNvPr id="10250" name="Text Box 13"/>
          <p:cNvSpPr txBox="1">
            <a:spLocks noChangeArrowheads="1"/>
          </p:cNvSpPr>
          <p:nvPr/>
        </p:nvSpPr>
        <p:spPr bwMode="auto">
          <a:xfrm>
            <a:off x="7489825" y="5899150"/>
            <a:ext cx="4048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4400">
                <a:solidFill>
                  <a:schemeClr val="tx1"/>
                </a:solidFill>
                <a:latin typeface="Times New Roman" charset="0"/>
                <a:ea typeface="ＭＳ Ｐゴシック" charset="0"/>
                <a:cs typeface="Times New Roman" charset="0"/>
              </a:defRPr>
            </a:lvl1pPr>
            <a:lvl2pPr marL="742950" indent="-285750">
              <a:defRPr sz="4400">
                <a:solidFill>
                  <a:schemeClr val="tx1"/>
                </a:solidFill>
                <a:latin typeface="Times New Roman" charset="0"/>
                <a:ea typeface="Times New Roman" charset="0"/>
                <a:cs typeface="Times New Roman" charset="0"/>
              </a:defRPr>
            </a:lvl2pPr>
            <a:lvl3pPr marL="1143000" indent="-228600">
              <a:defRPr sz="4400">
                <a:solidFill>
                  <a:schemeClr val="tx1"/>
                </a:solidFill>
                <a:latin typeface="Times New Roman" charset="0"/>
                <a:ea typeface="Times New Roman" charset="0"/>
                <a:cs typeface="Times New Roman" charset="0"/>
              </a:defRPr>
            </a:lvl3pPr>
            <a:lvl4pPr marL="1600200" indent="-228600">
              <a:defRPr sz="4400">
                <a:solidFill>
                  <a:schemeClr val="tx1"/>
                </a:solidFill>
                <a:latin typeface="Times New Roman" charset="0"/>
                <a:ea typeface="Times New Roman" charset="0"/>
                <a:cs typeface="Times New Roman" charset="0"/>
              </a:defRPr>
            </a:lvl4pPr>
            <a:lvl5pPr marL="2057400" indent="-228600">
              <a:defRPr sz="4400">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sz="4400">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sz="4400">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sz="4400">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sz="4400">
                <a:solidFill>
                  <a:schemeClr val="tx1"/>
                </a:solidFill>
                <a:latin typeface="Times New Roman" charset="0"/>
                <a:ea typeface="Times New Roman" charset="0"/>
                <a:cs typeface="Times New Roman" charset="0"/>
              </a:defRPr>
            </a:lvl9pPr>
          </a:lstStyle>
          <a:p>
            <a:pPr>
              <a:spcBef>
                <a:spcPct val="50000"/>
              </a:spcBef>
            </a:pPr>
            <a:r>
              <a:rPr lang="en-US" sz="1800" b="1">
                <a:solidFill>
                  <a:srgbClr val="000000"/>
                </a:solidFill>
              </a:rPr>
              <a:t>I</a:t>
            </a:r>
          </a:p>
        </p:txBody>
      </p:sp>
      <p:sp>
        <p:nvSpPr>
          <p:cNvPr id="10251" name="Text Box 14"/>
          <p:cNvSpPr txBox="1">
            <a:spLocks noChangeArrowheads="1"/>
          </p:cNvSpPr>
          <p:nvPr/>
        </p:nvSpPr>
        <p:spPr bwMode="auto">
          <a:xfrm>
            <a:off x="5526088" y="5899150"/>
            <a:ext cx="4048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4400">
                <a:solidFill>
                  <a:schemeClr val="tx1"/>
                </a:solidFill>
                <a:latin typeface="Times New Roman" charset="0"/>
                <a:ea typeface="ＭＳ Ｐゴシック" charset="0"/>
                <a:cs typeface="Times New Roman" charset="0"/>
              </a:defRPr>
            </a:lvl1pPr>
            <a:lvl2pPr marL="742950" indent="-285750">
              <a:defRPr sz="4400">
                <a:solidFill>
                  <a:schemeClr val="tx1"/>
                </a:solidFill>
                <a:latin typeface="Times New Roman" charset="0"/>
                <a:ea typeface="Times New Roman" charset="0"/>
                <a:cs typeface="Times New Roman" charset="0"/>
              </a:defRPr>
            </a:lvl2pPr>
            <a:lvl3pPr marL="1143000" indent="-228600">
              <a:defRPr sz="4400">
                <a:solidFill>
                  <a:schemeClr val="tx1"/>
                </a:solidFill>
                <a:latin typeface="Times New Roman" charset="0"/>
                <a:ea typeface="Times New Roman" charset="0"/>
                <a:cs typeface="Times New Roman" charset="0"/>
              </a:defRPr>
            </a:lvl3pPr>
            <a:lvl4pPr marL="1600200" indent="-228600">
              <a:defRPr sz="4400">
                <a:solidFill>
                  <a:schemeClr val="tx1"/>
                </a:solidFill>
                <a:latin typeface="Times New Roman" charset="0"/>
                <a:ea typeface="Times New Roman" charset="0"/>
                <a:cs typeface="Times New Roman" charset="0"/>
              </a:defRPr>
            </a:lvl4pPr>
            <a:lvl5pPr marL="2057400" indent="-228600">
              <a:defRPr sz="4400">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sz="4400">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sz="4400">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sz="4400">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sz="4400">
                <a:solidFill>
                  <a:schemeClr val="tx1"/>
                </a:solidFill>
                <a:latin typeface="Times New Roman" charset="0"/>
                <a:ea typeface="Times New Roman" charset="0"/>
                <a:cs typeface="Times New Roman" charset="0"/>
              </a:defRPr>
            </a:lvl9pPr>
          </a:lstStyle>
          <a:p>
            <a:pPr>
              <a:spcBef>
                <a:spcPct val="50000"/>
              </a:spcBef>
            </a:pPr>
            <a:r>
              <a:rPr lang="en-US" sz="1800" b="1">
                <a:solidFill>
                  <a:srgbClr val="000000"/>
                </a:solidFill>
              </a:rPr>
              <a:t>I</a:t>
            </a:r>
          </a:p>
        </p:txBody>
      </p:sp>
      <p:sp>
        <p:nvSpPr>
          <p:cNvPr id="10252" name="Text Box 15"/>
          <p:cNvSpPr txBox="1">
            <a:spLocks noChangeArrowheads="1"/>
          </p:cNvSpPr>
          <p:nvPr/>
        </p:nvSpPr>
        <p:spPr bwMode="auto">
          <a:xfrm>
            <a:off x="7446963" y="4248150"/>
            <a:ext cx="4048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4400">
                <a:solidFill>
                  <a:schemeClr val="tx1"/>
                </a:solidFill>
                <a:latin typeface="Times New Roman" charset="0"/>
                <a:ea typeface="ＭＳ Ｐゴシック" charset="0"/>
                <a:cs typeface="Times New Roman" charset="0"/>
              </a:defRPr>
            </a:lvl1pPr>
            <a:lvl2pPr marL="742950" indent="-285750">
              <a:defRPr sz="4400">
                <a:solidFill>
                  <a:schemeClr val="tx1"/>
                </a:solidFill>
                <a:latin typeface="Times New Roman" charset="0"/>
                <a:ea typeface="Times New Roman" charset="0"/>
                <a:cs typeface="Times New Roman" charset="0"/>
              </a:defRPr>
            </a:lvl2pPr>
            <a:lvl3pPr marL="1143000" indent="-228600">
              <a:defRPr sz="4400">
                <a:solidFill>
                  <a:schemeClr val="tx1"/>
                </a:solidFill>
                <a:latin typeface="Times New Roman" charset="0"/>
                <a:ea typeface="Times New Roman" charset="0"/>
                <a:cs typeface="Times New Roman" charset="0"/>
              </a:defRPr>
            </a:lvl3pPr>
            <a:lvl4pPr marL="1600200" indent="-228600">
              <a:defRPr sz="4400">
                <a:solidFill>
                  <a:schemeClr val="tx1"/>
                </a:solidFill>
                <a:latin typeface="Times New Roman" charset="0"/>
                <a:ea typeface="Times New Roman" charset="0"/>
                <a:cs typeface="Times New Roman" charset="0"/>
              </a:defRPr>
            </a:lvl4pPr>
            <a:lvl5pPr marL="2057400" indent="-228600">
              <a:defRPr sz="4400">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sz="4400">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sz="4400">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sz="4400">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sz="4400">
                <a:solidFill>
                  <a:schemeClr val="tx1"/>
                </a:solidFill>
                <a:latin typeface="Times New Roman" charset="0"/>
                <a:ea typeface="Times New Roman" charset="0"/>
                <a:cs typeface="Times New Roman" charset="0"/>
              </a:defRPr>
            </a:lvl9pPr>
          </a:lstStyle>
          <a:p>
            <a:pPr>
              <a:spcBef>
                <a:spcPct val="50000"/>
              </a:spcBef>
            </a:pPr>
            <a:r>
              <a:rPr lang="en-US" sz="1800" b="1">
                <a:solidFill>
                  <a:srgbClr val="000000"/>
                </a:solidFill>
              </a:rPr>
              <a:t>Z</a:t>
            </a:r>
          </a:p>
        </p:txBody>
      </p:sp>
      <p:sp>
        <p:nvSpPr>
          <p:cNvPr id="10253" name="Text Box 16"/>
          <p:cNvSpPr txBox="1">
            <a:spLocks noChangeArrowheads="1"/>
          </p:cNvSpPr>
          <p:nvPr/>
        </p:nvSpPr>
        <p:spPr bwMode="auto">
          <a:xfrm>
            <a:off x="5518150" y="4227513"/>
            <a:ext cx="4048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4400">
                <a:solidFill>
                  <a:schemeClr val="tx1"/>
                </a:solidFill>
                <a:latin typeface="Times New Roman" charset="0"/>
                <a:ea typeface="ＭＳ Ｐゴシック" charset="0"/>
                <a:cs typeface="Times New Roman" charset="0"/>
              </a:defRPr>
            </a:lvl1pPr>
            <a:lvl2pPr marL="742950" indent="-285750">
              <a:defRPr sz="4400">
                <a:solidFill>
                  <a:schemeClr val="tx1"/>
                </a:solidFill>
                <a:latin typeface="Times New Roman" charset="0"/>
                <a:ea typeface="Times New Roman" charset="0"/>
                <a:cs typeface="Times New Roman" charset="0"/>
              </a:defRPr>
            </a:lvl2pPr>
            <a:lvl3pPr marL="1143000" indent="-228600">
              <a:defRPr sz="4400">
                <a:solidFill>
                  <a:schemeClr val="tx1"/>
                </a:solidFill>
                <a:latin typeface="Times New Roman" charset="0"/>
                <a:ea typeface="Times New Roman" charset="0"/>
                <a:cs typeface="Times New Roman" charset="0"/>
              </a:defRPr>
            </a:lvl3pPr>
            <a:lvl4pPr marL="1600200" indent="-228600">
              <a:defRPr sz="4400">
                <a:solidFill>
                  <a:schemeClr val="tx1"/>
                </a:solidFill>
                <a:latin typeface="Times New Roman" charset="0"/>
                <a:ea typeface="Times New Roman" charset="0"/>
                <a:cs typeface="Times New Roman" charset="0"/>
              </a:defRPr>
            </a:lvl4pPr>
            <a:lvl5pPr marL="2057400" indent="-228600">
              <a:defRPr sz="4400">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sz="4400">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sz="4400">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sz="4400">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sz="4400">
                <a:solidFill>
                  <a:schemeClr val="tx1"/>
                </a:solidFill>
                <a:latin typeface="Times New Roman" charset="0"/>
                <a:ea typeface="Times New Roman" charset="0"/>
                <a:cs typeface="Times New Roman" charset="0"/>
              </a:defRPr>
            </a:lvl9pPr>
          </a:lstStyle>
          <a:p>
            <a:pPr>
              <a:spcBef>
                <a:spcPct val="50000"/>
              </a:spcBef>
            </a:pPr>
            <a:r>
              <a:rPr lang="en-US" sz="1800" b="1">
                <a:solidFill>
                  <a:srgbClr val="000000"/>
                </a:solidFill>
              </a:rPr>
              <a:t>Z</a:t>
            </a:r>
          </a:p>
        </p:txBody>
      </p:sp>
      <p:sp>
        <p:nvSpPr>
          <p:cNvPr id="10254" name="Text Box 30"/>
          <p:cNvSpPr txBox="1">
            <a:spLocks noChangeArrowheads="1"/>
          </p:cNvSpPr>
          <p:nvPr/>
        </p:nvSpPr>
        <p:spPr bwMode="auto">
          <a:xfrm>
            <a:off x="6511925" y="5919788"/>
            <a:ext cx="4048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4400">
                <a:solidFill>
                  <a:schemeClr val="tx1"/>
                </a:solidFill>
                <a:latin typeface="Times New Roman" charset="0"/>
                <a:ea typeface="ＭＳ Ｐゴシック" charset="0"/>
                <a:cs typeface="Times New Roman" charset="0"/>
              </a:defRPr>
            </a:lvl1pPr>
            <a:lvl2pPr marL="742950" indent="-285750">
              <a:defRPr sz="4400">
                <a:solidFill>
                  <a:schemeClr val="tx1"/>
                </a:solidFill>
                <a:latin typeface="Times New Roman" charset="0"/>
                <a:ea typeface="Times New Roman" charset="0"/>
                <a:cs typeface="Times New Roman" charset="0"/>
              </a:defRPr>
            </a:lvl2pPr>
            <a:lvl3pPr marL="1143000" indent="-228600">
              <a:defRPr sz="4400">
                <a:solidFill>
                  <a:schemeClr val="tx1"/>
                </a:solidFill>
                <a:latin typeface="Times New Roman" charset="0"/>
                <a:ea typeface="Times New Roman" charset="0"/>
                <a:cs typeface="Times New Roman" charset="0"/>
              </a:defRPr>
            </a:lvl3pPr>
            <a:lvl4pPr marL="1600200" indent="-228600">
              <a:defRPr sz="4400">
                <a:solidFill>
                  <a:schemeClr val="tx1"/>
                </a:solidFill>
                <a:latin typeface="Times New Roman" charset="0"/>
                <a:ea typeface="Times New Roman" charset="0"/>
                <a:cs typeface="Times New Roman" charset="0"/>
              </a:defRPr>
            </a:lvl4pPr>
            <a:lvl5pPr marL="2057400" indent="-228600">
              <a:defRPr sz="4400">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sz="4400">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sz="4400">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sz="4400">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sz="4400">
                <a:solidFill>
                  <a:schemeClr val="tx1"/>
                </a:solidFill>
                <a:latin typeface="Times New Roman" charset="0"/>
                <a:ea typeface="Times New Roman" charset="0"/>
                <a:cs typeface="Times New Roman" charset="0"/>
              </a:defRPr>
            </a:lvl9pPr>
          </a:lstStyle>
          <a:p>
            <a:pPr>
              <a:spcBef>
                <a:spcPct val="50000"/>
              </a:spcBef>
            </a:pPr>
            <a:r>
              <a:rPr lang="en-US" sz="1800" b="1">
                <a:solidFill>
                  <a:srgbClr val="000000"/>
                </a:solidFill>
              </a:rPr>
              <a:t>A</a:t>
            </a:r>
          </a:p>
        </p:txBody>
      </p:sp>
      <p:sp>
        <p:nvSpPr>
          <p:cNvPr id="10255" name="Text Box 43"/>
          <p:cNvSpPr txBox="1">
            <a:spLocks noChangeArrowheads="1"/>
          </p:cNvSpPr>
          <p:nvPr/>
        </p:nvSpPr>
        <p:spPr bwMode="auto">
          <a:xfrm>
            <a:off x="6511925" y="5919788"/>
            <a:ext cx="4048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4400">
                <a:solidFill>
                  <a:schemeClr val="tx1"/>
                </a:solidFill>
                <a:latin typeface="Times New Roman" charset="0"/>
                <a:ea typeface="ＭＳ Ｐゴシック" charset="0"/>
                <a:cs typeface="Times New Roman" charset="0"/>
              </a:defRPr>
            </a:lvl1pPr>
            <a:lvl2pPr marL="742950" indent="-285750">
              <a:defRPr sz="4400">
                <a:solidFill>
                  <a:schemeClr val="tx1"/>
                </a:solidFill>
                <a:latin typeface="Times New Roman" charset="0"/>
                <a:ea typeface="Times New Roman" charset="0"/>
                <a:cs typeface="Times New Roman" charset="0"/>
              </a:defRPr>
            </a:lvl2pPr>
            <a:lvl3pPr marL="1143000" indent="-228600">
              <a:defRPr sz="4400">
                <a:solidFill>
                  <a:schemeClr val="tx1"/>
                </a:solidFill>
                <a:latin typeface="Times New Roman" charset="0"/>
                <a:ea typeface="Times New Roman" charset="0"/>
                <a:cs typeface="Times New Roman" charset="0"/>
              </a:defRPr>
            </a:lvl3pPr>
            <a:lvl4pPr marL="1600200" indent="-228600">
              <a:defRPr sz="4400">
                <a:solidFill>
                  <a:schemeClr val="tx1"/>
                </a:solidFill>
                <a:latin typeface="Times New Roman" charset="0"/>
                <a:ea typeface="Times New Roman" charset="0"/>
                <a:cs typeface="Times New Roman" charset="0"/>
              </a:defRPr>
            </a:lvl4pPr>
            <a:lvl5pPr marL="2057400" indent="-228600">
              <a:defRPr sz="4400">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sz="4400">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sz="4400">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sz="4400">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sz="4400">
                <a:solidFill>
                  <a:schemeClr val="tx1"/>
                </a:solidFill>
                <a:latin typeface="Times New Roman" charset="0"/>
                <a:ea typeface="Times New Roman" charset="0"/>
                <a:cs typeface="Times New Roman" charset="0"/>
              </a:defRPr>
            </a:lvl9pPr>
          </a:lstStyle>
          <a:p>
            <a:pPr>
              <a:spcBef>
                <a:spcPct val="50000"/>
              </a:spcBef>
            </a:pPr>
            <a:r>
              <a:rPr lang="en-US" sz="1800" b="1">
                <a:solidFill>
                  <a:srgbClr val="000000"/>
                </a:solidFill>
              </a:rPr>
              <a:t>A</a:t>
            </a:r>
          </a:p>
        </p:txBody>
      </p:sp>
      <p:sp>
        <p:nvSpPr>
          <p:cNvPr id="10256" name="Text Box 56"/>
          <p:cNvSpPr txBox="1">
            <a:spLocks noChangeArrowheads="1"/>
          </p:cNvSpPr>
          <p:nvPr/>
        </p:nvSpPr>
        <p:spPr bwMode="auto">
          <a:xfrm>
            <a:off x="6511925" y="5919788"/>
            <a:ext cx="4048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4400">
                <a:solidFill>
                  <a:schemeClr val="tx1"/>
                </a:solidFill>
                <a:latin typeface="Times New Roman" charset="0"/>
                <a:ea typeface="ＭＳ Ｐゴシック" charset="0"/>
                <a:cs typeface="Times New Roman" charset="0"/>
              </a:defRPr>
            </a:lvl1pPr>
            <a:lvl2pPr marL="742950" indent="-285750">
              <a:defRPr sz="4400">
                <a:solidFill>
                  <a:schemeClr val="tx1"/>
                </a:solidFill>
                <a:latin typeface="Times New Roman" charset="0"/>
                <a:ea typeface="Times New Roman" charset="0"/>
                <a:cs typeface="Times New Roman" charset="0"/>
              </a:defRPr>
            </a:lvl2pPr>
            <a:lvl3pPr marL="1143000" indent="-228600">
              <a:defRPr sz="4400">
                <a:solidFill>
                  <a:schemeClr val="tx1"/>
                </a:solidFill>
                <a:latin typeface="Times New Roman" charset="0"/>
                <a:ea typeface="Times New Roman" charset="0"/>
                <a:cs typeface="Times New Roman" charset="0"/>
              </a:defRPr>
            </a:lvl3pPr>
            <a:lvl4pPr marL="1600200" indent="-228600">
              <a:defRPr sz="4400">
                <a:solidFill>
                  <a:schemeClr val="tx1"/>
                </a:solidFill>
                <a:latin typeface="Times New Roman" charset="0"/>
                <a:ea typeface="Times New Roman" charset="0"/>
                <a:cs typeface="Times New Roman" charset="0"/>
              </a:defRPr>
            </a:lvl4pPr>
            <a:lvl5pPr marL="2057400" indent="-228600">
              <a:defRPr sz="4400">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sz="4400">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sz="4400">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sz="4400">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sz="4400">
                <a:solidFill>
                  <a:schemeClr val="tx1"/>
                </a:solidFill>
                <a:latin typeface="Times New Roman" charset="0"/>
                <a:ea typeface="Times New Roman" charset="0"/>
                <a:cs typeface="Times New Roman" charset="0"/>
              </a:defRPr>
            </a:lvl9pPr>
          </a:lstStyle>
          <a:p>
            <a:pPr>
              <a:spcBef>
                <a:spcPct val="50000"/>
              </a:spcBef>
            </a:pPr>
            <a:r>
              <a:rPr lang="en-US" sz="1800" b="1">
                <a:solidFill>
                  <a:srgbClr val="000000"/>
                </a:solidFill>
              </a:rPr>
              <a:t>A</a:t>
            </a:r>
          </a:p>
        </p:txBody>
      </p:sp>
      <p:sp>
        <p:nvSpPr>
          <p:cNvPr id="10257" name="Text Box 69"/>
          <p:cNvSpPr txBox="1">
            <a:spLocks noChangeArrowheads="1"/>
          </p:cNvSpPr>
          <p:nvPr/>
        </p:nvSpPr>
        <p:spPr bwMode="auto">
          <a:xfrm>
            <a:off x="6511925" y="5919788"/>
            <a:ext cx="4048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4400">
                <a:solidFill>
                  <a:schemeClr val="tx1"/>
                </a:solidFill>
                <a:latin typeface="Times New Roman" charset="0"/>
                <a:ea typeface="ＭＳ Ｐゴシック" charset="0"/>
                <a:cs typeface="Times New Roman" charset="0"/>
              </a:defRPr>
            </a:lvl1pPr>
            <a:lvl2pPr marL="742950" indent="-285750">
              <a:defRPr sz="4400">
                <a:solidFill>
                  <a:schemeClr val="tx1"/>
                </a:solidFill>
                <a:latin typeface="Times New Roman" charset="0"/>
                <a:ea typeface="Times New Roman" charset="0"/>
                <a:cs typeface="Times New Roman" charset="0"/>
              </a:defRPr>
            </a:lvl2pPr>
            <a:lvl3pPr marL="1143000" indent="-228600">
              <a:defRPr sz="4400">
                <a:solidFill>
                  <a:schemeClr val="tx1"/>
                </a:solidFill>
                <a:latin typeface="Times New Roman" charset="0"/>
                <a:ea typeface="Times New Roman" charset="0"/>
                <a:cs typeface="Times New Roman" charset="0"/>
              </a:defRPr>
            </a:lvl3pPr>
            <a:lvl4pPr marL="1600200" indent="-228600">
              <a:defRPr sz="4400">
                <a:solidFill>
                  <a:schemeClr val="tx1"/>
                </a:solidFill>
                <a:latin typeface="Times New Roman" charset="0"/>
                <a:ea typeface="Times New Roman" charset="0"/>
                <a:cs typeface="Times New Roman" charset="0"/>
              </a:defRPr>
            </a:lvl4pPr>
            <a:lvl5pPr marL="2057400" indent="-228600">
              <a:defRPr sz="4400">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sz="4400">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sz="4400">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sz="4400">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sz="4400">
                <a:solidFill>
                  <a:schemeClr val="tx1"/>
                </a:solidFill>
                <a:latin typeface="Times New Roman" charset="0"/>
                <a:ea typeface="Times New Roman" charset="0"/>
                <a:cs typeface="Times New Roman" charset="0"/>
              </a:defRPr>
            </a:lvl9pPr>
          </a:lstStyle>
          <a:p>
            <a:pPr>
              <a:spcBef>
                <a:spcPct val="50000"/>
              </a:spcBef>
            </a:pPr>
            <a:r>
              <a:rPr lang="en-US" sz="1800" b="1">
                <a:solidFill>
                  <a:srgbClr val="000000"/>
                </a:solidFill>
              </a:rPr>
              <a:t>A</a:t>
            </a:r>
          </a:p>
        </p:txBody>
      </p:sp>
      <p:sp>
        <p:nvSpPr>
          <p:cNvPr id="10258" name="Text Box 82"/>
          <p:cNvSpPr txBox="1">
            <a:spLocks noChangeArrowheads="1"/>
          </p:cNvSpPr>
          <p:nvPr/>
        </p:nvSpPr>
        <p:spPr bwMode="auto">
          <a:xfrm>
            <a:off x="6511925" y="5919788"/>
            <a:ext cx="4048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4400">
                <a:solidFill>
                  <a:schemeClr val="tx1"/>
                </a:solidFill>
                <a:latin typeface="Times New Roman" charset="0"/>
                <a:ea typeface="ＭＳ Ｐゴシック" charset="0"/>
                <a:cs typeface="Times New Roman" charset="0"/>
              </a:defRPr>
            </a:lvl1pPr>
            <a:lvl2pPr marL="742950" indent="-285750">
              <a:defRPr sz="4400">
                <a:solidFill>
                  <a:schemeClr val="tx1"/>
                </a:solidFill>
                <a:latin typeface="Times New Roman" charset="0"/>
                <a:ea typeface="Times New Roman" charset="0"/>
                <a:cs typeface="Times New Roman" charset="0"/>
              </a:defRPr>
            </a:lvl2pPr>
            <a:lvl3pPr marL="1143000" indent="-228600">
              <a:defRPr sz="4400">
                <a:solidFill>
                  <a:schemeClr val="tx1"/>
                </a:solidFill>
                <a:latin typeface="Times New Roman" charset="0"/>
                <a:ea typeface="Times New Roman" charset="0"/>
                <a:cs typeface="Times New Roman" charset="0"/>
              </a:defRPr>
            </a:lvl3pPr>
            <a:lvl4pPr marL="1600200" indent="-228600">
              <a:defRPr sz="4400">
                <a:solidFill>
                  <a:schemeClr val="tx1"/>
                </a:solidFill>
                <a:latin typeface="Times New Roman" charset="0"/>
                <a:ea typeface="Times New Roman" charset="0"/>
                <a:cs typeface="Times New Roman" charset="0"/>
              </a:defRPr>
            </a:lvl4pPr>
            <a:lvl5pPr marL="2057400" indent="-228600">
              <a:defRPr sz="4400">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sz="4400">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sz="4400">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sz="4400">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sz="4400">
                <a:solidFill>
                  <a:schemeClr val="tx1"/>
                </a:solidFill>
                <a:latin typeface="Times New Roman" charset="0"/>
                <a:ea typeface="Times New Roman" charset="0"/>
                <a:cs typeface="Times New Roman" charset="0"/>
              </a:defRPr>
            </a:lvl9pPr>
          </a:lstStyle>
          <a:p>
            <a:pPr>
              <a:spcBef>
                <a:spcPct val="50000"/>
              </a:spcBef>
            </a:pPr>
            <a:r>
              <a:rPr lang="en-US" sz="1800" b="1">
                <a:solidFill>
                  <a:srgbClr val="000000"/>
                </a:solidFill>
              </a:rPr>
              <a:t>A</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2"/>
          <p:cNvSpPr>
            <a:spLocks noGrp="1" noChangeArrowheads="1"/>
          </p:cNvSpPr>
          <p:nvPr>
            <p:ph type="title"/>
          </p:nvPr>
        </p:nvSpPr>
        <p:spPr>
          <a:xfrm>
            <a:off x="685800" y="220663"/>
            <a:ext cx="7772400" cy="766762"/>
          </a:xfrm>
        </p:spPr>
        <p:txBody>
          <a:bodyPr/>
          <a:lstStyle/>
          <a:p>
            <a:pPr>
              <a:defRPr/>
            </a:pPr>
            <a:r>
              <a:rPr lang="en-GB" dirty="0" smtClean="0">
                <a:latin typeface="Arial" charset="0"/>
                <a:ea typeface="+mj-ea"/>
              </a:rPr>
              <a:t>Skeletal Muscle </a:t>
            </a:r>
            <a:r>
              <a:rPr lang="en-GB" dirty="0" err="1" smtClean="0">
                <a:latin typeface="Arial" charset="0"/>
                <a:ea typeface="+mj-ea"/>
              </a:rPr>
              <a:t>Fibers</a:t>
            </a:r>
            <a:endParaRPr lang="en-US" dirty="0" smtClean="0">
              <a:ea typeface="+mj-ea"/>
            </a:endParaRPr>
          </a:p>
        </p:txBody>
      </p:sp>
      <p:sp>
        <p:nvSpPr>
          <p:cNvPr id="402436" name="Rectangle 4"/>
          <p:cNvSpPr>
            <a:spLocks noGrp="1" noChangeArrowheads="1"/>
          </p:cNvSpPr>
          <p:nvPr>
            <p:ph type="body" idx="1"/>
          </p:nvPr>
        </p:nvSpPr>
        <p:spPr>
          <a:xfrm>
            <a:off x="254000" y="1244600"/>
            <a:ext cx="4406900" cy="5497513"/>
          </a:xfrm>
        </p:spPr>
        <p:txBody>
          <a:bodyPr/>
          <a:lstStyle/>
          <a:p>
            <a:pPr>
              <a:lnSpc>
                <a:spcPct val="95000"/>
              </a:lnSpc>
              <a:spcBef>
                <a:spcPct val="10000"/>
              </a:spcBef>
              <a:buFont typeface="Wingdings" pitchFamily="2" charset="2"/>
              <a:buChar char="n"/>
              <a:defRPr/>
            </a:pPr>
            <a:r>
              <a:rPr lang="en-GB" sz="2400" b="1" u="sng" dirty="0" smtClean="0">
                <a:solidFill>
                  <a:schemeClr val="tx2"/>
                </a:solidFill>
                <a:ea typeface="+mn-ea"/>
                <a:cs typeface="Traditional Arabic" pitchFamily="2" charset="-78"/>
              </a:rPr>
              <a:t>The TRIAD tubular system</a:t>
            </a:r>
            <a:r>
              <a:rPr lang="en-GB" sz="2400" b="1" dirty="0" smtClean="0">
                <a:solidFill>
                  <a:schemeClr val="tx2"/>
                </a:solidFill>
                <a:ea typeface="+mn-ea"/>
                <a:cs typeface="Traditional Arabic" pitchFamily="2" charset="-78"/>
              </a:rPr>
              <a:t>:</a:t>
            </a:r>
          </a:p>
          <a:p>
            <a:pPr lvl="1">
              <a:lnSpc>
                <a:spcPct val="95000"/>
              </a:lnSpc>
              <a:spcBef>
                <a:spcPct val="10000"/>
              </a:spcBef>
              <a:defRPr/>
            </a:pPr>
            <a:r>
              <a:rPr lang="en-GB" sz="2000" dirty="0" smtClean="0">
                <a:cs typeface="Times New Roman" charset="0"/>
              </a:rPr>
              <a:t>The </a:t>
            </a:r>
            <a:r>
              <a:rPr lang="en-GB" sz="2000" dirty="0" err="1" smtClean="0">
                <a:cs typeface="Times New Roman" charset="0"/>
              </a:rPr>
              <a:t>sarcolemma</a:t>
            </a:r>
            <a:r>
              <a:rPr lang="en-GB" sz="2000" dirty="0" smtClean="0">
                <a:cs typeface="Times New Roman" charset="0"/>
              </a:rPr>
              <a:t> sends transverse invaginations into the </a:t>
            </a:r>
            <a:r>
              <a:rPr lang="en-GB" sz="2000" dirty="0" err="1" smtClean="0">
                <a:cs typeface="Times New Roman" charset="0"/>
              </a:rPr>
              <a:t>sarcoplasm</a:t>
            </a:r>
            <a:r>
              <a:rPr lang="en-GB" sz="2000" dirty="0" smtClean="0">
                <a:cs typeface="Times New Roman" charset="0"/>
              </a:rPr>
              <a:t>, the </a:t>
            </a:r>
            <a:r>
              <a:rPr lang="en-GB" sz="2000" u="sng" dirty="0" smtClean="0">
                <a:cs typeface="Times New Roman" charset="0"/>
              </a:rPr>
              <a:t>T-tubules</a:t>
            </a:r>
            <a:r>
              <a:rPr lang="en-GB" sz="2000" dirty="0" smtClean="0">
                <a:cs typeface="Times New Roman" charset="0"/>
              </a:rPr>
              <a:t>. They form collars around the myofibrils at the level of the</a:t>
            </a:r>
            <a:br>
              <a:rPr lang="en-GB" sz="2000" dirty="0" smtClean="0">
                <a:cs typeface="Times New Roman" charset="0"/>
              </a:rPr>
            </a:br>
            <a:r>
              <a:rPr lang="en-GB" sz="2000" dirty="0" smtClean="0">
                <a:cs typeface="Times New Roman" charset="0"/>
              </a:rPr>
              <a:t>A - I junctions.</a:t>
            </a:r>
          </a:p>
          <a:p>
            <a:pPr lvl="1">
              <a:lnSpc>
                <a:spcPct val="95000"/>
              </a:lnSpc>
              <a:spcBef>
                <a:spcPct val="10000"/>
              </a:spcBef>
              <a:defRPr/>
            </a:pPr>
            <a:r>
              <a:rPr lang="en-GB" sz="2000" dirty="0" smtClean="0">
                <a:cs typeface="Times New Roman" charset="0"/>
              </a:rPr>
              <a:t>The SR forms transverse wider </a:t>
            </a:r>
            <a:r>
              <a:rPr lang="en-GB" sz="2000" dirty="0" err="1" smtClean="0">
                <a:cs typeface="Times New Roman" charset="0"/>
              </a:rPr>
              <a:t>cisternae</a:t>
            </a:r>
            <a:r>
              <a:rPr lang="en-GB" sz="2000" dirty="0" smtClean="0">
                <a:cs typeface="Times New Roman" charset="0"/>
              </a:rPr>
              <a:t> (</a:t>
            </a:r>
            <a:r>
              <a:rPr lang="en-GB" sz="2000" u="sng" dirty="0" smtClean="0">
                <a:cs typeface="Times New Roman" charset="0"/>
              </a:rPr>
              <a:t>terminal </a:t>
            </a:r>
            <a:r>
              <a:rPr lang="en-GB" sz="2000" u="sng" dirty="0" err="1" smtClean="0">
                <a:cs typeface="Times New Roman" charset="0"/>
              </a:rPr>
              <a:t>cisternae</a:t>
            </a:r>
            <a:r>
              <a:rPr lang="en-GB" sz="2000" dirty="0" smtClean="0">
                <a:cs typeface="Times New Roman" charset="0"/>
              </a:rPr>
              <a:t>) on either side of the T-tubule.</a:t>
            </a:r>
          </a:p>
          <a:p>
            <a:pPr lvl="1">
              <a:lnSpc>
                <a:spcPct val="95000"/>
              </a:lnSpc>
              <a:spcBef>
                <a:spcPct val="10000"/>
              </a:spcBef>
              <a:defRPr/>
            </a:pPr>
            <a:r>
              <a:rPr lang="en-GB" sz="2000" dirty="0" smtClean="0">
                <a:cs typeface="Times New Roman" charset="0"/>
              </a:rPr>
              <a:t>The 2 terminal </a:t>
            </a:r>
            <a:r>
              <a:rPr lang="en-GB" sz="2000" dirty="0" err="1" smtClean="0">
                <a:cs typeface="Times New Roman" charset="0"/>
              </a:rPr>
              <a:t>cisternae</a:t>
            </a:r>
            <a:r>
              <a:rPr lang="en-GB" sz="2000" dirty="0" smtClean="0">
                <a:cs typeface="Times New Roman" charset="0"/>
              </a:rPr>
              <a:t> of the SR and the T-tubule in-between them form the triad tubular system, which plays an important role during muscle contraction.</a:t>
            </a:r>
            <a:endParaRPr lang="en-US" sz="2000" dirty="0" smtClean="0">
              <a:cs typeface="Times New Roman" charset="0"/>
            </a:endParaRPr>
          </a:p>
        </p:txBody>
      </p:sp>
      <p:pic>
        <p:nvPicPr>
          <p:cNvPr id="11268" name="Picture 5" descr="F:\HISTOLOGY\Pics\MyImages\Muscle\EM.JPG"/>
          <p:cNvPicPr>
            <a:picLocks noChangeAspect="1" noChangeArrowheads="1"/>
          </p:cNvPicPr>
          <p:nvPr/>
        </p:nvPicPr>
        <p:blipFill>
          <a:blip r:embed="rId2">
            <a:lum bright="6000" contrast="12000"/>
            <a:extLst>
              <a:ext uri="{28A0092B-C50C-407E-A947-70E740481C1C}">
                <a14:useLocalDpi xmlns:a14="http://schemas.microsoft.com/office/drawing/2010/main" val="0"/>
              </a:ext>
            </a:extLst>
          </a:blip>
          <a:srcRect l="24619" t="2089"/>
          <a:stretch>
            <a:fillRect/>
          </a:stretch>
        </p:blipFill>
        <p:spPr bwMode="auto">
          <a:xfrm>
            <a:off x="4892675" y="1335088"/>
            <a:ext cx="3986213" cy="529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SIDEBARS">
  <a:themeElements>
    <a:clrScheme name="">
      <a:dk1>
        <a:srgbClr val="00279F"/>
      </a:dk1>
      <a:lt1>
        <a:srgbClr val="FFFFFF"/>
      </a:lt1>
      <a:dk2>
        <a:srgbClr val="0000FF"/>
      </a:dk2>
      <a:lt2>
        <a:srgbClr val="FFFF00"/>
      </a:lt2>
      <a:accent1>
        <a:srgbClr val="F57B49"/>
      </a:accent1>
      <a:accent2>
        <a:srgbClr val="FF00FF"/>
      </a:accent2>
      <a:accent3>
        <a:srgbClr val="AAAAFF"/>
      </a:accent3>
      <a:accent4>
        <a:srgbClr val="DADADA"/>
      </a:accent4>
      <a:accent5>
        <a:srgbClr val="F9BFB1"/>
      </a:accent5>
      <a:accent6>
        <a:srgbClr val="E700E7"/>
      </a:accent6>
      <a:hlink>
        <a:srgbClr val="FF0000"/>
      </a:hlink>
      <a:folHlink>
        <a:srgbClr val="919191"/>
      </a:folHlink>
    </a:clrScheme>
    <a:fontScheme name="SIDEBARS">
      <a:majorFont>
        <a:latin typeface="Times New Roman"/>
        <a:ea typeface=""/>
        <a:cs typeface="Times New Roman"/>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400" b="0" i="0" u="none" strike="noStrike" cap="none" normalizeH="0" baseline="0" smtClean="0">
            <a:ln>
              <a:noFill/>
            </a:ln>
            <a:solidFill>
              <a:schemeClr val="tx1"/>
            </a:solidFill>
            <a:effectLst/>
            <a:latin typeface="Times New Roman" charset="0"/>
            <a:cs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400" b="0" i="0" u="none" strike="noStrike" cap="none" normalizeH="0" baseline="0" smtClean="0">
            <a:ln>
              <a:noFill/>
            </a:ln>
            <a:solidFill>
              <a:schemeClr val="tx1"/>
            </a:solidFill>
            <a:effectLst/>
            <a:latin typeface="Times New Roman" charset="0"/>
            <a:cs typeface="Times New Roman" charset="0"/>
          </a:defRPr>
        </a:defPPr>
      </a:lstStyle>
    </a:lnDef>
  </a:objectDefaults>
  <a:extraClrSchemeLst>
    <a:extraClrScheme>
      <a:clrScheme name="SIDEBARS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IDEBAR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IDEBARS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IDEBARS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IDEBAR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IDEBAR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IDEBAR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D:\TOOLS\PowerPoint 4\Presentation Designs 4\SIDEBARS.POT</Template>
  <TotalTime>5295</TotalTime>
  <Words>880</Words>
  <Application>Microsoft Macintosh PowerPoint</Application>
  <PresentationFormat>On-screen Show (4:3)</PresentationFormat>
  <Paragraphs>162</Paragraphs>
  <Slides>18</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Times New Roman</vt:lpstr>
      <vt:lpstr>Arial</vt:lpstr>
      <vt:lpstr>Wingdings</vt:lpstr>
      <vt:lpstr>Monotype Sorts</vt:lpstr>
      <vt:lpstr>Traditional Arabic</vt:lpstr>
      <vt:lpstr>Algerian</vt:lpstr>
      <vt:lpstr>SIDEBARS</vt:lpstr>
      <vt:lpstr>MUSCULAR TISSUE</vt:lpstr>
      <vt:lpstr>MUSCULAR TISSUE</vt:lpstr>
      <vt:lpstr>SKELETAL MUSCLE</vt:lpstr>
      <vt:lpstr>Skeletal Muscle Fibers</vt:lpstr>
      <vt:lpstr>PowerPoint Presentation</vt:lpstr>
      <vt:lpstr>Skeletal Muscle Fibers</vt:lpstr>
      <vt:lpstr>Skeletal Muscle Fibers</vt:lpstr>
      <vt:lpstr>Skeletal Muscle Fibers</vt:lpstr>
      <vt:lpstr>Skeletal Muscle Fibers</vt:lpstr>
      <vt:lpstr>CARDIAC MUSCLE</vt:lpstr>
      <vt:lpstr>Cardiac Muscle Fibers</vt:lpstr>
      <vt:lpstr>SMOOTH MUSCLE</vt:lpstr>
      <vt:lpstr>Smooth Muscle Fibers</vt:lpstr>
      <vt:lpstr>REGENERATION OF MUSCLE</vt:lpstr>
      <vt:lpstr>PowerPoint Presentation</vt:lpstr>
      <vt:lpstr>Clinical Application</vt:lpstr>
      <vt:lpstr>Clinical Application</vt:lpstr>
      <vt:lpstr>Clinical Application</vt:lpstr>
    </vt:vector>
  </TitlesOfParts>
  <Company>SSC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Cartilage</dc:title>
  <dc:creator>Mohammad Atteya</dc:creator>
  <cp:lastModifiedBy>User</cp:lastModifiedBy>
  <cp:revision>406</cp:revision>
  <cp:lastPrinted>1601-01-01T00:00:00Z</cp:lastPrinted>
  <dcterms:created xsi:type="dcterms:W3CDTF">2002-11-21T07:21:01Z</dcterms:created>
  <dcterms:modified xsi:type="dcterms:W3CDTF">2011-12-11T11:24:56Z</dcterms:modified>
</cp:coreProperties>
</file>