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89" r:id="rId3"/>
    <p:sldId id="290" r:id="rId4"/>
    <p:sldId id="291" r:id="rId5"/>
    <p:sldId id="256" r:id="rId6"/>
    <p:sldId id="306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79" r:id="rId1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322" y="-11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0E00B-0773-45EA-B385-4C2CB471E3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A2F3-0068-47DF-8610-409550F547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0E00B-0773-45EA-B385-4C2CB471E3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A2F3-0068-47DF-8610-409550F54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0E00B-0773-45EA-B385-4C2CB471E3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A2F3-0068-47DF-8610-409550F54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0E00B-0773-45EA-B385-4C2CB471E3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A2F3-0068-47DF-8610-409550F54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0E00B-0773-45EA-B385-4C2CB471E3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A2F3-0068-47DF-8610-409550F547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0E00B-0773-45EA-B385-4C2CB471E3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A2F3-0068-47DF-8610-409550F54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0E00B-0773-45EA-B385-4C2CB471E3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A2F3-0068-47DF-8610-409550F54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0E00B-0773-45EA-B385-4C2CB471E3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A2F3-0068-47DF-8610-409550F54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0E00B-0773-45EA-B385-4C2CB471E3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A2F3-0068-47DF-8610-409550F547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0E00B-0773-45EA-B385-4C2CB471E3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A2F3-0068-47DF-8610-409550F54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0E00B-0773-45EA-B385-4C2CB471E3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A2F3-0068-47DF-8610-409550F547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F0E00B-0773-45EA-B385-4C2CB471E3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3EA2F3-0068-47DF-8610-409550F547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Hyaline cartilage</a:t>
            </a:r>
            <a:endParaRPr lang="en-US" sz="4400" b="1" dirty="0"/>
          </a:p>
        </p:txBody>
      </p:sp>
      <p:pic>
        <p:nvPicPr>
          <p:cNvPr id="8194" name="Picture 2" descr="C:\Users\Dr.Raeesa\Dropbox\Histology Team\Histology Practical\1st Year\Cartilage &amp; Bone pictures\Hyaline Cartilag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.Raeesa\Dropbox\Histology Team\Histology Practical\1st Year\Muscle pictures\Skeletal Muscle LS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Skeletal muscle</a:t>
            </a:r>
            <a:endParaRPr lang="en-US" sz="4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r.Raeesa\Dropbox\Histology Team\Histology Practical\1st Year\Muscle pictures\Skeletal Muscle TS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Skeletal muscle</a:t>
            </a:r>
            <a:endParaRPr lang="en-US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r.Raeesa\Dropbox\Histology Team\Histology Practical\1st Year\Muscle pictures\Skeletal Muscle TS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Skeletal muscle</a:t>
            </a:r>
            <a:endParaRPr lang="en-US" sz="4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r.Raeesa\Dropbox\Histology Team\Histology Practical\1st Year\Muscle pictures\Cardiac Muscl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Cardiac muscle</a:t>
            </a:r>
            <a:endParaRPr lang="en-US" sz="4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r.Raeesa\Dropbox\Histology Team\Histology Practical\1st Year\Muscle pictures\Cardiac Muscl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Cardiac muscle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r.Raeesa\Dropbox\Histology Team\Histology Practical\1st Year\Muscle pictures\Smooth Muscl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Smooth muscle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r.Raeesa\Dropbox\Histology Team\Histology Practical\1st Year\Muscle pictures\Smooth Muscl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Smooth muscle</a:t>
            </a:r>
            <a:endParaRPr lang="en-US" sz="4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066800"/>
            <a:ext cx="495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7410" name="Picture 2" descr="C:\Users\Public\Pictures\Sample Pictures\Hydrangeas.jpg.files\vcm_s_kf_repr_832x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0"/>
            <a:ext cx="52832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Raeesa\Dropbox\Histology Team\Histology Practical\1st Year\Cartilage &amp; Bone pictures\Hyaline Cartilag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Hyaline cartilage</a:t>
            </a:r>
            <a:endParaRPr lang="en-US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Raeesa\Dropbox\Histology Team\Histology Practical\1st Year\Cartilage &amp; Bone pictures\Elastic Cartilag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Elastic cartilage</a:t>
            </a:r>
            <a:endParaRPr lang="en-US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Raeesa\Dropbox\Histology Team\Histology Practical\1st Year\Cartilage &amp; Bone pictures\Elastic Cartilag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Elastic cartilage</a:t>
            </a:r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838200"/>
            <a:ext cx="5486400" cy="81703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Compact bone-T.S.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4800600" cy="2336800"/>
          </a:xfrm>
        </p:spPr>
        <p:txBody>
          <a:bodyPr/>
          <a:lstStyle/>
          <a:p>
            <a:endParaRPr lang="en-US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r.Raeesa\Dropbox\Histology Team\Histology Practical\1st Year\Cartilage &amp; Bone pictures\Compact Bon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21" y="2743200"/>
            <a:ext cx="5578454" cy="4183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Raeesa\Dropbox\Histology Team\Histology Practical\1st Year\Cartilage &amp; Bone pictures\Compact Bon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Compact bone-T.S.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Cancellus or spongy bone</a:t>
            </a:r>
            <a:endParaRPr lang="en-US" sz="4400" b="1" dirty="0"/>
          </a:p>
        </p:txBody>
      </p:sp>
      <p:pic>
        <p:nvPicPr>
          <p:cNvPr id="6146" name="Picture 2" descr="C:\Users\Dr.Raeesa\Dropbox\Histology Team\Histology Practical\1st Year\Cartilage &amp; Bone pictures\Spomgy Bone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Raeesa\Dropbox\Histology Team\Histology Practical\1st Year\Cartilage &amp; Bone pictures\Spomgy Bone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Cancellus or spongy bone</a:t>
            </a:r>
            <a:endParaRPr lang="en-US" sz="4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.Raeesa\Dropbox\Histology Team\Histology Practical\1st Year\Muscle pictures\Skeletal Muscle LS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21607"/>
            <a:ext cx="5624513" cy="421838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Skeletal muscle</a:t>
            </a:r>
            <a:endParaRPr lang="en-US" sz="4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5098</TotalTime>
  <Words>40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Hyaline cartilage</vt:lpstr>
      <vt:lpstr>Hyaline cartilage</vt:lpstr>
      <vt:lpstr>Elastic cartilage</vt:lpstr>
      <vt:lpstr>Elastic cartilage</vt:lpstr>
      <vt:lpstr>Compact bone-T.S.</vt:lpstr>
      <vt:lpstr>Compact bone-T.S.</vt:lpstr>
      <vt:lpstr>Cancellus or spongy bone</vt:lpstr>
      <vt:lpstr>Cancellus or spongy bone</vt:lpstr>
      <vt:lpstr>Skeletal muscle</vt:lpstr>
      <vt:lpstr>Skeletal muscle</vt:lpstr>
      <vt:lpstr>Skeletal muscle</vt:lpstr>
      <vt:lpstr>Skeletal muscle</vt:lpstr>
      <vt:lpstr>Cardiac muscle</vt:lpstr>
      <vt:lpstr>Cardiac muscle</vt:lpstr>
      <vt:lpstr>Smooth muscle</vt:lpstr>
      <vt:lpstr>Smooth muscle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develop a research problem</dc:title>
  <dc:creator>Dr.Raeesa</dc:creator>
  <cp:lastModifiedBy>Raisa</cp:lastModifiedBy>
  <cp:revision>149</cp:revision>
  <dcterms:created xsi:type="dcterms:W3CDTF">2011-10-22T17:32:43Z</dcterms:created>
  <dcterms:modified xsi:type="dcterms:W3CDTF">2011-12-14T06:43:38Z</dcterms:modified>
</cp:coreProperties>
</file>