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9" r:id="rId21"/>
    <p:sldId id="274" r:id="rId22"/>
    <p:sldId id="278" r:id="rId23"/>
    <p:sldId id="277" r:id="rId24"/>
    <p:sldId id="275" r:id="rId25"/>
    <p:sldId id="281" r:id="rId26"/>
    <p:sldId id="280" r:id="rId27"/>
    <p:sldId id="276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0" d="100"/>
          <a:sy n="70" d="100"/>
        </p:scale>
        <p:origin x="-31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BD0DED-4052-4E4D-BE1D-74014AF8C57E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EBB443-345F-4E7A-8A96-0B669C9A6BC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6603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0846B-FFDC-4C69-B5A1-EBB563F1632F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09165-B5A1-4C09-8A0D-82E67F939A8D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FC4E2-E5D6-4BE3-B687-D88CAAC02EFA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257F1-3A6E-406C-BA12-586A64F21B56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257F1-3A6E-406C-BA12-586A64F21B56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DCFF1-CAE9-4101-8AA9-A2061F309513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90E72-0559-4A9E-A160-D0CF8DAAD2D6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6B20D-DB1C-4D27-A52C-B7DD9E9F4919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D3765-1D36-473A-8EE9-23A1573B7FE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D3468-4B72-4DF1-AA7D-C4C4718D21C7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3C2E7-6783-450F-A9AD-82740E645C67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BC4CF-E62F-45CF-98B4-9AD6753189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28069-8BFA-4F94-8474-2C4957D811CE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B583E-CB2D-49BB-8153-556D88C018B6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Normal vertebral bone and marrow is demonstrated at low power microscopically. Note the size and number of bone spicules.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9706-8794-4B47-AC6E-B89F0BBC6AE7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9A4BF4-395B-449E-8E19-F0018689C249}" type="datetimeFigureOut">
              <a:rPr lang="ar-SA" smtClean="0"/>
              <a:pPr/>
              <a:t>23/01/33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81FB41-01ED-4319-9DA3-5A4B9CCD3A1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MUSCULOSKELETAL BLOCK</a:t>
            </a:r>
            <a:b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Pathology</a:t>
            </a:r>
            <a:b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Lecture 2: </a:t>
            </a:r>
            <a: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 smtClean="0"/>
              <a:t>Congenital and developmental  bone diseases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Is a term that denotes increased porosity of the skeleton resulting from reduction in the bone mass.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It may be localized  →disuse osteoporosis of a limb.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may involve the entire skeleton, as a   metabolic bone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3" descr="osteoporosis_symp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0963" name="Picture 4" descr="BONE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276600" y="6858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1987" name="Picture 3" descr="BONE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3011" name="Picture 3" descr="HEME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54375" y="32004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Vertebral bone with osteoporosis and  a compression fracture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6" name="Picture 4" descr="BONE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Primary </a:t>
            </a:r>
          </a:p>
          <a:p>
            <a:pPr eaLnBrk="1" hangingPunct="1">
              <a:defRPr/>
            </a:pPr>
            <a:r>
              <a:rPr lang="en-US" smtClean="0"/>
              <a:t>Secondary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PRIMARY:  post menopausal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Senile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Secondary:</a:t>
            </a:r>
          </a:p>
          <a:p>
            <a:pPr lvl="1" eaLnBrk="1" hangingPunct="1">
              <a:defRPr/>
            </a:pPr>
            <a:r>
              <a:rPr lang="en-US" dirty="0" smtClean="0"/>
              <a:t>Endocrine  Disorders</a:t>
            </a:r>
          </a:p>
          <a:p>
            <a:pPr lvl="1" eaLnBrk="1" hangingPunct="1">
              <a:defRPr/>
            </a:pPr>
            <a:r>
              <a:rPr lang="en-US" dirty="0" smtClean="0"/>
              <a:t>Gastrointestinal disorders</a:t>
            </a:r>
          </a:p>
          <a:p>
            <a:pPr lvl="1"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Drugs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Table 21-1 page 804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OSTEOPOROSIS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:</a:t>
            </a:r>
          </a:p>
          <a:p>
            <a:pPr>
              <a:defRPr/>
            </a:pPr>
            <a:r>
              <a:rPr lang="en-US" dirty="0" smtClean="0"/>
              <a:t>Occur when the balance between bone formation and resorption tilts in </a:t>
            </a:r>
            <a:r>
              <a:rPr lang="en-US" dirty="0"/>
              <a:t>favor </a:t>
            </a:r>
            <a:r>
              <a:rPr lang="en-US" dirty="0" smtClean="0"/>
              <a:t>of resorption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Genetic factors</a:t>
            </a:r>
          </a:p>
          <a:p>
            <a:pPr lvl="1" eaLnBrk="1" hangingPunct="1">
              <a:defRPr/>
            </a:pPr>
            <a:r>
              <a:rPr lang="en-US" dirty="0" smtClean="0"/>
              <a:t>Nutritional effects</a:t>
            </a:r>
          </a:p>
          <a:p>
            <a:pPr lvl="1" eaLnBrk="1" hangingPunct="1">
              <a:defRPr/>
            </a:pPr>
            <a:r>
              <a:rPr lang="en-US" dirty="0" smtClean="0"/>
              <a:t>Physical activity</a:t>
            </a:r>
          </a:p>
          <a:p>
            <a:pPr lvl="1" eaLnBrk="1" hangingPunct="1">
              <a:defRPr/>
            </a:pPr>
            <a:r>
              <a:rPr lang="en-US" dirty="0" smtClean="0"/>
              <a:t>Aging</a:t>
            </a:r>
          </a:p>
          <a:p>
            <a:pPr lvl="1" eaLnBrk="1" hangingPunct="1">
              <a:defRPr/>
            </a:pPr>
            <a:r>
              <a:rPr lang="en-US" dirty="0" smtClean="0"/>
              <a:t>Menopause </a:t>
            </a:r>
          </a:p>
          <a:p>
            <a:pPr lvl="1" eaLnBrk="1" hangingPunct="1"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Diseases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Objectives </a:t>
            </a:r>
          </a:p>
          <a:p>
            <a:pPr lvl="1" algn="l" rtl="0">
              <a:defRPr/>
            </a:pPr>
            <a:r>
              <a:rPr lang="en-US" dirty="0" smtClean="0"/>
              <a:t>Be aware of some important congenital and developmental  bone diseases and their principal pathological features</a:t>
            </a:r>
          </a:p>
          <a:p>
            <a:pPr lvl="1" algn="l" rtl="0">
              <a:defRPr/>
            </a:pPr>
            <a:r>
              <a:rPr lang="en-US" dirty="0" smtClean="0"/>
              <a:t>Understand  the etiology, pathogenesis and clinical features of osteoporosis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OSTEOPOROSIS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:</a:t>
            </a:r>
          </a:p>
          <a:p>
            <a:pPr eaLnBrk="1" hangingPunct="1">
              <a:defRPr/>
            </a:pPr>
            <a:r>
              <a:rPr lang="en-US" dirty="0" smtClean="0"/>
              <a:t>AGING</a:t>
            </a:r>
          </a:p>
          <a:p>
            <a:pPr lvl="1" eaLnBrk="1" hangingPunct="1">
              <a:defRPr/>
            </a:pPr>
            <a:r>
              <a:rPr lang="en-US" dirty="0" smtClean="0"/>
              <a:t>↓ </a:t>
            </a:r>
            <a:r>
              <a:rPr lang="en-US" dirty="0" err="1" smtClean="0"/>
              <a:t>replicative</a:t>
            </a:r>
            <a:r>
              <a:rPr lang="en-US" dirty="0" smtClean="0"/>
              <a:t> activity of the </a:t>
            </a:r>
            <a:r>
              <a:rPr lang="en-US" dirty="0" err="1" smtClean="0"/>
              <a:t>osteoprogenitor</a:t>
            </a:r>
            <a:r>
              <a:rPr lang="en-US" dirty="0" smtClean="0"/>
              <a:t> cells</a:t>
            </a:r>
          </a:p>
          <a:p>
            <a:pPr lvl="1" eaLnBrk="1" hangingPunct="1">
              <a:defRPr/>
            </a:pPr>
            <a:r>
              <a:rPr lang="en-US" dirty="0" smtClean="0"/>
              <a:t>↓ synthetic activity of the </a:t>
            </a:r>
            <a:r>
              <a:rPr lang="en-US" dirty="0" err="1" smtClean="0"/>
              <a:t>osteoblasts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↓ activity of the matrix bound growth factors.</a:t>
            </a:r>
          </a:p>
        </p:txBody>
      </p:sp>
    </p:spTree>
    <p:extLst>
      <p:ext uri="{BB962C8B-B14F-4D97-AF65-F5344CB8AC3E}">
        <p14:creationId xmlns="" xmlns:p14="http://schemas.microsoft.com/office/powerpoint/2010/main" val="34052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OSTEOPOROSIS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Menopause:</a:t>
            </a:r>
          </a:p>
          <a:p>
            <a:pPr lvl="1" eaLnBrk="1" hangingPunct="1">
              <a:defRPr/>
            </a:pPr>
            <a:r>
              <a:rPr lang="en-US" dirty="0" smtClean="0"/>
              <a:t>↓ serum estrogen</a:t>
            </a:r>
          </a:p>
          <a:p>
            <a:pPr lvl="1" eaLnBrk="1" hangingPunct="1">
              <a:defRPr/>
            </a:pPr>
            <a:r>
              <a:rPr lang="en-US" dirty="0" smtClean="0"/>
              <a:t>↑ IL-1,IL-6 levels</a:t>
            </a:r>
          </a:p>
          <a:p>
            <a:pPr lvl="1" eaLnBrk="1" hangingPunct="1">
              <a:defRPr/>
            </a:pPr>
            <a:r>
              <a:rPr lang="en-US" dirty="0" smtClean="0"/>
              <a:t>↑ </a:t>
            </a:r>
            <a:r>
              <a:rPr lang="en-US" dirty="0" err="1" smtClean="0"/>
              <a:t>osteoclast</a:t>
            </a:r>
            <a:r>
              <a:rPr lang="en-US" dirty="0" smtClean="0"/>
              <a:t> 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balsem.info/matar/images/osteo/osteoporosis-8.jpg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1500166" y="714356"/>
            <a:ext cx="642942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7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3762" y="1843087"/>
            <a:ext cx="7591425" cy="4010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features</a:t>
            </a:r>
          </a:p>
          <a:p>
            <a:pPr lvl="1">
              <a:defRPr/>
            </a:pPr>
            <a:r>
              <a:rPr lang="en-US" dirty="0" smtClean="0"/>
              <a:t>Difficult to diagnose</a:t>
            </a:r>
          </a:p>
          <a:p>
            <a:pPr lvl="1">
              <a:defRPr/>
            </a:pPr>
            <a:r>
              <a:rPr lang="en-US" dirty="0" smtClean="0"/>
              <a:t>Remain asymptomatic ----fracture</a:t>
            </a:r>
          </a:p>
          <a:p>
            <a:pPr lvl="1">
              <a:defRPr/>
            </a:pPr>
            <a:r>
              <a:rPr lang="en-US" dirty="0" smtClean="0"/>
              <a:t>Fractures</a:t>
            </a:r>
          </a:p>
          <a:p>
            <a:pPr lvl="2">
              <a:defRPr/>
            </a:pPr>
            <a:r>
              <a:rPr lang="en-US" dirty="0" smtClean="0"/>
              <a:t>Vertebrae</a:t>
            </a:r>
          </a:p>
          <a:p>
            <a:pPr lvl="2">
              <a:defRPr/>
            </a:pPr>
            <a:r>
              <a:rPr lang="en-US" dirty="0" smtClean="0"/>
              <a:t>Femoral neck</a:t>
            </a:r>
          </a:p>
          <a:p>
            <a:pPr lvl="1">
              <a:defRPr/>
            </a:pPr>
            <a:r>
              <a:rPr lang="en-US" dirty="0" smtClean="0"/>
              <a:t>Bone density by radiographic measures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Plain X ray: cannot detect osteoporosis until 30% to 40% of bone mass has already disappeared.</a:t>
            </a:r>
          </a:p>
          <a:p>
            <a:r>
              <a:rPr lang="en-US" dirty="0"/>
              <a:t>Dual-emission X-ray absorptiometry (</a:t>
            </a:r>
            <a:r>
              <a:rPr lang="en-US" dirty="0" smtClean="0"/>
              <a:t>DXA scan):</a:t>
            </a:r>
            <a:r>
              <a:rPr lang="en-US" dirty="0"/>
              <a:t> </a:t>
            </a:r>
            <a:r>
              <a:rPr lang="en-US" dirty="0" smtClean="0"/>
              <a:t>is used </a:t>
            </a:r>
            <a:r>
              <a:rPr lang="en-US" dirty="0"/>
              <a:t>primarily to evaluate bone mineral </a:t>
            </a:r>
            <a:r>
              <a:rPr lang="en-US" dirty="0" smtClean="0"/>
              <a:t>density, to </a:t>
            </a:r>
            <a:r>
              <a:rPr lang="en-US" dirty="0"/>
              <a:t>diagnose and </a:t>
            </a:r>
            <a:r>
              <a:rPr lang="en-US" dirty="0" smtClean="0"/>
              <a:t>follow up pt. with osteoporosis.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0113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Osteoporosis is </a:t>
            </a:r>
            <a:r>
              <a:rPr lang="en-US" dirty="0"/>
              <a:t>rarely </a:t>
            </a:r>
            <a:r>
              <a:rPr lang="en-US" dirty="0" smtClean="0"/>
              <a:t>lethal.</a:t>
            </a:r>
          </a:p>
          <a:p>
            <a:r>
              <a:rPr lang="en-US" dirty="0" smtClean="0"/>
              <a:t>Patients </a:t>
            </a:r>
            <a:r>
              <a:rPr lang="en-US" dirty="0"/>
              <a:t>have an increased mortality rate due to the complications of </a:t>
            </a:r>
            <a:r>
              <a:rPr lang="en-US" dirty="0" smtClean="0"/>
              <a:t>fracture.</a:t>
            </a:r>
          </a:p>
          <a:p>
            <a:r>
              <a:rPr lang="en-US" dirty="0" smtClean="0"/>
              <a:t>E.g. hip </a:t>
            </a:r>
            <a:r>
              <a:rPr lang="en-US" dirty="0"/>
              <a:t>fractures can lead to decreased mobility and an additional risk of numerous </a:t>
            </a:r>
            <a:r>
              <a:rPr lang="en-US" dirty="0" smtClean="0"/>
              <a:t>complications: deep vein thrombosis, pulmonary embolism and pneumonia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6293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OSTEOPOROSIS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</a:t>
            </a:r>
            <a:r>
              <a:rPr lang="en-US" sz="2800" b="1" u="sng" smtClean="0"/>
              <a:t>Prevention Strategies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best long-term approach to osteoporosis is prevention.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children and young adults, particularly women, with a good diet (with enough calcium and vitamin D) and get plenty of exercise, will build up and maintain bone mass.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 This will provide a good reserve against bone loss later in life. Exercise places stress on bones that builds up bone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Diseases of Bones</a:t>
            </a:r>
            <a:endParaRPr lang="ar-S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Congenital</a:t>
            </a:r>
          </a:p>
          <a:p>
            <a:pPr eaLnBrk="1" hangingPunct="1">
              <a:defRPr/>
            </a:pPr>
            <a:r>
              <a:rPr lang="en-US" dirty="0" smtClean="0"/>
              <a:t>Acquired</a:t>
            </a:r>
          </a:p>
          <a:p>
            <a:pPr lvl="1" algn="l" rtl="0" eaLnBrk="1" hangingPunct="1">
              <a:defRPr/>
            </a:pPr>
            <a:r>
              <a:rPr lang="en-US" dirty="0" smtClean="0"/>
              <a:t>Metabolic</a:t>
            </a:r>
          </a:p>
          <a:p>
            <a:pPr lvl="1" algn="l" rtl="0" eaLnBrk="1" hangingPunct="1">
              <a:defRPr/>
            </a:pPr>
            <a:r>
              <a:rPr lang="en-US" dirty="0" smtClean="0"/>
              <a:t>Infections </a:t>
            </a:r>
          </a:p>
          <a:p>
            <a:pPr lvl="1" algn="l" rtl="0" eaLnBrk="1" hangingPunct="1">
              <a:defRPr/>
            </a:pPr>
            <a:r>
              <a:rPr lang="en-US" dirty="0" smtClean="0"/>
              <a:t>Traumatic </a:t>
            </a:r>
          </a:p>
          <a:p>
            <a:pPr lvl="1" algn="l" rtl="0" eaLnBrk="1" hangingPunct="1">
              <a:defRPr/>
            </a:pPr>
            <a:r>
              <a:rPr lang="en-US" dirty="0" smtClean="0"/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Localized or entire skeleton</a:t>
            </a:r>
          </a:p>
          <a:p>
            <a:pPr eaLnBrk="1" hangingPunct="1">
              <a:defRPr/>
            </a:pPr>
            <a:r>
              <a:rPr lang="en-US" dirty="0" err="1" smtClean="0"/>
              <a:t>Dysostoses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Dysplasias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 </a:t>
            </a:r>
          </a:p>
          <a:p>
            <a:pPr lvl="1" algn="l" rtl="0" eaLnBrk="1" hangingPunct="1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err="1" smtClean="0"/>
              <a:t>Osteopetrosis</a:t>
            </a:r>
            <a:endParaRPr lang="en-US" dirty="0" smtClean="0"/>
          </a:p>
          <a:p>
            <a:pPr lvl="1" algn="l" rtl="0" eaLnBrk="1" hangingPunct="1">
              <a:buNone/>
              <a:defRPr/>
            </a:pPr>
            <a:r>
              <a:rPr lang="en-US" dirty="0" smtClean="0"/>
              <a:t> ( rare, defect in </a:t>
            </a:r>
            <a:r>
              <a:rPr lang="en-US" dirty="0" err="1" smtClean="0"/>
              <a:t>osteoclast</a:t>
            </a:r>
            <a:endParaRPr lang="en-US" dirty="0" smtClean="0"/>
          </a:p>
          <a:p>
            <a:pPr lvl="1" algn="l" rtl="0" eaLnBrk="1" hangingPunct="1">
              <a:buNone/>
              <a:defRPr/>
            </a:pPr>
            <a:r>
              <a:rPr lang="en-US" dirty="0" smtClean="0"/>
              <a:t> function)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1202" name="Picture 2" descr="http://www.learningradiology.com/images/boneimages1/bonegallerypages/Osteopertr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122105"/>
            <a:ext cx="3214678" cy="273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smtClean="0"/>
              <a:t>Brittle bone disease</a:t>
            </a:r>
          </a:p>
          <a:p>
            <a:pPr lvl="1" algn="l" rtl="0" eaLnBrk="1" hangingPunct="1">
              <a:defRPr/>
            </a:pPr>
            <a:r>
              <a:rPr lang="en-US" dirty="0" smtClean="0"/>
              <a:t>Hereditary disorders</a:t>
            </a:r>
          </a:p>
          <a:p>
            <a:pPr lvl="1" algn="l" rtl="0" eaLnBrk="1" hangingPunct="1">
              <a:defRPr/>
            </a:pPr>
            <a:r>
              <a:rPr lang="en-US" dirty="0" smtClean="0"/>
              <a:t>Defect in the synthesis of type I collagen</a:t>
            </a:r>
          </a:p>
          <a:p>
            <a:pPr lvl="1" algn="l" rtl="0" eaLnBrk="1" hangingPunct="1">
              <a:defRPr/>
            </a:pPr>
            <a:r>
              <a:rPr lang="en-US" dirty="0" smtClean="0"/>
              <a:t>Extreme fragility of skeleton with susceptibility to fractures</a:t>
            </a:r>
          </a:p>
          <a:p>
            <a:pPr lvl="1" algn="l" rtl="0" eaLnBrk="1" hangingPunct="1">
              <a:defRPr/>
            </a:pPr>
            <a:r>
              <a:rPr lang="en-US" dirty="0" smtClean="0"/>
              <a:t>Four main types with different clinical manifestations </a:t>
            </a:r>
          </a:p>
          <a:p>
            <a:pPr lvl="1" algn="l" rtl="0" eaLnBrk="1" hangingPunct="1">
              <a:defRPr/>
            </a:pPr>
            <a:r>
              <a:rPr lang="en-US" dirty="0" smtClean="0"/>
              <a:t>Type 1: blue sclera in both eye, deformed teeth  and hearing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mg.bmj.com/content/39/1/23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360279"/>
            <a:ext cx="6429419" cy="64994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43240" y="0"/>
            <a:ext cx="26236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lvl="1" algn="l" rtl="0" eaLnBrk="1" hangingPunct="1">
              <a:defRPr/>
            </a:pPr>
            <a:r>
              <a:rPr lang="en-US" dirty="0" smtClean="0"/>
              <a:t>Dwarfism</a:t>
            </a:r>
          </a:p>
          <a:p>
            <a:pPr lvl="1" algn="l" rtl="0" eaLnBrk="1" hangingPunct="1">
              <a:defRPr/>
            </a:pPr>
            <a:r>
              <a:rPr lang="en-US" dirty="0" smtClean="0"/>
              <a:t>Defect in the cartilage synthesis at growth plates</a:t>
            </a:r>
          </a:p>
          <a:p>
            <a:pPr lvl="1" algn="l" rtl="0" eaLnBrk="1" hangingPunct="1">
              <a:defRPr/>
            </a:pPr>
            <a:r>
              <a:rPr lang="en-US" dirty="0" smtClean="0"/>
              <a:t>Mutation in Fibroblast growth factor receptor 3 (FGFR3) lead to inhibition of chondrocytes proliferation</a:t>
            </a:r>
          </a:p>
          <a:p>
            <a:pPr lvl="1" algn="l" rtl="0" eaLnBrk="1" hangingPunct="1">
              <a:defRPr/>
            </a:pPr>
            <a:r>
              <a:rPr lang="en-US" dirty="0" smtClean="0"/>
              <a:t>Epiphyseal growth plate expansion is suppressed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Dr.Lubna\My Documents\My Pictures\fig2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29058" y="5572140"/>
            <a:ext cx="23262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 smtClean="0"/>
              <a:t>Achondroplasia</a:t>
            </a:r>
            <a:endParaRPr lang="en-US" dirty="0" smtClean="0"/>
          </a:p>
          <a:p>
            <a:pPr algn="l">
              <a:defRPr/>
            </a:pPr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95400" y="3149600"/>
            <a:ext cx="761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Arial" pitchFamily="34" charset="0"/>
              </a:rPr>
              <a:t>METABOLIC BONE DISESES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305</TotalTime>
  <Words>535</Words>
  <Application>Microsoft Office PowerPoint</Application>
  <PresentationFormat>On-screen Show (4:3)</PresentationFormat>
  <Paragraphs>123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MUSCULOSKELETAL BLOCK   Pathology  Lecture 2:   Congenital and developmental  bone diseases</vt:lpstr>
      <vt:lpstr>Diseases of Bones</vt:lpstr>
      <vt:lpstr>Diseases of Bones</vt:lpstr>
      <vt:lpstr>Congenital Diseases of Bones</vt:lpstr>
      <vt:lpstr>Congenital Diseases of Bones</vt:lpstr>
      <vt:lpstr>Slide 6</vt:lpstr>
      <vt:lpstr>Congenital Diseases of Bones</vt:lpstr>
      <vt:lpstr>Slide 8</vt:lpstr>
      <vt:lpstr>Slide 9</vt:lpstr>
      <vt:lpstr>OSTEOPOROSIS</vt:lpstr>
      <vt:lpstr>Slide 11</vt:lpstr>
      <vt:lpstr>Slide 12</vt:lpstr>
      <vt:lpstr>Slide 13</vt:lpstr>
      <vt:lpstr>Slide 14</vt:lpstr>
      <vt:lpstr>Vertebral bone with osteoporosis and  a compression fracture  </vt:lpstr>
      <vt:lpstr>OSTEOPOROSIS</vt:lpstr>
      <vt:lpstr>OSTEOPOROSIS</vt:lpstr>
      <vt:lpstr>OSTEOPOROSIS</vt:lpstr>
      <vt:lpstr>OSTEOPOROSIS</vt:lpstr>
      <vt:lpstr>OSTEOPOROSIS</vt:lpstr>
      <vt:lpstr>OSTEOPOROSIS</vt:lpstr>
      <vt:lpstr>Slide 22</vt:lpstr>
      <vt:lpstr>Slide 23</vt:lpstr>
      <vt:lpstr>OSTEOPOROSIS</vt:lpstr>
      <vt:lpstr>Diagnosis</vt:lpstr>
      <vt:lpstr>Prognosis</vt:lpstr>
      <vt:lpstr>OSTEOPOROSIS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17</cp:revision>
  <dcterms:created xsi:type="dcterms:W3CDTF">2011-12-07T19:46:20Z</dcterms:created>
  <dcterms:modified xsi:type="dcterms:W3CDTF">2011-12-18T04:33:13Z</dcterms:modified>
</cp:coreProperties>
</file>