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68"/>
  </p:notesMasterIdLst>
  <p:sldIdLst>
    <p:sldId id="392" r:id="rId2"/>
    <p:sldId id="390" r:id="rId3"/>
    <p:sldId id="393" r:id="rId4"/>
    <p:sldId id="394" r:id="rId5"/>
    <p:sldId id="303" r:id="rId6"/>
    <p:sldId id="304" r:id="rId7"/>
    <p:sldId id="280" r:id="rId8"/>
    <p:sldId id="279" r:id="rId9"/>
    <p:sldId id="282" r:id="rId10"/>
    <p:sldId id="305" r:id="rId11"/>
    <p:sldId id="306" r:id="rId12"/>
    <p:sldId id="307" r:id="rId13"/>
    <p:sldId id="308" r:id="rId14"/>
    <p:sldId id="309" r:id="rId15"/>
    <p:sldId id="310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74" r:id="rId27"/>
    <p:sldId id="322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23" r:id="rId37"/>
    <p:sldId id="335" r:id="rId38"/>
    <p:sldId id="325" r:id="rId39"/>
    <p:sldId id="341" r:id="rId40"/>
    <p:sldId id="384" r:id="rId41"/>
    <p:sldId id="343" r:id="rId42"/>
    <p:sldId id="345" r:id="rId43"/>
    <p:sldId id="346" r:id="rId44"/>
    <p:sldId id="347" r:id="rId45"/>
    <p:sldId id="348" r:id="rId46"/>
    <p:sldId id="349" r:id="rId47"/>
    <p:sldId id="351" r:id="rId48"/>
    <p:sldId id="353" r:id="rId49"/>
    <p:sldId id="354" r:id="rId50"/>
    <p:sldId id="355" r:id="rId51"/>
    <p:sldId id="356" r:id="rId52"/>
    <p:sldId id="357" r:id="rId53"/>
    <p:sldId id="359" r:id="rId54"/>
    <p:sldId id="360" r:id="rId55"/>
    <p:sldId id="361" r:id="rId56"/>
    <p:sldId id="383" r:id="rId57"/>
    <p:sldId id="364" r:id="rId58"/>
    <p:sldId id="388" r:id="rId59"/>
    <p:sldId id="385" r:id="rId60"/>
    <p:sldId id="389" r:id="rId61"/>
    <p:sldId id="386" r:id="rId62"/>
    <p:sldId id="366" r:id="rId63"/>
    <p:sldId id="371" r:id="rId64"/>
    <p:sldId id="387" r:id="rId65"/>
    <p:sldId id="372" r:id="rId66"/>
    <p:sldId id="373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D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19444-FB60-4E14-8868-B94B4A89293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8E8E0B-F978-4A4A-B744-B3265E179200}">
      <dgm:prSet phldrT="[Text]"/>
      <dgm:spPr/>
      <dgm:t>
        <a:bodyPr/>
        <a:lstStyle/>
        <a:p>
          <a:r>
            <a:rPr lang="en-US" dirty="0" smtClean="0"/>
            <a:t>High blood uric acid level</a:t>
          </a:r>
          <a:endParaRPr lang="en-US" dirty="0"/>
        </a:p>
      </dgm:t>
    </dgm:pt>
    <dgm:pt modelId="{FFCD7E3C-E04E-49CA-9830-44DDB5EDDF70}" type="parTrans" cxnId="{5F2F7062-0BEC-4959-903A-3F2622D1ED0C}">
      <dgm:prSet/>
      <dgm:spPr/>
      <dgm:t>
        <a:bodyPr/>
        <a:lstStyle/>
        <a:p>
          <a:endParaRPr lang="en-US"/>
        </a:p>
      </dgm:t>
    </dgm:pt>
    <dgm:pt modelId="{D06B8FD0-6D42-4A3F-A980-5297D1BFF3EC}" type="sibTrans" cxnId="{5F2F7062-0BEC-4959-903A-3F2622D1ED0C}">
      <dgm:prSet/>
      <dgm:spPr/>
      <dgm:t>
        <a:bodyPr/>
        <a:lstStyle/>
        <a:p>
          <a:endParaRPr lang="en-US"/>
        </a:p>
      </dgm:t>
    </dgm:pt>
    <dgm:pt modelId="{17FBC4A4-F32F-42EA-AAC9-BA20DAE81812}">
      <dgm:prSet/>
      <dgm:spPr/>
      <dgm:t>
        <a:bodyPr/>
        <a:lstStyle/>
        <a:p>
          <a:r>
            <a:rPr lang="en-US" dirty="0" smtClean="0"/>
            <a:t>Acute arthritis</a:t>
          </a:r>
          <a:endParaRPr lang="en-US" dirty="0"/>
        </a:p>
      </dgm:t>
    </dgm:pt>
    <dgm:pt modelId="{523C6BC4-9B5D-4B65-A10B-750489F29BF4}" type="parTrans" cxnId="{BF26AE40-B122-4D51-B7F9-84365A97C2CF}">
      <dgm:prSet/>
      <dgm:spPr/>
      <dgm:t>
        <a:bodyPr/>
        <a:lstStyle/>
        <a:p>
          <a:endParaRPr lang="en-US"/>
        </a:p>
      </dgm:t>
    </dgm:pt>
    <dgm:pt modelId="{4E56D942-02AF-478E-B058-E41D21046FD4}" type="sibTrans" cxnId="{BF26AE40-B122-4D51-B7F9-84365A97C2CF}">
      <dgm:prSet/>
      <dgm:spPr/>
      <dgm:t>
        <a:bodyPr/>
        <a:lstStyle/>
        <a:p>
          <a:endParaRPr lang="en-US"/>
        </a:p>
      </dgm:t>
    </dgm:pt>
    <dgm:pt modelId="{E11B1FB4-40DF-44C2-9747-DC37D0EAEED2}">
      <dgm:prSet/>
      <dgm:spPr/>
      <dgm:t>
        <a:bodyPr/>
        <a:lstStyle/>
        <a:p>
          <a:r>
            <a:rPr lang="en-US" dirty="0" smtClean="0">
              <a:sym typeface="Wingdings" pitchFamily="2" charset="2"/>
            </a:rPr>
            <a:t>monosodium </a:t>
          </a:r>
          <a:r>
            <a:rPr lang="en-US" dirty="0" err="1" smtClean="0">
              <a:sym typeface="Wingdings" pitchFamily="2" charset="2"/>
            </a:rPr>
            <a:t>urate</a:t>
          </a:r>
          <a:r>
            <a:rPr lang="en-US" dirty="0" smtClean="0">
              <a:sym typeface="Wingdings" pitchFamily="2" charset="2"/>
            </a:rPr>
            <a:t> stone in kidney </a:t>
          </a:r>
          <a:endParaRPr lang="en-US" dirty="0"/>
        </a:p>
      </dgm:t>
    </dgm:pt>
    <dgm:pt modelId="{C8A4578D-270C-4FFA-B8F4-DAC1E0F8B1E3}" type="parTrans" cxnId="{EAA561F9-7605-4348-9B09-372D5F5DD830}">
      <dgm:prSet/>
      <dgm:spPr/>
      <dgm:t>
        <a:bodyPr/>
        <a:lstStyle/>
        <a:p>
          <a:endParaRPr lang="en-US"/>
        </a:p>
      </dgm:t>
    </dgm:pt>
    <dgm:pt modelId="{C76CB6FE-6F45-47DB-8E2E-EA68A4B1BE1E}" type="sibTrans" cxnId="{EAA561F9-7605-4348-9B09-372D5F5DD830}">
      <dgm:prSet/>
      <dgm:spPr/>
      <dgm:t>
        <a:bodyPr/>
        <a:lstStyle/>
        <a:p>
          <a:endParaRPr lang="en-US"/>
        </a:p>
      </dgm:t>
    </dgm:pt>
    <dgm:pt modelId="{787D0E48-74F9-4524-BCD6-0AFB7B8953ED}">
      <dgm:prSet/>
      <dgm:spPr/>
      <dgm:t>
        <a:bodyPr/>
        <a:lstStyle/>
        <a:p>
          <a:r>
            <a:rPr lang="en-US" dirty="0" smtClean="0"/>
            <a:t>Familial metabolic disease</a:t>
          </a:r>
          <a:endParaRPr lang="en-US" dirty="0"/>
        </a:p>
      </dgm:t>
    </dgm:pt>
    <dgm:pt modelId="{412BF7A6-9436-4881-A116-3B9162A3B03D}" type="parTrans" cxnId="{BB13D6C7-AC98-4DC3-9365-3F7D26E86306}">
      <dgm:prSet/>
      <dgm:spPr/>
      <dgm:t>
        <a:bodyPr/>
        <a:lstStyle/>
        <a:p>
          <a:endParaRPr lang="en-US"/>
        </a:p>
      </dgm:t>
    </dgm:pt>
    <dgm:pt modelId="{46D8240F-CB6B-4333-B7F5-E73BE1427AA1}" type="sibTrans" cxnId="{BB13D6C7-AC98-4DC3-9365-3F7D26E86306}">
      <dgm:prSet/>
      <dgm:spPr/>
      <dgm:t>
        <a:bodyPr/>
        <a:lstStyle/>
        <a:p>
          <a:endParaRPr lang="en-US"/>
        </a:p>
      </dgm:t>
    </dgm:pt>
    <dgm:pt modelId="{3AD766BE-AC6B-4E7C-B819-B34FF5D51C81}">
      <dgm:prSet custT="1"/>
      <dgm:spPr/>
      <dgm:t>
        <a:bodyPr/>
        <a:lstStyle/>
        <a:p>
          <a:r>
            <a:rPr lang="en-US" sz="3200" b="1" dirty="0" smtClean="0">
              <a:latin typeface="Times New Roman"/>
              <a:cs typeface="Times New Roman"/>
            </a:rPr>
            <a:t>♂&gt;♀</a:t>
          </a:r>
          <a:endParaRPr lang="en-US" sz="3200" b="1" dirty="0"/>
        </a:p>
      </dgm:t>
    </dgm:pt>
    <dgm:pt modelId="{63094768-3399-488D-9585-E09E74F84788}" type="parTrans" cxnId="{E58F94AD-1593-443F-AF76-B9BE830398B3}">
      <dgm:prSet/>
      <dgm:spPr/>
      <dgm:t>
        <a:bodyPr/>
        <a:lstStyle/>
        <a:p>
          <a:endParaRPr lang="en-US"/>
        </a:p>
      </dgm:t>
    </dgm:pt>
    <dgm:pt modelId="{A662DBC5-2601-42E0-8AEC-573891B5B4F1}" type="sibTrans" cxnId="{E58F94AD-1593-443F-AF76-B9BE830398B3}">
      <dgm:prSet/>
      <dgm:spPr/>
      <dgm:t>
        <a:bodyPr/>
        <a:lstStyle/>
        <a:p>
          <a:endParaRPr lang="en-US"/>
        </a:p>
      </dgm:t>
    </dgm:pt>
    <dgm:pt modelId="{AB3E397B-31FB-4FF9-AB90-4525C10E7DDD}" type="pres">
      <dgm:prSet presAssocID="{74B19444-FB60-4E14-8868-B94B4A8929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9C18D-1759-47A1-8552-B5EB8DEEF028}" type="pres">
      <dgm:prSet presAssocID="{278E8E0B-F978-4A4A-B744-B3265E179200}" presName="parentLin" presStyleCnt="0"/>
      <dgm:spPr/>
    </dgm:pt>
    <dgm:pt modelId="{3FECB563-F3D7-4661-9F8C-FAF738A26531}" type="pres">
      <dgm:prSet presAssocID="{278E8E0B-F978-4A4A-B744-B3265E17920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A6DEC7B-30CF-49E0-94CF-786BE859D149}" type="pres">
      <dgm:prSet presAssocID="{278E8E0B-F978-4A4A-B744-B3265E17920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8D127-8DD7-4226-B0BB-AD5FFF4C6603}" type="pres">
      <dgm:prSet presAssocID="{278E8E0B-F978-4A4A-B744-B3265E179200}" presName="negativeSpace" presStyleCnt="0"/>
      <dgm:spPr/>
    </dgm:pt>
    <dgm:pt modelId="{6D21F104-9FBD-4DEE-BC58-952A607362B6}" type="pres">
      <dgm:prSet presAssocID="{278E8E0B-F978-4A4A-B744-B3265E179200}" presName="childText" presStyleLbl="conFgAcc1" presStyleIdx="0" presStyleCnt="5">
        <dgm:presLayoutVars>
          <dgm:bulletEnabled val="1"/>
        </dgm:presLayoutVars>
      </dgm:prSet>
      <dgm:spPr/>
    </dgm:pt>
    <dgm:pt modelId="{A613D7C6-5D9A-4397-B5CE-CD603BA87E36}" type="pres">
      <dgm:prSet presAssocID="{D06B8FD0-6D42-4A3F-A980-5297D1BFF3EC}" presName="spaceBetweenRectangles" presStyleCnt="0"/>
      <dgm:spPr/>
    </dgm:pt>
    <dgm:pt modelId="{39C5199F-9A4E-442A-A868-9A4AC1ECB2BD}" type="pres">
      <dgm:prSet presAssocID="{17FBC4A4-F32F-42EA-AAC9-BA20DAE81812}" presName="parentLin" presStyleCnt="0"/>
      <dgm:spPr/>
    </dgm:pt>
    <dgm:pt modelId="{1307E021-3501-44A7-9951-39D1CD5ED0C9}" type="pres">
      <dgm:prSet presAssocID="{17FBC4A4-F32F-42EA-AAC9-BA20DAE8181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21FA2EF-B3AB-4872-8771-61F110D84328}" type="pres">
      <dgm:prSet presAssocID="{17FBC4A4-F32F-42EA-AAC9-BA20DAE818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FB8E7-612A-44BD-ABEC-27784B8F46D3}" type="pres">
      <dgm:prSet presAssocID="{17FBC4A4-F32F-42EA-AAC9-BA20DAE81812}" presName="negativeSpace" presStyleCnt="0"/>
      <dgm:spPr/>
    </dgm:pt>
    <dgm:pt modelId="{7F3C8ABF-7030-43CE-9641-1BCBC7FCF83E}" type="pres">
      <dgm:prSet presAssocID="{17FBC4A4-F32F-42EA-AAC9-BA20DAE81812}" presName="childText" presStyleLbl="conFgAcc1" presStyleIdx="1" presStyleCnt="5">
        <dgm:presLayoutVars>
          <dgm:bulletEnabled val="1"/>
        </dgm:presLayoutVars>
      </dgm:prSet>
      <dgm:spPr/>
    </dgm:pt>
    <dgm:pt modelId="{D50E9962-ADA3-4524-860C-D388D3A63DBE}" type="pres">
      <dgm:prSet presAssocID="{4E56D942-02AF-478E-B058-E41D21046FD4}" presName="spaceBetweenRectangles" presStyleCnt="0"/>
      <dgm:spPr/>
    </dgm:pt>
    <dgm:pt modelId="{6195E76E-E317-44D2-8094-68A5DFAB4CD0}" type="pres">
      <dgm:prSet presAssocID="{E11B1FB4-40DF-44C2-9747-DC37D0EAEED2}" presName="parentLin" presStyleCnt="0"/>
      <dgm:spPr/>
    </dgm:pt>
    <dgm:pt modelId="{50A131B4-04E1-45D0-9853-4D30D39F93A4}" type="pres">
      <dgm:prSet presAssocID="{E11B1FB4-40DF-44C2-9747-DC37D0EAEED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ABECB3A-6D0B-4D68-92EE-9AD952E74D80}" type="pres">
      <dgm:prSet presAssocID="{E11B1FB4-40DF-44C2-9747-DC37D0EAEE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E900B-0AC0-41BC-8713-1850CEA85771}" type="pres">
      <dgm:prSet presAssocID="{E11B1FB4-40DF-44C2-9747-DC37D0EAEED2}" presName="negativeSpace" presStyleCnt="0"/>
      <dgm:spPr/>
    </dgm:pt>
    <dgm:pt modelId="{A19D79E4-E608-4CD1-90E2-D8F346A6FF46}" type="pres">
      <dgm:prSet presAssocID="{E11B1FB4-40DF-44C2-9747-DC37D0EAEED2}" presName="childText" presStyleLbl="conFgAcc1" presStyleIdx="2" presStyleCnt="5">
        <dgm:presLayoutVars>
          <dgm:bulletEnabled val="1"/>
        </dgm:presLayoutVars>
      </dgm:prSet>
      <dgm:spPr/>
    </dgm:pt>
    <dgm:pt modelId="{C273EA7F-DC88-4590-A0CF-43A2C6CA1647}" type="pres">
      <dgm:prSet presAssocID="{C76CB6FE-6F45-47DB-8E2E-EA68A4B1BE1E}" presName="spaceBetweenRectangles" presStyleCnt="0"/>
      <dgm:spPr/>
    </dgm:pt>
    <dgm:pt modelId="{27D6C6D8-1015-493E-91B6-72EDF2F9DC72}" type="pres">
      <dgm:prSet presAssocID="{3AD766BE-AC6B-4E7C-B819-B34FF5D51C81}" presName="parentLin" presStyleCnt="0"/>
      <dgm:spPr/>
    </dgm:pt>
    <dgm:pt modelId="{0363545E-D003-4D5D-B697-652FEE0142FF}" type="pres">
      <dgm:prSet presAssocID="{3AD766BE-AC6B-4E7C-B819-B34FF5D51C8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D1F90C4-8AF7-46C8-9B4A-9E6F230A9241}" type="pres">
      <dgm:prSet presAssocID="{3AD766BE-AC6B-4E7C-B819-B34FF5D51C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82D87-374F-44B0-A22A-DA3F4D0BA7A3}" type="pres">
      <dgm:prSet presAssocID="{3AD766BE-AC6B-4E7C-B819-B34FF5D51C81}" presName="negativeSpace" presStyleCnt="0"/>
      <dgm:spPr/>
    </dgm:pt>
    <dgm:pt modelId="{5F2F8931-3C59-43C4-85FB-8FDEB9294866}" type="pres">
      <dgm:prSet presAssocID="{3AD766BE-AC6B-4E7C-B819-B34FF5D51C81}" presName="childText" presStyleLbl="conFgAcc1" presStyleIdx="3" presStyleCnt="5">
        <dgm:presLayoutVars>
          <dgm:bulletEnabled val="1"/>
        </dgm:presLayoutVars>
      </dgm:prSet>
      <dgm:spPr/>
    </dgm:pt>
    <dgm:pt modelId="{7517C873-CE43-4D99-ACAB-57DF1B69B7D4}" type="pres">
      <dgm:prSet presAssocID="{A662DBC5-2601-42E0-8AEC-573891B5B4F1}" presName="spaceBetweenRectangles" presStyleCnt="0"/>
      <dgm:spPr/>
    </dgm:pt>
    <dgm:pt modelId="{29996B0B-DDC4-4622-B4CC-33FF720291E3}" type="pres">
      <dgm:prSet presAssocID="{787D0E48-74F9-4524-BCD6-0AFB7B8953ED}" presName="parentLin" presStyleCnt="0"/>
      <dgm:spPr/>
    </dgm:pt>
    <dgm:pt modelId="{EEC94B02-BB57-40FC-AA22-21FC81E5EC95}" type="pres">
      <dgm:prSet presAssocID="{787D0E48-74F9-4524-BCD6-0AFB7B8953ED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4FCDE3C5-59F2-4DEB-805E-4DA9D3E348C1}" type="pres">
      <dgm:prSet presAssocID="{787D0E48-74F9-4524-BCD6-0AFB7B8953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55D445-E38F-4391-BC37-D4BEEA85057F}" type="pres">
      <dgm:prSet presAssocID="{787D0E48-74F9-4524-BCD6-0AFB7B8953ED}" presName="negativeSpace" presStyleCnt="0"/>
      <dgm:spPr/>
    </dgm:pt>
    <dgm:pt modelId="{219C69B6-1403-4DA2-8E3E-6A2C23DA631F}" type="pres">
      <dgm:prSet presAssocID="{787D0E48-74F9-4524-BCD6-0AFB7B8953E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AA561F9-7605-4348-9B09-372D5F5DD830}" srcId="{74B19444-FB60-4E14-8868-B94B4A89293A}" destId="{E11B1FB4-40DF-44C2-9747-DC37D0EAEED2}" srcOrd="2" destOrd="0" parTransId="{C8A4578D-270C-4FFA-B8F4-DAC1E0F8B1E3}" sibTransId="{C76CB6FE-6F45-47DB-8E2E-EA68A4B1BE1E}"/>
    <dgm:cxn modelId="{DEDE6D25-DEDC-4390-B7CD-B577C6ABF0F7}" type="presOf" srcId="{787D0E48-74F9-4524-BCD6-0AFB7B8953ED}" destId="{EEC94B02-BB57-40FC-AA22-21FC81E5EC95}" srcOrd="0" destOrd="0" presId="urn:microsoft.com/office/officeart/2005/8/layout/list1"/>
    <dgm:cxn modelId="{0466A70A-3AD6-4D3B-A9D4-7E5B14786201}" type="presOf" srcId="{E11B1FB4-40DF-44C2-9747-DC37D0EAEED2}" destId="{7ABECB3A-6D0B-4D68-92EE-9AD952E74D80}" srcOrd="1" destOrd="0" presId="urn:microsoft.com/office/officeart/2005/8/layout/list1"/>
    <dgm:cxn modelId="{3B41BB7F-38BE-45BC-9AB4-63B412AFD07C}" type="presOf" srcId="{787D0E48-74F9-4524-BCD6-0AFB7B8953ED}" destId="{4FCDE3C5-59F2-4DEB-805E-4DA9D3E348C1}" srcOrd="1" destOrd="0" presId="urn:microsoft.com/office/officeart/2005/8/layout/list1"/>
    <dgm:cxn modelId="{BF26AE40-B122-4D51-B7F9-84365A97C2CF}" srcId="{74B19444-FB60-4E14-8868-B94B4A89293A}" destId="{17FBC4A4-F32F-42EA-AAC9-BA20DAE81812}" srcOrd="1" destOrd="0" parTransId="{523C6BC4-9B5D-4B65-A10B-750489F29BF4}" sibTransId="{4E56D942-02AF-478E-B058-E41D21046FD4}"/>
    <dgm:cxn modelId="{11DC4FCD-A4AC-45EB-93B2-6E7E7799305B}" type="presOf" srcId="{17FBC4A4-F32F-42EA-AAC9-BA20DAE81812}" destId="{1307E021-3501-44A7-9951-39D1CD5ED0C9}" srcOrd="0" destOrd="0" presId="urn:microsoft.com/office/officeart/2005/8/layout/list1"/>
    <dgm:cxn modelId="{701479D8-93E9-40CF-9C1C-4E862E8630C2}" type="presOf" srcId="{278E8E0B-F978-4A4A-B744-B3265E179200}" destId="{CA6DEC7B-30CF-49E0-94CF-786BE859D149}" srcOrd="1" destOrd="0" presId="urn:microsoft.com/office/officeart/2005/8/layout/list1"/>
    <dgm:cxn modelId="{0094EA98-F943-42D9-A4B5-AA1834C9FABE}" type="presOf" srcId="{278E8E0B-F978-4A4A-B744-B3265E179200}" destId="{3FECB563-F3D7-4661-9F8C-FAF738A26531}" srcOrd="0" destOrd="0" presId="urn:microsoft.com/office/officeart/2005/8/layout/list1"/>
    <dgm:cxn modelId="{18F38B21-5620-477C-B97E-4089EE25B374}" type="presOf" srcId="{17FBC4A4-F32F-42EA-AAC9-BA20DAE81812}" destId="{821FA2EF-B3AB-4872-8771-61F110D84328}" srcOrd="1" destOrd="0" presId="urn:microsoft.com/office/officeart/2005/8/layout/list1"/>
    <dgm:cxn modelId="{D9AAC157-8C91-412E-B10A-898573EBAE21}" type="presOf" srcId="{3AD766BE-AC6B-4E7C-B819-B34FF5D51C81}" destId="{0363545E-D003-4D5D-B697-652FEE0142FF}" srcOrd="0" destOrd="0" presId="urn:microsoft.com/office/officeart/2005/8/layout/list1"/>
    <dgm:cxn modelId="{BB13D6C7-AC98-4DC3-9365-3F7D26E86306}" srcId="{74B19444-FB60-4E14-8868-B94B4A89293A}" destId="{787D0E48-74F9-4524-BCD6-0AFB7B8953ED}" srcOrd="4" destOrd="0" parTransId="{412BF7A6-9436-4881-A116-3B9162A3B03D}" sibTransId="{46D8240F-CB6B-4333-B7F5-E73BE1427AA1}"/>
    <dgm:cxn modelId="{D349B7CB-52CA-45A2-B9EC-9502D0E2AC4A}" type="presOf" srcId="{E11B1FB4-40DF-44C2-9747-DC37D0EAEED2}" destId="{50A131B4-04E1-45D0-9853-4D30D39F93A4}" srcOrd="0" destOrd="0" presId="urn:microsoft.com/office/officeart/2005/8/layout/list1"/>
    <dgm:cxn modelId="{5F2F7062-0BEC-4959-903A-3F2622D1ED0C}" srcId="{74B19444-FB60-4E14-8868-B94B4A89293A}" destId="{278E8E0B-F978-4A4A-B744-B3265E179200}" srcOrd="0" destOrd="0" parTransId="{FFCD7E3C-E04E-49CA-9830-44DDB5EDDF70}" sibTransId="{D06B8FD0-6D42-4A3F-A980-5297D1BFF3EC}"/>
    <dgm:cxn modelId="{E58F94AD-1593-443F-AF76-B9BE830398B3}" srcId="{74B19444-FB60-4E14-8868-B94B4A89293A}" destId="{3AD766BE-AC6B-4E7C-B819-B34FF5D51C81}" srcOrd="3" destOrd="0" parTransId="{63094768-3399-488D-9585-E09E74F84788}" sibTransId="{A662DBC5-2601-42E0-8AEC-573891B5B4F1}"/>
    <dgm:cxn modelId="{807CEA85-4069-41D5-BB2B-BF5C76D2ECE7}" type="presOf" srcId="{3AD766BE-AC6B-4E7C-B819-B34FF5D51C81}" destId="{5D1F90C4-8AF7-46C8-9B4A-9E6F230A9241}" srcOrd="1" destOrd="0" presId="urn:microsoft.com/office/officeart/2005/8/layout/list1"/>
    <dgm:cxn modelId="{CD430834-F614-4BF4-8984-1A0964058916}" type="presOf" srcId="{74B19444-FB60-4E14-8868-B94B4A89293A}" destId="{AB3E397B-31FB-4FF9-AB90-4525C10E7DDD}" srcOrd="0" destOrd="0" presId="urn:microsoft.com/office/officeart/2005/8/layout/list1"/>
    <dgm:cxn modelId="{088918FE-E0B1-4754-9F01-E5C7A14702C9}" type="presParOf" srcId="{AB3E397B-31FB-4FF9-AB90-4525C10E7DDD}" destId="{1ED9C18D-1759-47A1-8552-B5EB8DEEF028}" srcOrd="0" destOrd="0" presId="urn:microsoft.com/office/officeart/2005/8/layout/list1"/>
    <dgm:cxn modelId="{D112DDF0-71E3-4EC6-9797-F7F947880526}" type="presParOf" srcId="{1ED9C18D-1759-47A1-8552-B5EB8DEEF028}" destId="{3FECB563-F3D7-4661-9F8C-FAF738A26531}" srcOrd="0" destOrd="0" presId="urn:microsoft.com/office/officeart/2005/8/layout/list1"/>
    <dgm:cxn modelId="{D7C6825F-B0EC-4069-8DB1-13C1F56EB6B7}" type="presParOf" srcId="{1ED9C18D-1759-47A1-8552-B5EB8DEEF028}" destId="{CA6DEC7B-30CF-49E0-94CF-786BE859D149}" srcOrd="1" destOrd="0" presId="urn:microsoft.com/office/officeart/2005/8/layout/list1"/>
    <dgm:cxn modelId="{7B905482-E3EB-45B4-88BD-EE1000C49C2B}" type="presParOf" srcId="{AB3E397B-31FB-4FF9-AB90-4525C10E7DDD}" destId="{74A8D127-8DD7-4226-B0BB-AD5FFF4C6603}" srcOrd="1" destOrd="0" presId="urn:microsoft.com/office/officeart/2005/8/layout/list1"/>
    <dgm:cxn modelId="{1B5060D3-F446-4A49-ACE7-801108A24481}" type="presParOf" srcId="{AB3E397B-31FB-4FF9-AB90-4525C10E7DDD}" destId="{6D21F104-9FBD-4DEE-BC58-952A607362B6}" srcOrd="2" destOrd="0" presId="urn:microsoft.com/office/officeart/2005/8/layout/list1"/>
    <dgm:cxn modelId="{689A90C0-CC0C-4798-B921-02754BB3D200}" type="presParOf" srcId="{AB3E397B-31FB-4FF9-AB90-4525C10E7DDD}" destId="{A613D7C6-5D9A-4397-B5CE-CD603BA87E36}" srcOrd="3" destOrd="0" presId="urn:microsoft.com/office/officeart/2005/8/layout/list1"/>
    <dgm:cxn modelId="{7D0A9D9A-F5A7-4FC1-AE9B-60E685486D08}" type="presParOf" srcId="{AB3E397B-31FB-4FF9-AB90-4525C10E7DDD}" destId="{39C5199F-9A4E-442A-A868-9A4AC1ECB2BD}" srcOrd="4" destOrd="0" presId="urn:microsoft.com/office/officeart/2005/8/layout/list1"/>
    <dgm:cxn modelId="{EEDFD615-CD10-44F6-A1B7-98835F129945}" type="presParOf" srcId="{39C5199F-9A4E-442A-A868-9A4AC1ECB2BD}" destId="{1307E021-3501-44A7-9951-39D1CD5ED0C9}" srcOrd="0" destOrd="0" presId="urn:microsoft.com/office/officeart/2005/8/layout/list1"/>
    <dgm:cxn modelId="{5D473944-82F6-4808-9BB6-B7046EEF092E}" type="presParOf" srcId="{39C5199F-9A4E-442A-A868-9A4AC1ECB2BD}" destId="{821FA2EF-B3AB-4872-8771-61F110D84328}" srcOrd="1" destOrd="0" presId="urn:microsoft.com/office/officeart/2005/8/layout/list1"/>
    <dgm:cxn modelId="{99E071CC-BD64-4CB0-BB2E-52DEB57079D0}" type="presParOf" srcId="{AB3E397B-31FB-4FF9-AB90-4525C10E7DDD}" destId="{467FB8E7-612A-44BD-ABEC-27784B8F46D3}" srcOrd="5" destOrd="0" presId="urn:microsoft.com/office/officeart/2005/8/layout/list1"/>
    <dgm:cxn modelId="{66714F5F-F435-4B90-B1CD-D6766B598974}" type="presParOf" srcId="{AB3E397B-31FB-4FF9-AB90-4525C10E7DDD}" destId="{7F3C8ABF-7030-43CE-9641-1BCBC7FCF83E}" srcOrd="6" destOrd="0" presId="urn:microsoft.com/office/officeart/2005/8/layout/list1"/>
    <dgm:cxn modelId="{EBED3143-F42C-424A-A34E-7B5B89E7FFA8}" type="presParOf" srcId="{AB3E397B-31FB-4FF9-AB90-4525C10E7DDD}" destId="{D50E9962-ADA3-4524-860C-D388D3A63DBE}" srcOrd="7" destOrd="0" presId="urn:microsoft.com/office/officeart/2005/8/layout/list1"/>
    <dgm:cxn modelId="{BFFC5BDC-784E-41F8-B8DF-35D2749ED8DB}" type="presParOf" srcId="{AB3E397B-31FB-4FF9-AB90-4525C10E7DDD}" destId="{6195E76E-E317-44D2-8094-68A5DFAB4CD0}" srcOrd="8" destOrd="0" presId="urn:microsoft.com/office/officeart/2005/8/layout/list1"/>
    <dgm:cxn modelId="{C00E6D1C-8B59-44E8-B625-4A5398A38D6B}" type="presParOf" srcId="{6195E76E-E317-44D2-8094-68A5DFAB4CD0}" destId="{50A131B4-04E1-45D0-9853-4D30D39F93A4}" srcOrd="0" destOrd="0" presId="urn:microsoft.com/office/officeart/2005/8/layout/list1"/>
    <dgm:cxn modelId="{99CC34C6-5CF1-4B74-A848-625181A0B736}" type="presParOf" srcId="{6195E76E-E317-44D2-8094-68A5DFAB4CD0}" destId="{7ABECB3A-6D0B-4D68-92EE-9AD952E74D80}" srcOrd="1" destOrd="0" presId="urn:microsoft.com/office/officeart/2005/8/layout/list1"/>
    <dgm:cxn modelId="{CBF0303D-872E-4BC4-8D7D-188E3C4106E7}" type="presParOf" srcId="{AB3E397B-31FB-4FF9-AB90-4525C10E7DDD}" destId="{DD8E900B-0AC0-41BC-8713-1850CEA85771}" srcOrd="9" destOrd="0" presId="urn:microsoft.com/office/officeart/2005/8/layout/list1"/>
    <dgm:cxn modelId="{32861CF5-35E4-46CF-945C-CB945425518A}" type="presParOf" srcId="{AB3E397B-31FB-4FF9-AB90-4525C10E7DDD}" destId="{A19D79E4-E608-4CD1-90E2-D8F346A6FF46}" srcOrd="10" destOrd="0" presId="urn:microsoft.com/office/officeart/2005/8/layout/list1"/>
    <dgm:cxn modelId="{31ADFA21-5527-4354-8BCB-229E29A7DE22}" type="presParOf" srcId="{AB3E397B-31FB-4FF9-AB90-4525C10E7DDD}" destId="{C273EA7F-DC88-4590-A0CF-43A2C6CA1647}" srcOrd="11" destOrd="0" presId="urn:microsoft.com/office/officeart/2005/8/layout/list1"/>
    <dgm:cxn modelId="{6211A680-4666-480E-9EED-1BD070285B90}" type="presParOf" srcId="{AB3E397B-31FB-4FF9-AB90-4525C10E7DDD}" destId="{27D6C6D8-1015-493E-91B6-72EDF2F9DC72}" srcOrd="12" destOrd="0" presId="urn:microsoft.com/office/officeart/2005/8/layout/list1"/>
    <dgm:cxn modelId="{012D544D-09A9-45F5-922C-141E89C3DE62}" type="presParOf" srcId="{27D6C6D8-1015-493E-91B6-72EDF2F9DC72}" destId="{0363545E-D003-4D5D-B697-652FEE0142FF}" srcOrd="0" destOrd="0" presId="urn:microsoft.com/office/officeart/2005/8/layout/list1"/>
    <dgm:cxn modelId="{B4BC6327-1C82-4F9C-B58F-A8AB72B415DB}" type="presParOf" srcId="{27D6C6D8-1015-493E-91B6-72EDF2F9DC72}" destId="{5D1F90C4-8AF7-46C8-9B4A-9E6F230A9241}" srcOrd="1" destOrd="0" presId="urn:microsoft.com/office/officeart/2005/8/layout/list1"/>
    <dgm:cxn modelId="{DCF6B628-577C-4976-A1CF-4A93A3486A49}" type="presParOf" srcId="{AB3E397B-31FB-4FF9-AB90-4525C10E7DDD}" destId="{90F82D87-374F-44B0-A22A-DA3F4D0BA7A3}" srcOrd="13" destOrd="0" presId="urn:microsoft.com/office/officeart/2005/8/layout/list1"/>
    <dgm:cxn modelId="{27DA6DA5-5A46-457C-B945-B59579F3931D}" type="presParOf" srcId="{AB3E397B-31FB-4FF9-AB90-4525C10E7DDD}" destId="{5F2F8931-3C59-43C4-85FB-8FDEB9294866}" srcOrd="14" destOrd="0" presId="urn:microsoft.com/office/officeart/2005/8/layout/list1"/>
    <dgm:cxn modelId="{429A1518-9FAC-4D02-B0B2-088F7519AC82}" type="presParOf" srcId="{AB3E397B-31FB-4FF9-AB90-4525C10E7DDD}" destId="{7517C873-CE43-4D99-ACAB-57DF1B69B7D4}" srcOrd="15" destOrd="0" presId="urn:microsoft.com/office/officeart/2005/8/layout/list1"/>
    <dgm:cxn modelId="{9AC16152-522D-49D0-AB77-E2A8BFE7C1D1}" type="presParOf" srcId="{AB3E397B-31FB-4FF9-AB90-4525C10E7DDD}" destId="{29996B0B-DDC4-4622-B4CC-33FF720291E3}" srcOrd="16" destOrd="0" presId="urn:microsoft.com/office/officeart/2005/8/layout/list1"/>
    <dgm:cxn modelId="{75054150-CC6C-46B0-9258-84A6378243B7}" type="presParOf" srcId="{29996B0B-DDC4-4622-B4CC-33FF720291E3}" destId="{EEC94B02-BB57-40FC-AA22-21FC81E5EC95}" srcOrd="0" destOrd="0" presId="urn:microsoft.com/office/officeart/2005/8/layout/list1"/>
    <dgm:cxn modelId="{79D1CB18-5773-4B7F-976D-11F83D9091FC}" type="presParOf" srcId="{29996B0B-DDC4-4622-B4CC-33FF720291E3}" destId="{4FCDE3C5-59F2-4DEB-805E-4DA9D3E348C1}" srcOrd="1" destOrd="0" presId="urn:microsoft.com/office/officeart/2005/8/layout/list1"/>
    <dgm:cxn modelId="{D09AECFA-BDA5-4A13-968E-B13C75DCF83B}" type="presParOf" srcId="{AB3E397B-31FB-4FF9-AB90-4525C10E7DDD}" destId="{B255D445-E38F-4391-BC37-D4BEEA85057F}" srcOrd="17" destOrd="0" presId="urn:microsoft.com/office/officeart/2005/8/layout/list1"/>
    <dgm:cxn modelId="{E701C5B6-0B48-450A-ADE7-3C0C946AC542}" type="presParOf" srcId="{AB3E397B-31FB-4FF9-AB90-4525C10E7DDD}" destId="{219C69B6-1403-4DA2-8E3E-6A2C23DA63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2819F-F5B7-4B9D-A1C7-6AA4928C4992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ECAF31-76FD-4471-9483-2AA51EA506A7}">
      <dgm:prSet phldrT="[Text]"/>
      <dgm:spPr/>
      <dgm:t>
        <a:bodyPr/>
        <a:lstStyle/>
        <a:p>
          <a:r>
            <a:rPr lang="en-US" b="1" i="1" dirty="0" err="1" smtClean="0"/>
            <a:t>Aetiology</a:t>
          </a:r>
          <a:r>
            <a:rPr lang="en-US" b="1" i="1" dirty="0" smtClean="0"/>
            <a:t> of raised uric acid level </a:t>
          </a:r>
          <a:endParaRPr lang="en-US" b="1" i="1" dirty="0"/>
        </a:p>
      </dgm:t>
    </dgm:pt>
    <dgm:pt modelId="{043F4BAB-FD49-492C-9691-E38493FEEA6E}" type="parTrans" cxnId="{90F06FAA-4372-43E0-9474-C158EE9D0F35}">
      <dgm:prSet/>
      <dgm:spPr/>
      <dgm:t>
        <a:bodyPr/>
        <a:lstStyle/>
        <a:p>
          <a:endParaRPr lang="en-US"/>
        </a:p>
      </dgm:t>
    </dgm:pt>
    <dgm:pt modelId="{E322A53A-BE3D-48F5-B850-BC4E997E2B84}" type="sibTrans" cxnId="{90F06FAA-4372-43E0-9474-C158EE9D0F35}">
      <dgm:prSet/>
      <dgm:spPr/>
      <dgm:t>
        <a:bodyPr/>
        <a:lstStyle/>
        <a:p>
          <a:endParaRPr lang="en-US"/>
        </a:p>
      </dgm:t>
    </dgm:pt>
    <dgm:pt modelId="{CB828503-7E7C-4694-BF9E-50BC088AA06B}">
      <dgm:prSet phldrT="[Text]" custT="1"/>
      <dgm:spPr/>
      <dgm:t>
        <a:bodyPr/>
        <a:lstStyle/>
        <a:p>
          <a:r>
            <a:rPr lang="en-US" sz="2000" dirty="0" smtClean="0"/>
            <a:t>Idiopathic decrease in uric acid excretion</a:t>
          </a:r>
        </a:p>
        <a:p>
          <a:r>
            <a:rPr lang="en-US" sz="2000" dirty="0" smtClean="0"/>
            <a:t>(75%)</a:t>
          </a:r>
          <a:endParaRPr lang="en-US" sz="2000" dirty="0"/>
        </a:p>
      </dgm:t>
    </dgm:pt>
    <dgm:pt modelId="{9F411D22-988C-4716-A28B-00426D009CDA}" type="parTrans" cxnId="{E07BC61D-ED92-446B-A262-6F7D724CB3D3}">
      <dgm:prSet/>
      <dgm:spPr/>
      <dgm:t>
        <a:bodyPr/>
        <a:lstStyle/>
        <a:p>
          <a:endParaRPr lang="en-US"/>
        </a:p>
      </dgm:t>
    </dgm:pt>
    <dgm:pt modelId="{3659C648-A7DD-4E8C-86B1-D8088E9192F5}" type="sibTrans" cxnId="{E07BC61D-ED92-446B-A262-6F7D724CB3D3}">
      <dgm:prSet/>
      <dgm:spPr/>
      <dgm:t>
        <a:bodyPr/>
        <a:lstStyle/>
        <a:p>
          <a:endParaRPr lang="en-US"/>
        </a:p>
      </dgm:t>
    </dgm:pt>
    <dgm:pt modelId="{FC2AF62C-EAAC-47ED-9325-3298DE7D9886}">
      <dgm:prSet phldrT="[Text]"/>
      <dgm:spPr/>
      <dgm:t>
        <a:bodyPr/>
        <a:lstStyle/>
        <a:p>
          <a:r>
            <a:rPr lang="en-US" dirty="0" smtClean="0"/>
            <a:t>Increase uric acid production due to increased cell turn over (tumors), increase uric acid synthesis </a:t>
          </a:r>
          <a:endParaRPr lang="en-US" dirty="0"/>
        </a:p>
      </dgm:t>
    </dgm:pt>
    <dgm:pt modelId="{2BBC4A05-2DBA-49CF-9251-E8BD17BA7487}" type="parTrans" cxnId="{D712D644-43BD-437A-AA37-1AC4AEA05D21}">
      <dgm:prSet/>
      <dgm:spPr/>
      <dgm:t>
        <a:bodyPr/>
        <a:lstStyle/>
        <a:p>
          <a:endParaRPr lang="en-US"/>
        </a:p>
      </dgm:t>
    </dgm:pt>
    <dgm:pt modelId="{0B2DBBA5-3639-44F3-9BDC-7A6BEBF0698B}" type="sibTrans" cxnId="{D712D644-43BD-437A-AA37-1AC4AEA05D21}">
      <dgm:prSet/>
      <dgm:spPr/>
      <dgm:t>
        <a:bodyPr/>
        <a:lstStyle/>
        <a:p>
          <a:endParaRPr lang="en-US"/>
        </a:p>
      </dgm:t>
    </dgm:pt>
    <dgm:pt modelId="{26778709-28E8-48B8-B5D2-C19161B3C04E}">
      <dgm:prSet phldrT="[Text]" custT="1"/>
      <dgm:spPr/>
      <dgm:t>
        <a:bodyPr/>
        <a:lstStyle/>
        <a:p>
          <a:r>
            <a:rPr lang="en-US" sz="2400" dirty="0" smtClean="0"/>
            <a:t>High dietary </a:t>
          </a:r>
          <a:r>
            <a:rPr lang="en-US" sz="2400" dirty="0" err="1" smtClean="0"/>
            <a:t>purine</a:t>
          </a:r>
          <a:r>
            <a:rPr lang="en-US" sz="2400" dirty="0" smtClean="0"/>
            <a:t> intake</a:t>
          </a:r>
          <a:endParaRPr lang="en-US" sz="2400" dirty="0"/>
        </a:p>
      </dgm:t>
    </dgm:pt>
    <dgm:pt modelId="{10F4BC74-0DCA-4802-B598-12062F5D3465}" type="parTrans" cxnId="{7B3A64B7-67CD-4E4E-8A23-6FB1CD0539AF}">
      <dgm:prSet/>
      <dgm:spPr/>
      <dgm:t>
        <a:bodyPr/>
        <a:lstStyle/>
        <a:p>
          <a:endParaRPr lang="en-US"/>
        </a:p>
      </dgm:t>
    </dgm:pt>
    <dgm:pt modelId="{E5231C91-A8D5-4FF1-8A98-FC03FF89CF58}" type="sibTrans" cxnId="{7B3A64B7-67CD-4E4E-8A23-6FB1CD0539AF}">
      <dgm:prSet/>
      <dgm:spPr/>
      <dgm:t>
        <a:bodyPr/>
        <a:lstStyle/>
        <a:p>
          <a:endParaRPr lang="en-US"/>
        </a:p>
      </dgm:t>
    </dgm:pt>
    <dgm:pt modelId="{223246A4-D406-410A-89DB-B640244E4956}">
      <dgm:prSet phldrT="[Text]" custT="1"/>
      <dgm:spPr/>
      <dgm:t>
        <a:bodyPr/>
        <a:lstStyle/>
        <a:p>
          <a:r>
            <a:rPr lang="en-US" sz="2000" dirty="0" smtClean="0"/>
            <a:t>Impaired uric acid excretion secondary to </a:t>
          </a:r>
          <a:r>
            <a:rPr lang="en-US" sz="2000" dirty="0" err="1" smtClean="0"/>
            <a:t>thiazide</a:t>
          </a:r>
          <a:r>
            <a:rPr lang="en-US" sz="2000" dirty="0" smtClean="0"/>
            <a:t> diuretics, chronic Renal failure</a:t>
          </a:r>
          <a:endParaRPr lang="en-US" sz="2000" dirty="0"/>
        </a:p>
      </dgm:t>
    </dgm:pt>
    <dgm:pt modelId="{033905B8-48A2-450C-804F-DDAD56D4C491}" type="parTrans" cxnId="{3A3CE8F4-F602-4D1B-AD0F-5FFAA58EF620}">
      <dgm:prSet/>
      <dgm:spPr/>
      <dgm:t>
        <a:bodyPr/>
        <a:lstStyle/>
        <a:p>
          <a:endParaRPr lang="en-US"/>
        </a:p>
      </dgm:t>
    </dgm:pt>
    <dgm:pt modelId="{625273E0-56C6-4BC1-84E5-ECF2C9ED1F68}" type="sibTrans" cxnId="{3A3CE8F4-F602-4D1B-AD0F-5FFAA58EF620}">
      <dgm:prSet/>
      <dgm:spPr/>
      <dgm:t>
        <a:bodyPr/>
        <a:lstStyle/>
        <a:p>
          <a:endParaRPr lang="en-US"/>
        </a:p>
      </dgm:t>
    </dgm:pt>
    <dgm:pt modelId="{AFA6F2FF-A453-45FB-91B8-8916F2FE5249}" type="pres">
      <dgm:prSet presAssocID="{6632819F-F5B7-4B9D-A1C7-6AA4928C49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B406AF-FB39-4B0E-9B57-F37F78954516}" type="pres">
      <dgm:prSet presAssocID="{33ECAF31-76FD-4471-9483-2AA51EA506A7}" presName="centerShape" presStyleLbl="node0" presStyleIdx="0" presStyleCnt="1" custScaleX="99216" custScaleY="101841" custLinFactNeighborX="1662" custLinFactNeighborY="-1663"/>
      <dgm:spPr/>
      <dgm:t>
        <a:bodyPr/>
        <a:lstStyle/>
        <a:p>
          <a:endParaRPr lang="en-US"/>
        </a:p>
      </dgm:t>
    </dgm:pt>
    <dgm:pt modelId="{316067F9-7474-4810-92C3-58B952B0BF27}" type="pres">
      <dgm:prSet presAssocID="{CB828503-7E7C-4694-BF9E-50BC088AA06B}" presName="node" presStyleLbl="node1" presStyleIdx="0" presStyleCnt="4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076C5-DAF8-482F-900D-E282DCB95391}" type="pres">
      <dgm:prSet presAssocID="{CB828503-7E7C-4694-BF9E-50BC088AA06B}" presName="dummy" presStyleCnt="0"/>
      <dgm:spPr/>
    </dgm:pt>
    <dgm:pt modelId="{E3D33FE1-47F9-4A72-94D2-9142471C74B9}" type="pres">
      <dgm:prSet presAssocID="{3659C648-A7DD-4E8C-86B1-D8088E9192F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5D16018A-B0D9-461B-9981-FC687230F4DD}" type="pres">
      <dgm:prSet presAssocID="{FC2AF62C-EAAC-47ED-9325-3298DE7D9886}" presName="node" presStyleLbl="node1" presStyleIdx="1" presStyleCnt="4" custScaleX="153614" custScaleY="232087" custRadScaleRad="120302" custRadScaleInc="-2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07B8C-98D6-4C52-B3FF-32A0DD70F0AC}" type="pres">
      <dgm:prSet presAssocID="{FC2AF62C-EAAC-47ED-9325-3298DE7D9886}" presName="dummy" presStyleCnt="0"/>
      <dgm:spPr/>
    </dgm:pt>
    <dgm:pt modelId="{4B29FF45-4E53-4FD3-8165-6EFD3D576B61}" type="pres">
      <dgm:prSet presAssocID="{0B2DBBA5-3639-44F3-9BDC-7A6BEBF0698B}" presName="sibTrans" presStyleLbl="sibTrans2D1" presStyleIdx="1" presStyleCnt="4"/>
      <dgm:spPr/>
      <dgm:t>
        <a:bodyPr/>
        <a:lstStyle/>
        <a:p>
          <a:endParaRPr lang="en-GB"/>
        </a:p>
      </dgm:t>
    </dgm:pt>
    <dgm:pt modelId="{DE028FA8-ECB1-4508-AA81-DE675169024E}" type="pres">
      <dgm:prSet presAssocID="{26778709-28E8-48B8-B5D2-C19161B3C04E}" presName="node" presStyleLbl="node1" presStyleIdx="2" presStyleCnt="4" custScaleX="192191" custScaleY="111744" custRadScaleRad="102422" custRadScaleInc="18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B039B-CDE0-4CC9-89FB-3C84BA9FA701}" type="pres">
      <dgm:prSet presAssocID="{26778709-28E8-48B8-B5D2-C19161B3C04E}" presName="dummy" presStyleCnt="0"/>
      <dgm:spPr/>
    </dgm:pt>
    <dgm:pt modelId="{231DBF77-CB1F-44B0-9AA6-4B1F36818D1D}" type="pres">
      <dgm:prSet presAssocID="{E5231C91-A8D5-4FF1-8A98-FC03FF89CF58}" presName="sibTrans" presStyleLbl="sibTrans2D1" presStyleIdx="2" presStyleCnt="4"/>
      <dgm:spPr/>
      <dgm:t>
        <a:bodyPr/>
        <a:lstStyle/>
        <a:p>
          <a:endParaRPr lang="en-GB"/>
        </a:p>
      </dgm:t>
    </dgm:pt>
    <dgm:pt modelId="{03DC9FA3-D2C2-45F7-A7AE-0A4A372198D5}" type="pres">
      <dgm:prSet presAssocID="{223246A4-D406-410A-89DB-B640244E4956}" presName="node" presStyleLbl="node1" presStyleIdx="3" presStyleCnt="4" custScaleX="205002" custRadScaleRad="125470" custRadScaleInc="-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C0A93-9A3C-43BB-B522-1FF731CB9AE8}" type="pres">
      <dgm:prSet presAssocID="{223246A4-D406-410A-89DB-B640244E4956}" presName="dummy" presStyleCnt="0"/>
      <dgm:spPr/>
    </dgm:pt>
    <dgm:pt modelId="{A1BAD198-E67D-4538-B127-40685A858BA4}" type="pres">
      <dgm:prSet presAssocID="{625273E0-56C6-4BC1-84E5-ECF2C9ED1F68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CC47163F-092C-4CDB-9A30-6BAC6FBC0B2B}" type="presOf" srcId="{E5231C91-A8D5-4FF1-8A98-FC03FF89CF58}" destId="{231DBF77-CB1F-44B0-9AA6-4B1F36818D1D}" srcOrd="0" destOrd="0" presId="urn:microsoft.com/office/officeart/2005/8/layout/radial6"/>
    <dgm:cxn modelId="{2545D062-70BE-46DE-A872-44ECD210E1BF}" type="presOf" srcId="{625273E0-56C6-4BC1-84E5-ECF2C9ED1F68}" destId="{A1BAD198-E67D-4538-B127-40685A858BA4}" srcOrd="0" destOrd="0" presId="urn:microsoft.com/office/officeart/2005/8/layout/radial6"/>
    <dgm:cxn modelId="{DF5E1682-197C-4344-B462-B67F1A76DED0}" type="presOf" srcId="{33ECAF31-76FD-4471-9483-2AA51EA506A7}" destId="{89B406AF-FB39-4B0E-9B57-F37F78954516}" srcOrd="0" destOrd="0" presId="urn:microsoft.com/office/officeart/2005/8/layout/radial6"/>
    <dgm:cxn modelId="{3A3CE8F4-F602-4D1B-AD0F-5FFAA58EF620}" srcId="{33ECAF31-76FD-4471-9483-2AA51EA506A7}" destId="{223246A4-D406-410A-89DB-B640244E4956}" srcOrd="3" destOrd="0" parTransId="{033905B8-48A2-450C-804F-DDAD56D4C491}" sibTransId="{625273E0-56C6-4BC1-84E5-ECF2C9ED1F68}"/>
    <dgm:cxn modelId="{D712D644-43BD-437A-AA37-1AC4AEA05D21}" srcId="{33ECAF31-76FD-4471-9483-2AA51EA506A7}" destId="{FC2AF62C-EAAC-47ED-9325-3298DE7D9886}" srcOrd="1" destOrd="0" parTransId="{2BBC4A05-2DBA-49CF-9251-E8BD17BA7487}" sibTransId="{0B2DBBA5-3639-44F3-9BDC-7A6BEBF0698B}"/>
    <dgm:cxn modelId="{7B3A64B7-67CD-4E4E-8A23-6FB1CD0539AF}" srcId="{33ECAF31-76FD-4471-9483-2AA51EA506A7}" destId="{26778709-28E8-48B8-B5D2-C19161B3C04E}" srcOrd="2" destOrd="0" parTransId="{10F4BC74-0DCA-4802-B598-12062F5D3465}" sibTransId="{E5231C91-A8D5-4FF1-8A98-FC03FF89CF58}"/>
    <dgm:cxn modelId="{90F06FAA-4372-43E0-9474-C158EE9D0F35}" srcId="{6632819F-F5B7-4B9D-A1C7-6AA4928C4992}" destId="{33ECAF31-76FD-4471-9483-2AA51EA506A7}" srcOrd="0" destOrd="0" parTransId="{043F4BAB-FD49-492C-9691-E38493FEEA6E}" sibTransId="{E322A53A-BE3D-48F5-B850-BC4E997E2B84}"/>
    <dgm:cxn modelId="{38885A75-9C12-49A2-A480-AC64E035ADE0}" type="presOf" srcId="{FC2AF62C-EAAC-47ED-9325-3298DE7D9886}" destId="{5D16018A-B0D9-461B-9981-FC687230F4DD}" srcOrd="0" destOrd="0" presId="urn:microsoft.com/office/officeart/2005/8/layout/radial6"/>
    <dgm:cxn modelId="{4552D4E6-A9D0-44B2-9BD6-AF09D3C10572}" type="presOf" srcId="{26778709-28E8-48B8-B5D2-C19161B3C04E}" destId="{DE028FA8-ECB1-4508-AA81-DE675169024E}" srcOrd="0" destOrd="0" presId="urn:microsoft.com/office/officeart/2005/8/layout/radial6"/>
    <dgm:cxn modelId="{7C886445-0D1C-4A47-85E6-A2D42208A235}" type="presOf" srcId="{CB828503-7E7C-4694-BF9E-50BC088AA06B}" destId="{316067F9-7474-4810-92C3-58B952B0BF27}" srcOrd="0" destOrd="0" presId="urn:microsoft.com/office/officeart/2005/8/layout/radial6"/>
    <dgm:cxn modelId="{8D123C91-90DA-4838-A17A-C513EF8A9762}" type="presOf" srcId="{3659C648-A7DD-4E8C-86B1-D8088E9192F5}" destId="{E3D33FE1-47F9-4A72-94D2-9142471C74B9}" srcOrd="0" destOrd="0" presId="urn:microsoft.com/office/officeart/2005/8/layout/radial6"/>
    <dgm:cxn modelId="{D953CD80-022B-4967-AB1C-DA9CDB8325D3}" type="presOf" srcId="{6632819F-F5B7-4B9D-A1C7-6AA4928C4992}" destId="{AFA6F2FF-A453-45FB-91B8-8916F2FE5249}" srcOrd="0" destOrd="0" presId="urn:microsoft.com/office/officeart/2005/8/layout/radial6"/>
    <dgm:cxn modelId="{778853C6-5B0B-4DBF-A6BC-F349EA6309BD}" type="presOf" srcId="{0B2DBBA5-3639-44F3-9BDC-7A6BEBF0698B}" destId="{4B29FF45-4E53-4FD3-8165-6EFD3D576B61}" srcOrd="0" destOrd="0" presId="urn:microsoft.com/office/officeart/2005/8/layout/radial6"/>
    <dgm:cxn modelId="{6198B6F5-46D6-4B5C-9A2F-DDE9CA8725D1}" type="presOf" srcId="{223246A4-D406-410A-89DB-B640244E4956}" destId="{03DC9FA3-D2C2-45F7-A7AE-0A4A372198D5}" srcOrd="0" destOrd="0" presId="urn:microsoft.com/office/officeart/2005/8/layout/radial6"/>
    <dgm:cxn modelId="{E07BC61D-ED92-446B-A262-6F7D724CB3D3}" srcId="{33ECAF31-76FD-4471-9483-2AA51EA506A7}" destId="{CB828503-7E7C-4694-BF9E-50BC088AA06B}" srcOrd="0" destOrd="0" parTransId="{9F411D22-988C-4716-A28B-00426D009CDA}" sibTransId="{3659C648-A7DD-4E8C-86B1-D8088E9192F5}"/>
    <dgm:cxn modelId="{17C4F48E-0D63-41F9-B254-496750C7650A}" type="presParOf" srcId="{AFA6F2FF-A453-45FB-91B8-8916F2FE5249}" destId="{89B406AF-FB39-4B0E-9B57-F37F78954516}" srcOrd="0" destOrd="0" presId="urn:microsoft.com/office/officeart/2005/8/layout/radial6"/>
    <dgm:cxn modelId="{96FF8C8B-5CC0-4053-B69E-4B0761BEDF65}" type="presParOf" srcId="{AFA6F2FF-A453-45FB-91B8-8916F2FE5249}" destId="{316067F9-7474-4810-92C3-58B952B0BF27}" srcOrd="1" destOrd="0" presId="urn:microsoft.com/office/officeart/2005/8/layout/radial6"/>
    <dgm:cxn modelId="{E385997F-238A-4F38-88C0-A57BA4B49B25}" type="presParOf" srcId="{AFA6F2FF-A453-45FB-91B8-8916F2FE5249}" destId="{A41076C5-DAF8-482F-900D-E282DCB95391}" srcOrd="2" destOrd="0" presId="urn:microsoft.com/office/officeart/2005/8/layout/radial6"/>
    <dgm:cxn modelId="{AA54EDF2-74C2-4742-A1D7-1E5EB74A4712}" type="presParOf" srcId="{AFA6F2FF-A453-45FB-91B8-8916F2FE5249}" destId="{E3D33FE1-47F9-4A72-94D2-9142471C74B9}" srcOrd="3" destOrd="0" presId="urn:microsoft.com/office/officeart/2005/8/layout/radial6"/>
    <dgm:cxn modelId="{0F911A10-0202-4484-A6F3-824FB6B1F0BB}" type="presParOf" srcId="{AFA6F2FF-A453-45FB-91B8-8916F2FE5249}" destId="{5D16018A-B0D9-461B-9981-FC687230F4DD}" srcOrd="4" destOrd="0" presId="urn:microsoft.com/office/officeart/2005/8/layout/radial6"/>
    <dgm:cxn modelId="{710396F7-AD52-4458-AEFB-C002508823DB}" type="presParOf" srcId="{AFA6F2FF-A453-45FB-91B8-8916F2FE5249}" destId="{91407B8C-98D6-4C52-B3FF-32A0DD70F0AC}" srcOrd="5" destOrd="0" presId="urn:microsoft.com/office/officeart/2005/8/layout/radial6"/>
    <dgm:cxn modelId="{D44FB352-B6CB-43B7-9944-3226685EAA02}" type="presParOf" srcId="{AFA6F2FF-A453-45FB-91B8-8916F2FE5249}" destId="{4B29FF45-4E53-4FD3-8165-6EFD3D576B61}" srcOrd="6" destOrd="0" presId="urn:microsoft.com/office/officeart/2005/8/layout/radial6"/>
    <dgm:cxn modelId="{8E6306CD-454D-4BC9-9B39-9F5CDB4C7094}" type="presParOf" srcId="{AFA6F2FF-A453-45FB-91B8-8916F2FE5249}" destId="{DE028FA8-ECB1-4508-AA81-DE675169024E}" srcOrd="7" destOrd="0" presId="urn:microsoft.com/office/officeart/2005/8/layout/radial6"/>
    <dgm:cxn modelId="{B1166F8A-326C-4911-A2AA-F367ADC75446}" type="presParOf" srcId="{AFA6F2FF-A453-45FB-91B8-8916F2FE5249}" destId="{5A8B039B-CDE0-4CC9-89FB-3C84BA9FA701}" srcOrd="8" destOrd="0" presId="urn:microsoft.com/office/officeart/2005/8/layout/radial6"/>
    <dgm:cxn modelId="{D6017554-0F54-4181-97D2-EB64F8477F33}" type="presParOf" srcId="{AFA6F2FF-A453-45FB-91B8-8916F2FE5249}" destId="{231DBF77-CB1F-44B0-9AA6-4B1F36818D1D}" srcOrd="9" destOrd="0" presId="urn:microsoft.com/office/officeart/2005/8/layout/radial6"/>
    <dgm:cxn modelId="{724A1584-678A-493E-8D28-71BDFBAB5B49}" type="presParOf" srcId="{AFA6F2FF-A453-45FB-91B8-8916F2FE5249}" destId="{03DC9FA3-D2C2-45F7-A7AE-0A4A372198D5}" srcOrd="10" destOrd="0" presId="urn:microsoft.com/office/officeart/2005/8/layout/radial6"/>
    <dgm:cxn modelId="{990818C9-6DCA-4990-B9F9-B747E2013B85}" type="presParOf" srcId="{AFA6F2FF-A453-45FB-91B8-8916F2FE5249}" destId="{0E7C0A93-9A3C-43BB-B522-1FF731CB9AE8}" srcOrd="11" destOrd="0" presId="urn:microsoft.com/office/officeart/2005/8/layout/radial6"/>
    <dgm:cxn modelId="{4BE379FE-9676-4BF6-A0C5-D169E6BFD408}" type="presParOf" srcId="{AFA6F2FF-A453-45FB-91B8-8916F2FE5249}" destId="{A1BAD198-E67D-4538-B127-40685A858B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340296-2CF1-4FA6-9790-80405101CE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5638E-B032-4E4F-A351-066AC41C025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7780CA5-3E58-4C24-A4B3-B630FD24E40A}" type="parTrans" cxnId="{2C9B820F-A6EC-4270-A0DE-393C9548887F}">
      <dgm:prSet/>
      <dgm:spPr/>
      <dgm:t>
        <a:bodyPr/>
        <a:lstStyle/>
        <a:p>
          <a:endParaRPr lang="en-US"/>
        </a:p>
      </dgm:t>
    </dgm:pt>
    <dgm:pt modelId="{F920DD54-65B2-478A-AC78-50D1A0DB2C50}" type="sibTrans" cxnId="{2C9B820F-A6EC-4270-A0DE-393C9548887F}">
      <dgm:prSet/>
      <dgm:spPr/>
      <dgm:t>
        <a:bodyPr/>
        <a:lstStyle/>
        <a:p>
          <a:endParaRPr lang="en-US"/>
        </a:p>
      </dgm:t>
    </dgm:pt>
    <dgm:pt modelId="{71F1E6E2-CB62-4F74-8580-4549126FC623}">
      <dgm:prSet phldrT="[Text]"/>
      <dgm:spPr/>
      <dgm:t>
        <a:bodyPr/>
        <a:lstStyle/>
        <a:p>
          <a:r>
            <a:rPr lang="en-US" dirty="0" smtClean="0"/>
            <a:t>Asymptomatic Stage</a:t>
          </a:r>
          <a:endParaRPr lang="en-US" dirty="0"/>
        </a:p>
      </dgm:t>
    </dgm:pt>
    <dgm:pt modelId="{4F73DC6E-6896-40F5-8AD5-62675B67D942}" type="parTrans" cxnId="{A6917ED1-AFA3-4691-9F38-97A10A5F0D4A}">
      <dgm:prSet/>
      <dgm:spPr/>
      <dgm:t>
        <a:bodyPr/>
        <a:lstStyle/>
        <a:p>
          <a:endParaRPr lang="en-US"/>
        </a:p>
      </dgm:t>
    </dgm:pt>
    <dgm:pt modelId="{E82C9A7A-F0D5-43A0-899D-E47422E6424D}" type="sibTrans" cxnId="{A6917ED1-AFA3-4691-9F38-97A10A5F0D4A}">
      <dgm:prSet/>
      <dgm:spPr/>
      <dgm:t>
        <a:bodyPr/>
        <a:lstStyle/>
        <a:p>
          <a:endParaRPr lang="en-US"/>
        </a:p>
      </dgm:t>
    </dgm:pt>
    <dgm:pt modelId="{DFD4FE20-8B10-4626-9C99-6B0EA10FC425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5F4C596-070B-43D4-A506-25D669CF1D4B}" type="parTrans" cxnId="{448FA94F-8B92-4E0E-A253-1E505518E45C}">
      <dgm:prSet/>
      <dgm:spPr/>
      <dgm:t>
        <a:bodyPr/>
        <a:lstStyle/>
        <a:p>
          <a:endParaRPr lang="en-US"/>
        </a:p>
      </dgm:t>
    </dgm:pt>
    <dgm:pt modelId="{6F7EB166-CF6B-41F0-8383-1542DC36D649}" type="sibTrans" cxnId="{448FA94F-8B92-4E0E-A253-1E505518E45C}">
      <dgm:prSet/>
      <dgm:spPr/>
      <dgm:t>
        <a:bodyPr/>
        <a:lstStyle/>
        <a:p>
          <a:endParaRPr lang="en-US"/>
        </a:p>
      </dgm:t>
    </dgm:pt>
    <dgm:pt modelId="{1C6FE64E-0AF6-4354-888B-31EF558C3A2A}">
      <dgm:prSet phldrT="[Text]"/>
      <dgm:spPr/>
      <dgm:t>
        <a:bodyPr/>
        <a:lstStyle/>
        <a:p>
          <a:r>
            <a:rPr lang="en-US" b="0" dirty="0" smtClean="0"/>
            <a:t>Acute stage </a:t>
          </a:r>
          <a:endParaRPr lang="en-US" b="0" dirty="0"/>
        </a:p>
      </dgm:t>
    </dgm:pt>
    <dgm:pt modelId="{1FA35BC2-8F10-48A8-A438-6DFA4F0A1B6E}" type="parTrans" cxnId="{9750FE1B-14D1-4BBA-9597-08AB70ABA3C1}">
      <dgm:prSet/>
      <dgm:spPr/>
      <dgm:t>
        <a:bodyPr/>
        <a:lstStyle/>
        <a:p>
          <a:endParaRPr lang="en-US"/>
        </a:p>
      </dgm:t>
    </dgm:pt>
    <dgm:pt modelId="{A4E07DCD-C3C7-49BE-AAC7-FA2BB2BE7405}" type="sibTrans" cxnId="{9750FE1B-14D1-4BBA-9597-08AB70ABA3C1}">
      <dgm:prSet/>
      <dgm:spPr/>
      <dgm:t>
        <a:bodyPr/>
        <a:lstStyle/>
        <a:p>
          <a:endParaRPr lang="en-US"/>
        </a:p>
      </dgm:t>
    </dgm:pt>
    <dgm:pt modelId="{37B69A20-6C16-44C2-A3DF-AF4CB48C4469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CFE31610-4E7F-426C-837F-2ED168670020}" type="parTrans" cxnId="{1B7BA51A-CCF1-4178-85C6-B679FFE03842}">
      <dgm:prSet/>
      <dgm:spPr/>
      <dgm:t>
        <a:bodyPr/>
        <a:lstStyle/>
        <a:p>
          <a:endParaRPr lang="en-US"/>
        </a:p>
      </dgm:t>
    </dgm:pt>
    <dgm:pt modelId="{0DD3D789-4DE1-4FD9-A2B5-30B458B7A095}" type="sibTrans" cxnId="{1B7BA51A-CCF1-4178-85C6-B679FFE03842}">
      <dgm:prSet/>
      <dgm:spPr/>
      <dgm:t>
        <a:bodyPr/>
        <a:lstStyle/>
        <a:p>
          <a:endParaRPr lang="en-US"/>
        </a:p>
      </dgm:t>
    </dgm:pt>
    <dgm:pt modelId="{2ECF78AB-10E2-455D-8A4C-E7C368172DA0}">
      <dgm:prSet phldrT="[Text]"/>
      <dgm:spPr/>
      <dgm:t>
        <a:bodyPr/>
        <a:lstStyle/>
        <a:p>
          <a:r>
            <a:rPr lang="en-US" b="0" dirty="0" err="1" smtClean="0"/>
            <a:t>Intercritical</a:t>
          </a:r>
          <a:r>
            <a:rPr lang="en-US" b="0" dirty="0" smtClean="0"/>
            <a:t> stage </a:t>
          </a:r>
          <a:endParaRPr lang="en-US" b="0" dirty="0"/>
        </a:p>
      </dgm:t>
    </dgm:pt>
    <dgm:pt modelId="{F0B36D4F-AC63-40E1-BCAF-114C87E32243}" type="parTrans" cxnId="{E79AE4D6-E46B-4D85-BC90-7880BF84057A}">
      <dgm:prSet/>
      <dgm:spPr/>
      <dgm:t>
        <a:bodyPr/>
        <a:lstStyle/>
        <a:p>
          <a:endParaRPr lang="en-US"/>
        </a:p>
      </dgm:t>
    </dgm:pt>
    <dgm:pt modelId="{585297A9-7613-499E-829D-819233DEDAA1}" type="sibTrans" cxnId="{E79AE4D6-E46B-4D85-BC90-7880BF84057A}">
      <dgm:prSet/>
      <dgm:spPr/>
      <dgm:t>
        <a:bodyPr/>
        <a:lstStyle/>
        <a:p>
          <a:endParaRPr lang="en-US"/>
        </a:p>
      </dgm:t>
    </dgm:pt>
    <dgm:pt modelId="{896090DC-1C7A-45AB-AA66-776654650D32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DB75D167-4012-4092-A30E-90C93B883DDA}" type="parTrans" cxnId="{CEA01AE2-D007-4597-8F51-0DE82E0E26E0}">
      <dgm:prSet/>
      <dgm:spPr/>
    </dgm:pt>
    <dgm:pt modelId="{45DA6293-BA5F-430A-AC9E-B34492E44ED0}" type="sibTrans" cxnId="{CEA01AE2-D007-4597-8F51-0DE82E0E26E0}">
      <dgm:prSet/>
      <dgm:spPr/>
    </dgm:pt>
    <dgm:pt modelId="{708B9FA7-FE59-4FB6-AA3E-4A3F9A44EB10}">
      <dgm:prSet/>
      <dgm:spPr/>
      <dgm:t>
        <a:bodyPr/>
        <a:lstStyle/>
        <a:p>
          <a:r>
            <a:rPr lang="en-US" b="0" dirty="0" smtClean="0"/>
            <a:t>Chronic stage</a:t>
          </a:r>
          <a:endParaRPr lang="en-US" b="0" dirty="0"/>
        </a:p>
      </dgm:t>
    </dgm:pt>
    <dgm:pt modelId="{3C5A98D3-9203-4860-91FB-7C8A6042A1C0}" type="parTrans" cxnId="{A93FA47F-99F9-4853-98B0-FA4BBBCAF130}">
      <dgm:prSet/>
      <dgm:spPr/>
    </dgm:pt>
    <dgm:pt modelId="{77C29E2C-F891-4BB5-A793-1FB31926ED6B}" type="sibTrans" cxnId="{A93FA47F-99F9-4853-98B0-FA4BBBCAF130}">
      <dgm:prSet/>
      <dgm:spPr/>
    </dgm:pt>
    <dgm:pt modelId="{938BE329-BA73-48CE-B951-7AFCF4A5D9C8}" type="pres">
      <dgm:prSet presAssocID="{F2340296-2CF1-4FA6-9790-80405101CE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D46676-BC7C-4CC7-82EC-2AB9677F7CE6}" type="pres">
      <dgm:prSet presAssocID="{00C5638E-B032-4E4F-A351-066AC41C025C}" presName="composite" presStyleCnt="0"/>
      <dgm:spPr/>
    </dgm:pt>
    <dgm:pt modelId="{16E6E777-5D00-469B-AC0B-0EC6C2C0E637}" type="pres">
      <dgm:prSet presAssocID="{00C5638E-B032-4E4F-A351-066AC41C025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EB2E32-3082-4C95-AFAC-F819F369DDC0}" type="pres">
      <dgm:prSet presAssocID="{00C5638E-B032-4E4F-A351-066AC41C025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26C27-615F-4D4E-A7B2-48B3D3EB0CA9}" type="pres">
      <dgm:prSet presAssocID="{F920DD54-65B2-478A-AC78-50D1A0DB2C50}" presName="sp" presStyleCnt="0"/>
      <dgm:spPr/>
    </dgm:pt>
    <dgm:pt modelId="{4C67F7F2-F7F7-4C86-B58C-047B637D4674}" type="pres">
      <dgm:prSet presAssocID="{DFD4FE20-8B10-4626-9C99-6B0EA10FC425}" presName="composite" presStyleCnt="0"/>
      <dgm:spPr/>
    </dgm:pt>
    <dgm:pt modelId="{86E8DD5B-B40C-40CB-A8E2-16584ABA4341}" type="pres">
      <dgm:prSet presAssocID="{DFD4FE20-8B10-4626-9C99-6B0EA10FC42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91FB70-425B-4B7B-8917-6F4B009C70C3}" type="pres">
      <dgm:prSet presAssocID="{DFD4FE20-8B10-4626-9C99-6B0EA10FC42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60BC1-4C64-4A80-B2DD-F268F04B1919}" type="pres">
      <dgm:prSet presAssocID="{6F7EB166-CF6B-41F0-8383-1542DC36D649}" presName="sp" presStyleCnt="0"/>
      <dgm:spPr/>
    </dgm:pt>
    <dgm:pt modelId="{8CE673E6-149C-4285-95C9-49D930743912}" type="pres">
      <dgm:prSet presAssocID="{37B69A20-6C16-44C2-A3DF-AF4CB48C4469}" presName="composite" presStyleCnt="0"/>
      <dgm:spPr/>
    </dgm:pt>
    <dgm:pt modelId="{5446D336-E87F-4770-8AF5-0EF6B5C31CEF}" type="pres">
      <dgm:prSet presAssocID="{37B69A20-6C16-44C2-A3DF-AF4CB48C446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842D5-0D2E-4329-83DE-ACAAEE167F88}" type="pres">
      <dgm:prSet presAssocID="{37B69A20-6C16-44C2-A3DF-AF4CB48C446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5CCE9-817F-431D-A728-7BEFEDB9B66F}" type="pres">
      <dgm:prSet presAssocID="{0DD3D789-4DE1-4FD9-A2B5-30B458B7A095}" presName="sp" presStyleCnt="0"/>
      <dgm:spPr/>
    </dgm:pt>
    <dgm:pt modelId="{AE3F0117-F0C4-4665-AAED-0C42542C1D6C}" type="pres">
      <dgm:prSet presAssocID="{896090DC-1C7A-45AB-AA66-776654650D32}" presName="composite" presStyleCnt="0"/>
      <dgm:spPr/>
    </dgm:pt>
    <dgm:pt modelId="{1DFC08B0-451F-4161-A649-0F6EC457FB1B}" type="pres">
      <dgm:prSet presAssocID="{896090DC-1C7A-45AB-AA66-776654650D3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43EA33-015D-492E-8F9D-A27532CA9A29}" type="pres">
      <dgm:prSet presAssocID="{896090DC-1C7A-45AB-AA66-776654650D3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483644-AA9A-445F-B910-41603580248B}" type="presOf" srcId="{2ECF78AB-10E2-455D-8A4C-E7C368172DA0}" destId="{816842D5-0D2E-4329-83DE-ACAAEE167F88}" srcOrd="0" destOrd="0" presId="urn:microsoft.com/office/officeart/2005/8/layout/chevron2"/>
    <dgm:cxn modelId="{9750FE1B-14D1-4BBA-9597-08AB70ABA3C1}" srcId="{DFD4FE20-8B10-4626-9C99-6B0EA10FC425}" destId="{1C6FE64E-0AF6-4354-888B-31EF558C3A2A}" srcOrd="0" destOrd="0" parTransId="{1FA35BC2-8F10-48A8-A438-6DFA4F0A1B6E}" sibTransId="{A4E07DCD-C3C7-49BE-AAC7-FA2BB2BE7405}"/>
    <dgm:cxn modelId="{C3BC5A33-7367-4D74-8797-A3F7D1AE77F9}" type="presOf" srcId="{1C6FE64E-0AF6-4354-888B-31EF558C3A2A}" destId="{2291FB70-425B-4B7B-8917-6F4B009C70C3}" srcOrd="0" destOrd="0" presId="urn:microsoft.com/office/officeart/2005/8/layout/chevron2"/>
    <dgm:cxn modelId="{1B7BA51A-CCF1-4178-85C6-B679FFE03842}" srcId="{F2340296-2CF1-4FA6-9790-80405101CE0C}" destId="{37B69A20-6C16-44C2-A3DF-AF4CB48C4469}" srcOrd="2" destOrd="0" parTransId="{CFE31610-4E7F-426C-837F-2ED168670020}" sibTransId="{0DD3D789-4DE1-4FD9-A2B5-30B458B7A095}"/>
    <dgm:cxn modelId="{962084EA-4556-4AE0-A8E8-30F2ABB789D8}" type="presOf" srcId="{896090DC-1C7A-45AB-AA66-776654650D32}" destId="{1DFC08B0-451F-4161-A649-0F6EC457FB1B}" srcOrd="0" destOrd="0" presId="urn:microsoft.com/office/officeart/2005/8/layout/chevron2"/>
    <dgm:cxn modelId="{0273C48E-3A0A-40DA-912E-EE0003F04CF2}" type="presOf" srcId="{708B9FA7-FE59-4FB6-AA3E-4A3F9A44EB10}" destId="{6C43EA33-015D-492E-8F9D-A27532CA9A29}" srcOrd="0" destOrd="0" presId="urn:microsoft.com/office/officeart/2005/8/layout/chevron2"/>
    <dgm:cxn modelId="{2C9B820F-A6EC-4270-A0DE-393C9548887F}" srcId="{F2340296-2CF1-4FA6-9790-80405101CE0C}" destId="{00C5638E-B032-4E4F-A351-066AC41C025C}" srcOrd="0" destOrd="0" parTransId="{07780CA5-3E58-4C24-A4B3-B630FD24E40A}" sibTransId="{F920DD54-65B2-478A-AC78-50D1A0DB2C50}"/>
    <dgm:cxn modelId="{393E42C0-9494-4453-88C0-25956DE33184}" type="presOf" srcId="{DFD4FE20-8B10-4626-9C99-6B0EA10FC425}" destId="{86E8DD5B-B40C-40CB-A8E2-16584ABA4341}" srcOrd="0" destOrd="0" presId="urn:microsoft.com/office/officeart/2005/8/layout/chevron2"/>
    <dgm:cxn modelId="{CEA01AE2-D007-4597-8F51-0DE82E0E26E0}" srcId="{F2340296-2CF1-4FA6-9790-80405101CE0C}" destId="{896090DC-1C7A-45AB-AA66-776654650D32}" srcOrd="3" destOrd="0" parTransId="{DB75D167-4012-4092-A30E-90C93B883DDA}" sibTransId="{45DA6293-BA5F-430A-AC9E-B34492E44ED0}"/>
    <dgm:cxn modelId="{A6917ED1-AFA3-4691-9F38-97A10A5F0D4A}" srcId="{00C5638E-B032-4E4F-A351-066AC41C025C}" destId="{71F1E6E2-CB62-4F74-8580-4549126FC623}" srcOrd="0" destOrd="0" parTransId="{4F73DC6E-6896-40F5-8AD5-62675B67D942}" sibTransId="{E82C9A7A-F0D5-43A0-899D-E47422E6424D}"/>
    <dgm:cxn modelId="{448FA94F-8B92-4E0E-A253-1E505518E45C}" srcId="{F2340296-2CF1-4FA6-9790-80405101CE0C}" destId="{DFD4FE20-8B10-4626-9C99-6B0EA10FC425}" srcOrd="1" destOrd="0" parTransId="{85F4C596-070B-43D4-A506-25D669CF1D4B}" sibTransId="{6F7EB166-CF6B-41F0-8383-1542DC36D649}"/>
    <dgm:cxn modelId="{BF460783-AFA7-4333-9304-33947967415F}" type="presOf" srcId="{37B69A20-6C16-44C2-A3DF-AF4CB48C4469}" destId="{5446D336-E87F-4770-8AF5-0EF6B5C31CEF}" srcOrd="0" destOrd="0" presId="urn:microsoft.com/office/officeart/2005/8/layout/chevron2"/>
    <dgm:cxn modelId="{E79AE4D6-E46B-4D85-BC90-7880BF84057A}" srcId="{37B69A20-6C16-44C2-A3DF-AF4CB48C4469}" destId="{2ECF78AB-10E2-455D-8A4C-E7C368172DA0}" srcOrd="0" destOrd="0" parTransId="{F0B36D4F-AC63-40E1-BCAF-114C87E32243}" sibTransId="{585297A9-7613-499E-829D-819233DEDAA1}"/>
    <dgm:cxn modelId="{A93FA47F-99F9-4853-98B0-FA4BBBCAF130}" srcId="{896090DC-1C7A-45AB-AA66-776654650D32}" destId="{708B9FA7-FE59-4FB6-AA3E-4A3F9A44EB10}" srcOrd="0" destOrd="0" parTransId="{3C5A98D3-9203-4860-91FB-7C8A6042A1C0}" sibTransId="{77C29E2C-F891-4BB5-A793-1FB31926ED6B}"/>
    <dgm:cxn modelId="{DAEDADE5-84DB-43FC-A43D-010A972BC1A1}" type="presOf" srcId="{00C5638E-B032-4E4F-A351-066AC41C025C}" destId="{16E6E777-5D00-469B-AC0B-0EC6C2C0E637}" srcOrd="0" destOrd="0" presId="urn:microsoft.com/office/officeart/2005/8/layout/chevron2"/>
    <dgm:cxn modelId="{70D38389-2600-4314-B5A2-4835CB7B0C58}" type="presOf" srcId="{F2340296-2CF1-4FA6-9790-80405101CE0C}" destId="{938BE329-BA73-48CE-B951-7AFCF4A5D9C8}" srcOrd="0" destOrd="0" presId="urn:microsoft.com/office/officeart/2005/8/layout/chevron2"/>
    <dgm:cxn modelId="{352A6B26-8781-4F2E-8904-C38C537A39D0}" type="presOf" srcId="{71F1E6E2-CB62-4F74-8580-4549126FC623}" destId="{72EB2E32-3082-4C95-AFAC-F819F369DDC0}" srcOrd="0" destOrd="0" presId="urn:microsoft.com/office/officeart/2005/8/layout/chevron2"/>
    <dgm:cxn modelId="{6CCC4040-9E74-4811-9C4B-C7DB95319F6F}" type="presParOf" srcId="{938BE329-BA73-48CE-B951-7AFCF4A5D9C8}" destId="{FBD46676-BC7C-4CC7-82EC-2AB9677F7CE6}" srcOrd="0" destOrd="0" presId="urn:microsoft.com/office/officeart/2005/8/layout/chevron2"/>
    <dgm:cxn modelId="{11888E44-B4AD-4636-B20A-1B74DF9181D6}" type="presParOf" srcId="{FBD46676-BC7C-4CC7-82EC-2AB9677F7CE6}" destId="{16E6E777-5D00-469B-AC0B-0EC6C2C0E637}" srcOrd="0" destOrd="0" presId="urn:microsoft.com/office/officeart/2005/8/layout/chevron2"/>
    <dgm:cxn modelId="{4A78F132-29CF-494C-976A-1CF1B07E4E60}" type="presParOf" srcId="{FBD46676-BC7C-4CC7-82EC-2AB9677F7CE6}" destId="{72EB2E32-3082-4C95-AFAC-F819F369DDC0}" srcOrd="1" destOrd="0" presId="urn:microsoft.com/office/officeart/2005/8/layout/chevron2"/>
    <dgm:cxn modelId="{1778E8B7-7A0E-4349-B2C9-0EDA6667573C}" type="presParOf" srcId="{938BE329-BA73-48CE-B951-7AFCF4A5D9C8}" destId="{E9C26C27-615F-4D4E-A7B2-48B3D3EB0CA9}" srcOrd="1" destOrd="0" presId="urn:microsoft.com/office/officeart/2005/8/layout/chevron2"/>
    <dgm:cxn modelId="{C6E8164D-E182-4616-8DD1-4E8DED083FD4}" type="presParOf" srcId="{938BE329-BA73-48CE-B951-7AFCF4A5D9C8}" destId="{4C67F7F2-F7F7-4C86-B58C-047B637D4674}" srcOrd="2" destOrd="0" presId="urn:microsoft.com/office/officeart/2005/8/layout/chevron2"/>
    <dgm:cxn modelId="{FF247E72-0C23-472B-9E93-3C95EF742145}" type="presParOf" srcId="{4C67F7F2-F7F7-4C86-B58C-047B637D4674}" destId="{86E8DD5B-B40C-40CB-A8E2-16584ABA4341}" srcOrd="0" destOrd="0" presId="urn:microsoft.com/office/officeart/2005/8/layout/chevron2"/>
    <dgm:cxn modelId="{189D4140-8860-45F3-8C2D-FF434CA704FF}" type="presParOf" srcId="{4C67F7F2-F7F7-4C86-B58C-047B637D4674}" destId="{2291FB70-425B-4B7B-8917-6F4B009C70C3}" srcOrd="1" destOrd="0" presId="urn:microsoft.com/office/officeart/2005/8/layout/chevron2"/>
    <dgm:cxn modelId="{2393D8B2-A1B2-44BE-B6AB-2F92E980FD80}" type="presParOf" srcId="{938BE329-BA73-48CE-B951-7AFCF4A5D9C8}" destId="{66960BC1-4C64-4A80-B2DD-F268F04B1919}" srcOrd="3" destOrd="0" presId="urn:microsoft.com/office/officeart/2005/8/layout/chevron2"/>
    <dgm:cxn modelId="{66F0373D-8835-4357-AC3A-9E01E4CDBD74}" type="presParOf" srcId="{938BE329-BA73-48CE-B951-7AFCF4A5D9C8}" destId="{8CE673E6-149C-4285-95C9-49D930743912}" srcOrd="4" destOrd="0" presId="urn:microsoft.com/office/officeart/2005/8/layout/chevron2"/>
    <dgm:cxn modelId="{237D951A-05A2-4BB2-A768-9E470D51AC74}" type="presParOf" srcId="{8CE673E6-149C-4285-95C9-49D930743912}" destId="{5446D336-E87F-4770-8AF5-0EF6B5C31CEF}" srcOrd="0" destOrd="0" presId="urn:microsoft.com/office/officeart/2005/8/layout/chevron2"/>
    <dgm:cxn modelId="{27B1CD47-A789-4365-A057-9AC5B631C98D}" type="presParOf" srcId="{8CE673E6-149C-4285-95C9-49D930743912}" destId="{816842D5-0D2E-4329-83DE-ACAAEE167F88}" srcOrd="1" destOrd="0" presId="urn:microsoft.com/office/officeart/2005/8/layout/chevron2"/>
    <dgm:cxn modelId="{01FF6968-ABAA-4694-B240-9095B18FE77E}" type="presParOf" srcId="{938BE329-BA73-48CE-B951-7AFCF4A5D9C8}" destId="{6E95CCE9-817F-431D-A728-7BEFEDB9B66F}" srcOrd="5" destOrd="0" presId="urn:microsoft.com/office/officeart/2005/8/layout/chevron2"/>
    <dgm:cxn modelId="{3781DFFB-0707-4EEF-9E49-9436987E198B}" type="presParOf" srcId="{938BE329-BA73-48CE-B951-7AFCF4A5D9C8}" destId="{AE3F0117-F0C4-4665-AAED-0C42542C1D6C}" srcOrd="6" destOrd="0" presId="urn:microsoft.com/office/officeart/2005/8/layout/chevron2"/>
    <dgm:cxn modelId="{94E0B766-7A9B-4D7F-9829-79990D226C5B}" type="presParOf" srcId="{AE3F0117-F0C4-4665-AAED-0C42542C1D6C}" destId="{1DFC08B0-451F-4161-A649-0F6EC457FB1B}" srcOrd="0" destOrd="0" presId="urn:microsoft.com/office/officeart/2005/8/layout/chevron2"/>
    <dgm:cxn modelId="{611D8D06-97C2-48DF-BC8A-FD0496374F6C}" type="presParOf" srcId="{AE3F0117-F0C4-4665-AAED-0C42542C1D6C}" destId="{6C43EA33-015D-492E-8F9D-A27532CA9A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120F1-29A4-4A69-9821-88597584AE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B3063-0EC7-46EB-9744-653700C24A87}">
      <dgm:prSet phldrT="[Text]"/>
      <dgm:spPr/>
      <dgm:t>
        <a:bodyPr/>
        <a:lstStyle/>
        <a:p>
          <a:r>
            <a:rPr lang="en-US" dirty="0" smtClean="0"/>
            <a:t>Broad lines in treatment of gout</a:t>
          </a:r>
          <a:endParaRPr lang="en-US" dirty="0"/>
        </a:p>
      </dgm:t>
    </dgm:pt>
    <dgm:pt modelId="{068423E3-BF55-4F13-BCF2-1EBEDB9D9E26}" type="parTrans" cxnId="{A431EC54-41B2-4763-A235-F6242175308F}">
      <dgm:prSet/>
      <dgm:spPr/>
      <dgm:t>
        <a:bodyPr/>
        <a:lstStyle/>
        <a:p>
          <a:endParaRPr lang="en-US"/>
        </a:p>
      </dgm:t>
    </dgm:pt>
    <dgm:pt modelId="{44919D34-D99B-4C8C-A66D-802426DCDC58}" type="sibTrans" cxnId="{A431EC54-41B2-4763-A235-F6242175308F}">
      <dgm:prSet/>
      <dgm:spPr/>
      <dgm:t>
        <a:bodyPr/>
        <a:lstStyle/>
        <a:p>
          <a:endParaRPr lang="en-US"/>
        </a:p>
      </dgm:t>
    </dgm:pt>
    <dgm:pt modelId="{007ED1A0-D4A9-4AE9-AE3E-4493EDAE94C7}">
      <dgm:prSet phldrT="[Text]"/>
      <dgm:spPr/>
      <dgm:t>
        <a:bodyPr/>
        <a:lstStyle/>
        <a:p>
          <a:r>
            <a:rPr lang="en-US" dirty="0" smtClean="0"/>
            <a:t>Non-pharmacologic</a:t>
          </a:r>
          <a:endParaRPr lang="en-US" dirty="0"/>
        </a:p>
      </dgm:t>
    </dgm:pt>
    <dgm:pt modelId="{0D700FEC-D7B4-404B-9838-7EEB929EEE52}" type="parTrans" cxnId="{59E81561-10C8-40A3-A987-E5655B8367B1}">
      <dgm:prSet/>
      <dgm:spPr/>
      <dgm:t>
        <a:bodyPr/>
        <a:lstStyle/>
        <a:p>
          <a:endParaRPr lang="en-US"/>
        </a:p>
      </dgm:t>
    </dgm:pt>
    <dgm:pt modelId="{2A96BCAC-0180-4E1B-936C-A1F82A93F8CD}" type="sibTrans" cxnId="{59E81561-10C8-40A3-A987-E5655B8367B1}">
      <dgm:prSet/>
      <dgm:spPr/>
      <dgm:t>
        <a:bodyPr/>
        <a:lstStyle/>
        <a:p>
          <a:endParaRPr lang="en-US"/>
        </a:p>
      </dgm:t>
    </dgm:pt>
    <dgm:pt modelId="{4B02401B-1722-4414-B829-DD3985B204A9}">
      <dgm:prSet phldrT="[Text]"/>
      <dgm:spPr/>
      <dgm:t>
        <a:bodyPr/>
        <a:lstStyle/>
        <a:p>
          <a:r>
            <a:rPr lang="en-US" dirty="0" smtClean="0"/>
            <a:t>pharmacologic</a:t>
          </a:r>
          <a:endParaRPr lang="en-US" dirty="0"/>
        </a:p>
      </dgm:t>
    </dgm:pt>
    <dgm:pt modelId="{0BC83263-20CC-4588-9B6F-B50F93B258DB}" type="parTrans" cxnId="{32DBB046-4D63-4C9D-B2AB-1F6703369543}">
      <dgm:prSet/>
      <dgm:spPr/>
      <dgm:t>
        <a:bodyPr/>
        <a:lstStyle/>
        <a:p>
          <a:endParaRPr lang="en-US"/>
        </a:p>
      </dgm:t>
    </dgm:pt>
    <dgm:pt modelId="{7923ACB8-AC22-47B2-B623-5054B17DD99E}" type="sibTrans" cxnId="{32DBB046-4D63-4C9D-B2AB-1F6703369543}">
      <dgm:prSet/>
      <dgm:spPr/>
      <dgm:t>
        <a:bodyPr/>
        <a:lstStyle/>
        <a:p>
          <a:endParaRPr lang="en-US"/>
        </a:p>
      </dgm:t>
    </dgm:pt>
    <dgm:pt modelId="{DE68ECDF-00C6-42C5-A60D-48EDBB41785F}">
      <dgm:prSet phldrT="[Text]"/>
      <dgm:spPr/>
      <dgm:t>
        <a:bodyPr/>
        <a:lstStyle/>
        <a:p>
          <a:r>
            <a:rPr lang="en-US" dirty="0" smtClean="0"/>
            <a:t>Acute gouty arthritis</a:t>
          </a:r>
          <a:endParaRPr lang="en-US" dirty="0"/>
        </a:p>
      </dgm:t>
    </dgm:pt>
    <dgm:pt modelId="{B01DEC53-3CB5-453C-B9B9-1DD02F6527B8}" type="parTrans" cxnId="{D7AB7B48-3FF7-4132-8D07-7126562BC4BF}">
      <dgm:prSet/>
      <dgm:spPr/>
      <dgm:t>
        <a:bodyPr/>
        <a:lstStyle/>
        <a:p>
          <a:endParaRPr lang="en-US"/>
        </a:p>
      </dgm:t>
    </dgm:pt>
    <dgm:pt modelId="{97F43A3E-C7AC-4E6F-98CD-44006CB7ADE4}" type="sibTrans" cxnId="{D7AB7B48-3FF7-4132-8D07-7126562BC4BF}">
      <dgm:prSet/>
      <dgm:spPr/>
      <dgm:t>
        <a:bodyPr/>
        <a:lstStyle/>
        <a:p>
          <a:endParaRPr lang="en-US"/>
        </a:p>
      </dgm:t>
    </dgm:pt>
    <dgm:pt modelId="{D6EDA198-D8AF-4722-A5C6-C6BFF324F6D6}">
      <dgm:prSet phldrT="[Text]"/>
      <dgm:spPr/>
      <dgm:t>
        <a:bodyPr/>
        <a:lstStyle/>
        <a:p>
          <a:r>
            <a:rPr lang="en-US" dirty="0" smtClean="0"/>
            <a:t>Prevention of recurrent attack</a:t>
          </a:r>
          <a:endParaRPr lang="en-US" dirty="0"/>
        </a:p>
      </dgm:t>
    </dgm:pt>
    <dgm:pt modelId="{2B2208FA-ABC6-4E35-81F4-0395B8E4D4C2}" type="parTrans" cxnId="{18A90942-202C-4FF3-9CC4-30A9E1A7F50D}">
      <dgm:prSet/>
      <dgm:spPr/>
      <dgm:t>
        <a:bodyPr/>
        <a:lstStyle/>
        <a:p>
          <a:endParaRPr lang="en-US"/>
        </a:p>
      </dgm:t>
    </dgm:pt>
    <dgm:pt modelId="{8BBF383D-E051-4CB5-A325-0C949558F68B}" type="sibTrans" cxnId="{18A90942-202C-4FF3-9CC4-30A9E1A7F50D}">
      <dgm:prSet/>
      <dgm:spPr/>
      <dgm:t>
        <a:bodyPr/>
        <a:lstStyle/>
        <a:p>
          <a:endParaRPr lang="en-US"/>
        </a:p>
      </dgm:t>
    </dgm:pt>
    <dgm:pt modelId="{3978A104-BE69-44E0-B227-466F7E11157B}" type="pres">
      <dgm:prSet presAssocID="{BD7120F1-29A4-4A69-9821-88597584AE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7EB954-4106-4838-B70D-ACD2DEB59C60}" type="pres">
      <dgm:prSet presAssocID="{FFAB3063-0EC7-46EB-9744-653700C24A87}" presName="hierRoot1" presStyleCnt="0"/>
      <dgm:spPr/>
    </dgm:pt>
    <dgm:pt modelId="{F6E0ADE7-7DE5-47F6-B577-25D1D1633520}" type="pres">
      <dgm:prSet presAssocID="{FFAB3063-0EC7-46EB-9744-653700C24A87}" presName="composite" presStyleCnt="0"/>
      <dgm:spPr/>
    </dgm:pt>
    <dgm:pt modelId="{63C30163-1C6E-43A1-9A9B-9C71B86333AE}" type="pres">
      <dgm:prSet presAssocID="{FFAB3063-0EC7-46EB-9744-653700C24A87}" presName="background" presStyleLbl="node0" presStyleIdx="0" presStyleCnt="1"/>
      <dgm:spPr/>
    </dgm:pt>
    <dgm:pt modelId="{02C52852-2ED4-4BB4-900D-C64E2A1FC5F2}" type="pres">
      <dgm:prSet presAssocID="{FFAB3063-0EC7-46EB-9744-653700C24A87}" presName="text" presStyleLbl="fgAcc0" presStyleIdx="0" presStyleCnt="1" custLinFactNeighborX="25591" custLinFactNeighborY="18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69B2C6-F941-4A19-87B3-0844E1A27197}" type="pres">
      <dgm:prSet presAssocID="{FFAB3063-0EC7-46EB-9744-653700C24A87}" presName="hierChild2" presStyleCnt="0"/>
      <dgm:spPr/>
    </dgm:pt>
    <dgm:pt modelId="{4FF84354-1502-4657-9B41-DFF6FDB387E1}" type="pres">
      <dgm:prSet presAssocID="{0D700FEC-D7B4-404B-9838-7EEB929EEE5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366B1E6-0B10-4F88-B09E-948A67092B25}" type="pres">
      <dgm:prSet presAssocID="{007ED1A0-D4A9-4AE9-AE3E-4493EDAE94C7}" presName="hierRoot2" presStyleCnt="0"/>
      <dgm:spPr/>
    </dgm:pt>
    <dgm:pt modelId="{C73E380E-81B5-4974-BE5E-9375C0C43559}" type="pres">
      <dgm:prSet presAssocID="{007ED1A0-D4A9-4AE9-AE3E-4493EDAE94C7}" presName="composite2" presStyleCnt="0"/>
      <dgm:spPr/>
    </dgm:pt>
    <dgm:pt modelId="{062445CF-16B7-4707-9152-B16703F1EA59}" type="pres">
      <dgm:prSet presAssocID="{007ED1A0-D4A9-4AE9-AE3E-4493EDAE94C7}" presName="background2" presStyleLbl="node2" presStyleIdx="0" presStyleCnt="2"/>
      <dgm:spPr/>
    </dgm:pt>
    <dgm:pt modelId="{272F3771-0C5F-47DB-ADED-5673D84DEC8A}" type="pres">
      <dgm:prSet presAssocID="{007ED1A0-D4A9-4AE9-AE3E-4493EDAE94C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CAFC5-779E-4728-B6D9-2E7C501CDC5F}" type="pres">
      <dgm:prSet presAssocID="{007ED1A0-D4A9-4AE9-AE3E-4493EDAE94C7}" presName="hierChild3" presStyleCnt="0"/>
      <dgm:spPr/>
    </dgm:pt>
    <dgm:pt modelId="{21F26707-BBE1-491F-8A98-8B988993501E}" type="pres">
      <dgm:prSet presAssocID="{0BC83263-20CC-4588-9B6F-B50F93B258D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906C64C-9269-422A-A72A-C979ACCFDEB4}" type="pres">
      <dgm:prSet presAssocID="{4B02401B-1722-4414-B829-DD3985B204A9}" presName="hierRoot2" presStyleCnt="0"/>
      <dgm:spPr/>
    </dgm:pt>
    <dgm:pt modelId="{FDD23EB7-E5FB-4A47-8E77-A491746C9B54}" type="pres">
      <dgm:prSet presAssocID="{4B02401B-1722-4414-B829-DD3985B204A9}" presName="composite2" presStyleCnt="0"/>
      <dgm:spPr/>
    </dgm:pt>
    <dgm:pt modelId="{AAC9F183-C158-4603-85EF-9342ACE1C0B5}" type="pres">
      <dgm:prSet presAssocID="{4B02401B-1722-4414-B829-DD3985B204A9}" presName="background2" presStyleLbl="node2" presStyleIdx="1" presStyleCnt="2"/>
      <dgm:spPr/>
    </dgm:pt>
    <dgm:pt modelId="{3E3381B5-97A5-45C7-90F8-81461F212CA2}" type="pres">
      <dgm:prSet presAssocID="{4B02401B-1722-4414-B829-DD3985B204A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620BE-E85F-4741-BEEB-35A425652D0A}" type="pres">
      <dgm:prSet presAssocID="{4B02401B-1722-4414-B829-DD3985B204A9}" presName="hierChild3" presStyleCnt="0"/>
      <dgm:spPr/>
    </dgm:pt>
    <dgm:pt modelId="{56E52094-06AB-4520-B226-C858ABC097C8}" type="pres">
      <dgm:prSet presAssocID="{B01DEC53-3CB5-453C-B9B9-1DD02F6527B8}" presName="Name17" presStyleLbl="parChTrans1D3" presStyleIdx="0" presStyleCnt="2"/>
      <dgm:spPr/>
      <dgm:t>
        <a:bodyPr/>
        <a:lstStyle/>
        <a:p>
          <a:endParaRPr lang="en-US"/>
        </a:p>
      </dgm:t>
    </dgm:pt>
    <dgm:pt modelId="{BC4F3952-F7D4-4D74-BC0E-DDFB09321058}" type="pres">
      <dgm:prSet presAssocID="{DE68ECDF-00C6-42C5-A60D-48EDBB41785F}" presName="hierRoot3" presStyleCnt="0"/>
      <dgm:spPr/>
    </dgm:pt>
    <dgm:pt modelId="{F0C3A835-C7D4-457A-B3B0-2ED0EA75AEB7}" type="pres">
      <dgm:prSet presAssocID="{DE68ECDF-00C6-42C5-A60D-48EDBB41785F}" presName="composite3" presStyleCnt="0"/>
      <dgm:spPr/>
    </dgm:pt>
    <dgm:pt modelId="{432E7DEF-A4AA-435A-8E2F-047858E97081}" type="pres">
      <dgm:prSet presAssocID="{DE68ECDF-00C6-42C5-A60D-48EDBB41785F}" presName="background3" presStyleLbl="node3" presStyleIdx="0" presStyleCnt="2"/>
      <dgm:spPr/>
    </dgm:pt>
    <dgm:pt modelId="{66380026-0D64-4874-8326-2983591E0BEB}" type="pres">
      <dgm:prSet presAssocID="{DE68ECDF-00C6-42C5-A60D-48EDBB41785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EF137-00B9-4D83-8B74-4C01B502FC9C}" type="pres">
      <dgm:prSet presAssocID="{DE68ECDF-00C6-42C5-A60D-48EDBB41785F}" presName="hierChild4" presStyleCnt="0"/>
      <dgm:spPr/>
    </dgm:pt>
    <dgm:pt modelId="{25E5FCEC-0905-4038-B471-F8D0ECBEADE1}" type="pres">
      <dgm:prSet presAssocID="{2B2208FA-ABC6-4E35-81F4-0395B8E4D4C2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DF0B719-0830-4C46-AA23-A9F449B41198}" type="pres">
      <dgm:prSet presAssocID="{D6EDA198-D8AF-4722-A5C6-C6BFF324F6D6}" presName="hierRoot3" presStyleCnt="0"/>
      <dgm:spPr/>
    </dgm:pt>
    <dgm:pt modelId="{C529B4A7-DF96-4FF8-B556-661911C9B5DD}" type="pres">
      <dgm:prSet presAssocID="{D6EDA198-D8AF-4722-A5C6-C6BFF324F6D6}" presName="composite3" presStyleCnt="0"/>
      <dgm:spPr/>
    </dgm:pt>
    <dgm:pt modelId="{2E86E2AD-6A05-4048-9846-269A4C830F2F}" type="pres">
      <dgm:prSet presAssocID="{D6EDA198-D8AF-4722-A5C6-C6BFF324F6D6}" presName="background3" presStyleLbl="node3" presStyleIdx="1" presStyleCnt="2"/>
      <dgm:spPr/>
    </dgm:pt>
    <dgm:pt modelId="{385BD80D-0B08-437E-B6CA-73C016327088}" type="pres">
      <dgm:prSet presAssocID="{D6EDA198-D8AF-4722-A5C6-C6BFF324F6D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7828A-1DDA-42CF-B7F6-DCA1A5F06B62}" type="pres">
      <dgm:prSet presAssocID="{D6EDA198-D8AF-4722-A5C6-C6BFF324F6D6}" presName="hierChild4" presStyleCnt="0"/>
      <dgm:spPr/>
    </dgm:pt>
  </dgm:ptLst>
  <dgm:cxnLst>
    <dgm:cxn modelId="{977994D1-EC81-4F40-BD11-D27DE3A8D0DD}" type="presOf" srcId="{D6EDA198-D8AF-4722-A5C6-C6BFF324F6D6}" destId="{385BD80D-0B08-437E-B6CA-73C016327088}" srcOrd="0" destOrd="0" presId="urn:microsoft.com/office/officeart/2005/8/layout/hierarchy1"/>
    <dgm:cxn modelId="{619B8CFB-07F4-4742-AF02-E076D9761B36}" type="presOf" srcId="{0D700FEC-D7B4-404B-9838-7EEB929EEE52}" destId="{4FF84354-1502-4657-9B41-DFF6FDB387E1}" srcOrd="0" destOrd="0" presId="urn:microsoft.com/office/officeart/2005/8/layout/hierarchy1"/>
    <dgm:cxn modelId="{18A90942-202C-4FF3-9CC4-30A9E1A7F50D}" srcId="{4B02401B-1722-4414-B829-DD3985B204A9}" destId="{D6EDA198-D8AF-4722-A5C6-C6BFF324F6D6}" srcOrd="1" destOrd="0" parTransId="{2B2208FA-ABC6-4E35-81F4-0395B8E4D4C2}" sibTransId="{8BBF383D-E051-4CB5-A325-0C949558F68B}"/>
    <dgm:cxn modelId="{A431EC54-41B2-4763-A235-F6242175308F}" srcId="{BD7120F1-29A4-4A69-9821-88597584AEB6}" destId="{FFAB3063-0EC7-46EB-9744-653700C24A87}" srcOrd="0" destOrd="0" parTransId="{068423E3-BF55-4F13-BCF2-1EBEDB9D9E26}" sibTransId="{44919D34-D99B-4C8C-A66D-802426DCDC58}"/>
    <dgm:cxn modelId="{AFED6B1F-61BE-463C-BBF4-52ADF2760442}" type="presOf" srcId="{0BC83263-20CC-4588-9B6F-B50F93B258DB}" destId="{21F26707-BBE1-491F-8A98-8B988993501E}" srcOrd="0" destOrd="0" presId="urn:microsoft.com/office/officeart/2005/8/layout/hierarchy1"/>
    <dgm:cxn modelId="{DFF8B623-45E8-4FFC-8B29-5C84FE3BCA04}" type="presOf" srcId="{4B02401B-1722-4414-B829-DD3985B204A9}" destId="{3E3381B5-97A5-45C7-90F8-81461F212CA2}" srcOrd="0" destOrd="0" presId="urn:microsoft.com/office/officeart/2005/8/layout/hierarchy1"/>
    <dgm:cxn modelId="{D7AB7B48-3FF7-4132-8D07-7126562BC4BF}" srcId="{4B02401B-1722-4414-B829-DD3985B204A9}" destId="{DE68ECDF-00C6-42C5-A60D-48EDBB41785F}" srcOrd="0" destOrd="0" parTransId="{B01DEC53-3CB5-453C-B9B9-1DD02F6527B8}" sibTransId="{97F43A3E-C7AC-4E6F-98CD-44006CB7ADE4}"/>
    <dgm:cxn modelId="{B6E01334-80C2-4E2D-9FCA-9F80E334A76C}" type="presOf" srcId="{FFAB3063-0EC7-46EB-9744-653700C24A87}" destId="{02C52852-2ED4-4BB4-900D-C64E2A1FC5F2}" srcOrd="0" destOrd="0" presId="urn:microsoft.com/office/officeart/2005/8/layout/hierarchy1"/>
    <dgm:cxn modelId="{37C7D35C-0B63-412E-8D00-A10270B55618}" type="presOf" srcId="{BD7120F1-29A4-4A69-9821-88597584AEB6}" destId="{3978A104-BE69-44E0-B227-466F7E11157B}" srcOrd="0" destOrd="0" presId="urn:microsoft.com/office/officeart/2005/8/layout/hierarchy1"/>
    <dgm:cxn modelId="{DDC9905E-FA47-449E-8154-4AFC722B102A}" type="presOf" srcId="{007ED1A0-D4A9-4AE9-AE3E-4493EDAE94C7}" destId="{272F3771-0C5F-47DB-ADED-5673D84DEC8A}" srcOrd="0" destOrd="0" presId="urn:microsoft.com/office/officeart/2005/8/layout/hierarchy1"/>
    <dgm:cxn modelId="{0B5916F8-8E39-49A5-9EF8-3E4A7B2F7F14}" type="presOf" srcId="{DE68ECDF-00C6-42C5-A60D-48EDBB41785F}" destId="{66380026-0D64-4874-8326-2983591E0BEB}" srcOrd="0" destOrd="0" presId="urn:microsoft.com/office/officeart/2005/8/layout/hierarchy1"/>
    <dgm:cxn modelId="{59E81561-10C8-40A3-A987-E5655B8367B1}" srcId="{FFAB3063-0EC7-46EB-9744-653700C24A87}" destId="{007ED1A0-D4A9-4AE9-AE3E-4493EDAE94C7}" srcOrd="0" destOrd="0" parTransId="{0D700FEC-D7B4-404B-9838-7EEB929EEE52}" sibTransId="{2A96BCAC-0180-4E1B-936C-A1F82A93F8CD}"/>
    <dgm:cxn modelId="{32DBB046-4D63-4C9D-B2AB-1F6703369543}" srcId="{FFAB3063-0EC7-46EB-9744-653700C24A87}" destId="{4B02401B-1722-4414-B829-DD3985B204A9}" srcOrd="1" destOrd="0" parTransId="{0BC83263-20CC-4588-9B6F-B50F93B258DB}" sibTransId="{7923ACB8-AC22-47B2-B623-5054B17DD99E}"/>
    <dgm:cxn modelId="{4F9E3E01-766E-4BF5-A903-0202C473B852}" type="presOf" srcId="{2B2208FA-ABC6-4E35-81F4-0395B8E4D4C2}" destId="{25E5FCEC-0905-4038-B471-F8D0ECBEADE1}" srcOrd="0" destOrd="0" presId="urn:microsoft.com/office/officeart/2005/8/layout/hierarchy1"/>
    <dgm:cxn modelId="{628FF67E-577B-4D81-AD20-F0858B3429CE}" type="presOf" srcId="{B01DEC53-3CB5-453C-B9B9-1DD02F6527B8}" destId="{56E52094-06AB-4520-B226-C858ABC097C8}" srcOrd="0" destOrd="0" presId="urn:microsoft.com/office/officeart/2005/8/layout/hierarchy1"/>
    <dgm:cxn modelId="{5A65D4B8-DDE9-489E-9B31-90992923C200}" type="presParOf" srcId="{3978A104-BE69-44E0-B227-466F7E11157B}" destId="{8B7EB954-4106-4838-B70D-ACD2DEB59C60}" srcOrd="0" destOrd="0" presId="urn:microsoft.com/office/officeart/2005/8/layout/hierarchy1"/>
    <dgm:cxn modelId="{C0C69168-A02B-4A78-8053-051BD76A3649}" type="presParOf" srcId="{8B7EB954-4106-4838-B70D-ACD2DEB59C60}" destId="{F6E0ADE7-7DE5-47F6-B577-25D1D1633520}" srcOrd="0" destOrd="0" presId="urn:microsoft.com/office/officeart/2005/8/layout/hierarchy1"/>
    <dgm:cxn modelId="{35D4154D-7D26-43CE-B2C7-EB39E3434A00}" type="presParOf" srcId="{F6E0ADE7-7DE5-47F6-B577-25D1D1633520}" destId="{63C30163-1C6E-43A1-9A9B-9C71B86333AE}" srcOrd="0" destOrd="0" presId="urn:microsoft.com/office/officeart/2005/8/layout/hierarchy1"/>
    <dgm:cxn modelId="{2BC77B5C-F532-4C79-B046-7A73EBED0AB1}" type="presParOf" srcId="{F6E0ADE7-7DE5-47F6-B577-25D1D1633520}" destId="{02C52852-2ED4-4BB4-900D-C64E2A1FC5F2}" srcOrd="1" destOrd="0" presId="urn:microsoft.com/office/officeart/2005/8/layout/hierarchy1"/>
    <dgm:cxn modelId="{A4928CA7-5D7A-4AF7-9408-CD435B2363EE}" type="presParOf" srcId="{8B7EB954-4106-4838-B70D-ACD2DEB59C60}" destId="{0F69B2C6-F941-4A19-87B3-0844E1A27197}" srcOrd="1" destOrd="0" presId="urn:microsoft.com/office/officeart/2005/8/layout/hierarchy1"/>
    <dgm:cxn modelId="{44C4B17E-6516-4F97-8151-BD34D7DA9CBE}" type="presParOf" srcId="{0F69B2C6-F941-4A19-87B3-0844E1A27197}" destId="{4FF84354-1502-4657-9B41-DFF6FDB387E1}" srcOrd="0" destOrd="0" presId="urn:microsoft.com/office/officeart/2005/8/layout/hierarchy1"/>
    <dgm:cxn modelId="{5A8694E7-81E3-4962-983C-B75D379A4B1F}" type="presParOf" srcId="{0F69B2C6-F941-4A19-87B3-0844E1A27197}" destId="{1366B1E6-0B10-4F88-B09E-948A67092B25}" srcOrd="1" destOrd="0" presId="urn:microsoft.com/office/officeart/2005/8/layout/hierarchy1"/>
    <dgm:cxn modelId="{1E5E32E5-2B73-46EF-ADF3-4601BA909BE1}" type="presParOf" srcId="{1366B1E6-0B10-4F88-B09E-948A67092B25}" destId="{C73E380E-81B5-4974-BE5E-9375C0C43559}" srcOrd="0" destOrd="0" presId="urn:microsoft.com/office/officeart/2005/8/layout/hierarchy1"/>
    <dgm:cxn modelId="{5F74946B-9BA6-4D26-BB61-55FA397F5FAA}" type="presParOf" srcId="{C73E380E-81B5-4974-BE5E-9375C0C43559}" destId="{062445CF-16B7-4707-9152-B16703F1EA59}" srcOrd="0" destOrd="0" presId="urn:microsoft.com/office/officeart/2005/8/layout/hierarchy1"/>
    <dgm:cxn modelId="{2F06C193-5E0D-44DE-8ABE-A11D5E4AC0CF}" type="presParOf" srcId="{C73E380E-81B5-4974-BE5E-9375C0C43559}" destId="{272F3771-0C5F-47DB-ADED-5673D84DEC8A}" srcOrd="1" destOrd="0" presId="urn:microsoft.com/office/officeart/2005/8/layout/hierarchy1"/>
    <dgm:cxn modelId="{C6A3035A-AE90-4830-901C-D61F5ADF8787}" type="presParOf" srcId="{1366B1E6-0B10-4F88-B09E-948A67092B25}" destId="{84FCAFC5-779E-4728-B6D9-2E7C501CDC5F}" srcOrd="1" destOrd="0" presId="urn:microsoft.com/office/officeart/2005/8/layout/hierarchy1"/>
    <dgm:cxn modelId="{016D5C0E-CEAB-4B80-AD5B-42B6983A7549}" type="presParOf" srcId="{0F69B2C6-F941-4A19-87B3-0844E1A27197}" destId="{21F26707-BBE1-491F-8A98-8B988993501E}" srcOrd="2" destOrd="0" presId="urn:microsoft.com/office/officeart/2005/8/layout/hierarchy1"/>
    <dgm:cxn modelId="{8E90C9CF-2906-4329-B1F8-A8EF4FF3C24B}" type="presParOf" srcId="{0F69B2C6-F941-4A19-87B3-0844E1A27197}" destId="{C906C64C-9269-422A-A72A-C979ACCFDEB4}" srcOrd="3" destOrd="0" presId="urn:microsoft.com/office/officeart/2005/8/layout/hierarchy1"/>
    <dgm:cxn modelId="{B2B6357A-8331-45A4-A6EF-DD4E5A206BBB}" type="presParOf" srcId="{C906C64C-9269-422A-A72A-C979ACCFDEB4}" destId="{FDD23EB7-E5FB-4A47-8E77-A491746C9B54}" srcOrd="0" destOrd="0" presId="urn:microsoft.com/office/officeart/2005/8/layout/hierarchy1"/>
    <dgm:cxn modelId="{31A8B0A7-E447-466B-A304-F0D90742C9D9}" type="presParOf" srcId="{FDD23EB7-E5FB-4A47-8E77-A491746C9B54}" destId="{AAC9F183-C158-4603-85EF-9342ACE1C0B5}" srcOrd="0" destOrd="0" presId="urn:microsoft.com/office/officeart/2005/8/layout/hierarchy1"/>
    <dgm:cxn modelId="{397F0B83-3F23-4ACD-9B8C-A2B345B1F2B8}" type="presParOf" srcId="{FDD23EB7-E5FB-4A47-8E77-A491746C9B54}" destId="{3E3381B5-97A5-45C7-90F8-81461F212CA2}" srcOrd="1" destOrd="0" presId="urn:microsoft.com/office/officeart/2005/8/layout/hierarchy1"/>
    <dgm:cxn modelId="{5A38BF9E-2B7B-4B7B-B4E8-D605CBFB17EE}" type="presParOf" srcId="{C906C64C-9269-422A-A72A-C979ACCFDEB4}" destId="{77F620BE-E85F-4741-BEEB-35A425652D0A}" srcOrd="1" destOrd="0" presId="urn:microsoft.com/office/officeart/2005/8/layout/hierarchy1"/>
    <dgm:cxn modelId="{5C50FD2B-339F-4E1B-934D-8D3058FF6AB6}" type="presParOf" srcId="{77F620BE-E85F-4741-BEEB-35A425652D0A}" destId="{56E52094-06AB-4520-B226-C858ABC097C8}" srcOrd="0" destOrd="0" presId="urn:microsoft.com/office/officeart/2005/8/layout/hierarchy1"/>
    <dgm:cxn modelId="{2334EEC8-DEAE-4E6D-86B7-13E8DE57C8A9}" type="presParOf" srcId="{77F620BE-E85F-4741-BEEB-35A425652D0A}" destId="{BC4F3952-F7D4-4D74-BC0E-DDFB09321058}" srcOrd="1" destOrd="0" presId="urn:microsoft.com/office/officeart/2005/8/layout/hierarchy1"/>
    <dgm:cxn modelId="{A18BA50D-B0BE-4E3D-9008-138B2289F109}" type="presParOf" srcId="{BC4F3952-F7D4-4D74-BC0E-DDFB09321058}" destId="{F0C3A835-C7D4-457A-B3B0-2ED0EA75AEB7}" srcOrd="0" destOrd="0" presId="urn:microsoft.com/office/officeart/2005/8/layout/hierarchy1"/>
    <dgm:cxn modelId="{6EB24096-531D-4244-8BFD-094AA2C929D3}" type="presParOf" srcId="{F0C3A835-C7D4-457A-B3B0-2ED0EA75AEB7}" destId="{432E7DEF-A4AA-435A-8E2F-047858E97081}" srcOrd="0" destOrd="0" presId="urn:microsoft.com/office/officeart/2005/8/layout/hierarchy1"/>
    <dgm:cxn modelId="{53A043FB-BF35-475F-A0C8-D7C011B33685}" type="presParOf" srcId="{F0C3A835-C7D4-457A-B3B0-2ED0EA75AEB7}" destId="{66380026-0D64-4874-8326-2983591E0BEB}" srcOrd="1" destOrd="0" presId="urn:microsoft.com/office/officeart/2005/8/layout/hierarchy1"/>
    <dgm:cxn modelId="{CD15ECC9-A59A-4C30-B8D8-548DE4772AFE}" type="presParOf" srcId="{BC4F3952-F7D4-4D74-BC0E-DDFB09321058}" destId="{F6EEF137-00B9-4D83-8B74-4C01B502FC9C}" srcOrd="1" destOrd="0" presId="urn:microsoft.com/office/officeart/2005/8/layout/hierarchy1"/>
    <dgm:cxn modelId="{44EB6469-0ED4-445D-98A5-F6F96906F3FE}" type="presParOf" srcId="{77F620BE-E85F-4741-BEEB-35A425652D0A}" destId="{25E5FCEC-0905-4038-B471-F8D0ECBEADE1}" srcOrd="2" destOrd="0" presId="urn:microsoft.com/office/officeart/2005/8/layout/hierarchy1"/>
    <dgm:cxn modelId="{9A200A09-95D6-46C3-927D-BC86FFE740C4}" type="presParOf" srcId="{77F620BE-E85F-4741-BEEB-35A425652D0A}" destId="{3DF0B719-0830-4C46-AA23-A9F449B41198}" srcOrd="3" destOrd="0" presId="urn:microsoft.com/office/officeart/2005/8/layout/hierarchy1"/>
    <dgm:cxn modelId="{57348385-2599-47EA-A640-D5BDF53FEF41}" type="presParOf" srcId="{3DF0B719-0830-4C46-AA23-A9F449B41198}" destId="{C529B4A7-DF96-4FF8-B556-661911C9B5DD}" srcOrd="0" destOrd="0" presId="urn:microsoft.com/office/officeart/2005/8/layout/hierarchy1"/>
    <dgm:cxn modelId="{823E8EAF-A7E7-46C3-8F34-B0E9F73E73A9}" type="presParOf" srcId="{C529B4A7-DF96-4FF8-B556-661911C9B5DD}" destId="{2E86E2AD-6A05-4048-9846-269A4C830F2F}" srcOrd="0" destOrd="0" presId="urn:microsoft.com/office/officeart/2005/8/layout/hierarchy1"/>
    <dgm:cxn modelId="{530FF199-478A-4A0B-BA3D-BE56621B95BE}" type="presParOf" srcId="{C529B4A7-DF96-4FF8-B556-661911C9B5DD}" destId="{385BD80D-0B08-437E-B6CA-73C016327088}" srcOrd="1" destOrd="0" presId="urn:microsoft.com/office/officeart/2005/8/layout/hierarchy1"/>
    <dgm:cxn modelId="{FCC69DF8-976A-4421-98BB-9F32099F17B9}" type="presParOf" srcId="{3DF0B719-0830-4C46-AA23-A9F449B41198}" destId="{5BC7828A-1DDA-42CF-B7F6-DCA1A5F06B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864D9-FBB9-4239-92AC-0F0B85414B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983EE-2798-4F8E-AE3A-46AC5949FA57}">
      <dgm:prSet phldrT="[Text]"/>
      <dgm:spPr/>
      <dgm:t>
        <a:bodyPr/>
        <a:lstStyle/>
        <a:p>
          <a:r>
            <a:rPr lang="en-US" dirty="0" smtClean="0"/>
            <a:t>Acute gouty arthritis</a:t>
          </a:r>
          <a:endParaRPr lang="en-US" dirty="0"/>
        </a:p>
      </dgm:t>
    </dgm:pt>
    <dgm:pt modelId="{15FDB64D-AC37-46ED-A089-57850A380E98}" type="parTrans" cxnId="{A7359155-4DC4-4887-BE32-E85C5BF51487}">
      <dgm:prSet/>
      <dgm:spPr/>
      <dgm:t>
        <a:bodyPr/>
        <a:lstStyle/>
        <a:p>
          <a:endParaRPr lang="en-US"/>
        </a:p>
      </dgm:t>
    </dgm:pt>
    <dgm:pt modelId="{8866CA13-34C9-4B1C-8A5F-3AE924ACA598}" type="sibTrans" cxnId="{A7359155-4DC4-4887-BE32-E85C5BF51487}">
      <dgm:prSet/>
      <dgm:spPr/>
      <dgm:t>
        <a:bodyPr/>
        <a:lstStyle/>
        <a:p>
          <a:endParaRPr lang="en-US"/>
        </a:p>
      </dgm:t>
    </dgm:pt>
    <dgm:pt modelId="{F10C5892-DDE4-4628-A608-A2ACD0B200AE}">
      <dgm:prSet phldrT="[Text]"/>
      <dgm:spPr/>
      <dgm:t>
        <a:bodyPr/>
        <a:lstStyle/>
        <a:p>
          <a:r>
            <a:rPr lang="en-US" dirty="0" smtClean="0"/>
            <a:t>NSAIDs</a:t>
          </a:r>
          <a:endParaRPr lang="en-US" dirty="0"/>
        </a:p>
      </dgm:t>
    </dgm:pt>
    <dgm:pt modelId="{47D9BAD8-F17D-44B8-B04B-B894DD7C87EF}" type="parTrans" cxnId="{575B1238-1436-4BAF-9700-16869FBEA5CB}">
      <dgm:prSet/>
      <dgm:spPr/>
      <dgm:t>
        <a:bodyPr/>
        <a:lstStyle/>
        <a:p>
          <a:endParaRPr lang="en-US"/>
        </a:p>
      </dgm:t>
    </dgm:pt>
    <dgm:pt modelId="{75B4F787-3984-455A-8859-12B01A447586}" type="sibTrans" cxnId="{575B1238-1436-4BAF-9700-16869FBEA5CB}">
      <dgm:prSet/>
      <dgm:spPr/>
      <dgm:t>
        <a:bodyPr/>
        <a:lstStyle/>
        <a:p>
          <a:endParaRPr lang="en-US"/>
        </a:p>
      </dgm:t>
    </dgm:pt>
    <dgm:pt modelId="{51FDB56A-535F-4B20-AEFD-73182631C3C0}">
      <dgm:prSet phldrT="[Text]"/>
      <dgm:spPr/>
      <dgm:t>
        <a:bodyPr/>
        <a:lstStyle/>
        <a:p>
          <a:r>
            <a:rPr lang="en-US" dirty="0" err="1" smtClean="0"/>
            <a:t>colchicine</a:t>
          </a:r>
          <a:endParaRPr lang="en-US" dirty="0"/>
        </a:p>
      </dgm:t>
    </dgm:pt>
    <dgm:pt modelId="{ABC18ED6-105A-4E5F-AF2B-6FE9714E4454}" type="parTrans" cxnId="{294585B8-F8A4-44C6-9E6B-436A189953ED}">
      <dgm:prSet/>
      <dgm:spPr/>
      <dgm:t>
        <a:bodyPr/>
        <a:lstStyle/>
        <a:p>
          <a:endParaRPr lang="en-US"/>
        </a:p>
      </dgm:t>
    </dgm:pt>
    <dgm:pt modelId="{3622DEFA-6334-46BB-96D3-C7FABF86B3DB}" type="sibTrans" cxnId="{294585B8-F8A4-44C6-9E6B-436A189953ED}">
      <dgm:prSet/>
      <dgm:spPr/>
      <dgm:t>
        <a:bodyPr/>
        <a:lstStyle/>
        <a:p>
          <a:endParaRPr lang="en-US"/>
        </a:p>
      </dgm:t>
    </dgm:pt>
    <dgm:pt modelId="{94CC4A06-D8AD-434A-9F07-892097F01336}">
      <dgm:prSet phldrT="[Text]"/>
      <dgm:spPr/>
      <dgm:t>
        <a:bodyPr/>
        <a:lstStyle/>
        <a:p>
          <a:r>
            <a:rPr lang="en-US" dirty="0" smtClean="0"/>
            <a:t>corticosteroid</a:t>
          </a:r>
          <a:endParaRPr lang="en-US" dirty="0"/>
        </a:p>
      </dgm:t>
    </dgm:pt>
    <dgm:pt modelId="{53A8B65D-36DD-46A2-8E33-DE11711C355C}" type="parTrans" cxnId="{22DBDC86-FA41-4B06-ADCE-27E004B96952}">
      <dgm:prSet/>
      <dgm:spPr/>
      <dgm:t>
        <a:bodyPr/>
        <a:lstStyle/>
        <a:p>
          <a:endParaRPr lang="en-US"/>
        </a:p>
      </dgm:t>
    </dgm:pt>
    <dgm:pt modelId="{6D139186-53F8-4A8D-939A-76294CF81083}" type="sibTrans" cxnId="{22DBDC86-FA41-4B06-ADCE-27E004B96952}">
      <dgm:prSet/>
      <dgm:spPr/>
      <dgm:t>
        <a:bodyPr/>
        <a:lstStyle/>
        <a:p>
          <a:endParaRPr lang="en-US"/>
        </a:p>
      </dgm:t>
    </dgm:pt>
    <dgm:pt modelId="{7D53C13A-8E33-4CC1-94DE-F9BCE2CDE947}" type="pres">
      <dgm:prSet presAssocID="{6A3864D9-FBB9-4239-92AC-0F0B85414B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D0C4CE-F36D-403B-A688-078D369852F1}" type="pres">
      <dgm:prSet presAssocID="{0E6983EE-2798-4F8E-AE3A-46AC5949FA57}" presName="hierRoot1" presStyleCnt="0"/>
      <dgm:spPr/>
    </dgm:pt>
    <dgm:pt modelId="{7C78C6F2-1068-4C98-A586-BD9FEF70511B}" type="pres">
      <dgm:prSet presAssocID="{0E6983EE-2798-4F8E-AE3A-46AC5949FA57}" presName="composite" presStyleCnt="0"/>
      <dgm:spPr/>
    </dgm:pt>
    <dgm:pt modelId="{886291B6-4415-4386-8535-A6AD0198ADBF}" type="pres">
      <dgm:prSet presAssocID="{0E6983EE-2798-4F8E-AE3A-46AC5949FA57}" presName="background" presStyleLbl="node0" presStyleIdx="0" presStyleCnt="1"/>
      <dgm:spPr/>
    </dgm:pt>
    <dgm:pt modelId="{8B17A12D-83FC-48D4-8DFB-98A480B44125}" type="pres">
      <dgm:prSet presAssocID="{0E6983EE-2798-4F8E-AE3A-46AC5949FA5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A2C77-39F4-430E-B007-9548BFC772E0}" type="pres">
      <dgm:prSet presAssocID="{0E6983EE-2798-4F8E-AE3A-46AC5949FA57}" presName="hierChild2" presStyleCnt="0"/>
      <dgm:spPr/>
    </dgm:pt>
    <dgm:pt modelId="{330EDC4C-D608-4CD9-A369-A552D2E2C6BA}" type="pres">
      <dgm:prSet presAssocID="{47D9BAD8-F17D-44B8-B04B-B894DD7C87EF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93A253F-934D-424C-BE7F-0B6103C87939}" type="pres">
      <dgm:prSet presAssocID="{F10C5892-DDE4-4628-A608-A2ACD0B200AE}" presName="hierRoot2" presStyleCnt="0"/>
      <dgm:spPr/>
    </dgm:pt>
    <dgm:pt modelId="{6164AFDB-E3AF-4FE8-89C0-435E077D4945}" type="pres">
      <dgm:prSet presAssocID="{F10C5892-DDE4-4628-A608-A2ACD0B200AE}" presName="composite2" presStyleCnt="0"/>
      <dgm:spPr/>
    </dgm:pt>
    <dgm:pt modelId="{B531A055-3792-462A-B497-D8AFA9AB4194}" type="pres">
      <dgm:prSet presAssocID="{F10C5892-DDE4-4628-A608-A2ACD0B200AE}" presName="background2" presStyleLbl="node2" presStyleIdx="0" presStyleCnt="3"/>
      <dgm:spPr/>
    </dgm:pt>
    <dgm:pt modelId="{B14BCBA0-FFBC-46E0-8E94-8301C7D34301}" type="pres">
      <dgm:prSet presAssocID="{F10C5892-DDE4-4628-A608-A2ACD0B200A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E76CD6-DB36-442B-A449-A139922D561D}" type="pres">
      <dgm:prSet presAssocID="{F10C5892-DDE4-4628-A608-A2ACD0B200AE}" presName="hierChild3" presStyleCnt="0"/>
      <dgm:spPr/>
    </dgm:pt>
    <dgm:pt modelId="{603EBACE-AA43-4338-934F-B5F3496D355B}" type="pres">
      <dgm:prSet presAssocID="{ABC18ED6-105A-4E5F-AF2B-6FE9714E445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FFDB5B1-CC6E-4531-BC51-24AC57733BCB}" type="pres">
      <dgm:prSet presAssocID="{51FDB56A-535F-4B20-AEFD-73182631C3C0}" presName="hierRoot2" presStyleCnt="0"/>
      <dgm:spPr/>
    </dgm:pt>
    <dgm:pt modelId="{6A6E9F02-42AC-41B9-B9C5-0FC8BD110C58}" type="pres">
      <dgm:prSet presAssocID="{51FDB56A-535F-4B20-AEFD-73182631C3C0}" presName="composite2" presStyleCnt="0"/>
      <dgm:spPr/>
    </dgm:pt>
    <dgm:pt modelId="{96BD8301-98D2-47BD-9B6B-CBE836A4E6CE}" type="pres">
      <dgm:prSet presAssocID="{51FDB56A-535F-4B20-AEFD-73182631C3C0}" presName="background2" presStyleLbl="node2" presStyleIdx="1" presStyleCnt="3"/>
      <dgm:spPr/>
    </dgm:pt>
    <dgm:pt modelId="{B7A50C98-C977-44F0-8B0E-8CA8E962059B}" type="pres">
      <dgm:prSet presAssocID="{51FDB56A-535F-4B20-AEFD-73182631C3C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B545A1-0342-4199-A2E9-F5F1F7E3338E}" type="pres">
      <dgm:prSet presAssocID="{51FDB56A-535F-4B20-AEFD-73182631C3C0}" presName="hierChild3" presStyleCnt="0"/>
      <dgm:spPr/>
    </dgm:pt>
    <dgm:pt modelId="{B460DED5-146E-46D5-889D-4BBDBC2478EA}" type="pres">
      <dgm:prSet presAssocID="{53A8B65D-36DD-46A2-8E33-DE11711C355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F88B579C-38EE-4CC7-9140-86F92E0B8CF7}" type="pres">
      <dgm:prSet presAssocID="{94CC4A06-D8AD-434A-9F07-892097F01336}" presName="hierRoot2" presStyleCnt="0"/>
      <dgm:spPr/>
    </dgm:pt>
    <dgm:pt modelId="{9B76DFED-C55E-4C54-9701-CB95C292AE7C}" type="pres">
      <dgm:prSet presAssocID="{94CC4A06-D8AD-434A-9F07-892097F01336}" presName="composite2" presStyleCnt="0"/>
      <dgm:spPr/>
    </dgm:pt>
    <dgm:pt modelId="{1DC3AF6E-DD4E-45B7-97EE-79B82FC01E61}" type="pres">
      <dgm:prSet presAssocID="{94CC4A06-D8AD-434A-9F07-892097F01336}" presName="background2" presStyleLbl="node2" presStyleIdx="2" presStyleCnt="3"/>
      <dgm:spPr/>
    </dgm:pt>
    <dgm:pt modelId="{23FA42FE-0568-4A7E-85AB-84039ED456F0}" type="pres">
      <dgm:prSet presAssocID="{94CC4A06-D8AD-434A-9F07-892097F0133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099ED-6EAA-4CF7-8D2A-C49BBB063A3F}" type="pres">
      <dgm:prSet presAssocID="{94CC4A06-D8AD-434A-9F07-892097F01336}" presName="hierChild3" presStyleCnt="0"/>
      <dgm:spPr/>
    </dgm:pt>
  </dgm:ptLst>
  <dgm:cxnLst>
    <dgm:cxn modelId="{AC794D0E-A01F-48C5-8EF6-95DAD20B8DF9}" type="presOf" srcId="{F10C5892-DDE4-4628-A608-A2ACD0B200AE}" destId="{B14BCBA0-FFBC-46E0-8E94-8301C7D34301}" srcOrd="0" destOrd="0" presId="urn:microsoft.com/office/officeart/2005/8/layout/hierarchy1"/>
    <dgm:cxn modelId="{2AB90C5E-73F4-469A-A352-42E718DFDB0E}" type="presOf" srcId="{53A8B65D-36DD-46A2-8E33-DE11711C355C}" destId="{B460DED5-146E-46D5-889D-4BBDBC2478EA}" srcOrd="0" destOrd="0" presId="urn:microsoft.com/office/officeart/2005/8/layout/hierarchy1"/>
    <dgm:cxn modelId="{A7359155-4DC4-4887-BE32-E85C5BF51487}" srcId="{6A3864D9-FBB9-4239-92AC-0F0B85414B11}" destId="{0E6983EE-2798-4F8E-AE3A-46AC5949FA57}" srcOrd="0" destOrd="0" parTransId="{15FDB64D-AC37-46ED-A089-57850A380E98}" sibTransId="{8866CA13-34C9-4B1C-8A5F-3AE924ACA598}"/>
    <dgm:cxn modelId="{302E01AF-FBCE-4050-83E9-1F3D70E9EEB7}" type="presOf" srcId="{47D9BAD8-F17D-44B8-B04B-B894DD7C87EF}" destId="{330EDC4C-D608-4CD9-A369-A552D2E2C6BA}" srcOrd="0" destOrd="0" presId="urn:microsoft.com/office/officeart/2005/8/layout/hierarchy1"/>
    <dgm:cxn modelId="{71591ECA-E6DB-42E7-8C57-5F15403B4218}" type="presOf" srcId="{ABC18ED6-105A-4E5F-AF2B-6FE9714E4454}" destId="{603EBACE-AA43-4338-934F-B5F3496D355B}" srcOrd="0" destOrd="0" presId="urn:microsoft.com/office/officeart/2005/8/layout/hierarchy1"/>
    <dgm:cxn modelId="{D0545A78-E100-46E5-9F69-3AD938DC24E4}" type="presOf" srcId="{94CC4A06-D8AD-434A-9F07-892097F01336}" destId="{23FA42FE-0568-4A7E-85AB-84039ED456F0}" srcOrd="0" destOrd="0" presId="urn:microsoft.com/office/officeart/2005/8/layout/hierarchy1"/>
    <dgm:cxn modelId="{575B1238-1436-4BAF-9700-16869FBEA5CB}" srcId="{0E6983EE-2798-4F8E-AE3A-46AC5949FA57}" destId="{F10C5892-DDE4-4628-A608-A2ACD0B200AE}" srcOrd="0" destOrd="0" parTransId="{47D9BAD8-F17D-44B8-B04B-B894DD7C87EF}" sibTransId="{75B4F787-3984-455A-8859-12B01A447586}"/>
    <dgm:cxn modelId="{7DF76016-7C15-42EB-9355-8328B0A0615F}" type="presOf" srcId="{0E6983EE-2798-4F8E-AE3A-46AC5949FA57}" destId="{8B17A12D-83FC-48D4-8DFB-98A480B44125}" srcOrd="0" destOrd="0" presId="urn:microsoft.com/office/officeart/2005/8/layout/hierarchy1"/>
    <dgm:cxn modelId="{66352A7B-654B-4BCA-9498-92F2641BE847}" type="presOf" srcId="{6A3864D9-FBB9-4239-92AC-0F0B85414B11}" destId="{7D53C13A-8E33-4CC1-94DE-F9BCE2CDE947}" srcOrd="0" destOrd="0" presId="urn:microsoft.com/office/officeart/2005/8/layout/hierarchy1"/>
    <dgm:cxn modelId="{294585B8-F8A4-44C6-9E6B-436A189953ED}" srcId="{0E6983EE-2798-4F8E-AE3A-46AC5949FA57}" destId="{51FDB56A-535F-4B20-AEFD-73182631C3C0}" srcOrd="1" destOrd="0" parTransId="{ABC18ED6-105A-4E5F-AF2B-6FE9714E4454}" sibTransId="{3622DEFA-6334-46BB-96D3-C7FABF86B3DB}"/>
    <dgm:cxn modelId="{22DBDC86-FA41-4B06-ADCE-27E004B96952}" srcId="{0E6983EE-2798-4F8E-AE3A-46AC5949FA57}" destId="{94CC4A06-D8AD-434A-9F07-892097F01336}" srcOrd="2" destOrd="0" parTransId="{53A8B65D-36DD-46A2-8E33-DE11711C355C}" sibTransId="{6D139186-53F8-4A8D-939A-76294CF81083}"/>
    <dgm:cxn modelId="{F6F5ED55-F266-4C6E-89CE-BD29B968ED87}" type="presOf" srcId="{51FDB56A-535F-4B20-AEFD-73182631C3C0}" destId="{B7A50C98-C977-44F0-8B0E-8CA8E962059B}" srcOrd="0" destOrd="0" presId="urn:microsoft.com/office/officeart/2005/8/layout/hierarchy1"/>
    <dgm:cxn modelId="{781F5DAF-4D31-4BBD-8BEC-1C4307DD6439}" type="presParOf" srcId="{7D53C13A-8E33-4CC1-94DE-F9BCE2CDE947}" destId="{C3D0C4CE-F36D-403B-A688-078D369852F1}" srcOrd="0" destOrd="0" presId="urn:microsoft.com/office/officeart/2005/8/layout/hierarchy1"/>
    <dgm:cxn modelId="{6D70BBEE-04DE-405F-A992-0E16B796235F}" type="presParOf" srcId="{C3D0C4CE-F36D-403B-A688-078D369852F1}" destId="{7C78C6F2-1068-4C98-A586-BD9FEF70511B}" srcOrd="0" destOrd="0" presId="urn:microsoft.com/office/officeart/2005/8/layout/hierarchy1"/>
    <dgm:cxn modelId="{F06128C5-4668-48C6-842D-9BD0784610BE}" type="presParOf" srcId="{7C78C6F2-1068-4C98-A586-BD9FEF70511B}" destId="{886291B6-4415-4386-8535-A6AD0198ADBF}" srcOrd="0" destOrd="0" presId="urn:microsoft.com/office/officeart/2005/8/layout/hierarchy1"/>
    <dgm:cxn modelId="{08AF7B45-E4E5-4FA1-97D0-AD2AC266FF85}" type="presParOf" srcId="{7C78C6F2-1068-4C98-A586-BD9FEF70511B}" destId="{8B17A12D-83FC-48D4-8DFB-98A480B44125}" srcOrd="1" destOrd="0" presId="urn:microsoft.com/office/officeart/2005/8/layout/hierarchy1"/>
    <dgm:cxn modelId="{3138C6B2-2F5C-4296-8AC6-31889EC15744}" type="presParOf" srcId="{C3D0C4CE-F36D-403B-A688-078D369852F1}" destId="{CE7A2C77-39F4-430E-B007-9548BFC772E0}" srcOrd="1" destOrd="0" presId="urn:microsoft.com/office/officeart/2005/8/layout/hierarchy1"/>
    <dgm:cxn modelId="{DBF2B1A7-C4F9-4A02-B198-52BE7ABBA209}" type="presParOf" srcId="{CE7A2C77-39F4-430E-B007-9548BFC772E0}" destId="{330EDC4C-D608-4CD9-A369-A552D2E2C6BA}" srcOrd="0" destOrd="0" presId="urn:microsoft.com/office/officeart/2005/8/layout/hierarchy1"/>
    <dgm:cxn modelId="{95FD741B-2FD6-4651-9B07-377DD18F6019}" type="presParOf" srcId="{CE7A2C77-39F4-430E-B007-9548BFC772E0}" destId="{D93A253F-934D-424C-BE7F-0B6103C87939}" srcOrd="1" destOrd="0" presId="urn:microsoft.com/office/officeart/2005/8/layout/hierarchy1"/>
    <dgm:cxn modelId="{A948B299-6CBF-4529-A51A-941514B4F1A8}" type="presParOf" srcId="{D93A253F-934D-424C-BE7F-0B6103C87939}" destId="{6164AFDB-E3AF-4FE8-89C0-435E077D4945}" srcOrd="0" destOrd="0" presId="urn:microsoft.com/office/officeart/2005/8/layout/hierarchy1"/>
    <dgm:cxn modelId="{55EBAD3B-32A0-4760-BA15-F9C56FE43233}" type="presParOf" srcId="{6164AFDB-E3AF-4FE8-89C0-435E077D4945}" destId="{B531A055-3792-462A-B497-D8AFA9AB4194}" srcOrd="0" destOrd="0" presId="urn:microsoft.com/office/officeart/2005/8/layout/hierarchy1"/>
    <dgm:cxn modelId="{63D413E6-833A-4EED-8A07-0D9E80F38819}" type="presParOf" srcId="{6164AFDB-E3AF-4FE8-89C0-435E077D4945}" destId="{B14BCBA0-FFBC-46E0-8E94-8301C7D34301}" srcOrd="1" destOrd="0" presId="urn:microsoft.com/office/officeart/2005/8/layout/hierarchy1"/>
    <dgm:cxn modelId="{3716DCEC-163F-4E37-B259-425F295D0516}" type="presParOf" srcId="{D93A253F-934D-424C-BE7F-0B6103C87939}" destId="{E3E76CD6-DB36-442B-A449-A139922D561D}" srcOrd="1" destOrd="0" presId="urn:microsoft.com/office/officeart/2005/8/layout/hierarchy1"/>
    <dgm:cxn modelId="{E58A9606-B78C-4324-88E7-77403B0CC215}" type="presParOf" srcId="{CE7A2C77-39F4-430E-B007-9548BFC772E0}" destId="{603EBACE-AA43-4338-934F-B5F3496D355B}" srcOrd="2" destOrd="0" presId="urn:microsoft.com/office/officeart/2005/8/layout/hierarchy1"/>
    <dgm:cxn modelId="{3E137739-F6ED-486D-A98B-95F247A80AD6}" type="presParOf" srcId="{CE7A2C77-39F4-430E-B007-9548BFC772E0}" destId="{1FFDB5B1-CC6E-4531-BC51-24AC57733BCB}" srcOrd="3" destOrd="0" presId="urn:microsoft.com/office/officeart/2005/8/layout/hierarchy1"/>
    <dgm:cxn modelId="{11B893DE-5280-48D3-BA73-569FEC3A8788}" type="presParOf" srcId="{1FFDB5B1-CC6E-4531-BC51-24AC57733BCB}" destId="{6A6E9F02-42AC-41B9-B9C5-0FC8BD110C58}" srcOrd="0" destOrd="0" presId="urn:microsoft.com/office/officeart/2005/8/layout/hierarchy1"/>
    <dgm:cxn modelId="{44EB1F87-681B-462D-A3BC-A30A078F2E5F}" type="presParOf" srcId="{6A6E9F02-42AC-41B9-B9C5-0FC8BD110C58}" destId="{96BD8301-98D2-47BD-9B6B-CBE836A4E6CE}" srcOrd="0" destOrd="0" presId="urn:microsoft.com/office/officeart/2005/8/layout/hierarchy1"/>
    <dgm:cxn modelId="{D5D63E1B-E94B-4200-8873-059BE3773975}" type="presParOf" srcId="{6A6E9F02-42AC-41B9-B9C5-0FC8BD110C58}" destId="{B7A50C98-C977-44F0-8B0E-8CA8E962059B}" srcOrd="1" destOrd="0" presId="urn:microsoft.com/office/officeart/2005/8/layout/hierarchy1"/>
    <dgm:cxn modelId="{5C6B7C7A-7140-4B13-A5AD-3994364747C9}" type="presParOf" srcId="{1FFDB5B1-CC6E-4531-BC51-24AC57733BCB}" destId="{EAB545A1-0342-4199-A2E9-F5F1F7E3338E}" srcOrd="1" destOrd="0" presId="urn:microsoft.com/office/officeart/2005/8/layout/hierarchy1"/>
    <dgm:cxn modelId="{4D706053-1FB2-4D91-8442-63EB43955E20}" type="presParOf" srcId="{CE7A2C77-39F4-430E-B007-9548BFC772E0}" destId="{B460DED5-146E-46D5-889D-4BBDBC2478EA}" srcOrd="4" destOrd="0" presId="urn:microsoft.com/office/officeart/2005/8/layout/hierarchy1"/>
    <dgm:cxn modelId="{F9D0CF96-88B5-41A8-8AB5-2F0B55B86360}" type="presParOf" srcId="{CE7A2C77-39F4-430E-B007-9548BFC772E0}" destId="{F88B579C-38EE-4CC7-9140-86F92E0B8CF7}" srcOrd="5" destOrd="0" presId="urn:microsoft.com/office/officeart/2005/8/layout/hierarchy1"/>
    <dgm:cxn modelId="{F666D2BC-97CE-498C-91D7-9FBB0FB73B97}" type="presParOf" srcId="{F88B579C-38EE-4CC7-9140-86F92E0B8CF7}" destId="{9B76DFED-C55E-4C54-9701-CB95C292AE7C}" srcOrd="0" destOrd="0" presId="urn:microsoft.com/office/officeart/2005/8/layout/hierarchy1"/>
    <dgm:cxn modelId="{522BA570-5AFE-4BEC-8ACC-F00F82077FAB}" type="presParOf" srcId="{9B76DFED-C55E-4C54-9701-CB95C292AE7C}" destId="{1DC3AF6E-DD4E-45B7-97EE-79B82FC01E61}" srcOrd="0" destOrd="0" presId="urn:microsoft.com/office/officeart/2005/8/layout/hierarchy1"/>
    <dgm:cxn modelId="{4ADBEC03-6C03-4B9E-A21F-DB5D6D55BBBC}" type="presParOf" srcId="{9B76DFED-C55E-4C54-9701-CB95C292AE7C}" destId="{23FA42FE-0568-4A7E-85AB-84039ED456F0}" srcOrd="1" destOrd="0" presId="urn:microsoft.com/office/officeart/2005/8/layout/hierarchy1"/>
    <dgm:cxn modelId="{9F502366-33D7-4817-AE10-643A10C91BAE}" type="presParOf" srcId="{F88B579C-38EE-4CC7-9140-86F92E0B8CF7}" destId="{142099ED-6EAA-4CF7-8D2A-C49BBB063A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369449-3695-434E-985C-E06E74BA460E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B8C5B24-0AA2-472E-9A2C-09756AC290B4}">
      <dgm:prSet custT="1"/>
      <dgm:spPr/>
      <dgm:t>
        <a:bodyPr/>
        <a:lstStyle/>
        <a:p>
          <a:pPr rtl="0"/>
          <a:r>
            <a:rPr lang="en-GB" sz="3200" dirty="0" smtClean="0"/>
            <a:t>A plant alkaloid</a:t>
          </a:r>
          <a:endParaRPr lang="en-GB" sz="3200" dirty="0"/>
        </a:p>
      </dgm:t>
    </dgm:pt>
    <dgm:pt modelId="{C5BA9877-AA4E-453E-B5AC-8EE0C61B02AE}" type="parTrans" cxnId="{022F35A3-BBD5-4590-BC84-CB34213CE92D}">
      <dgm:prSet/>
      <dgm:spPr/>
      <dgm:t>
        <a:bodyPr/>
        <a:lstStyle/>
        <a:p>
          <a:endParaRPr lang="en-GB" sz="3200"/>
        </a:p>
      </dgm:t>
    </dgm:pt>
    <dgm:pt modelId="{89E23F58-B1E0-4239-B0F7-AEDDFCA416AD}" type="sibTrans" cxnId="{022F35A3-BBD5-4590-BC84-CB34213CE92D}">
      <dgm:prSet/>
      <dgm:spPr/>
      <dgm:t>
        <a:bodyPr/>
        <a:lstStyle/>
        <a:p>
          <a:endParaRPr lang="en-GB" sz="3200"/>
        </a:p>
      </dgm:t>
    </dgm:pt>
    <dgm:pt modelId="{48B1C3C8-F3FB-47EE-BE4A-667AAE34593D}">
      <dgm:prSet custT="1"/>
      <dgm:spPr/>
      <dgm:t>
        <a:bodyPr/>
        <a:lstStyle/>
        <a:p>
          <a:pPr rtl="0"/>
          <a:r>
            <a:rPr lang="en-GB" sz="3200" dirty="0" smtClean="0"/>
            <a:t>Used for the treatment of </a:t>
          </a:r>
          <a:r>
            <a:rPr lang="en-GB" sz="3200" b="1" dirty="0" smtClean="0">
              <a:solidFill>
                <a:srgbClr val="FFFF00"/>
              </a:solidFill>
            </a:rPr>
            <a:t>acute</a:t>
          </a:r>
          <a:r>
            <a:rPr lang="en-GB" sz="3200" dirty="0" smtClean="0"/>
            <a:t> </a:t>
          </a:r>
          <a:r>
            <a:rPr lang="en-GB" sz="3200" b="1" dirty="0" smtClean="0">
              <a:solidFill>
                <a:srgbClr val="FFFF00"/>
              </a:solidFill>
            </a:rPr>
            <a:t>gouty arthritis</a:t>
          </a:r>
          <a:r>
            <a:rPr lang="en-GB" sz="3200" b="1" dirty="0" smtClean="0">
              <a:solidFill>
                <a:srgbClr val="FF0000"/>
              </a:solidFill>
            </a:rPr>
            <a:t> </a:t>
          </a:r>
          <a:r>
            <a:rPr lang="en-GB" sz="3200" b="1" dirty="0" smtClean="0">
              <a:solidFill>
                <a:srgbClr val="C00000"/>
              </a:solidFill>
            </a:rPr>
            <a:t>only </a:t>
          </a:r>
          <a:endParaRPr lang="en-GB" sz="3200" b="1" dirty="0">
            <a:solidFill>
              <a:srgbClr val="C00000"/>
            </a:solidFill>
          </a:endParaRPr>
        </a:p>
      </dgm:t>
    </dgm:pt>
    <dgm:pt modelId="{0FA38C29-6560-4045-A013-0F11348FF7F5}" type="parTrans" cxnId="{8649E0C8-9904-42E9-B22E-0153EC21C60C}">
      <dgm:prSet/>
      <dgm:spPr/>
      <dgm:t>
        <a:bodyPr/>
        <a:lstStyle/>
        <a:p>
          <a:endParaRPr lang="en-GB" sz="3200"/>
        </a:p>
      </dgm:t>
    </dgm:pt>
    <dgm:pt modelId="{5DD0E38B-A4FF-4AEA-AAC6-18D9CDDC2F24}" type="sibTrans" cxnId="{8649E0C8-9904-42E9-B22E-0153EC21C60C}">
      <dgm:prSet/>
      <dgm:spPr/>
      <dgm:t>
        <a:bodyPr/>
        <a:lstStyle/>
        <a:p>
          <a:endParaRPr lang="en-GB" sz="3200"/>
        </a:p>
      </dgm:t>
    </dgm:pt>
    <dgm:pt modelId="{3C37E7A3-1BCE-44D2-B04F-65BB87D264D1}">
      <dgm:prSet custT="1"/>
      <dgm:spPr/>
      <dgm:t>
        <a:bodyPr/>
        <a:lstStyle/>
        <a:p>
          <a:pPr rtl="0"/>
          <a:r>
            <a:rPr lang="en-GB" sz="3000" dirty="0" smtClean="0"/>
            <a:t>Has </a:t>
          </a:r>
          <a:r>
            <a:rPr lang="en-GB" sz="3000" b="1" dirty="0" smtClean="0">
              <a:solidFill>
                <a:srgbClr val="FF0000"/>
              </a:solidFill>
            </a:rPr>
            <a:t>no</a:t>
          </a:r>
          <a:r>
            <a:rPr lang="en-GB" sz="3000" dirty="0" smtClean="0"/>
            <a:t> </a:t>
          </a:r>
          <a:r>
            <a:rPr lang="en-GB" sz="3000" dirty="0" err="1" smtClean="0"/>
            <a:t>uricosuric</a:t>
          </a:r>
          <a:r>
            <a:rPr lang="en-GB" sz="3000" dirty="0" smtClean="0"/>
            <a:t> </a:t>
          </a:r>
          <a:r>
            <a:rPr lang="en-GB" sz="3000" b="1" dirty="0" smtClean="0">
              <a:solidFill>
                <a:srgbClr val="FF0000"/>
              </a:solidFill>
            </a:rPr>
            <a:t>or</a:t>
          </a:r>
          <a:r>
            <a:rPr lang="en-GB" sz="3000" dirty="0" smtClean="0"/>
            <a:t>  analgesic effects </a:t>
          </a:r>
          <a:endParaRPr lang="en-GB" sz="3000" dirty="0"/>
        </a:p>
      </dgm:t>
    </dgm:pt>
    <dgm:pt modelId="{092F4C47-4EE9-4C72-A1B0-61C815A872B3}" type="parTrans" cxnId="{3DCBEBC4-A754-432B-8112-0C0AFB4AE8D5}">
      <dgm:prSet/>
      <dgm:spPr/>
      <dgm:t>
        <a:bodyPr/>
        <a:lstStyle/>
        <a:p>
          <a:endParaRPr lang="en-GB" sz="3200"/>
        </a:p>
      </dgm:t>
    </dgm:pt>
    <dgm:pt modelId="{D99AD94A-1459-4377-A3C8-DB5A73D0843F}" type="sibTrans" cxnId="{3DCBEBC4-A754-432B-8112-0C0AFB4AE8D5}">
      <dgm:prSet/>
      <dgm:spPr/>
      <dgm:t>
        <a:bodyPr/>
        <a:lstStyle/>
        <a:p>
          <a:endParaRPr lang="en-GB" sz="3200"/>
        </a:p>
      </dgm:t>
    </dgm:pt>
    <dgm:pt modelId="{567B2C6C-D402-4EED-A905-CE7703AD9F31}">
      <dgm:prSet custT="1"/>
      <dgm:spPr/>
      <dgm:t>
        <a:bodyPr/>
        <a:lstStyle/>
        <a:p>
          <a:pPr rtl="0"/>
          <a:r>
            <a:rPr lang="en-GB" sz="3200" dirty="0" smtClean="0"/>
            <a:t>Can be used as prophylactic drug to  reduce the frequency of acute attacks</a:t>
          </a:r>
          <a:endParaRPr lang="en-GB" sz="3200" dirty="0"/>
        </a:p>
      </dgm:t>
    </dgm:pt>
    <dgm:pt modelId="{95DD2C19-F4B9-43E2-B690-D90819216362}" type="parTrans" cxnId="{E41623DD-A12F-46B7-8BE5-0936E94667D7}">
      <dgm:prSet/>
      <dgm:spPr/>
      <dgm:t>
        <a:bodyPr/>
        <a:lstStyle/>
        <a:p>
          <a:endParaRPr lang="en-GB" sz="3200"/>
        </a:p>
      </dgm:t>
    </dgm:pt>
    <dgm:pt modelId="{5D272535-E138-40D8-A718-CD902AF084FC}" type="sibTrans" cxnId="{E41623DD-A12F-46B7-8BE5-0936E94667D7}">
      <dgm:prSet/>
      <dgm:spPr/>
      <dgm:t>
        <a:bodyPr/>
        <a:lstStyle/>
        <a:p>
          <a:endParaRPr lang="en-GB" sz="3200"/>
        </a:p>
      </dgm:t>
    </dgm:pt>
    <dgm:pt modelId="{45623DAD-C564-4EE7-89EB-C064FB820A01}" type="pres">
      <dgm:prSet presAssocID="{21369449-3695-434E-985C-E06E74BA460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EF11CD-D8A9-4118-AB6B-2ACE0D8E692C}" type="pres">
      <dgm:prSet presAssocID="{DB8C5B24-0AA2-472E-9A2C-09756AC290B4}" presName="horFlow" presStyleCnt="0"/>
      <dgm:spPr/>
    </dgm:pt>
    <dgm:pt modelId="{4516F01A-97A4-49DA-81B5-379BFE34BF92}" type="pres">
      <dgm:prSet presAssocID="{DB8C5B24-0AA2-472E-9A2C-09756AC290B4}" presName="bigChev" presStyleLbl="node1" presStyleIdx="0" presStyleCnt="4" custScaleX="137364"/>
      <dgm:spPr/>
      <dgm:t>
        <a:bodyPr/>
        <a:lstStyle/>
        <a:p>
          <a:endParaRPr lang="en-GB"/>
        </a:p>
      </dgm:t>
    </dgm:pt>
    <dgm:pt modelId="{64042B2C-172F-422C-A1B5-CD9B33A6F138}" type="pres">
      <dgm:prSet presAssocID="{DB8C5B24-0AA2-472E-9A2C-09756AC290B4}" presName="vSp" presStyleCnt="0"/>
      <dgm:spPr/>
    </dgm:pt>
    <dgm:pt modelId="{C3039CD4-6A3E-4587-A7F5-8F9A6ADF6231}" type="pres">
      <dgm:prSet presAssocID="{48B1C3C8-F3FB-47EE-BE4A-667AAE34593D}" presName="horFlow" presStyleCnt="0"/>
      <dgm:spPr/>
    </dgm:pt>
    <dgm:pt modelId="{895CAFE7-7C7F-4100-96B9-47C24203D6A2}" type="pres">
      <dgm:prSet presAssocID="{48B1C3C8-F3FB-47EE-BE4A-667AAE34593D}" presName="bigChev" presStyleLbl="node1" presStyleIdx="1" presStyleCnt="4" custScaleX="292154"/>
      <dgm:spPr/>
      <dgm:t>
        <a:bodyPr/>
        <a:lstStyle/>
        <a:p>
          <a:endParaRPr lang="en-GB"/>
        </a:p>
      </dgm:t>
    </dgm:pt>
    <dgm:pt modelId="{5A7CB31C-2F1E-41B9-BE7F-49C14D96CE7C}" type="pres">
      <dgm:prSet presAssocID="{48B1C3C8-F3FB-47EE-BE4A-667AAE34593D}" presName="vSp" presStyleCnt="0"/>
      <dgm:spPr/>
    </dgm:pt>
    <dgm:pt modelId="{15E6C5CE-2D17-4734-9CA3-14232F60F111}" type="pres">
      <dgm:prSet presAssocID="{3C37E7A3-1BCE-44D2-B04F-65BB87D264D1}" presName="horFlow" presStyleCnt="0"/>
      <dgm:spPr/>
    </dgm:pt>
    <dgm:pt modelId="{52F027CE-5408-46BB-B09B-3B19C194CA4C}" type="pres">
      <dgm:prSet presAssocID="{3C37E7A3-1BCE-44D2-B04F-65BB87D264D1}" presName="bigChev" presStyleLbl="node1" presStyleIdx="2" presStyleCnt="4" custScaleX="290700"/>
      <dgm:spPr/>
      <dgm:t>
        <a:bodyPr/>
        <a:lstStyle/>
        <a:p>
          <a:endParaRPr lang="en-GB"/>
        </a:p>
      </dgm:t>
    </dgm:pt>
    <dgm:pt modelId="{F8027359-C32D-4C31-BB1E-DF08C0477E3C}" type="pres">
      <dgm:prSet presAssocID="{3C37E7A3-1BCE-44D2-B04F-65BB87D264D1}" presName="vSp" presStyleCnt="0"/>
      <dgm:spPr/>
    </dgm:pt>
    <dgm:pt modelId="{0B2B481A-2B86-432E-80F2-59F59E9772C3}" type="pres">
      <dgm:prSet presAssocID="{567B2C6C-D402-4EED-A905-CE7703AD9F31}" presName="horFlow" presStyleCnt="0"/>
      <dgm:spPr/>
    </dgm:pt>
    <dgm:pt modelId="{4EA79027-4CEB-476D-A5CF-6085E17FAC82}" type="pres">
      <dgm:prSet presAssocID="{567B2C6C-D402-4EED-A905-CE7703AD9F31}" presName="bigChev" presStyleLbl="node1" presStyleIdx="3" presStyleCnt="4" custScaleX="291323"/>
      <dgm:spPr/>
      <dgm:t>
        <a:bodyPr/>
        <a:lstStyle/>
        <a:p>
          <a:endParaRPr lang="en-GB"/>
        </a:p>
      </dgm:t>
    </dgm:pt>
  </dgm:ptLst>
  <dgm:cxnLst>
    <dgm:cxn modelId="{8649E0C8-9904-42E9-B22E-0153EC21C60C}" srcId="{21369449-3695-434E-985C-E06E74BA460E}" destId="{48B1C3C8-F3FB-47EE-BE4A-667AAE34593D}" srcOrd="1" destOrd="0" parTransId="{0FA38C29-6560-4045-A013-0F11348FF7F5}" sibTransId="{5DD0E38B-A4FF-4AEA-AAC6-18D9CDDC2F24}"/>
    <dgm:cxn modelId="{EF9E00A7-CA31-4EA5-A746-F0CE38E4FEF6}" type="presOf" srcId="{3C37E7A3-1BCE-44D2-B04F-65BB87D264D1}" destId="{52F027CE-5408-46BB-B09B-3B19C194CA4C}" srcOrd="0" destOrd="0" presId="urn:microsoft.com/office/officeart/2005/8/layout/lProcess3"/>
    <dgm:cxn modelId="{E41623DD-A12F-46B7-8BE5-0936E94667D7}" srcId="{21369449-3695-434E-985C-E06E74BA460E}" destId="{567B2C6C-D402-4EED-A905-CE7703AD9F31}" srcOrd="3" destOrd="0" parTransId="{95DD2C19-F4B9-43E2-B690-D90819216362}" sibTransId="{5D272535-E138-40D8-A718-CD902AF084FC}"/>
    <dgm:cxn modelId="{3DCBEBC4-A754-432B-8112-0C0AFB4AE8D5}" srcId="{21369449-3695-434E-985C-E06E74BA460E}" destId="{3C37E7A3-1BCE-44D2-B04F-65BB87D264D1}" srcOrd="2" destOrd="0" parTransId="{092F4C47-4EE9-4C72-A1B0-61C815A872B3}" sibTransId="{D99AD94A-1459-4377-A3C8-DB5A73D0843F}"/>
    <dgm:cxn modelId="{FB5E5CED-CB17-4EF0-A007-235A87F2C253}" type="presOf" srcId="{21369449-3695-434E-985C-E06E74BA460E}" destId="{45623DAD-C564-4EE7-89EB-C064FB820A01}" srcOrd="0" destOrd="0" presId="urn:microsoft.com/office/officeart/2005/8/layout/lProcess3"/>
    <dgm:cxn modelId="{022F35A3-BBD5-4590-BC84-CB34213CE92D}" srcId="{21369449-3695-434E-985C-E06E74BA460E}" destId="{DB8C5B24-0AA2-472E-9A2C-09756AC290B4}" srcOrd="0" destOrd="0" parTransId="{C5BA9877-AA4E-453E-B5AC-8EE0C61B02AE}" sibTransId="{89E23F58-B1E0-4239-B0F7-AEDDFCA416AD}"/>
    <dgm:cxn modelId="{6CBB3269-220D-42CE-8D20-72D9D5417181}" type="presOf" srcId="{DB8C5B24-0AA2-472E-9A2C-09756AC290B4}" destId="{4516F01A-97A4-49DA-81B5-379BFE34BF92}" srcOrd="0" destOrd="0" presId="urn:microsoft.com/office/officeart/2005/8/layout/lProcess3"/>
    <dgm:cxn modelId="{14044A63-9301-4EB3-B972-AA2466485CBD}" type="presOf" srcId="{567B2C6C-D402-4EED-A905-CE7703AD9F31}" destId="{4EA79027-4CEB-476D-A5CF-6085E17FAC82}" srcOrd="0" destOrd="0" presId="urn:microsoft.com/office/officeart/2005/8/layout/lProcess3"/>
    <dgm:cxn modelId="{CF516DD0-FC18-4FBF-9EDB-B33AA2ADACC2}" type="presOf" srcId="{48B1C3C8-F3FB-47EE-BE4A-667AAE34593D}" destId="{895CAFE7-7C7F-4100-96B9-47C24203D6A2}" srcOrd="0" destOrd="0" presId="urn:microsoft.com/office/officeart/2005/8/layout/lProcess3"/>
    <dgm:cxn modelId="{FB9E4F30-AD4E-40D6-803F-53BE046623B8}" type="presParOf" srcId="{45623DAD-C564-4EE7-89EB-C064FB820A01}" destId="{E8EF11CD-D8A9-4118-AB6B-2ACE0D8E692C}" srcOrd="0" destOrd="0" presId="urn:microsoft.com/office/officeart/2005/8/layout/lProcess3"/>
    <dgm:cxn modelId="{F8545823-E5B9-4A6C-A5C4-71E25950DBF6}" type="presParOf" srcId="{E8EF11CD-D8A9-4118-AB6B-2ACE0D8E692C}" destId="{4516F01A-97A4-49DA-81B5-379BFE34BF92}" srcOrd="0" destOrd="0" presId="urn:microsoft.com/office/officeart/2005/8/layout/lProcess3"/>
    <dgm:cxn modelId="{EBC934C8-DBFF-48B8-A722-472350700D36}" type="presParOf" srcId="{45623DAD-C564-4EE7-89EB-C064FB820A01}" destId="{64042B2C-172F-422C-A1B5-CD9B33A6F138}" srcOrd="1" destOrd="0" presId="urn:microsoft.com/office/officeart/2005/8/layout/lProcess3"/>
    <dgm:cxn modelId="{78476FC9-05AD-479A-BAA4-808D6DC9866F}" type="presParOf" srcId="{45623DAD-C564-4EE7-89EB-C064FB820A01}" destId="{C3039CD4-6A3E-4587-A7F5-8F9A6ADF6231}" srcOrd="2" destOrd="0" presId="urn:microsoft.com/office/officeart/2005/8/layout/lProcess3"/>
    <dgm:cxn modelId="{51E61787-25C8-48DE-A8E2-9C58A2E5E748}" type="presParOf" srcId="{C3039CD4-6A3E-4587-A7F5-8F9A6ADF6231}" destId="{895CAFE7-7C7F-4100-96B9-47C24203D6A2}" srcOrd="0" destOrd="0" presId="urn:microsoft.com/office/officeart/2005/8/layout/lProcess3"/>
    <dgm:cxn modelId="{6CFF8E05-0542-4356-8586-AED35B4C9DCC}" type="presParOf" srcId="{45623DAD-C564-4EE7-89EB-C064FB820A01}" destId="{5A7CB31C-2F1E-41B9-BE7F-49C14D96CE7C}" srcOrd="3" destOrd="0" presId="urn:microsoft.com/office/officeart/2005/8/layout/lProcess3"/>
    <dgm:cxn modelId="{E755B79C-2E4A-4D34-89F6-1527539DA904}" type="presParOf" srcId="{45623DAD-C564-4EE7-89EB-C064FB820A01}" destId="{15E6C5CE-2D17-4734-9CA3-14232F60F111}" srcOrd="4" destOrd="0" presId="urn:microsoft.com/office/officeart/2005/8/layout/lProcess3"/>
    <dgm:cxn modelId="{3DA706F6-9148-4B03-9E75-6F3FB4B54816}" type="presParOf" srcId="{15E6C5CE-2D17-4734-9CA3-14232F60F111}" destId="{52F027CE-5408-46BB-B09B-3B19C194CA4C}" srcOrd="0" destOrd="0" presId="urn:microsoft.com/office/officeart/2005/8/layout/lProcess3"/>
    <dgm:cxn modelId="{CE660FA7-4BE2-4F9F-9E91-ABF4A5801A7C}" type="presParOf" srcId="{45623DAD-C564-4EE7-89EB-C064FB820A01}" destId="{F8027359-C32D-4C31-BB1E-DF08C0477E3C}" srcOrd="5" destOrd="0" presId="urn:microsoft.com/office/officeart/2005/8/layout/lProcess3"/>
    <dgm:cxn modelId="{AC68B252-92E7-4AE9-9190-6789031BD3ED}" type="presParOf" srcId="{45623DAD-C564-4EE7-89EB-C064FB820A01}" destId="{0B2B481A-2B86-432E-80F2-59F59E9772C3}" srcOrd="6" destOrd="0" presId="urn:microsoft.com/office/officeart/2005/8/layout/lProcess3"/>
    <dgm:cxn modelId="{F3E2BFBD-6703-4908-837D-9996253E35B0}" type="presParOf" srcId="{0B2B481A-2B86-432E-80F2-59F59E9772C3}" destId="{4EA79027-4CEB-476D-A5CF-6085E17FAC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C573BC-41C4-4379-AFC4-B955AFBC35E0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161E041-9FBF-47CC-94C5-16F5CA192089}">
      <dgm:prSet custT="1"/>
      <dgm:spPr/>
      <dgm:t>
        <a:bodyPr/>
        <a:lstStyle/>
        <a:p>
          <a:pPr rtl="0"/>
          <a:r>
            <a:rPr lang="en-GB" sz="2800" dirty="0" smtClean="0"/>
            <a:t>Binds to </a:t>
          </a:r>
          <a:r>
            <a:rPr lang="en-GB" sz="2800" dirty="0" err="1" smtClean="0"/>
            <a:t>tubulin</a:t>
          </a:r>
          <a:r>
            <a:rPr lang="en-GB" sz="2800" dirty="0" smtClean="0"/>
            <a:t> (</a:t>
          </a:r>
          <a:r>
            <a:rPr lang="en-GB" sz="2800" dirty="0" err="1" smtClean="0"/>
            <a:t>microtubular</a:t>
          </a:r>
          <a:r>
            <a:rPr lang="en-GB" sz="2800" dirty="0" smtClean="0"/>
            <a:t> protein ) </a:t>
          </a:r>
          <a:r>
            <a:rPr lang="en-GB" sz="2800" dirty="0" smtClean="0">
              <a:sym typeface="Wingdings"/>
            </a:rPr>
            <a:t>disrupt cellular function , such as migration  of granulocytes </a:t>
          </a:r>
          <a:r>
            <a:rPr lang="en-GB" sz="2800" dirty="0" smtClean="0"/>
            <a:t>to affected area</a:t>
          </a:r>
          <a:endParaRPr lang="en-GB" sz="2800" dirty="0"/>
        </a:p>
      </dgm:t>
    </dgm:pt>
    <dgm:pt modelId="{B7FA2250-DF78-4066-BBCB-785C98961A15}" type="parTrans" cxnId="{4EDA8D59-025F-480B-834D-BF3321FFFFB3}">
      <dgm:prSet/>
      <dgm:spPr/>
      <dgm:t>
        <a:bodyPr/>
        <a:lstStyle/>
        <a:p>
          <a:endParaRPr lang="en-GB" sz="2800"/>
        </a:p>
      </dgm:t>
    </dgm:pt>
    <dgm:pt modelId="{69DC2BA0-CEC0-444A-8CF1-ED32D5EA6834}" type="sibTrans" cxnId="{4EDA8D59-025F-480B-834D-BF3321FFFFB3}">
      <dgm:prSet/>
      <dgm:spPr/>
      <dgm:t>
        <a:bodyPr/>
        <a:lstStyle/>
        <a:p>
          <a:endParaRPr lang="en-GB" sz="2800"/>
        </a:p>
      </dgm:t>
    </dgm:pt>
    <dgm:pt modelId="{E22B71F4-153F-4445-9FE4-E6A61185EFB7}">
      <dgm:prSet custT="1"/>
      <dgm:spPr/>
      <dgm:t>
        <a:bodyPr/>
        <a:lstStyle/>
        <a:p>
          <a:pPr rtl="0"/>
          <a:r>
            <a:rPr lang="en-GB" sz="2800" dirty="0" smtClean="0"/>
            <a:t>Inhibits the synthesis and release </a:t>
          </a:r>
          <a:r>
            <a:rPr lang="en-GB" sz="2800" smtClean="0"/>
            <a:t>of  </a:t>
          </a:r>
          <a:r>
            <a:rPr lang="en-GB" sz="2800" dirty="0" err="1" smtClean="0"/>
            <a:t>leukotrienes</a:t>
          </a:r>
          <a:r>
            <a:rPr lang="en-GB" sz="2800" dirty="0" smtClean="0"/>
            <a:t> &amp; TNF-</a:t>
          </a:r>
          <a:r>
            <a:rPr lang="el-GR" sz="2800" dirty="0" smtClean="0">
              <a:latin typeface="Times New Roman"/>
              <a:cs typeface="Times New Roman"/>
            </a:rPr>
            <a:t>α</a:t>
          </a:r>
          <a:endParaRPr lang="en-GB" sz="2800" dirty="0"/>
        </a:p>
      </dgm:t>
    </dgm:pt>
    <dgm:pt modelId="{36D02DFC-8C4A-4125-80C9-A3163AEC3A1D}" type="parTrans" cxnId="{82C71815-780C-4BA6-B55D-046AD56A8F13}">
      <dgm:prSet/>
      <dgm:spPr/>
      <dgm:t>
        <a:bodyPr/>
        <a:lstStyle/>
        <a:p>
          <a:endParaRPr lang="en-GB" sz="2800"/>
        </a:p>
      </dgm:t>
    </dgm:pt>
    <dgm:pt modelId="{29A8BBE5-68FD-4555-9EFE-951EE40C4E1D}" type="sibTrans" cxnId="{82C71815-780C-4BA6-B55D-046AD56A8F13}">
      <dgm:prSet/>
      <dgm:spPr/>
      <dgm:t>
        <a:bodyPr/>
        <a:lstStyle/>
        <a:p>
          <a:endParaRPr lang="en-GB" sz="2800"/>
        </a:p>
      </dgm:t>
    </dgm:pt>
    <dgm:pt modelId="{3D3274D4-3DAE-4885-8FC8-D68B2705581D}">
      <dgm:prSet custT="1"/>
      <dgm:spPr/>
      <dgm:t>
        <a:bodyPr/>
        <a:lstStyle/>
        <a:p>
          <a:pPr rtl="0"/>
          <a:r>
            <a:rPr lang="en-GB" sz="2800" dirty="0" smtClean="0"/>
            <a:t>Blocks cell division by binding to mitotic spindles</a:t>
          </a:r>
          <a:endParaRPr lang="en-GB" sz="2800" dirty="0"/>
        </a:p>
      </dgm:t>
    </dgm:pt>
    <dgm:pt modelId="{5579294A-0210-4CAE-A08D-47D18D450099}" type="parTrans" cxnId="{415A3958-0C5D-4750-AC64-CC8B5F07EDA4}">
      <dgm:prSet/>
      <dgm:spPr/>
      <dgm:t>
        <a:bodyPr/>
        <a:lstStyle/>
        <a:p>
          <a:endParaRPr lang="en-GB" sz="2800"/>
        </a:p>
      </dgm:t>
    </dgm:pt>
    <dgm:pt modelId="{CA343E41-F9D4-4AEF-9FEC-DECE9BB0AAB9}" type="sibTrans" cxnId="{415A3958-0C5D-4750-AC64-CC8B5F07EDA4}">
      <dgm:prSet/>
      <dgm:spPr/>
      <dgm:t>
        <a:bodyPr/>
        <a:lstStyle/>
        <a:p>
          <a:endParaRPr lang="en-GB" sz="2800"/>
        </a:p>
      </dgm:t>
    </dgm:pt>
    <dgm:pt modelId="{82706F05-6218-4A76-BD86-742C85C11213}" type="pres">
      <dgm:prSet presAssocID="{B0C573BC-41C4-4379-AFC4-B955AFBC35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8EE33-CA11-42CE-9B21-0ADD9763733D}" type="pres">
      <dgm:prSet presAssocID="{9161E041-9FBF-47CC-94C5-16F5CA192089}" presName="composite" presStyleCnt="0"/>
      <dgm:spPr/>
    </dgm:pt>
    <dgm:pt modelId="{6C694BE9-0C8E-4AF4-9DA7-108DBFBC1F42}" type="pres">
      <dgm:prSet presAssocID="{9161E041-9FBF-47CC-94C5-16F5CA192089}" presName="imgShp" presStyleLbl="fgImgPlace1" presStyleIdx="0" presStyleCnt="3"/>
      <dgm:spPr/>
    </dgm:pt>
    <dgm:pt modelId="{3F6183FB-9218-4B13-B600-E3B767896945}" type="pres">
      <dgm:prSet presAssocID="{9161E041-9FBF-47CC-94C5-16F5CA192089}" presName="txShp" presStyleLbl="node1" presStyleIdx="0" presStyleCnt="3" custScaleX="119299" custLinFactNeighborX="130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402F00-4F81-43DC-A1BF-953936706000}" type="pres">
      <dgm:prSet presAssocID="{69DC2BA0-CEC0-444A-8CF1-ED32D5EA6834}" presName="spacing" presStyleCnt="0"/>
      <dgm:spPr/>
    </dgm:pt>
    <dgm:pt modelId="{567EF387-2B0C-4A81-8C66-A68689DD1429}" type="pres">
      <dgm:prSet presAssocID="{E22B71F4-153F-4445-9FE4-E6A61185EFB7}" presName="composite" presStyleCnt="0"/>
      <dgm:spPr/>
    </dgm:pt>
    <dgm:pt modelId="{8B185682-A7B7-4433-94A2-BF8856454533}" type="pres">
      <dgm:prSet presAssocID="{E22B71F4-153F-4445-9FE4-E6A61185EFB7}" presName="imgShp" presStyleLbl="fgImgPlace1" presStyleIdx="1" presStyleCnt="3"/>
      <dgm:spPr/>
    </dgm:pt>
    <dgm:pt modelId="{D1DFE8FA-703C-4437-921A-E8D6E7366E65}" type="pres">
      <dgm:prSet presAssocID="{E22B71F4-153F-4445-9FE4-E6A61185EFB7}" presName="txShp" presStyleLbl="node1" presStyleIdx="1" presStyleCnt="3" custScaleX="119299" custLinFactNeighborX="130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C6ED10-59BD-453F-ABAC-2C334C2FC64B}" type="pres">
      <dgm:prSet presAssocID="{29A8BBE5-68FD-4555-9EFE-951EE40C4E1D}" presName="spacing" presStyleCnt="0"/>
      <dgm:spPr/>
    </dgm:pt>
    <dgm:pt modelId="{2CF99CFA-6657-41F7-9B1C-7A24BADB670B}" type="pres">
      <dgm:prSet presAssocID="{3D3274D4-3DAE-4885-8FC8-D68B2705581D}" presName="composite" presStyleCnt="0"/>
      <dgm:spPr/>
    </dgm:pt>
    <dgm:pt modelId="{7D3D7ECE-02CF-4845-8422-C8A69468A8E6}" type="pres">
      <dgm:prSet presAssocID="{3D3274D4-3DAE-4885-8FC8-D68B2705581D}" presName="imgShp" presStyleLbl="fgImgPlace1" presStyleIdx="2" presStyleCnt="3"/>
      <dgm:spPr/>
    </dgm:pt>
    <dgm:pt modelId="{BD795889-A2FE-4E1B-A5D8-82D324902B81}" type="pres">
      <dgm:prSet presAssocID="{3D3274D4-3DAE-4885-8FC8-D68B2705581D}" presName="txShp" presStyleLbl="node1" presStyleIdx="2" presStyleCnt="3" custScaleX="119299" custLinFactNeighborX="130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54D095-9A71-4BB2-8157-416EC5297F3F}" type="presOf" srcId="{9161E041-9FBF-47CC-94C5-16F5CA192089}" destId="{3F6183FB-9218-4B13-B600-E3B767896945}" srcOrd="0" destOrd="0" presId="urn:microsoft.com/office/officeart/2005/8/layout/vList3#1"/>
    <dgm:cxn modelId="{374DEAB9-B3F9-4D9D-A13C-A0DF83F93E4F}" type="presOf" srcId="{E22B71F4-153F-4445-9FE4-E6A61185EFB7}" destId="{D1DFE8FA-703C-4437-921A-E8D6E7366E65}" srcOrd="0" destOrd="0" presId="urn:microsoft.com/office/officeart/2005/8/layout/vList3#1"/>
    <dgm:cxn modelId="{4EDA8D59-025F-480B-834D-BF3321FFFFB3}" srcId="{B0C573BC-41C4-4379-AFC4-B955AFBC35E0}" destId="{9161E041-9FBF-47CC-94C5-16F5CA192089}" srcOrd="0" destOrd="0" parTransId="{B7FA2250-DF78-4066-BBCB-785C98961A15}" sibTransId="{69DC2BA0-CEC0-444A-8CF1-ED32D5EA6834}"/>
    <dgm:cxn modelId="{A6496A29-C167-4DF0-A0F3-BC82DD7A9089}" type="presOf" srcId="{3D3274D4-3DAE-4885-8FC8-D68B2705581D}" destId="{BD795889-A2FE-4E1B-A5D8-82D324902B81}" srcOrd="0" destOrd="0" presId="urn:microsoft.com/office/officeart/2005/8/layout/vList3#1"/>
    <dgm:cxn modelId="{415A3958-0C5D-4750-AC64-CC8B5F07EDA4}" srcId="{B0C573BC-41C4-4379-AFC4-B955AFBC35E0}" destId="{3D3274D4-3DAE-4885-8FC8-D68B2705581D}" srcOrd="2" destOrd="0" parTransId="{5579294A-0210-4CAE-A08D-47D18D450099}" sibTransId="{CA343E41-F9D4-4AEF-9FEC-DECE9BB0AAB9}"/>
    <dgm:cxn modelId="{82C71815-780C-4BA6-B55D-046AD56A8F13}" srcId="{B0C573BC-41C4-4379-AFC4-B955AFBC35E0}" destId="{E22B71F4-153F-4445-9FE4-E6A61185EFB7}" srcOrd="1" destOrd="0" parTransId="{36D02DFC-8C4A-4125-80C9-A3163AEC3A1D}" sibTransId="{29A8BBE5-68FD-4555-9EFE-951EE40C4E1D}"/>
    <dgm:cxn modelId="{D28560C9-6AE7-4BDF-8B0F-76BEF68D6958}" type="presOf" srcId="{B0C573BC-41C4-4379-AFC4-B955AFBC35E0}" destId="{82706F05-6218-4A76-BD86-742C85C11213}" srcOrd="0" destOrd="0" presId="urn:microsoft.com/office/officeart/2005/8/layout/vList3#1"/>
    <dgm:cxn modelId="{95BF13EF-841D-4076-82FE-BF408422F8E4}" type="presParOf" srcId="{82706F05-6218-4A76-BD86-742C85C11213}" destId="{5408EE33-CA11-42CE-9B21-0ADD9763733D}" srcOrd="0" destOrd="0" presId="urn:microsoft.com/office/officeart/2005/8/layout/vList3#1"/>
    <dgm:cxn modelId="{32DDB38B-8027-4551-BE68-AC4D7D779AC0}" type="presParOf" srcId="{5408EE33-CA11-42CE-9B21-0ADD9763733D}" destId="{6C694BE9-0C8E-4AF4-9DA7-108DBFBC1F42}" srcOrd="0" destOrd="0" presId="urn:microsoft.com/office/officeart/2005/8/layout/vList3#1"/>
    <dgm:cxn modelId="{D735F5EB-EFC4-4C8F-AADE-636782DBAA72}" type="presParOf" srcId="{5408EE33-CA11-42CE-9B21-0ADD9763733D}" destId="{3F6183FB-9218-4B13-B600-E3B767896945}" srcOrd="1" destOrd="0" presId="urn:microsoft.com/office/officeart/2005/8/layout/vList3#1"/>
    <dgm:cxn modelId="{8D4D10B2-7747-4028-B041-8D2FC18CF741}" type="presParOf" srcId="{82706F05-6218-4A76-BD86-742C85C11213}" destId="{C3402F00-4F81-43DC-A1BF-953936706000}" srcOrd="1" destOrd="0" presId="urn:microsoft.com/office/officeart/2005/8/layout/vList3#1"/>
    <dgm:cxn modelId="{24C15F19-5C4B-4BD1-9E5D-9051C84248CD}" type="presParOf" srcId="{82706F05-6218-4A76-BD86-742C85C11213}" destId="{567EF387-2B0C-4A81-8C66-A68689DD1429}" srcOrd="2" destOrd="0" presId="urn:microsoft.com/office/officeart/2005/8/layout/vList3#1"/>
    <dgm:cxn modelId="{2A21348A-FE3B-41DC-9253-1A8924E459B0}" type="presParOf" srcId="{567EF387-2B0C-4A81-8C66-A68689DD1429}" destId="{8B185682-A7B7-4433-94A2-BF8856454533}" srcOrd="0" destOrd="0" presId="urn:microsoft.com/office/officeart/2005/8/layout/vList3#1"/>
    <dgm:cxn modelId="{74AD9518-F0ED-46A5-A572-C504141F7EDB}" type="presParOf" srcId="{567EF387-2B0C-4A81-8C66-A68689DD1429}" destId="{D1DFE8FA-703C-4437-921A-E8D6E7366E65}" srcOrd="1" destOrd="0" presId="urn:microsoft.com/office/officeart/2005/8/layout/vList3#1"/>
    <dgm:cxn modelId="{AADE36F9-173A-4729-8305-194295071ABE}" type="presParOf" srcId="{82706F05-6218-4A76-BD86-742C85C11213}" destId="{2AC6ED10-59BD-453F-ABAC-2C334C2FC64B}" srcOrd="3" destOrd="0" presId="urn:microsoft.com/office/officeart/2005/8/layout/vList3#1"/>
    <dgm:cxn modelId="{17120B6F-5CF2-4FA1-AD1C-7C688C0CAC32}" type="presParOf" srcId="{82706F05-6218-4A76-BD86-742C85C11213}" destId="{2CF99CFA-6657-41F7-9B1C-7A24BADB670B}" srcOrd="4" destOrd="0" presId="urn:microsoft.com/office/officeart/2005/8/layout/vList3#1"/>
    <dgm:cxn modelId="{E474BE42-9C90-42C7-8188-2DAD7B9FE3CF}" type="presParOf" srcId="{2CF99CFA-6657-41F7-9B1C-7A24BADB670B}" destId="{7D3D7ECE-02CF-4845-8422-C8A69468A8E6}" srcOrd="0" destOrd="0" presId="urn:microsoft.com/office/officeart/2005/8/layout/vList3#1"/>
    <dgm:cxn modelId="{E995E89F-86B0-4FA1-9DD8-FB95E531488F}" type="presParOf" srcId="{2CF99CFA-6657-41F7-9B1C-7A24BADB670B}" destId="{BD795889-A2FE-4E1B-A5D8-82D324902B8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D5E349-5361-42F0-90EE-5993FA65E80A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5805A8C5-EEED-47F5-97AF-9BE6712665E1}">
      <dgm:prSet custT="1"/>
      <dgm:spPr/>
      <dgm:t>
        <a:bodyPr/>
        <a:lstStyle/>
        <a:p>
          <a:pPr rtl="0"/>
          <a:r>
            <a:rPr lang="en-GB" sz="3200" dirty="0" smtClean="0">
              <a:solidFill>
                <a:srgbClr val="002060"/>
              </a:solidFill>
            </a:rPr>
            <a:t>Given orally, followed by rapid absorption from the GI tract</a:t>
          </a:r>
          <a:endParaRPr lang="en-GB" sz="3200" dirty="0">
            <a:solidFill>
              <a:srgbClr val="002060"/>
            </a:solidFill>
          </a:endParaRPr>
        </a:p>
      </dgm:t>
    </dgm:pt>
    <dgm:pt modelId="{31A06EBC-2770-4FE3-A793-DDA8BD9C1A71}" type="parTrans" cxnId="{918DBBB7-B500-4FDB-A835-EE82C7D4F6C3}">
      <dgm:prSet/>
      <dgm:spPr/>
      <dgm:t>
        <a:bodyPr/>
        <a:lstStyle/>
        <a:p>
          <a:endParaRPr lang="en-GB" sz="3200"/>
        </a:p>
      </dgm:t>
    </dgm:pt>
    <dgm:pt modelId="{54D9E1BB-9E1A-4C3B-9057-E16BF1A28B61}" type="sibTrans" cxnId="{918DBBB7-B500-4FDB-A835-EE82C7D4F6C3}">
      <dgm:prSet/>
      <dgm:spPr/>
      <dgm:t>
        <a:bodyPr/>
        <a:lstStyle/>
        <a:p>
          <a:endParaRPr lang="en-GB" sz="3200"/>
        </a:p>
      </dgm:t>
    </dgm:pt>
    <dgm:pt modelId="{091348D6-A67C-4261-9FBC-3E36CCDF0BE2}">
      <dgm:prSet custT="1"/>
      <dgm:spPr/>
      <dgm:t>
        <a:bodyPr/>
        <a:lstStyle/>
        <a:p>
          <a:pPr rtl="0"/>
          <a:r>
            <a:rPr lang="en-GB" sz="3200" dirty="0" smtClean="0">
              <a:solidFill>
                <a:srgbClr val="002060"/>
              </a:solidFill>
            </a:rPr>
            <a:t>Reaches peak plasma levels within 2 hours</a:t>
          </a:r>
          <a:endParaRPr lang="en-GB" sz="3200" dirty="0">
            <a:solidFill>
              <a:srgbClr val="002060"/>
            </a:solidFill>
          </a:endParaRPr>
        </a:p>
      </dgm:t>
    </dgm:pt>
    <dgm:pt modelId="{A9A62862-B99F-4BD5-9B0A-0DD288D258D7}" type="parTrans" cxnId="{1879A4BC-AD03-4BE8-801E-0F0B1711FA5B}">
      <dgm:prSet/>
      <dgm:spPr/>
      <dgm:t>
        <a:bodyPr/>
        <a:lstStyle/>
        <a:p>
          <a:endParaRPr lang="en-GB" sz="3200"/>
        </a:p>
      </dgm:t>
    </dgm:pt>
    <dgm:pt modelId="{A62DA562-59BA-4123-9B4F-326D4BAA8396}" type="sibTrans" cxnId="{1879A4BC-AD03-4BE8-801E-0F0B1711FA5B}">
      <dgm:prSet/>
      <dgm:spPr/>
      <dgm:t>
        <a:bodyPr/>
        <a:lstStyle/>
        <a:p>
          <a:endParaRPr lang="en-GB" sz="3200"/>
        </a:p>
      </dgm:t>
    </dgm:pt>
    <dgm:pt modelId="{B1BBE381-B019-49F2-A4B6-C376DE7932B4}">
      <dgm:prSet custT="1"/>
      <dgm:spPr/>
      <dgm:t>
        <a:bodyPr/>
        <a:lstStyle/>
        <a:p>
          <a:pPr rtl="0"/>
          <a:r>
            <a:rPr lang="en-GB" sz="3200" dirty="0" smtClean="0">
              <a:solidFill>
                <a:srgbClr val="002060"/>
              </a:solidFill>
            </a:rPr>
            <a:t>Also available combined with </a:t>
          </a:r>
          <a:r>
            <a:rPr lang="en-GB" sz="3200" i="1" dirty="0" err="1" smtClean="0">
              <a:solidFill>
                <a:srgbClr val="002060"/>
              </a:solidFill>
            </a:rPr>
            <a:t>probenecid</a:t>
          </a:r>
          <a:endParaRPr lang="en-GB" sz="3200" dirty="0">
            <a:solidFill>
              <a:srgbClr val="002060"/>
            </a:solidFill>
          </a:endParaRPr>
        </a:p>
      </dgm:t>
    </dgm:pt>
    <dgm:pt modelId="{F0D98EB8-E60F-4DE9-83D7-C9480CF7BA22}" type="parTrans" cxnId="{CFC9C13D-DFA7-40F8-80F1-AAEAFA6363D2}">
      <dgm:prSet/>
      <dgm:spPr/>
      <dgm:t>
        <a:bodyPr/>
        <a:lstStyle/>
        <a:p>
          <a:endParaRPr lang="en-GB" sz="3200"/>
        </a:p>
      </dgm:t>
    </dgm:pt>
    <dgm:pt modelId="{DCBADE23-6B42-48A2-BCC7-B306F82B46A3}" type="sibTrans" cxnId="{CFC9C13D-DFA7-40F8-80F1-AAEAFA6363D2}">
      <dgm:prSet/>
      <dgm:spPr/>
      <dgm:t>
        <a:bodyPr/>
        <a:lstStyle/>
        <a:p>
          <a:endParaRPr lang="en-GB" sz="3200"/>
        </a:p>
      </dgm:t>
    </dgm:pt>
    <dgm:pt modelId="{27C095BD-6598-447C-8EF7-5877CB877768}">
      <dgm:prSet custT="1"/>
      <dgm:spPr/>
      <dgm:t>
        <a:bodyPr/>
        <a:lstStyle/>
        <a:p>
          <a:pPr rtl="0"/>
          <a:r>
            <a:rPr lang="en-GB" sz="3200" dirty="0" smtClean="0">
              <a:solidFill>
                <a:srgbClr val="002060"/>
              </a:solidFill>
            </a:rPr>
            <a:t>Recycled in the bile and is excreted unchanged in the faeces or urine. </a:t>
          </a:r>
          <a:endParaRPr lang="en-GB" sz="3200" dirty="0">
            <a:solidFill>
              <a:srgbClr val="002060"/>
            </a:solidFill>
          </a:endParaRPr>
        </a:p>
      </dgm:t>
    </dgm:pt>
    <dgm:pt modelId="{CCEE0F21-76B1-4737-AF46-9FF7BFE44871}" type="parTrans" cxnId="{D104C1BB-6FF6-47D5-AFF9-D9B84DBE20A1}">
      <dgm:prSet/>
      <dgm:spPr/>
      <dgm:t>
        <a:bodyPr/>
        <a:lstStyle/>
        <a:p>
          <a:endParaRPr lang="en-GB" sz="3200"/>
        </a:p>
      </dgm:t>
    </dgm:pt>
    <dgm:pt modelId="{6CBB0EF1-611F-4969-9657-BC6DE9F26535}" type="sibTrans" cxnId="{D104C1BB-6FF6-47D5-AFF9-D9B84DBE20A1}">
      <dgm:prSet/>
      <dgm:spPr/>
      <dgm:t>
        <a:bodyPr/>
        <a:lstStyle/>
        <a:p>
          <a:endParaRPr lang="en-GB" sz="3200"/>
        </a:p>
      </dgm:t>
    </dgm:pt>
    <dgm:pt modelId="{401760CF-92D5-46EF-A929-BBC1E3A91244}">
      <dgm:prSet custT="1"/>
      <dgm:spPr/>
      <dgm:t>
        <a:bodyPr/>
        <a:lstStyle/>
        <a:p>
          <a:pPr rtl="0"/>
          <a:r>
            <a:rPr lang="en-GB" sz="3200" dirty="0" smtClean="0">
              <a:solidFill>
                <a:srgbClr val="002060"/>
              </a:solidFill>
            </a:rPr>
            <a:t>Should be used with caution in patients with renal dysfunction</a:t>
          </a:r>
          <a:endParaRPr lang="en-GB" sz="3200" dirty="0">
            <a:solidFill>
              <a:srgbClr val="002060"/>
            </a:solidFill>
          </a:endParaRPr>
        </a:p>
      </dgm:t>
    </dgm:pt>
    <dgm:pt modelId="{7B81DF1F-9462-4084-A6CA-8FB726C31363}" type="parTrans" cxnId="{94611AC7-9AB8-41E6-AD3D-A1E5E9DA2744}">
      <dgm:prSet/>
      <dgm:spPr/>
      <dgm:t>
        <a:bodyPr/>
        <a:lstStyle/>
        <a:p>
          <a:endParaRPr lang="en-GB" sz="3200"/>
        </a:p>
      </dgm:t>
    </dgm:pt>
    <dgm:pt modelId="{83EA42AF-A3F1-48F4-8B24-06D4D91E16AE}" type="sibTrans" cxnId="{94611AC7-9AB8-41E6-AD3D-A1E5E9DA2744}">
      <dgm:prSet/>
      <dgm:spPr/>
      <dgm:t>
        <a:bodyPr/>
        <a:lstStyle/>
        <a:p>
          <a:endParaRPr lang="en-GB" sz="3200"/>
        </a:p>
      </dgm:t>
    </dgm:pt>
    <dgm:pt modelId="{FA44CFB4-CC36-4126-83C8-83F4FC53977D}" type="pres">
      <dgm:prSet presAssocID="{B3D5E349-5361-42F0-90EE-5993FA65E8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08264A-779A-4FF5-8D23-3E1FA3960ED2}" type="pres">
      <dgm:prSet presAssocID="{5805A8C5-EEED-47F5-97AF-9BE6712665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66FCC-921E-4553-9F8E-83F8FC75AF1B}" type="pres">
      <dgm:prSet presAssocID="{54D9E1BB-9E1A-4C3B-9057-E16BF1A28B61}" presName="spacer" presStyleCnt="0"/>
      <dgm:spPr/>
    </dgm:pt>
    <dgm:pt modelId="{E2AF441F-7DB9-4612-9401-DF9CA3326ED3}" type="pres">
      <dgm:prSet presAssocID="{091348D6-A67C-4261-9FBC-3E36CCDF0B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D6A773-EFF3-43AE-BB5F-EEC7B0605E2C}" type="pres">
      <dgm:prSet presAssocID="{A62DA562-59BA-4123-9B4F-326D4BAA8396}" presName="spacer" presStyleCnt="0"/>
      <dgm:spPr/>
    </dgm:pt>
    <dgm:pt modelId="{DA1F4EC4-1B66-4836-8422-C5F053016945}" type="pres">
      <dgm:prSet presAssocID="{B1BBE381-B019-49F2-A4B6-C376DE7932B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B2AD7-9F38-41FE-AA49-D82AD46C5BAE}" type="pres">
      <dgm:prSet presAssocID="{DCBADE23-6B42-48A2-BCC7-B306F82B46A3}" presName="spacer" presStyleCnt="0"/>
      <dgm:spPr/>
    </dgm:pt>
    <dgm:pt modelId="{9BA77B90-3025-4D8A-A7C0-82FECA9A8A07}" type="pres">
      <dgm:prSet presAssocID="{27C095BD-6598-447C-8EF7-5877CB87776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159AA3-25DF-44E0-918C-33A40F11FC4E}" type="pres">
      <dgm:prSet presAssocID="{6CBB0EF1-611F-4969-9657-BC6DE9F26535}" presName="spacer" presStyleCnt="0"/>
      <dgm:spPr/>
    </dgm:pt>
    <dgm:pt modelId="{8722DCEC-1B25-462F-A2AA-562E01F4BE91}" type="pres">
      <dgm:prSet presAssocID="{401760CF-92D5-46EF-A929-BBC1E3A912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1BD0D0A-1C3F-4E44-965F-0C03879EA709}" type="presOf" srcId="{091348D6-A67C-4261-9FBC-3E36CCDF0BE2}" destId="{E2AF441F-7DB9-4612-9401-DF9CA3326ED3}" srcOrd="0" destOrd="0" presId="urn:microsoft.com/office/officeart/2005/8/layout/vList2"/>
    <dgm:cxn modelId="{2F7922EE-35EE-4016-BF89-9E427D269FD3}" type="presOf" srcId="{27C095BD-6598-447C-8EF7-5877CB877768}" destId="{9BA77B90-3025-4D8A-A7C0-82FECA9A8A07}" srcOrd="0" destOrd="0" presId="urn:microsoft.com/office/officeart/2005/8/layout/vList2"/>
    <dgm:cxn modelId="{13BA4930-9A8A-493F-8D6D-2BFB6B028789}" type="presOf" srcId="{B3D5E349-5361-42F0-90EE-5993FA65E80A}" destId="{FA44CFB4-CC36-4126-83C8-83F4FC53977D}" srcOrd="0" destOrd="0" presId="urn:microsoft.com/office/officeart/2005/8/layout/vList2"/>
    <dgm:cxn modelId="{1879A4BC-AD03-4BE8-801E-0F0B1711FA5B}" srcId="{B3D5E349-5361-42F0-90EE-5993FA65E80A}" destId="{091348D6-A67C-4261-9FBC-3E36CCDF0BE2}" srcOrd="1" destOrd="0" parTransId="{A9A62862-B99F-4BD5-9B0A-0DD288D258D7}" sibTransId="{A62DA562-59BA-4123-9B4F-326D4BAA8396}"/>
    <dgm:cxn modelId="{5D704399-54D1-4CCA-A8D3-496B82D42B86}" type="presOf" srcId="{401760CF-92D5-46EF-A929-BBC1E3A91244}" destId="{8722DCEC-1B25-462F-A2AA-562E01F4BE91}" srcOrd="0" destOrd="0" presId="urn:microsoft.com/office/officeart/2005/8/layout/vList2"/>
    <dgm:cxn modelId="{9149DA26-EF6C-4F5C-9D1F-6B1943803883}" type="presOf" srcId="{B1BBE381-B019-49F2-A4B6-C376DE7932B4}" destId="{DA1F4EC4-1B66-4836-8422-C5F053016945}" srcOrd="0" destOrd="0" presId="urn:microsoft.com/office/officeart/2005/8/layout/vList2"/>
    <dgm:cxn modelId="{5B4720BE-8853-48F7-940D-D0B2967EE8FB}" type="presOf" srcId="{5805A8C5-EEED-47F5-97AF-9BE6712665E1}" destId="{5108264A-779A-4FF5-8D23-3E1FA3960ED2}" srcOrd="0" destOrd="0" presId="urn:microsoft.com/office/officeart/2005/8/layout/vList2"/>
    <dgm:cxn modelId="{CFC9C13D-DFA7-40F8-80F1-AAEAFA6363D2}" srcId="{B3D5E349-5361-42F0-90EE-5993FA65E80A}" destId="{B1BBE381-B019-49F2-A4B6-C376DE7932B4}" srcOrd="2" destOrd="0" parTransId="{F0D98EB8-E60F-4DE9-83D7-C9480CF7BA22}" sibTransId="{DCBADE23-6B42-48A2-BCC7-B306F82B46A3}"/>
    <dgm:cxn modelId="{918DBBB7-B500-4FDB-A835-EE82C7D4F6C3}" srcId="{B3D5E349-5361-42F0-90EE-5993FA65E80A}" destId="{5805A8C5-EEED-47F5-97AF-9BE6712665E1}" srcOrd="0" destOrd="0" parTransId="{31A06EBC-2770-4FE3-A793-DDA8BD9C1A71}" sibTransId="{54D9E1BB-9E1A-4C3B-9057-E16BF1A28B61}"/>
    <dgm:cxn modelId="{D104C1BB-6FF6-47D5-AFF9-D9B84DBE20A1}" srcId="{B3D5E349-5361-42F0-90EE-5993FA65E80A}" destId="{27C095BD-6598-447C-8EF7-5877CB877768}" srcOrd="3" destOrd="0" parTransId="{CCEE0F21-76B1-4737-AF46-9FF7BFE44871}" sibTransId="{6CBB0EF1-611F-4969-9657-BC6DE9F26535}"/>
    <dgm:cxn modelId="{94611AC7-9AB8-41E6-AD3D-A1E5E9DA2744}" srcId="{B3D5E349-5361-42F0-90EE-5993FA65E80A}" destId="{401760CF-92D5-46EF-A929-BBC1E3A91244}" srcOrd="4" destOrd="0" parTransId="{7B81DF1F-9462-4084-A6CA-8FB726C31363}" sibTransId="{83EA42AF-A3F1-48F4-8B24-06D4D91E16AE}"/>
    <dgm:cxn modelId="{CE39EC66-0CA0-4FB7-9183-AF6F05463A00}" type="presParOf" srcId="{FA44CFB4-CC36-4126-83C8-83F4FC53977D}" destId="{5108264A-779A-4FF5-8D23-3E1FA3960ED2}" srcOrd="0" destOrd="0" presId="urn:microsoft.com/office/officeart/2005/8/layout/vList2"/>
    <dgm:cxn modelId="{CD3E56B5-AD90-46AF-9203-1782545BFA74}" type="presParOf" srcId="{FA44CFB4-CC36-4126-83C8-83F4FC53977D}" destId="{9A366FCC-921E-4553-9F8E-83F8FC75AF1B}" srcOrd="1" destOrd="0" presId="urn:microsoft.com/office/officeart/2005/8/layout/vList2"/>
    <dgm:cxn modelId="{88DBB993-A049-499C-A439-B4BEB579A64D}" type="presParOf" srcId="{FA44CFB4-CC36-4126-83C8-83F4FC53977D}" destId="{E2AF441F-7DB9-4612-9401-DF9CA3326ED3}" srcOrd="2" destOrd="0" presId="urn:microsoft.com/office/officeart/2005/8/layout/vList2"/>
    <dgm:cxn modelId="{4F91D1BF-C9E9-410A-AA1E-E915F91FD8E4}" type="presParOf" srcId="{FA44CFB4-CC36-4126-83C8-83F4FC53977D}" destId="{A4D6A773-EFF3-43AE-BB5F-EEC7B0605E2C}" srcOrd="3" destOrd="0" presId="urn:microsoft.com/office/officeart/2005/8/layout/vList2"/>
    <dgm:cxn modelId="{A2E5933C-1723-4DEE-9FED-9C8ABDD92053}" type="presParOf" srcId="{FA44CFB4-CC36-4126-83C8-83F4FC53977D}" destId="{DA1F4EC4-1B66-4836-8422-C5F053016945}" srcOrd="4" destOrd="0" presId="urn:microsoft.com/office/officeart/2005/8/layout/vList2"/>
    <dgm:cxn modelId="{E0EBAB4D-7FD4-4F92-BA18-C63E529DA64B}" type="presParOf" srcId="{FA44CFB4-CC36-4126-83C8-83F4FC53977D}" destId="{A14B2AD7-9F38-41FE-AA49-D82AD46C5BAE}" srcOrd="5" destOrd="0" presId="urn:microsoft.com/office/officeart/2005/8/layout/vList2"/>
    <dgm:cxn modelId="{3D857C09-81DB-42F6-AEA0-691F399BC701}" type="presParOf" srcId="{FA44CFB4-CC36-4126-83C8-83F4FC53977D}" destId="{9BA77B90-3025-4D8A-A7C0-82FECA9A8A07}" srcOrd="6" destOrd="0" presId="urn:microsoft.com/office/officeart/2005/8/layout/vList2"/>
    <dgm:cxn modelId="{D1CE9853-0AD4-4DA9-AFEB-7CC1F545F70F}" type="presParOf" srcId="{FA44CFB4-CC36-4126-83C8-83F4FC53977D}" destId="{91159AA3-25DF-44E0-918C-33A40F11FC4E}" srcOrd="7" destOrd="0" presId="urn:microsoft.com/office/officeart/2005/8/layout/vList2"/>
    <dgm:cxn modelId="{09EA7E33-FB39-4552-86AF-67E25E431A6D}" type="presParOf" srcId="{FA44CFB4-CC36-4126-83C8-83F4FC53977D}" destId="{8722DCEC-1B25-462F-A2AA-562E01F4BE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4E14C4-265C-4B44-B952-59B6A2A38109}" type="doc">
      <dgm:prSet loTypeId="urn:microsoft.com/office/officeart/2005/8/layout/process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CF905BF7-70E0-4F66-B75E-82170D0A7B42}">
      <dgm:prSet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sz="2800" dirty="0" smtClean="0"/>
            <a:t>The anti-inflammatory activity of </a:t>
          </a:r>
          <a:r>
            <a:rPr lang="en-GB" sz="2800" i="1" dirty="0" err="1" smtClean="0"/>
            <a:t>colchicine</a:t>
          </a:r>
          <a:r>
            <a:rPr lang="en-GB" sz="2800" i="1" dirty="0" smtClean="0"/>
            <a:t> </a:t>
          </a:r>
          <a:r>
            <a:rPr lang="en-GB" sz="2800" b="1" dirty="0" smtClean="0">
              <a:solidFill>
                <a:srgbClr val="FFFF00"/>
              </a:solidFill>
            </a:rPr>
            <a:t>is specific for gout,</a:t>
          </a:r>
          <a:r>
            <a:rPr lang="en-GB" sz="2800" dirty="0" smtClean="0"/>
            <a:t>  alleviating the pain of acute gout within 12 hours</a:t>
          </a:r>
          <a:endParaRPr lang="en-GB" sz="2800" dirty="0"/>
        </a:p>
      </dgm:t>
    </dgm:pt>
    <dgm:pt modelId="{C3AE9CD9-C83D-4FAC-A5C7-A153CF235F96}" type="parTrans" cxnId="{DFCDE2B5-71AD-4E49-B0D1-5843D4F418D2}">
      <dgm:prSet/>
      <dgm:spPr/>
      <dgm:t>
        <a:bodyPr/>
        <a:lstStyle/>
        <a:p>
          <a:endParaRPr lang="en-GB" sz="2800"/>
        </a:p>
      </dgm:t>
    </dgm:pt>
    <dgm:pt modelId="{2E63022F-8844-4A68-BA22-ACC1E215013A}" type="sibTrans" cxnId="{DFCDE2B5-71AD-4E49-B0D1-5843D4F418D2}">
      <dgm:prSet/>
      <dgm:spPr/>
      <dgm:t>
        <a:bodyPr/>
        <a:lstStyle/>
        <a:p>
          <a:endParaRPr lang="en-GB" sz="2800"/>
        </a:p>
      </dgm:t>
    </dgm:pt>
    <dgm:pt modelId="{F0F95A95-E22B-4D67-902D-217CB2EB7BC7}">
      <dgm:prSet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sz="2800" dirty="0" smtClean="0"/>
            <a:t>Colchicine</a:t>
          </a:r>
          <a:r>
            <a:rPr lang="en-GB" sz="2800" i="1" dirty="0" smtClean="0"/>
            <a:t> </a:t>
          </a:r>
          <a:r>
            <a:rPr lang="en-GB" sz="2800" dirty="0" smtClean="0"/>
            <a:t>is currently used for prophylaxis of recurrent attacks and  prevent the attacks in more than 80 percent of patients.</a:t>
          </a:r>
          <a:endParaRPr lang="en-GB" sz="2800" dirty="0"/>
        </a:p>
      </dgm:t>
    </dgm:pt>
    <dgm:pt modelId="{A54C6245-723C-48AF-964F-0729A4351020}" type="parTrans" cxnId="{E81916C7-7638-4195-B835-97B7740BCBC7}">
      <dgm:prSet/>
      <dgm:spPr/>
      <dgm:t>
        <a:bodyPr/>
        <a:lstStyle/>
        <a:p>
          <a:endParaRPr lang="en-GB" sz="2800"/>
        </a:p>
      </dgm:t>
    </dgm:pt>
    <dgm:pt modelId="{4ABB1EF9-E617-4212-9127-905FD029AC60}" type="sibTrans" cxnId="{E81916C7-7638-4195-B835-97B7740BCBC7}">
      <dgm:prSet/>
      <dgm:spPr/>
      <dgm:t>
        <a:bodyPr/>
        <a:lstStyle/>
        <a:p>
          <a:endParaRPr lang="en-GB" sz="2800"/>
        </a:p>
      </dgm:t>
    </dgm:pt>
    <dgm:pt modelId="{09D39675-7BD4-4265-845F-50E640BD6B86}">
      <dgm:prSet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 sz="2800" dirty="0" smtClean="0"/>
            <a:t>Treatment for Mediterranean Fever</a:t>
          </a:r>
          <a:endParaRPr lang="en-GB" sz="2800" dirty="0"/>
        </a:p>
      </dgm:t>
    </dgm:pt>
    <dgm:pt modelId="{D805E833-B273-4F58-B505-11FE09C1773F}" type="parTrans" cxnId="{4C8D9380-10B8-4784-9F40-FCF63D4F7B3A}">
      <dgm:prSet/>
      <dgm:spPr/>
      <dgm:t>
        <a:bodyPr/>
        <a:lstStyle/>
        <a:p>
          <a:endParaRPr lang="en-GB" sz="2800"/>
        </a:p>
      </dgm:t>
    </dgm:pt>
    <dgm:pt modelId="{374EF82A-BF9F-4DDD-915B-7FC5A9900374}" type="sibTrans" cxnId="{4C8D9380-10B8-4784-9F40-FCF63D4F7B3A}">
      <dgm:prSet/>
      <dgm:spPr/>
      <dgm:t>
        <a:bodyPr/>
        <a:lstStyle/>
        <a:p>
          <a:endParaRPr lang="en-GB" sz="2800"/>
        </a:p>
      </dgm:t>
    </dgm:pt>
    <dgm:pt modelId="{38AF55FA-2A08-4CF8-8A4E-5F3FEE76EB25}" type="pres">
      <dgm:prSet presAssocID="{3F4E14C4-265C-4B44-B952-59B6A2A381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14F545-888C-4113-862D-C1C5E648EFD6}" type="pres">
      <dgm:prSet presAssocID="{09D39675-7BD4-4265-845F-50E640BD6B86}" presName="boxAndChildren" presStyleCnt="0"/>
      <dgm:spPr/>
    </dgm:pt>
    <dgm:pt modelId="{73CF0446-F586-49F1-99B2-E130BB439767}" type="pres">
      <dgm:prSet presAssocID="{09D39675-7BD4-4265-845F-50E640BD6B86}" presName="parentTextBox" presStyleLbl="node1" presStyleIdx="0" presStyleCnt="3" custScaleY="47562"/>
      <dgm:spPr/>
      <dgm:t>
        <a:bodyPr/>
        <a:lstStyle/>
        <a:p>
          <a:endParaRPr lang="en-GB"/>
        </a:p>
      </dgm:t>
    </dgm:pt>
    <dgm:pt modelId="{F7E71CC6-FF5E-43D1-AF22-F3A9F2AC4F63}" type="pres">
      <dgm:prSet presAssocID="{4ABB1EF9-E617-4212-9127-905FD029AC60}" presName="sp" presStyleCnt="0"/>
      <dgm:spPr/>
    </dgm:pt>
    <dgm:pt modelId="{0934793B-2CA8-4DA5-83F0-F3B5DDFE2253}" type="pres">
      <dgm:prSet presAssocID="{F0F95A95-E22B-4D67-902D-217CB2EB7BC7}" presName="arrowAndChildren" presStyleCnt="0"/>
      <dgm:spPr/>
    </dgm:pt>
    <dgm:pt modelId="{93995491-BB84-421B-8E28-2B4798C5A308}" type="pres">
      <dgm:prSet presAssocID="{F0F95A95-E22B-4D67-902D-217CB2EB7BC7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B22C9276-67E2-4959-88F8-86A2CE3C60D3}" type="pres">
      <dgm:prSet presAssocID="{2E63022F-8844-4A68-BA22-ACC1E215013A}" presName="sp" presStyleCnt="0"/>
      <dgm:spPr/>
    </dgm:pt>
    <dgm:pt modelId="{3FC586B2-3B3D-43D2-893A-BFB18A8AA301}" type="pres">
      <dgm:prSet presAssocID="{CF905BF7-70E0-4F66-B75E-82170D0A7B42}" presName="arrowAndChildren" presStyleCnt="0"/>
      <dgm:spPr/>
    </dgm:pt>
    <dgm:pt modelId="{176F373B-D13D-4136-B221-11BB4DDD35FF}" type="pres">
      <dgm:prSet presAssocID="{CF905BF7-70E0-4F66-B75E-82170D0A7B42}" presName="parentTextArrow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4C8D9380-10B8-4784-9F40-FCF63D4F7B3A}" srcId="{3F4E14C4-265C-4B44-B952-59B6A2A38109}" destId="{09D39675-7BD4-4265-845F-50E640BD6B86}" srcOrd="2" destOrd="0" parTransId="{D805E833-B273-4F58-B505-11FE09C1773F}" sibTransId="{374EF82A-BF9F-4DDD-915B-7FC5A9900374}"/>
    <dgm:cxn modelId="{C507601A-D9B5-4F25-8EA8-EDDA90BB8B10}" type="presOf" srcId="{F0F95A95-E22B-4D67-902D-217CB2EB7BC7}" destId="{93995491-BB84-421B-8E28-2B4798C5A308}" srcOrd="0" destOrd="0" presId="urn:microsoft.com/office/officeart/2005/8/layout/process4"/>
    <dgm:cxn modelId="{D38FED45-28EB-4B91-9F5F-08D9D2E45B81}" type="presOf" srcId="{CF905BF7-70E0-4F66-B75E-82170D0A7B42}" destId="{176F373B-D13D-4136-B221-11BB4DDD35FF}" srcOrd="0" destOrd="0" presId="urn:microsoft.com/office/officeart/2005/8/layout/process4"/>
    <dgm:cxn modelId="{8AB6524B-8684-4F5A-8A9C-049DC88CA472}" type="presOf" srcId="{3F4E14C4-265C-4B44-B952-59B6A2A38109}" destId="{38AF55FA-2A08-4CF8-8A4E-5F3FEE76EB25}" srcOrd="0" destOrd="0" presId="urn:microsoft.com/office/officeart/2005/8/layout/process4"/>
    <dgm:cxn modelId="{C7D31747-5EAA-483C-B93F-52AE1CDDE4AF}" type="presOf" srcId="{09D39675-7BD4-4265-845F-50E640BD6B86}" destId="{73CF0446-F586-49F1-99B2-E130BB439767}" srcOrd="0" destOrd="0" presId="urn:microsoft.com/office/officeart/2005/8/layout/process4"/>
    <dgm:cxn modelId="{E81916C7-7638-4195-B835-97B7740BCBC7}" srcId="{3F4E14C4-265C-4B44-B952-59B6A2A38109}" destId="{F0F95A95-E22B-4D67-902D-217CB2EB7BC7}" srcOrd="1" destOrd="0" parTransId="{A54C6245-723C-48AF-964F-0729A4351020}" sibTransId="{4ABB1EF9-E617-4212-9127-905FD029AC60}"/>
    <dgm:cxn modelId="{DFCDE2B5-71AD-4E49-B0D1-5843D4F418D2}" srcId="{3F4E14C4-265C-4B44-B952-59B6A2A38109}" destId="{CF905BF7-70E0-4F66-B75E-82170D0A7B42}" srcOrd="0" destOrd="0" parTransId="{C3AE9CD9-C83D-4FAC-A5C7-A153CF235F96}" sibTransId="{2E63022F-8844-4A68-BA22-ACC1E215013A}"/>
    <dgm:cxn modelId="{53E51BE5-F483-47AA-A42A-90D9A3AB7DEA}" type="presParOf" srcId="{38AF55FA-2A08-4CF8-8A4E-5F3FEE76EB25}" destId="{2014F545-888C-4113-862D-C1C5E648EFD6}" srcOrd="0" destOrd="0" presId="urn:microsoft.com/office/officeart/2005/8/layout/process4"/>
    <dgm:cxn modelId="{CD87FC2A-D859-4158-80D1-97BEE48D9527}" type="presParOf" srcId="{2014F545-888C-4113-862D-C1C5E648EFD6}" destId="{73CF0446-F586-49F1-99B2-E130BB439767}" srcOrd="0" destOrd="0" presId="urn:microsoft.com/office/officeart/2005/8/layout/process4"/>
    <dgm:cxn modelId="{C3A523CC-50F5-449B-88A9-B7D7B6E0F701}" type="presParOf" srcId="{38AF55FA-2A08-4CF8-8A4E-5F3FEE76EB25}" destId="{F7E71CC6-FF5E-43D1-AF22-F3A9F2AC4F63}" srcOrd="1" destOrd="0" presId="urn:microsoft.com/office/officeart/2005/8/layout/process4"/>
    <dgm:cxn modelId="{13648A8C-E72A-4E35-939E-E28915589543}" type="presParOf" srcId="{38AF55FA-2A08-4CF8-8A4E-5F3FEE76EB25}" destId="{0934793B-2CA8-4DA5-83F0-F3B5DDFE2253}" srcOrd="2" destOrd="0" presId="urn:microsoft.com/office/officeart/2005/8/layout/process4"/>
    <dgm:cxn modelId="{B7A4DA52-16F2-4461-8A59-2D3B4DE71352}" type="presParOf" srcId="{0934793B-2CA8-4DA5-83F0-F3B5DDFE2253}" destId="{93995491-BB84-421B-8E28-2B4798C5A308}" srcOrd="0" destOrd="0" presId="urn:microsoft.com/office/officeart/2005/8/layout/process4"/>
    <dgm:cxn modelId="{3A1004E1-A029-4F7F-8CBD-46E7ABEB35C4}" type="presParOf" srcId="{38AF55FA-2A08-4CF8-8A4E-5F3FEE76EB25}" destId="{B22C9276-67E2-4959-88F8-86A2CE3C60D3}" srcOrd="3" destOrd="0" presId="urn:microsoft.com/office/officeart/2005/8/layout/process4"/>
    <dgm:cxn modelId="{9C063CA6-EFC1-46E2-9698-14FB87F41BBC}" type="presParOf" srcId="{38AF55FA-2A08-4CF8-8A4E-5F3FEE76EB25}" destId="{3FC586B2-3B3D-43D2-893A-BFB18A8AA301}" srcOrd="4" destOrd="0" presId="urn:microsoft.com/office/officeart/2005/8/layout/process4"/>
    <dgm:cxn modelId="{0D95C6F2-608C-4741-81B4-CB463FF5E443}" type="presParOf" srcId="{3FC586B2-3B3D-43D2-893A-BFB18A8AA301}" destId="{176F373B-D13D-4136-B221-11BB4DDD35FF}" srcOrd="0" destOrd="0" presId="urn:microsoft.com/office/officeart/2005/8/layout/process4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F104-9FBD-4DEE-BC58-952A607362B6}">
      <dsp:nvSpPr>
        <dsp:cNvPr id="0" name=""/>
        <dsp:cNvSpPr/>
      </dsp:nvSpPr>
      <dsp:spPr>
        <a:xfrm>
          <a:off x="0" y="329099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DEC7B-30CF-49E0-94CF-786BE859D149}">
      <dsp:nvSpPr>
        <dsp:cNvPr id="0" name=""/>
        <dsp:cNvSpPr/>
      </dsp:nvSpPr>
      <dsp:spPr>
        <a:xfrm>
          <a:off x="304800" y="33899"/>
          <a:ext cx="42672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 blood uric acid level</a:t>
          </a:r>
          <a:endParaRPr lang="en-US" sz="2000" kern="1200" dirty="0"/>
        </a:p>
      </dsp:txBody>
      <dsp:txXfrm>
        <a:off x="333621" y="62720"/>
        <a:ext cx="4209558" cy="532758"/>
      </dsp:txXfrm>
    </dsp:sp>
    <dsp:sp modelId="{7F3C8ABF-7030-43CE-9641-1BCBC7FCF83E}">
      <dsp:nvSpPr>
        <dsp:cNvPr id="0" name=""/>
        <dsp:cNvSpPr/>
      </dsp:nvSpPr>
      <dsp:spPr>
        <a:xfrm>
          <a:off x="0" y="12363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330780"/>
              <a:satOff val="3030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FA2EF-B3AB-4872-8771-61F110D84328}">
      <dsp:nvSpPr>
        <dsp:cNvPr id="0" name=""/>
        <dsp:cNvSpPr/>
      </dsp:nvSpPr>
      <dsp:spPr>
        <a:xfrm>
          <a:off x="304800" y="941100"/>
          <a:ext cx="4267200" cy="590400"/>
        </a:xfrm>
        <a:prstGeom prst="roundRect">
          <a:avLst/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Acute arthritis</a:t>
          </a:r>
          <a:endParaRPr lang="en-US" sz="2000" kern="1200" dirty="0"/>
        </a:p>
      </dsp:txBody>
      <dsp:txXfrm>
        <a:off x="333621" y="969921"/>
        <a:ext cx="4209558" cy="532758"/>
      </dsp:txXfrm>
    </dsp:sp>
    <dsp:sp modelId="{A19D79E4-E608-4CD1-90E2-D8F346A6FF46}">
      <dsp:nvSpPr>
        <dsp:cNvPr id="0" name=""/>
        <dsp:cNvSpPr/>
      </dsp:nvSpPr>
      <dsp:spPr>
        <a:xfrm>
          <a:off x="0" y="21435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661560"/>
              <a:satOff val="6060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ECB3A-6D0B-4D68-92EE-9AD952E74D80}">
      <dsp:nvSpPr>
        <dsp:cNvPr id="0" name=""/>
        <dsp:cNvSpPr/>
      </dsp:nvSpPr>
      <dsp:spPr>
        <a:xfrm>
          <a:off x="304800" y="1848300"/>
          <a:ext cx="4267200" cy="590400"/>
        </a:xfrm>
        <a:prstGeom prst="roundRect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ym typeface="Wingdings" pitchFamily="2" charset="2"/>
            </a:rPr>
            <a:t>monosodium </a:t>
          </a:r>
          <a:r>
            <a:rPr lang="en-US" sz="2000" kern="1200" dirty="0" err="1" smtClean="0">
              <a:sym typeface="Wingdings" pitchFamily="2" charset="2"/>
            </a:rPr>
            <a:t>urate</a:t>
          </a:r>
          <a:r>
            <a:rPr lang="en-US" sz="2000" kern="1200" dirty="0" smtClean="0">
              <a:sym typeface="Wingdings" pitchFamily="2" charset="2"/>
            </a:rPr>
            <a:t> stone in kidney </a:t>
          </a:r>
          <a:endParaRPr lang="en-US" sz="2000" kern="1200" dirty="0"/>
        </a:p>
      </dsp:txBody>
      <dsp:txXfrm>
        <a:off x="333621" y="1877121"/>
        <a:ext cx="4209558" cy="532758"/>
      </dsp:txXfrm>
    </dsp:sp>
    <dsp:sp modelId="{5F2F8931-3C59-43C4-85FB-8FDEB9294866}">
      <dsp:nvSpPr>
        <dsp:cNvPr id="0" name=""/>
        <dsp:cNvSpPr/>
      </dsp:nvSpPr>
      <dsp:spPr>
        <a:xfrm>
          <a:off x="0" y="30507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992340"/>
              <a:satOff val="9089"/>
              <a:lumOff val="-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F90C4-8AF7-46C8-9B4A-9E6F230A9241}">
      <dsp:nvSpPr>
        <dsp:cNvPr id="0" name=""/>
        <dsp:cNvSpPr/>
      </dsp:nvSpPr>
      <dsp:spPr>
        <a:xfrm>
          <a:off x="304800" y="2755500"/>
          <a:ext cx="4267200" cy="590400"/>
        </a:xfrm>
        <a:prstGeom prst="roundRect">
          <a:avLst/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/>
              <a:cs typeface="Times New Roman"/>
            </a:rPr>
            <a:t>♂&gt;♀</a:t>
          </a:r>
          <a:endParaRPr lang="en-US" sz="3200" b="1" kern="1200" dirty="0"/>
        </a:p>
      </dsp:txBody>
      <dsp:txXfrm>
        <a:off x="333621" y="2784321"/>
        <a:ext cx="4209558" cy="532758"/>
      </dsp:txXfrm>
    </dsp:sp>
    <dsp:sp modelId="{219C69B6-1403-4DA2-8E3E-6A2C23DA631F}">
      <dsp:nvSpPr>
        <dsp:cNvPr id="0" name=""/>
        <dsp:cNvSpPr/>
      </dsp:nvSpPr>
      <dsp:spPr>
        <a:xfrm>
          <a:off x="0" y="39579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323121"/>
              <a:satOff val="12119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DE3C5-59F2-4DEB-805E-4DA9D3E348C1}">
      <dsp:nvSpPr>
        <dsp:cNvPr id="0" name=""/>
        <dsp:cNvSpPr/>
      </dsp:nvSpPr>
      <dsp:spPr>
        <a:xfrm>
          <a:off x="304800" y="3662700"/>
          <a:ext cx="4267200" cy="590400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Familial metabolic disease</a:t>
          </a:r>
          <a:endParaRPr lang="en-US" sz="2000" kern="1200" dirty="0"/>
        </a:p>
      </dsp:txBody>
      <dsp:txXfrm>
        <a:off x="333621" y="3691521"/>
        <a:ext cx="420955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AD198-E67D-4538-B127-40685A858BA4}">
      <dsp:nvSpPr>
        <dsp:cNvPr id="0" name=""/>
        <dsp:cNvSpPr/>
      </dsp:nvSpPr>
      <dsp:spPr>
        <a:xfrm>
          <a:off x="1491734" y="600371"/>
          <a:ext cx="4691999" cy="4691999"/>
        </a:xfrm>
        <a:prstGeom prst="blockArc">
          <a:avLst>
            <a:gd name="adj1" fmla="val 10657788"/>
            <a:gd name="adj2" fmla="val 16970287"/>
            <a:gd name="adj3" fmla="val 4635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shade val="22000"/>
                <a:satMod val="160000"/>
              </a:schemeClr>
              <a:schemeClr val="accent2">
                <a:hueOff val="1907790"/>
                <a:satOff val="-43528"/>
                <a:lumOff val="1607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DBF77-CB1F-44B0-9AA6-4B1F36818D1D}">
      <dsp:nvSpPr>
        <dsp:cNvPr id="0" name=""/>
        <dsp:cNvSpPr/>
      </dsp:nvSpPr>
      <dsp:spPr>
        <a:xfrm>
          <a:off x="1493603" y="674671"/>
          <a:ext cx="4691999" cy="4691999"/>
        </a:xfrm>
        <a:prstGeom prst="blockArc">
          <a:avLst>
            <a:gd name="adj1" fmla="val 4980845"/>
            <a:gd name="adj2" fmla="val 10769287"/>
            <a:gd name="adj3" fmla="val 4635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271860"/>
                <a:satOff val="-29019"/>
                <a:lumOff val="10719"/>
                <a:alphaOff val="0"/>
                <a:shade val="22000"/>
                <a:satMod val="160000"/>
              </a:schemeClr>
              <a:schemeClr val="accent2">
                <a:hueOff val="1271860"/>
                <a:satOff val="-29019"/>
                <a:lumOff val="1071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9FF45-4E53-4FD3-8165-6EFD3D576B61}">
      <dsp:nvSpPr>
        <dsp:cNvPr id="0" name=""/>
        <dsp:cNvSpPr/>
      </dsp:nvSpPr>
      <dsp:spPr>
        <a:xfrm>
          <a:off x="2470316" y="766543"/>
          <a:ext cx="4691999" cy="4691999"/>
        </a:xfrm>
        <a:prstGeom prst="blockArc">
          <a:avLst>
            <a:gd name="adj1" fmla="val 21388735"/>
            <a:gd name="adj2" fmla="val 6463986"/>
            <a:gd name="adj3" fmla="val 4635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635930"/>
                <a:satOff val="-14509"/>
                <a:lumOff val="5360"/>
                <a:alphaOff val="0"/>
                <a:shade val="22000"/>
                <a:satMod val="160000"/>
              </a:schemeClr>
              <a:schemeClr val="accent2">
                <a:hueOff val="635930"/>
                <a:satOff val="-14509"/>
                <a:lumOff val="536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33FE1-47F9-4A72-94D2-9142471C74B9}">
      <dsp:nvSpPr>
        <dsp:cNvPr id="0" name=""/>
        <dsp:cNvSpPr/>
      </dsp:nvSpPr>
      <dsp:spPr>
        <a:xfrm>
          <a:off x="2466044" y="609960"/>
          <a:ext cx="4691999" cy="4691999"/>
        </a:xfrm>
        <a:prstGeom prst="blockArc">
          <a:avLst>
            <a:gd name="adj1" fmla="val 15497381"/>
            <a:gd name="adj2" fmla="val 23762"/>
            <a:gd name="adj3" fmla="val 4635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B406AF-FB39-4B0E-9B57-F37F78954516}">
      <dsp:nvSpPr>
        <dsp:cNvPr id="0" name=""/>
        <dsp:cNvSpPr/>
      </dsp:nvSpPr>
      <dsp:spPr>
        <a:xfrm>
          <a:off x="3352778" y="1828797"/>
          <a:ext cx="2140646" cy="219728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dirty="0" err="1" smtClean="0"/>
            <a:t>Aetiology</a:t>
          </a:r>
          <a:r>
            <a:rPr lang="en-US" sz="2600" b="1" i="1" kern="1200" dirty="0" smtClean="0"/>
            <a:t> of raised uric acid level </a:t>
          </a:r>
          <a:endParaRPr lang="en-US" sz="2600" b="1" i="1" kern="1200" dirty="0"/>
        </a:p>
      </dsp:txBody>
      <dsp:txXfrm>
        <a:off x="3666268" y="2150581"/>
        <a:ext cx="1513666" cy="1553714"/>
      </dsp:txXfrm>
    </dsp:sp>
    <dsp:sp modelId="{316067F9-7474-4810-92C3-58B952B0BF27}">
      <dsp:nvSpPr>
        <dsp:cNvPr id="0" name=""/>
        <dsp:cNvSpPr/>
      </dsp:nvSpPr>
      <dsp:spPr>
        <a:xfrm>
          <a:off x="2327627" y="-43117"/>
          <a:ext cx="4038598" cy="15102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Idiopathic decrease in uric acid excretion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(75%)</a:t>
          </a:r>
          <a:endParaRPr lang="en-US" sz="2000" kern="1200" dirty="0"/>
        </a:p>
      </dsp:txBody>
      <dsp:txXfrm>
        <a:off x="2919066" y="178060"/>
        <a:ext cx="2855720" cy="1067938"/>
      </dsp:txXfrm>
    </dsp:sp>
    <dsp:sp modelId="{5D16018A-B0D9-461B-9981-FC687230F4DD}">
      <dsp:nvSpPr>
        <dsp:cNvPr id="0" name=""/>
        <dsp:cNvSpPr/>
      </dsp:nvSpPr>
      <dsp:spPr>
        <a:xfrm>
          <a:off x="5943608" y="1219203"/>
          <a:ext cx="2320021" cy="350519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635930"/>
                <a:satOff val="-14509"/>
                <a:lumOff val="5360"/>
                <a:alphaOff val="0"/>
                <a:shade val="22000"/>
                <a:satMod val="160000"/>
              </a:schemeClr>
              <a:schemeClr val="accent2">
                <a:hueOff val="635930"/>
                <a:satOff val="-14509"/>
                <a:lumOff val="536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Increase uric acid production due to increased cell turn over (tumors), increase uric acid synthesis </a:t>
          </a:r>
          <a:endParaRPr lang="en-US" sz="2200" kern="1200" dirty="0"/>
        </a:p>
      </dsp:txBody>
      <dsp:txXfrm>
        <a:off x="6283367" y="1732527"/>
        <a:ext cx="1640503" cy="2478545"/>
      </dsp:txXfrm>
    </dsp:sp>
    <dsp:sp modelId="{DE028FA8-ECB1-4508-AA81-DE675169024E}">
      <dsp:nvSpPr>
        <dsp:cNvPr id="0" name=""/>
        <dsp:cNvSpPr/>
      </dsp:nvSpPr>
      <dsp:spPr>
        <a:xfrm>
          <a:off x="2667000" y="4451456"/>
          <a:ext cx="2902647" cy="16876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271860"/>
                <a:satOff val="-29019"/>
                <a:lumOff val="10719"/>
                <a:alphaOff val="0"/>
                <a:shade val="22000"/>
                <a:satMod val="160000"/>
              </a:schemeClr>
              <a:schemeClr val="accent2">
                <a:hueOff val="1271860"/>
                <a:satOff val="-29019"/>
                <a:lumOff val="1071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dietary </a:t>
          </a:r>
          <a:r>
            <a:rPr lang="en-US" sz="2400" kern="1200" dirty="0" err="1" smtClean="0"/>
            <a:t>purine</a:t>
          </a:r>
          <a:r>
            <a:rPr lang="en-US" sz="2400" kern="1200" dirty="0" smtClean="0"/>
            <a:t> intake</a:t>
          </a:r>
          <a:endParaRPr lang="en-US" sz="2400" kern="1200" dirty="0"/>
        </a:p>
      </dsp:txBody>
      <dsp:txXfrm>
        <a:off x="3092083" y="4698608"/>
        <a:ext cx="2052481" cy="1193357"/>
      </dsp:txXfrm>
    </dsp:sp>
    <dsp:sp modelId="{03DC9FA3-D2C2-45F7-A7AE-0A4A372198D5}">
      <dsp:nvSpPr>
        <dsp:cNvPr id="0" name=""/>
        <dsp:cNvSpPr/>
      </dsp:nvSpPr>
      <dsp:spPr>
        <a:xfrm>
          <a:off x="0" y="2285997"/>
          <a:ext cx="3096130" cy="15102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shade val="22000"/>
                <a:satMod val="160000"/>
              </a:schemeClr>
              <a:schemeClr val="accent2">
                <a:hueOff val="1907790"/>
                <a:satOff val="-43528"/>
                <a:lumOff val="1607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Impaired uric acid excretion secondary to </a:t>
          </a:r>
          <a:r>
            <a:rPr lang="en-US" sz="2000" kern="1200" dirty="0" err="1" smtClean="0"/>
            <a:t>thiazide</a:t>
          </a:r>
          <a:r>
            <a:rPr lang="en-US" sz="2000" kern="1200" dirty="0" smtClean="0"/>
            <a:t> diuretics, chronic Renal failure</a:t>
          </a:r>
          <a:endParaRPr lang="en-US" sz="2000" kern="1200" dirty="0"/>
        </a:p>
      </dsp:txBody>
      <dsp:txXfrm>
        <a:off x="453418" y="2507174"/>
        <a:ext cx="2189294" cy="1067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6E777-5D00-469B-AC0B-0EC6C2C0E637}">
      <dsp:nvSpPr>
        <dsp:cNvPr id="0" name=""/>
        <dsp:cNvSpPr/>
      </dsp:nvSpPr>
      <dsp:spPr>
        <a:xfrm rot="5400000">
          <a:off x="-238991" y="239629"/>
          <a:ext cx="1593279" cy="111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</a:t>
          </a:r>
          <a:endParaRPr lang="en-US" sz="3100" kern="1200" dirty="0"/>
        </a:p>
      </dsp:txBody>
      <dsp:txXfrm rot="-5400000">
        <a:off x="2" y="558285"/>
        <a:ext cx="1115295" cy="477984"/>
      </dsp:txXfrm>
    </dsp:sp>
    <dsp:sp modelId="{72EB2E32-3082-4C95-AFAC-F819F369DDC0}">
      <dsp:nvSpPr>
        <dsp:cNvPr id="0" name=""/>
        <dsp:cNvSpPr/>
      </dsp:nvSpPr>
      <dsp:spPr>
        <a:xfrm rot="5400000">
          <a:off x="4154631" y="-3038698"/>
          <a:ext cx="1035631" cy="7114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kern="1200" dirty="0" smtClean="0"/>
            <a:t>Asymptomatic Stage</a:t>
          </a:r>
          <a:endParaRPr lang="en-US" sz="5900" kern="1200" dirty="0"/>
        </a:p>
      </dsp:txBody>
      <dsp:txXfrm rot="-5400000">
        <a:off x="1115295" y="51193"/>
        <a:ext cx="7063749" cy="934521"/>
      </dsp:txXfrm>
    </dsp:sp>
    <dsp:sp modelId="{86E8DD5B-B40C-40CB-A8E2-16584ABA4341}">
      <dsp:nvSpPr>
        <dsp:cNvPr id="0" name=""/>
        <dsp:cNvSpPr/>
      </dsp:nvSpPr>
      <dsp:spPr>
        <a:xfrm rot="5400000">
          <a:off x="-238991" y="1689311"/>
          <a:ext cx="1593279" cy="111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</a:t>
          </a:r>
          <a:endParaRPr lang="en-US" sz="3100" kern="1200" dirty="0"/>
        </a:p>
      </dsp:txBody>
      <dsp:txXfrm rot="-5400000">
        <a:off x="2" y="2007967"/>
        <a:ext cx="1115295" cy="477984"/>
      </dsp:txXfrm>
    </dsp:sp>
    <dsp:sp modelId="{2291FB70-425B-4B7B-8917-6F4B009C70C3}">
      <dsp:nvSpPr>
        <dsp:cNvPr id="0" name=""/>
        <dsp:cNvSpPr/>
      </dsp:nvSpPr>
      <dsp:spPr>
        <a:xfrm rot="5400000">
          <a:off x="4154631" y="-1589016"/>
          <a:ext cx="1035631" cy="7114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b="0" kern="1200" dirty="0" smtClean="0"/>
            <a:t>Acute stage </a:t>
          </a:r>
          <a:endParaRPr lang="en-US" sz="5900" b="0" kern="1200" dirty="0"/>
        </a:p>
      </dsp:txBody>
      <dsp:txXfrm rot="-5400000">
        <a:off x="1115295" y="1500875"/>
        <a:ext cx="7063749" cy="934521"/>
      </dsp:txXfrm>
    </dsp:sp>
    <dsp:sp modelId="{5446D336-E87F-4770-8AF5-0EF6B5C31CEF}">
      <dsp:nvSpPr>
        <dsp:cNvPr id="0" name=""/>
        <dsp:cNvSpPr/>
      </dsp:nvSpPr>
      <dsp:spPr>
        <a:xfrm rot="5400000">
          <a:off x="-238991" y="3138993"/>
          <a:ext cx="1593279" cy="111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</a:t>
          </a:r>
          <a:endParaRPr lang="en-US" sz="3100" kern="1200" dirty="0"/>
        </a:p>
      </dsp:txBody>
      <dsp:txXfrm rot="-5400000">
        <a:off x="2" y="3457649"/>
        <a:ext cx="1115295" cy="477984"/>
      </dsp:txXfrm>
    </dsp:sp>
    <dsp:sp modelId="{816842D5-0D2E-4329-83DE-ACAAEE167F88}">
      <dsp:nvSpPr>
        <dsp:cNvPr id="0" name=""/>
        <dsp:cNvSpPr/>
      </dsp:nvSpPr>
      <dsp:spPr>
        <a:xfrm rot="5400000">
          <a:off x="4154631" y="-139335"/>
          <a:ext cx="1035631" cy="7114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b="0" kern="1200" dirty="0" err="1" smtClean="0"/>
            <a:t>Intercritical</a:t>
          </a:r>
          <a:r>
            <a:rPr lang="en-US" sz="5900" b="0" kern="1200" dirty="0" smtClean="0"/>
            <a:t> stage </a:t>
          </a:r>
          <a:endParaRPr lang="en-US" sz="5900" b="0" kern="1200" dirty="0"/>
        </a:p>
      </dsp:txBody>
      <dsp:txXfrm rot="-5400000">
        <a:off x="1115295" y="2950556"/>
        <a:ext cx="7063749" cy="934521"/>
      </dsp:txXfrm>
    </dsp:sp>
    <dsp:sp modelId="{1DFC08B0-451F-4161-A649-0F6EC457FB1B}">
      <dsp:nvSpPr>
        <dsp:cNvPr id="0" name=""/>
        <dsp:cNvSpPr/>
      </dsp:nvSpPr>
      <dsp:spPr>
        <a:xfrm rot="5400000">
          <a:off x="-238991" y="4588674"/>
          <a:ext cx="1593279" cy="1115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4</a:t>
          </a:r>
          <a:endParaRPr lang="en-US" sz="3100" kern="1200" dirty="0"/>
        </a:p>
      </dsp:txBody>
      <dsp:txXfrm rot="-5400000">
        <a:off x="2" y="4907330"/>
        <a:ext cx="1115295" cy="477984"/>
      </dsp:txXfrm>
    </dsp:sp>
    <dsp:sp modelId="{6C43EA33-015D-492E-8F9D-A27532CA9A29}">
      <dsp:nvSpPr>
        <dsp:cNvPr id="0" name=""/>
        <dsp:cNvSpPr/>
      </dsp:nvSpPr>
      <dsp:spPr>
        <a:xfrm rot="5400000">
          <a:off x="4154631" y="1310346"/>
          <a:ext cx="1035631" cy="7114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b="0" kern="1200" dirty="0" smtClean="0"/>
            <a:t>Chronic stage</a:t>
          </a:r>
          <a:endParaRPr lang="en-US" sz="5900" b="0" kern="1200" dirty="0"/>
        </a:p>
      </dsp:txBody>
      <dsp:txXfrm rot="-5400000">
        <a:off x="1115295" y="4400238"/>
        <a:ext cx="7063749" cy="934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5FCEC-0905-4038-B471-F8D0ECBEADE1}">
      <dsp:nvSpPr>
        <dsp:cNvPr id="0" name=""/>
        <dsp:cNvSpPr/>
      </dsp:nvSpPr>
      <dsp:spPr>
        <a:xfrm>
          <a:off x="5233020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615826" y="524042"/>
              </a:lnTo>
              <a:lnTo>
                <a:pt x="1615826" y="768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52094-06AB-4520-B226-C858ABC097C8}">
      <dsp:nvSpPr>
        <dsp:cNvPr id="0" name=""/>
        <dsp:cNvSpPr/>
      </dsp:nvSpPr>
      <dsp:spPr>
        <a:xfrm>
          <a:off x="3617193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1615826" y="0"/>
              </a:moveTo>
              <a:lnTo>
                <a:pt x="161582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26707-BBE1-491F-8A98-8B988993501E}">
      <dsp:nvSpPr>
        <dsp:cNvPr id="0" name=""/>
        <dsp:cNvSpPr/>
      </dsp:nvSpPr>
      <dsp:spPr>
        <a:xfrm>
          <a:off x="4293839" y="1983791"/>
          <a:ext cx="939180" cy="466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19"/>
              </a:lnTo>
              <a:lnTo>
                <a:pt x="939180" y="221219"/>
              </a:lnTo>
              <a:lnTo>
                <a:pt x="939180" y="466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84354-1502-4657-9B41-DFF6FDB387E1}">
      <dsp:nvSpPr>
        <dsp:cNvPr id="0" name=""/>
        <dsp:cNvSpPr/>
      </dsp:nvSpPr>
      <dsp:spPr>
        <a:xfrm>
          <a:off x="2001366" y="1983791"/>
          <a:ext cx="2292473" cy="466163"/>
        </a:xfrm>
        <a:custGeom>
          <a:avLst/>
          <a:gdLst/>
          <a:ahLst/>
          <a:cxnLst/>
          <a:rect l="0" t="0" r="0" b="0"/>
          <a:pathLst>
            <a:path>
              <a:moveTo>
                <a:pt x="2292473" y="0"/>
              </a:moveTo>
              <a:lnTo>
                <a:pt x="2292473" y="221219"/>
              </a:lnTo>
              <a:lnTo>
                <a:pt x="0" y="221219"/>
              </a:lnTo>
              <a:lnTo>
                <a:pt x="0" y="466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30163-1C6E-43A1-9A9B-9C71B86333AE}">
      <dsp:nvSpPr>
        <dsp:cNvPr id="0" name=""/>
        <dsp:cNvSpPr/>
      </dsp:nvSpPr>
      <dsp:spPr>
        <a:xfrm>
          <a:off x="2971799" y="304800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52852-2ED4-4BB4-900D-C64E2A1FC5F2}">
      <dsp:nvSpPr>
        <dsp:cNvPr id="0" name=""/>
        <dsp:cNvSpPr/>
      </dsp:nvSpPr>
      <dsp:spPr>
        <a:xfrm>
          <a:off x="3265586" y="583898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Broad lines in treatment of gout</a:t>
          </a:r>
          <a:endParaRPr lang="en-US" sz="3200" kern="1200" dirty="0"/>
        </a:p>
      </dsp:txBody>
      <dsp:txXfrm>
        <a:off x="3314762" y="633074"/>
        <a:ext cx="2545728" cy="1580639"/>
      </dsp:txXfrm>
    </dsp:sp>
    <dsp:sp modelId="{062445CF-16B7-4707-9152-B16703F1EA59}">
      <dsp:nvSpPr>
        <dsp:cNvPr id="0" name=""/>
        <dsp:cNvSpPr/>
      </dsp:nvSpPr>
      <dsp:spPr>
        <a:xfrm>
          <a:off x="679325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F3771-0C5F-47DB-ADED-5673D84DEC8A}">
      <dsp:nvSpPr>
        <dsp:cNvPr id="0" name=""/>
        <dsp:cNvSpPr/>
      </dsp:nvSpPr>
      <dsp:spPr>
        <a:xfrm>
          <a:off x="973112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Non-pharmacologic</a:t>
          </a:r>
          <a:endParaRPr lang="en-US" sz="3200" kern="1200" dirty="0"/>
        </a:p>
      </dsp:txBody>
      <dsp:txXfrm>
        <a:off x="1022288" y="2778229"/>
        <a:ext cx="2545728" cy="1580639"/>
      </dsp:txXfrm>
    </dsp:sp>
    <dsp:sp modelId="{AAC9F183-C158-4603-85EF-9342ACE1C0B5}">
      <dsp:nvSpPr>
        <dsp:cNvPr id="0" name=""/>
        <dsp:cNvSpPr/>
      </dsp:nvSpPr>
      <dsp:spPr>
        <a:xfrm>
          <a:off x="3910979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381B5-97A5-45C7-90F8-81461F212CA2}">
      <dsp:nvSpPr>
        <dsp:cNvPr id="0" name=""/>
        <dsp:cNvSpPr/>
      </dsp:nvSpPr>
      <dsp:spPr>
        <a:xfrm>
          <a:off x="4204766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pharmacologic</a:t>
          </a:r>
          <a:endParaRPr lang="en-US" sz="3200" kern="1200" dirty="0"/>
        </a:p>
      </dsp:txBody>
      <dsp:txXfrm>
        <a:off x="4253942" y="2778229"/>
        <a:ext cx="2545728" cy="1580639"/>
      </dsp:txXfrm>
    </dsp:sp>
    <dsp:sp modelId="{432E7DEF-A4AA-435A-8E2F-047858E97081}">
      <dsp:nvSpPr>
        <dsp:cNvPr id="0" name=""/>
        <dsp:cNvSpPr/>
      </dsp:nvSpPr>
      <dsp:spPr>
        <a:xfrm>
          <a:off x="2295152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80026-0D64-4874-8326-2983591E0BEB}">
      <dsp:nvSpPr>
        <dsp:cNvPr id="0" name=""/>
        <dsp:cNvSpPr/>
      </dsp:nvSpPr>
      <dsp:spPr>
        <a:xfrm>
          <a:off x="2588939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Acute gouty arthritis</a:t>
          </a:r>
          <a:endParaRPr lang="en-US" sz="3200" kern="1200" dirty="0"/>
        </a:p>
      </dsp:txBody>
      <dsp:txXfrm>
        <a:off x="2638115" y="5226206"/>
        <a:ext cx="2545728" cy="1580639"/>
      </dsp:txXfrm>
    </dsp:sp>
    <dsp:sp modelId="{2E86E2AD-6A05-4048-9846-269A4C830F2F}">
      <dsp:nvSpPr>
        <dsp:cNvPr id="0" name=""/>
        <dsp:cNvSpPr/>
      </dsp:nvSpPr>
      <dsp:spPr>
        <a:xfrm>
          <a:off x="5526806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BD80D-0B08-437E-B6CA-73C016327088}">
      <dsp:nvSpPr>
        <dsp:cNvPr id="0" name=""/>
        <dsp:cNvSpPr/>
      </dsp:nvSpPr>
      <dsp:spPr>
        <a:xfrm>
          <a:off x="5820593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Prevention of recurrent attack</a:t>
          </a:r>
          <a:endParaRPr lang="en-US" sz="3200" kern="1200" dirty="0"/>
        </a:p>
      </dsp:txBody>
      <dsp:txXfrm>
        <a:off x="5869769" y="5226206"/>
        <a:ext cx="2545728" cy="1580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0DED5-146E-46D5-889D-4BBDBC2478EA}">
      <dsp:nvSpPr>
        <dsp:cNvPr id="0" name=""/>
        <dsp:cNvSpPr/>
      </dsp:nvSpPr>
      <dsp:spPr>
        <a:xfrm>
          <a:off x="4429125" y="2919293"/>
          <a:ext cx="3143250" cy="7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706"/>
              </a:lnTo>
              <a:lnTo>
                <a:pt x="3143250" y="509706"/>
              </a:lnTo>
              <a:lnTo>
                <a:pt x="3143250" y="747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EBACE-AA43-4338-934F-B5F3496D355B}">
      <dsp:nvSpPr>
        <dsp:cNvPr id="0" name=""/>
        <dsp:cNvSpPr/>
      </dsp:nvSpPr>
      <dsp:spPr>
        <a:xfrm>
          <a:off x="4383405" y="2919293"/>
          <a:ext cx="91440" cy="7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7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EDC4C-D608-4CD9-A369-A552D2E2C6BA}">
      <dsp:nvSpPr>
        <dsp:cNvPr id="0" name=""/>
        <dsp:cNvSpPr/>
      </dsp:nvSpPr>
      <dsp:spPr>
        <a:xfrm>
          <a:off x="1285875" y="2919293"/>
          <a:ext cx="3143249" cy="747950"/>
        </a:xfrm>
        <a:custGeom>
          <a:avLst/>
          <a:gdLst/>
          <a:ahLst/>
          <a:cxnLst/>
          <a:rect l="0" t="0" r="0" b="0"/>
          <a:pathLst>
            <a:path>
              <a:moveTo>
                <a:pt x="3143249" y="0"/>
              </a:moveTo>
              <a:lnTo>
                <a:pt x="3143249" y="509706"/>
              </a:lnTo>
              <a:lnTo>
                <a:pt x="0" y="509706"/>
              </a:lnTo>
              <a:lnTo>
                <a:pt x="0" y="747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291B6-4415-4386-8535-A6AD0198ADBF}">
      <dsp:nvSpPr>
        <dsp:cNvPr id="0" name=""/>
        <dsp:cNvSpPr/>
      </dsp:nvSpPr>
      <dsp:spPr>
        <a:xfrm>
          <a:off x="3143250" y="1286232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7A12D-83FC-48D4-8DFB-98A480B44125}">
      <dsp:nvSpPr>
        <dsp:cNvPr id="0" name=""/>
        <dsp:cNvSpPr/>
      </dsp:nvSpPr>
      <dsp:spPr>
        <a:xfrm>
          <a:off x="3429000" y="1557694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Acute gouty arthritis</a:t>
          </a:r>
          <a:endParaRPr lang="en-US" sz="3400" kern="1200" dirty="0"/>
        </a:p>
      </dsp:txBody>
      <dsp:txXfrm>
        <a:off x="3476831" y="1605525"/>
        <a:ext cx="2476087" cy="1537399"/>
      </dsp:txXfrm>
    </dsp:sp>
    <dsp:sp modelId="{B531A055-3792-462A-B497-D8AFA9AB4194}">
      <dsp:nvSpPr>
        <dsp:cNvPr id="0" name=""/>
        <dsp:cNvSpPr/>
      </dsp:nvSpPr>
      <dsp:spPr>
        <a:xfrm>
          <a:off x="0" y="3667244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BCBA0-FFBC-46E0-8E94-8301C7D34301}">
      <dsp:nvSpPr>
        <dsp:cNvPr id="0" name=""/>
        <dsp:cNvSpPr/>
      </dsp:nvSpPr>
      <dsp:spPr>
        <a:xfrm>
          <a:off x="285750" y="3938706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NSAIDs</a:t>
          </a:r>
          <a:endParaRPr lang="en-US" sz="3400" kern="1200" dirty="0"/>
        </a:p>
      </dsp:txBody>
      <dsp:txXfrm>
        <a:off x="333581" y="3986537"/>
        <a:ext cx="2476087" cy="1537399"/>
      </dsp:txXfrm>
    </dsp:sp>
    <dsp:sp modelId="{96BD8301-98D2-47BD-9B6B-CBE836A4E6CE}">
      <dsp:nvSpPr>
        <dsp:cNvPr id="0" name=""/>
        <dsp:cNvSpPr/>
      </dsp:nvSpPr>
      <dsp:spPr>
        <a:xfrm>
          <a:off x="3143250" y="3667244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0C98-C977-44F0-8B0E-8CA8E962059B}">
      <dsp:nvSpPr>
        <dsp:cNvPr id="0" name=""/>
        <dsp:cNvSpPr/>
      </dsp:nvSpPr>
      <dsp:spPr>
        <a:xfrm>
          <a:off x="3429000" y="3938706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colchicine</a:t>
          </a:r>
          <a:endParaRPr lang="en-US" sz="3400" kern="1200" dirty="0"/>
        </a:p>
      </dsp:txBody>
      <dsp:txXfrm>
        <a:off x="3476831" y="3986537"/>
        <a:ext cx="2476087" cy="1537399"/>
      </dsp:txXfrm>
    </dsp:sp>
    <dsp:sp modelId="{1DC3AF6E-DD4E-45B7-97EE-79B82FC01E61}">
      <dsp:nvSpPr>
        <dsp:cNvPr id="0" name=""/>
        <dsp:cNvSpPr/>
      </dsp:nvSpPr>
      <dsp:spPr>
        <a:xfrm>
          <a:off x="6286500" y="3667244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A42FE-0568-4A7E-85AB-84039ED456F0}">
      <dsp:nvSpPr>
        <dsp:cNvPr id="0" name=""/>
        <dsp:cNvSpPr/>
      </dsp:nvSpPr>
      <dsp:spPr>
        <a:xfrm>
          <a:off x="6572250" y="3938706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corticosteroid</a:t>
          </a:r>
          <a:endParaRPr lang="en-US" sz="3400" kern="1200" dirty="0"/>
        </a:p>
      </dsp:txBody>
      <dsp:txXfrm>
        <a:off x="6620081" y="3986537"/>
        <a:ext cx="2476087" cy="1537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6F01A-97A4-49DA-81B5-379BFE34BF92}">
      <dsp:nvSpPr>
        <dsp:cNvPr id="0" name=""/>
        <dsp:cNvSpPr/>
      </dsp:nvSpPr>
      <dsp:spPr>
        <a:xfrm>
          <a:off x="0" y="10199"/>
          <a:ext cx="3869365" cy="11267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 plant alkaloid</a:t>
          </a:r>
          <a:endParaRPr lang="en-GB" sz="3200" kern="1200" dirty="0"/>
        </a:p>
      </dsp:txBody>
      <dsp:txXfrm>
        <a:off x="563374" y="10199"/>
        <a:ext cx="2742618" cy="1126747"/>
      </dsp:txXfrm>
    </dsp:sp>
    <dsp:sp modelId="{895CAFE7-7C7F-4100-96B9-47C24203D6A2}">
      <dsp:nvSpPr>
        <dsp:cNvPr id="0" name=""/>
        <dsp:cNvSpPr/>
      </dsp:nvSpPr>
      <dsp:spPr>
        <a:xfrm>
          <a:off x="0" y="1294692"/>
          <a:ext cx="8229598" cy="1126747"/>
        </a:xfrm>
        <a:prstGeom prst="chevron">
          <a:avLst/>
        </a:prstGeom>
        <a:solidFill>
          <a:schemeClr val="accent3">
            <a:hueOff val="-471398"/>
            <a:satOff val="2142"/>
            <a:lumOff val="-24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Used for the treatment of </a:t>
          </a:r>
          <a:r>
            <a:rPr lang="en-GB" sz="3200" b="1" kern="1200" dirty="0" smtClean="0">
              <a:solidFill>
                <a:srgbClr val="FFFF00"/>
              </a:solidFill>
            </a:rPr>
            <a:t>acute</a:t>
          </a:r>
          <a:r>
            <a:rPr lang="en-GB" sz="3200" kern="1200" dirty="0" smtClean="0"/>
            <a:t> </a:t>
          </a:r>
          <a:r>
            <a:rPr lang="en-GB" sz="3200" b="1" kern="1200" dirty="0" smtClean="0">
              <a:solidFill>
                <a:srgbClr val="FFFF00"/>
              </a:solidFill>
            </a:rPr>
            <a:t>gouty arthritis</a:t>
          </a:r>
          <a:r>
            <a:rPr lang="en-GB" sz="3200" b="1" kern="1200" dirty="0" smtClean="0">
              <a:solidFill>
                <a:srgbClr val="FF0000"/>
              </a:solidFill>
            </a:rPr>
            <a:t> </a:t>
          </a:r>
          <a:r>
            <a:rPr lang="en-GB" sz="3200" b="1" kern="1200" dirty="0" smtClean="0">
              <a:solidFill>
                <a:srgbClr val="C00000"/>
              </a:solidFill>
            </a:rPr>
            <a:t>only </a:t>
          </a:r>
          <a:endParaRPr lang="en-GB" sz="3200" b="1" kern="1200" dirty="0">
            <a:solidFill>
              <a:srgbClr val="C00000"/>
            </a:solidFill>
          </a:endParaRPr>
        </a:p>
      </dsp:txBody>
      <dsp:txXfrm>
        <a:off x="563374" y="1294692"/>
        <a:ext cx="7102851" cy="1126747"/>
      </dsp:txXfrm>
    </dsp:sp>
    <dsp:sp modelId="{52F027CE-5408-46BB-B09B-3B19C194CA4C}">
      <dsp:nvSpPr>
        <dsp:cNvPr id="0" name=""/>
        <dsp:cNvSpPr/>
      </dsp:nvSpPr>
      <dsp:spPr>
        <a:xfrm>
          <a:off x="0" y="2579184"/>
          <a:ext cx="8188640" cy="1126747"/>
        </a:xfrm>
        <a:prstGeom prst="chevron">
          <a:avLst/>
        </a:prstGeom>
        <a:solidFill>
          <a:schemeClr val="accent3">
            <a:hueOff val="-942795"/>
            <a:satOff val="4283"/>
            <a:lumOff val="-49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Has </a:t>
          </a:r>
          <a:r>
            <a:rPr lang="en-GB" sz="3000" b="1" kern="1200" dirty="0" smtClean="0">
              <a:solidFill>
                <a:srgbClr val="FF0000"/>
              </a:solidFill>
            </a:rPr>
            <a:t>no</a:t>
          </a:r>
          <a:r>
            <a:rPr lang="en-GB" sz="3000" kern="1200" dirty="0" smtClean="0"/>
            <a:t> </a:t>
          </a:r>
          <a:r>
            <a:rPr lang="en-GB" sz="3000" kern="1200" dirty="0" err="1" smtClean="0"/>
            <a:t>uricosuric</a:t>
          </a:r>
          <a:r>
            <a:rPr lang="en-GB" sz="3000" kern="1200" dirty="0" smtClean="0"/>
            <a:t> </a:t>
          </a:r>
          <a:r>
            <a:rPr lang="en-GB" sz="3000" b="1" kern="1200" dirty="0" smtClean="0">
              <a:solidFill>
                <a:srgbClr val="FF0000"/>
              </a:solidFill>
            </a:rPr>
            <a:t>or</a:t>
          </a:r>
          <a:r>
            <a:rPr lang="en-GB" sz="3000" kern="1200" dirty="0" smtClean="0"/>
            <a:t>  analgesic effects </a:t>
          </a:r>
          <a:endParaRPr lang="en-GB" sz="3000" kern="1200" dirty="0"/>
        </a:p>
      </dsp:txBody>
      <dsp:txXfrm>
        <a:off x="563374" y="2579184"/>
        <a:ext cx="7061893" cy="1126747"/>
      </dsp:txXfrm>
    </dsp:sp>
    <dsp:sp modelId="{4EA79027-4CEB-476D-A5CF-6085E17FAC82}">
      <dsp:nvSpPr>
        <dsp:cNvPr id="0" name=""/>
        <dsp:cNvSpPr/>
      </dsp:nvSpPr>
      <dsp:spPr>
        <a:xfrm>
          <a:off x="0" y="3863677"/>
          <a:ext cx="8206189" cy="1126747"/>
        </a:xfrm>
        <a:prstGeom prst="chevron">
          <a:avLst/>
        </a:prstGeom>
        <a:solidFill>
          <a:schemeClr val="accent3">
            <a:hueOff val="-1414193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Can be used as prophylactic drug to  reduce the frequency of acute attacks</a:t>
          </a:r>
          <a:endParaRPr lang="en-GB" sz="3200" kern="1200" dirty="0"/>
        </a:p>
      </dsp:txBody>
      <dsp:txXfrm>
        <a:off x="563374" y="3863677"/>
        <a:ext cx="7079442" cy="11267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183FB-9218-4B13-B600-E3B767896945}">
      <dsp:nvSpPr>
        <dsp:cNvPr id="0" name=""/>
        <dsp:cNvSpPr/>
      </dsp:nvSpPr>
      <dsp:spPr>
        <a:xfrm rot="10800000">
          <a:off x="1657916" y="600"/>
          <a:ext cx="6528857" cy="142961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41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Binds to </a:t>
          </a:r>
          <a:r>
            <a:rPr lang="en-GB" sz="2800" kern="1200" dirty="0" err="1" smtClean="0"/>
            <a:t>tubulin</a:t>
          </a:r>
          <a:r>
            <a:rPr lang="en-GB" sz="2800" kern="1200" dirty="0" smtClean="0"/>
            <a:t> (</a:t>
          </a:r>
          <a:r>
            <a:rPr lang="en-GB" sz="2800" kern="1200" dirty="0" err="1" smtClean="0"/>
            <a:t>microtubular</a:t>
          </a:r>
          <a:r>
            <a:rPr lang="en-GB" sz="2800" kern="1200" dirty="0" smtClean="0"/>
            <a:t> protein ) </a:t>
          </a:r>
          <a:r>
            <a:rPr lang="en-GB" sz="2800" kern="1200" dirty="0" smtClean="0">
              <a:sym typeface="Wingdings"/>
            </a:rPr>
            <a:t>disrupt cellular function , such as migration  of granulocytes </a:t>
          </a:r>
          <a:r>
            <a:rPr lang="en-GB" sz="2800" kern="1200" dirty="0" smtClean="0"/>
            <a:t>to affected area</a:t>
          </a:r>
          <a:endParaRPr lang="en-GB" sz="2800" kern="1200" dirty="0"/>
        </a:p>
      </dsp:txBody>
      <dsp:txXfrm rot="10800000">
        <a:off x="2015319" y="600"/>
        <a:ext cx="6171454" cy="1429611"/>
      </dsp:txXfrm>
    </dsp:sp>
    <dsp:sp modelId="{6C694BE9-0C8E-4AF4-9DA7-108DBFBC1F42}">
      <dsp:nvSpPr>
        <dsp:cNvPr id="0" name=""/>
        <dsp:cNvSpPr/>
      </dsp:nvSpPr>
      <dsp:spPr>
        <a:xfrm>
          <a:off x="757011" y="600"/>
          <a:ext cx="1429611" cy="142961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FE8FA-703C-4437-921A-E8D6E7366E65}">
      <dsp:nvSpPr>
        <dsp:cNvPr id="0" name=""/>
        <dsp:cNvSpPr/>
      </dsp:nvSpPr>
      <dsp:spPr>
        <a:xfrm rot="10800000">
          <a:off x="1657916" y="1856962"/>
          <a:ext cx="6528857" cy="1429611"/>
        </a:xfrm>
        <a:prstGeom prst="homePlate">
          <a:avLst/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41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Inhibits the synthesis and release </a:t>
          </a:r>
          <a:r>
            <a:rPr lang="en-GB" sz="2800" kern="1200" smtClean="0"/>
            <a:t>of  </a:t>
          </a:r>
          <a:r>
            <a:rPr lang="en-GB" sz="2800" kern="1200" dirty="0" err="1" smtClean="0"/>
            <a:t>leukotrienes</a:t>
          </a:r>
          <a:r>
            <a:rPr lang="en-GB" sz="2800" kern="1200" dirty="0" smtClean="0"/>
            <a:t> &amp; TNF-</a:t>
          </a:r>
          <a:r>
            <a:rPr lang="el-GR" sz="2800" kern="1200" dirty="0" smtClean="0">
              <a:latin typeface="Times New Roman"/>
              <a:cs typeface="Times New Roman"/>
            </a:rPr>
            <a:t>α</a:t>
          </a:r>
          <a:endParaRPr lang="en-GB" sz="2800" kern="1200" dirty="0"/>
        </a:p>
      </dsp:txBody>
      <dsp:txXfrm rot="10800000">
        <a:off x="2015319" y="1856962"/>
        <a:ext cx="6171454" cy="1429611"/>
      </dsp:txXfrm>
    </dsp:sp>
    <dsp:sp modelId="{8B185682-A7B7-4433-94A2-BF8856454533}">
      <dsp:nvSpPr>
        <dsp:cNvPr id="0" name=""/>
        <dsp:cNvSpPr/>
      </dsp:nvSpPr>
      <dsp:spPr>
        <a:xfrm>
          <a:off x="757011" y="1856962"/>
          <a:ext cx="1429611" cy="1429611"/>
        </a:xfrm>
        <a:prstGeom prst="ellipse">
          <a:avLst/>
        </a:prstGeom>
        <a:solidFill>
          <a:schemeClr val="accent4">
            <a:tint val="50000"/>
            <a:hueOff val="10324411"/>
            <a:satOff val="-5864"/>
            <a:lumOff val="1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95889-A2FE-4E1B-A5D8-82D324902B81}">
      <dsp:nvSpPr>
        <dsp:cNvPr id="0" name=""/>
        <dsp:cNvSpPr/>
      </dsp:nvSpPr>
      <dsp:spPr>
        <a:xfrm rot="10800000">
          <a:off x="1657916" y="3713323"/>
          <a:ext cx="6528857" cy="1429611"/>
        </a:xfrm>
        <a:prstGeom prst="homePlate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41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Blocks cell division by binding to mitotic spindles</a:t>
          </a:r>
          <a:endParaRPr lang="en-GB" sz="2800" kern="1200" dirty="0"/>
        </a:p>
      </dsp:txBody>
      <dsp:txXfrm rot="10800000">
        <a:off x="2015319" y="3713323"/>
        <a:ext cx="6171454" cy="1429611"/>
      </dsp:txXfrm>
    </dsp:sp>
    <dsp:sp modelId="{7D3D7ECE-02CF-4845-8422-C8A69468A8E6}">
      <dsp:nvSpPr>
        <dsp:cNvPr id="0" name=""/>
        <dsp:cNvSpPr/>
      </dsp:nvSpPr>
      <dsp:spPr>
        <a:xfrm>
          <a:off x="757011" y="3713323"/>
          <a:ext cx="1429611" cy="1429611"/>
        </a:xfrm>
        <a:prstGeom prst="ellipse">
          <a:avLst/>
        </a:prstGeom>
        <a:solidFill>
          <a:schemeClr val="accent4">
            <a:tint val="50000"/>
            <a:hueOff val="20648822"/>
            <a:satOff val="-11729"/>
            <a:lumOff val="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8264A-779A-4FF5-8D23-3E1FA3960ED2}">
      <dsp:nvSpPr>
        <dsp:cNvPr id="0" name=""/>
        <dsp:cNvSpPr/>
      </dsp:nvSpPr>
      <dsp:spPr>
        <a:xfrm>
          <a:off x="0" y="1945"/>
          <a:ext cx="8229600" cy="95633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</a:rPr>
            <a:t>Given orally, followed by rapid absorption from the GI tract</a:t>
          </a:r>
          <a:endParaRPr lang="en-GB" sz="3200" kern="1200" dirty="0">
            <a:solidFill>
              <a:srgbClr val="002060"/>
            </a:solidFill>
          </a:endParaRPr>
        </a:p>
      </dsp:txBody>
      <dsp:txXfrm>
        <a:off x="46685" y="48630"/>
        <a:ext cx="8136230" cy="862967"/>
      </dsp:txXfrm>
    </dsp:sp>
    <dsp:sp modelId="{E2AF441F-7DB9-4612-9401-DF9CA3326ED3}">
      <dsp:nvSpPr>
        <dsp:cNvPr id="0" name=""/>
        <dsp:cNvSpPr/>
      </dsp:nvSpPr>
      <dsp:spPr>
        <a:xfrm>
          <a:off x="0" y="969182"/>
          <a:ext cx="8229600" cy="95633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</a:rPr>
            <a:t>Reaches peak plasma levels within 2 hours</a:t>
          </a:r>
          <a:endParaRPr lang="en-GB" sz="3200" kern="1200" dirty="0">
            <a:solidFill>
              <a:srgbClr val="002060"/>
            </a:solidFill>
          </a:endParaRPr>
        </a:p>
      </dsp:txBody>
      <dsp:txXfrm>
        <a:off x="46685" y="1015867"/>
        <a:ext cx="8136230" cy="862967"/>
      </dsp:txXfrm>
    </dsp:sp>
    <dsp:sp modelId="{DA1F4EC4-1B66-4836-8422-C5F053016945}">
      <dsp:nvSpPr>
        <dsp:cNvPr id="0" name=""/>
        <dsp:cNvSpPr/>
      </dsp:nvSpPr>
      <dsp:spPr>
        <a:xfrm>
          <a:off x="0" y="1936418"/>
          <a:ext cx="8229600" cy="95633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</a:rPr>
            <a:t>Also available combined with </a:t>
          </a:r>
          <a:r>
            <a:rPr lang="en-GB" sz="3200" i="1" kern="1200" dirty="0" err="1" smtClean="0">
              <a:solidFill>
                <a:srgbClr val="002060"/>
              </a:solidFill>
            </a:rPr>
            <a:t>probenecid</a:t>
          </a:r>
          <a:endParaRPr lang="en-GB" sz="3200" kern="1200" dirty="0">
            <a:solidFill>
              <a:srgbClr val="002060"/>
            </a:solidFill>
          </a:endParaRPr>
        </a:p>
      </dsp:txBody>
      <dsp:txXfrm>
        <a:off x="46685" y="1983103"/>
        <a:ext cx="8136230" cy="862967"/>
      </dsp:txXfrm>
    </dsp:sp>
    <dsp:sp modelId="{9BA77B90-3025-4D8A-A7C0-82FECA9A8A07}">
      <dsp:nvSpPr>
        <dsp:cNvPr id="0" name=""/>
        <dsp:cNvSpPr/>
      </dsp:nvSpPr>
      <dsp:spPr>
        <a:xfrm>
          <a:off x="0" y="2903654"/>
          <a:ext cx="8229600" cy="95633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</a:rPr>
            <a:t>Recycled in the bile and is excreted unchanged in the faeces or urine. </a:t>
          </a:r>
          <a:endParaRPr lang="en-GB" sz="3200" kern="1200" dirty="0">
            <a:solidFill>
              <a:srgbClr val="002060"/>
            </a:solidFill>
          </a:endParaRPr>
        </a:p>
      </dsp:txBody>
      <dsp:txXfrm>
        <a:off x="46685" y="2950339"/>
        <a:ext cx="8136230" cy="862967"/>
      </dsp:txXfrm>
    </dsp:sp>
    <dsp:sp modelId="{8722DCEC-1B25-462F-A2AA-562E01F4BE91}">
      <dsp:nvSpPr>
        <dsp:cNvPr id="0" name=""/>
        <dsp:cNvSpPr/>
      </dsp:nvSpPr>
      <dsp:spPr>
        <a:xfrm>
          <a:off x="0" y="3870891"/>
          <a:ext cx="8229600" cy="95633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002060"/>
              </a:solidFill>
            </a:rPr>
            <a:t>Should be used with caution in patients with renal dysfunction</a:t>
          </a:r>
          <a:endParaRPr lang="en-GB" sz="3200" kern="1200" dirty="0">
            <a:solidFill>
              <a:srgbClr val="002060"/>
            </a:solidFill>
          </a:endParaRPr>
        </a:p>
      </dsp:txBody>
      <dsp:txXfrm>
        <a:off x="46685" y="3917576"/>
        <a:ext cx="8136230" cy="8629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F0446-F586-49F1-99B2-E130BB439767}">
      <dsp:nvSpPr>
        <dsp:cNvPr id="0" name=""/>
        <dsp:cNvSpPr/>
      </dsp:nvSpPr>
      <dsp:spPr>
        <a:xfrm>
          <a:off x="0" y="4200028"/>
          <a:ext cx="8229600" cy="65545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Treatment for Mediterranean Fever</a:t>
          </a:r>
          <a:endParaRPr lang="en-GB" sz="2800" kern="1200" dirty="0"/>
        </a:p>
      </dsp:txBody>
      <dsp:txXfrm>
        <a:off x="0" y="4200028"/>
        <a:ext cx="8229600" cy="655457"/>
      </dsp:txXfrm>
    </dsp:sp>
    <dsp:sp modelId="{93995491-BB84-421B-8E28-2B4798C5A308}">
      <dsp:nvSpPr>
        <dsp:cNvPr id="0" name=""/>
        <dsp:cNvSpPr/>
      </dsp:nvSpPr>
      <dsp:spPr>
        <a:xfrm rot="10800000">
          <a:off x="0" y="2101163"/>
          <a:ext cx="8229600" cy="2119536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Colchicine</a:t>
          </a:r>
          <a:r>
            <a:rPr lang="en-GB" sz="2800" i="1" kern="1200" dirty="0" smtClean="0"/>
            <a:t> </a:t>
          </a:r>
          <a:r>
            <a:rPr lang="en-GB" sz="2800" kern="1200" dirty="0" smtClean="0"/>
            <a:t>is currently used for prophylaxis of recurrent attacks and  prevent the attacks in more than 80 percent of patients.</a:t>
          </a:r>
          <a:endParaRPr lang="en-GB" sz="2800" kern="1200" dirty="0"/>
        </a:p>
      </dsp:txBody>
      <dsp:txXfrm rot="10800000">
        <a:off x="0" y="2101163"/>
        <a:ext cx="8229600" cy="1377211"/>
      </dsp:txXfrm>
    </dsp:sp>
    <dsp:sp modelId="{176F373B-D13D-4136-B221-11BB4DDD35FF}">
      <dsp:nvSpPr>
        <dsp:cNvPr id="0" name=""/>
        <dsp:cNvSpPr/>
      </dsp:nvSpPr>
      <dsp:spPr>
        <a:xfrm rot="10800000">
          <a:off x="0" y="2299"/>
          <a:ext cx="8229600" cy="2119536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The anti-inflammatory activity of </a:t>
          </a:r>
          <a:r>
            <a:rPr lang="en-GB" sz="2800" i="1" kern="1200" dirty="0" err="1" smtClean="0"/>
            <a:t>colchicine</a:t>
          </a:r>
          <a:r>
            <a:rPr lang="en-GB" sz="2800" i="1" kern="1200" dirty="0" smtClean="0"/>
            <a:t> </a:t>
          </a:r>
          <a:r>
            <a:rPr lang="en-GB" sz="2800" b="1" kern="1200" dirty="0" smtClean="0">
              <a:solidFill>
                <a:srgbClr val="FFFF00"/>
              </a:solidFill>
            </a:rPr>
            <a:t>is specific for gout,</a:t>
          </a:r>
          <a:r>
            <a:rPr lang="en-GB" sz="2800" kern="1200" dirty="0" smtClean="0"/>
            <a:t>  alleviating the pain of acute gout within 12 hours</a:t>
          </a:r>
          <a:endParaRPr lang="en-GB" sz="2800" kern="1200" dirty="0"/>
        </a:p>
      </dsp:txBody>
      <dsp:txXfrm rot="10800000">
        <a:off x="0" y="2299"/>
        <a:ext cx="8229600" cy="1377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3923CA-2D76-674A-8557-7CBA8D198D72}" type="datetimeFigureOut">
              <a:rPr lang="en-US"/>
              <a:pPr/>
              <a:t>1/3/12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38CC8C-5B00-3F40-8A65-85FDCEE3C4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14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1553571F-3AA9-074C-936F-0B0F40905521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926F1-649C-0E48-8BBE-33C0E4AB5CD3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0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BC069-0448-E441-AE41-4D79437F8DA9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2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B7CB2-8369-104E-833A-B92FFEBAD0CA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1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charset="0"/>
              </a:defRPr>
            </a:lvl1pPr>
          </a:lstStyle>
          <a:p>
            <a:fld id="{650BC94A-EDFC-614D-B815-D6E3A9FF9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7844B-60DA-774D-99DC-EDEDEBA20F72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9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91DA729-78CA-FC41-B85E-A3D5EA4CDED1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7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B5B3D-1824-D445-8C90-E616ADA3CF70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D2918-31CE-F640-9E28-6CD7062253FB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9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59BE5-AEA5-7745-A097-BAF20961CBB6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9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68641-38DF-A54B-A48D-CA3CDC743287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7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B71C5-0034-8E4A-9C6A-3AFF2495EC25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3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50ABF6F-1A43-2745-BFC2-62C2CEBDE0A3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8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  <a:cs typeface="Tahoma" charset="0"/>
              </a:defRPr>
            </a:lvl1pPr>
          </a:lstStyle>
          <a:p>
            <a:fld id="{0347D307-7DE0-0A4D-89F6-C7930B3F4E95}" type="slidenum">
              <a:rPr lang="ar-sa"/>
              <a:pPr/>
              <a:t>‹#›</a:t>
            </a:fld>
            <a:endParaRPr lang="en-US"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1" r:id="rId2"/>
    <p:sldLayoutId id="2147484089" r:id="rId3"/>
    <p:sldLayoutId id="2147484082" r:id="rId4"/>
    <p:sldLayoutId id="2147484083" r:id="rId5"/>
    <p:sldLayoutId id="2147484084" r:id="rId6"/>
    <p:sldLayoutId id="2147484085" r:id="rId7"/>
    <p:sldLayoutId id="2147484090" r:id="rId8"/>
    <p:sldLayoutId id="2147484091" r:id="rId9"/>
    <p:sldLayoutId id="2147484086" r:id="rId10"/>
    <p:sldLayoutId id="2147484087" r:id="rId11"/>
    <p:sldLayoutId id="21474840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jpe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ng"/><Relationship Id="rId3" Type="http://schemas.openxmlformats.org/officeDocument/2006/relationships/image" Target="../media/image6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Relationship Id="rId3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Relationship Id="rId3" Type="http://schemas.openxmlformats.org/officeDocument/2006/relationships/image" Target="../media/image7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7244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C00000"/>
                </a:solidFill>
                <a:latin typeface="Franklin Gothic Book" charset="0"/>
              </a:rPr>
              <a:t>GOUT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52400"/>
            <a:ext cx="74676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/>
              <a:t>DRUGS USED  </a:t>
            </a:r>
            <a:r>
              <a:rPr lang="en-US" b="1" dirty="0"/>
              <a:t>IN TEATMENT OF GOUT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686800" cy="501675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Most therapeutic strategies for gout involve lowering the uric acid level below the saturation point (&lt;6 mg/</a:t>
            </a:r>
            <a:r>
              <a:rPr lang="en-US" sz="3200" dirty="0" err="1"/>
              <a:t>dL</a:t>
            </a:r>
            <a:r>
              <a:rPr lang="en-US" sz="3200" dirty="0"/>
              <a:t>), thus preventing the deposition of </a:t>
            </a:r>
            <a:r>
              <a:rPr lang="en-US" sz="3200" dirty="0" err="1"/>
              <a:t>urate</a:t>
            </a:r>
            <a:r>
              <a:rPr lang="en-US" sz="3200" dirty="0"/>
              <a:t> crystals.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This can be accomplished by: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interfering with uric acid synthesis with </a:t>
            </a:r>
            <a:r>
              <a:rPr lang="en-US" sz="3200" b="1" i="1" dirty="0" err="1">
                <a:solidFill>
                  <a:srgbClr val="FF0000"/>
                </a:solidFill>
              </a:rPr>
              <a:t>allopurinol</a:t>
            </a:r>
            <a:endParaRPr lang="en-US" sz="3200" b="1" i="1" dirty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increasing uric acid excretion with </a:t>
            </a:r>
            <a:r>
              <a:rPr lang="en-US" sz="3200" b="1" i="1" dirty="0" err="1">
                <a:solidFill>
                  <a:srgbClr val="FF0000"/>
                </a:solidFill>
              </a:rPr>
              <a:t>probenecid</a:t>
            </a:r>
            <a:r>
              <a:rPr lang="en-US" sz="3200" i="1" dirty="0"/>
              <a:t> </a:t>
            </a:r>
            <a:r>
              <a:rPr lang="en-US" sz="3200" dirty="0"/>
              <a:t>or </a:t>
            </a:r>
            <a:r>
              <a:rPr lang="en-US" sz="3200" b="1" i="1" dirty="0" err="1">
                <a:solidFill>
                  <a:srgbClr val="FF0000"/>
                </a:solidFill>
              </a:rPr>
              <a:t>sulfinpyrazone</a:t>
            </a:r>
            <a:r>
              <a:rPr lang="en-US" sz="3200" i="1" dirty="0"/>
              <a:t>, </a:t>
            </a:r>
            <a:r>
              <a:rPr lang="en-US" sz="3200" b="1" i="1" dirty="0">
                <a:solidFill>
                  <a:srgbClr val="FF0000"/>
                </a:solidFill>
              </a:rPr>
              <a:t>large doses of aspirin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inhibiting leukocyte entry into the affected joint with </a:t>
            </a:r>
            <a:r>
              <a:rPr lang="en-US" sz="3200" b="1" i="1" dirty="0" err="1">
                <a:solidFill>
                  <a:srgbClr val="FF0000"/>
                </a:solidFill>
              </a:rPr>
              <a:t>colchicine</a:t>
            </a:r>
            <a:r>
              <a:rPr lang="en-US" sz="3200" b="1" dirty="0">
                <a:solidFill>
                  <a:srgbClr val="FF0000"/>
                </a:solidFill>
              </a:rPr>
              <a:t>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administration of </a:t>
            </a:r>
            <a:r>
              <a:rPr lang="en-US" sz="3200" b="1" dirty="0">
                <a:solidFill>
                  <a:srgbClr val="FF0000"/>
                </a:solidFill>
              </a:rPr>
              <a:t>NSAID</a:t>
            </a:r>
            <a:r>
              <a:rPr lang="en-US" sz="3200" dirty="0"/>
              <a:t>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ohiohealth.com/mayo/images/image_popup/r7_g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0134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ghtning Bolt 3"/>
          <p:cNvSpPr/>
          <p:nvPr/>
        </p:nvSpPr>
        <p:spPr>
          <a:xfrm rot="361862">
            <a:off x="701675" y="1298575"/>
            <a:ext cx="1600200" cy="1828800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ghtning Bolt 4"/>
          <p:cNvSpPr/>
          <p:nvPr/>
        </p:nvSpPr>
        <p:spPr>
          <a:xfrm rot="18754054">
            <a:off x="119063" y="3189288"/>
            <a:ext cx="1600200" cy="1828800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ghtning Bolt 5"/>
          <p:cNvSpPr/>
          <p:nvPr/>
        </p:nvSpPr>
        <p:spPr>
          <a:xfrm rot="20818074">
            <a:off x="271463" y="2128838"/>
            <a:ext cx="1600200" cy="1828800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420" name="TextBox 6"/>
          <p:cNvSpPr txBox="1">
            <a:spLocks noChangeArrowheads="1"/>
          </p:cNvSpPr>
          <p:nvPr/>
        </p:nvSpPr>
        <p:spPr bwMode="auto">
          <a:xfrm rot="-1112339">
            <a:off x="77788" y="473075"/>
            <a:ext cx="2514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000000"/>
                </a:solidFill>
                <a:latin typeface="Chiller" charset="0"/>
              </a:rPr>
              <a:t>Aaarrrgghhh!!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5334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>
              <a:latin typeface="Franklin Gothic Book" charset="0"/>
              <a:cs typeface="Tahoma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>
                <a:latin typeface="Perpetua" charset="0"/>
              </a:rPr>
              <a:t>urate levels rise in the blood, but produces no symptoms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56388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ASYMPTOMATIC STAGE</a:t>
            </a:r>
          </a:p>
        </p:txBody>
      </p:sp>
      <p:pic>
        <p:nvPicPr>
          <p:cNvPr id="19461" name="Picture 2" descr="http://medicineworld.org/images/blogs/12-2008/test-tube-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39338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2672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ACUTE STAGE</a:t>
            </a:r>
            <a:endParaRPr lang="en-US" dirty="0"/>
          </a:p>
        </p:txBody>
      </p:sp>
      <p:pic>
        <p:nvPicPr>
          <p:cNvPr id="20483" name="Picture 2" descr="http://www.apmsurgery.com/images/infrapatellar_burs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42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www.cureyourgout.com/images/goutf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http://www.clipartguide.com/_named_clipart_images/0060-0808-2616-0929_Sweating_Man_With_a_Fever_Clip_Art_clipart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3333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lv.zcache.com/happy_cartoon_pony_sticker-p217567951095869635836x_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7623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057400"/>
            <a:ext cx="8229600" cy="2971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0000"/>
                </a:solidFill>
                <a:latin typeface="Perpetua" charset="0"/>
              </a:rPr>
              <a:t>symptom-free intervals </a:t>
            </a:r>
            <a:r>
              <a:rPr lang="en-US" sz="4000">
                <a:latin typeface="Perpetua" charset="0"/>
              </a:rPr>
              <a:t>between gout episodes. Most people have a second attack from </a:t>
            </a:r>
            <a:r>
              <a:rPr lang="en-US" sz="4000">
                <a:solidFill>
                  <a:srgbClr val="FF0000"/>
                </a:solidFill>
                <a:latin typeface="Perpetua" charset="0"/>
              </a:rPr>
              <a:t>six months </a:t>
            </a:r>
            <a:r>
              <a:rPr lang="en-US" sz="4000">
                <a:latin typeface="Perpetua" charset="0"/>
              </a:rPr>
              <a:t>to </a:t>
            </a:r>
            <a:r>
              <a:rPr lang="en-US" sz="4000">
                <a:solidFill>
                  <a:srgbClr val="FF0000"/>
                </a:solidFill>
                <a:latin typeface="Perpetua" charset="0"/>
              </a:rPr>
              <a:t>two years, </a:t>
            </a:r>
            <a:r>
              <a:rPr lang="en-US" sz="4000">
                <a:latin typeface="Perpetua" charset="0"/>
              </a:rPr>
              <a:t>while others are symptom-free for </a:t>
            </a:r>
            <a:r>
              <a:rPr lang="en-US" sz="4000">
                <a:solidFill>
                  <a:srgbClr val="FF0000"/>
                </a:solidFill>
                <a:latin typeface="Perpetua" charset="0"/>
              </a:rPr>
              <a:t>five </a:t>
            </a:r>
            <a:r>
              <a:rPr lang="en-US" sz="4000">
                <a:latin typeface="Perpetua" charset="0"/>
              </a:rPr>
              <a:t>to </a:t>
            </a:r>
            <a:r>
              <a:rPr lang="en-US" sz="4000">
                <a:solidFill>
                  <a:srgbClr val="FF0000"/>
                </a:solidFill>
                <a:latin typeface="Perpetua" charset="0"/>
              </a:rPr>
              <a:t>10 years</a:t>
            </a:r>
            <a:r>
              <a:rPr lang="en-US" sz="4000">
                <a:latin typeface="Perpetua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609600"/>
            <a:ext cx="51816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INTERCRITICAL STAGE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>
              <a:latin typeface="Franklin Gothic Book" charset="0"/>
              <a:cs typeface="Tahoma" charset="0"/>
            </a:endParaRPr>
          </a:p>
        </p:txBody>
      </p:sp>
      <p:pic>
        <p:nvPicPr>
          <p:cNvPr id="22531" name="Picture 3" descr="gout_disfigur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810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41910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CHRONIC STAGE</a:t>
            </a:r>
          </a:p>
        </p:txBody>
      </p:sp>
      <p:pic>
        <p:nvPicPr>
          <p:cNvPr id="22533" name="Picture 6" descr="http://t3.gstatic.com/images?q=tbn:UB1rP_usX0qexM:http://medicalworld.in/wp-content/uploads/2010/02/joint-p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7447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http://www.steadyhealth.com/articles/user_files/23630/Image/hand_carpal_tunnel_sympt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696200" cy="3657600"/>
          </a:xfrm>
        </p:spPr>
        <p:txBody>
          <a:bodyPr/>
          <a:lstStyle/>
          <a:p>
            <a:pPr eaLnBrk="1" hangingPunct="1"/>
            <a:r>
              <a:rPr sz="4800" b="1">
                <a:latin typeface="Franklin Gothic Book" charset="0"/>
              </a:rPr>
              <a:t>Non-pharmacologic</a:t>
            </a:r>
            <a:br>
              <a:rPr sz="4800" b="1">
                <a:latin typeface="Franklin Gothic Book" charset="0"/>
              </a:rPr>
            </a:br>
            <a:r>
              <a:rPr sz="4800" b="1">
                <a:latin typeface="Franklin Gothic Book" charset="0"/>
              </a:rPr>
              <a:t>Therapy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tcmadvisory.com/UploadFiles/200863010127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http://thegloss.com/files/2008/11/burberry-slim-fit-woven-check-shirt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81000"/>
            <a:ext cx="39052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http://srtherapies.com/files/images/weightlo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3276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86200" y="4191000"/>
            <a:ext cx="1676400" cy="990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rgbClr val="C00000"/>
                </a:solidFill>
                <a:latin typeface="Franklin Gothic Book" charset="0"/>
              </a:rPr>
              <a:t>By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971800"/>
            <a:ext cx="4038600" cy="160020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Prof. Azza El-</a:t>
            </a:r>
            <a:r>
              <a:rPr lang="en-US" sz="4400" b="1" dirty="0" err="1" smtClean="0">
                <a:solidFill>
                  <a:srgbClr val="FF0000"/>
                </a:solidFill>
              </a:rPr>
              <a:t>Medany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4100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971800"/>
            <a:ext cx="3733800" cy="16002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4400" b="1" dirty="0" smtClean="0">
                <a:solidFill>
                  <a:srgbClr val="002060"/>
                </a:solidFill>
              </a:rPr>
              <a:t> Dr. Osama Yousf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100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43200" y="0"/>
            <a:ext cx="6400800" cy="5257800"/>
            <a:chOff x="4419594" y="4116752"/>
            <a:chExt cx="1935509" cy="2314553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419594" y="4116752"/>
              <a:ext cx="1935509" cy="2314553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702816" y="4779251"/>
              <a:ext cx="1369065" cy="1368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5400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Down Arrow 6"/>
          <p:cNvSpPr/>
          <p:nvPr/>
        </p:nvSpPr>
        <p:spPr>
          <a:xfrm>
            <a:off x="7010400" y="3657600"/>
            <a:ext cx="838200" cy="15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943600" y="3733800"/>
            <a:ext cx="914400" cy="15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6629" name="Picture 3" descr="http://farm4.static.flickr.com/3056/2975022931_0fd578b4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/>
          <p:nvPr/>
        </p:nvSpPr>
        <p:spPr>
          <a:xfrm>
            <a:off x="1979613" y="2006600"/>
            <a:ext cx="2935287" cy="1966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25400" tIns="25400" rIns="25400" bIns="2540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7651" name="Picture 2" descr="http://stayinhealth.files.wordpress.com/2010/02/soft_dr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://www.ci.berkeley.ca.us/uploadedImages/Police/Level_3_-_General/avoid%20sh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FF0000"/>
                </a:solidFill>
                <a:latin typeface="Franklin Gothic Book" charset="0"/>
              </a:rPr>
              <a:t>Control….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676400"/>
            <a:ext cx="4191000" cy="4502150"/>
            <a:chOff x="5646561" y="2582566"/>
            <a:chExt cx="1972344" cy="2340637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5646561" y="2950663"/>
              <a:ext cx="1972344" cy="1972540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4"/>
            <p:cNvSpPr/>
            <p:nvPr/>
          </p:nvSpPr>
          <p:spPr>
            <a:xfrm>
              <a:off x="6043271" y="2582566"/>
              <a:ext cx="1394089" cy="139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5400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676" name="Picture 2" descr="click to 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714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www.drvino.com/img/french_f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352800"/>
            <a:ext cx="36766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33400" y="533400"/>
            <a:ext cx="7848600" cy="5715000"/>
            <a:chOff x="5816150" y="4431362"/>
            <a:chExt cx="2106290" cy="210629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5816150" y="4431362"/>
              <a:ext cx="2106290" cy="2106290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124595" y="4739700"/>
              <a:ext cx="1489399" cy="1489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2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&quot;No&quot; Symbol 5"/>
          <p:cNvSpPr/>
          <p:nvPr/>
        </p:nvSpPr>
        <p:spPr>
          <a:xfrm>
            <a:off x="1143000" y="1447800"/>
            <a:ext cx="6019800" cy="4419600"/>
          </a:xfrm>
          <a:prstGeom prst="noSmok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a typeface="+mj-ea"/>
              </a:rPr>
              <a:t>1. NSAIDs</a:t>
            </a:r>
          </a:p>
        </p:txBody>
      </p:sp>
      <p:pic>
        <p:nvPicPr>
          <p:cNvPr id="31747" name="Picture 4" descr="http://www.pharmedic.com.vn/images/Indomethac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http://www.rouzdarou.com/IMAGES/NAPR-E-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96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img.alibaba.com/photo/50395623/Sulind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2800" b="1">
                <a:solidFill>
                  <a:srgbClr val="FF0000"/>
                </a:solidFill>
                <a:latin typeface="Perpetua" charset="0"/>
              </a:rPr>
              <a:t>NSAIDs (Selective  or non- selective 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Perpetua" charset="0"/>
              </a:rPr>
              <a:t>Inhibit pain &amp; inflammation.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Perpetua" charset="0"/>
              </a:rPr>
              <a:t>Inhibit urate crystal phagocytosis by decreasing the migration of granulocytes into the inflammatory area.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Perpetua" charset="0"/>
              </a:rPr>
              <a:t>They are  commonly used now&amp;  may  replace colchicine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latin typeface="Perpet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Perpetua" charset="0"/>
              </a:rPr>
              <a:t>( </a:t>
            </a:r>
            <a:r>
              <a:rPr lang="en-US" sz="2800" b="1">
                <a:solidFill>
                  <a:srgbClr val="FF0000"/>
                </a:solidFill>
                <a:latin typeface="Perpetua" charset="0"/>
              </a:rPr>
              <a:t>Except aspirin  &amp; paracetamol</a:t>
            </a:r>
            <a:r>
              <a:rPr lang="en-US" sz="2800" b="1">
                <a:latin typeface="Perpetua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Franklin Gothic Book" charset="0"/>
              </a:rPr>
              <a:t>2. Colchicine</a:t>
            </a:r>
          </a:p>
        </p:txBody>
      </p:sp>
      <p:pic>
        <p:nvPicPr>
          <p:cNvPr id="33795" name="Picture 2" descr="http://www.zaburitmedicine.com/images/colchi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crestock-984613-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1"/>
          <a:stretch>
            <a:fillRect/>
          </a:stretch>
        </p:blipFill>
        <p:spPr bwMode="auto">
          <a:xfrm>
            <a:off x="6429375" y="0"/>
            <a:ext cx="2714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colchicine_used_to_treat_gout_tshirt-p235678576327729466trlf_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357813"/>
            <a:ext cx="4857750" cy="135731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  <a:ea typeface="+mn-ea"/>
              </a:rPr>
              <a:t>Basyir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ea typeface="+mn-ea"/>
              </a:rPr>
              <a:t> Bin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  <a:ea typeface="+mn-ea"/>
              </a:rPr>
              <a:t>Kamaruzaman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ea typeface="+mn-ea"/>
              </a:rPr>
              <a:t> (15)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olchicum_s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b="1" dirty="0" smtClean="0">
                <a:solidFill>
                  <a:schemeClr val="accent4">
                    <a:lumMod val="50000"/>
                  </a:schemeClr>
                </a:solidFill>
                <a:ea typeface="+mj-ea"/>
              </a:rPr>
              <a:t>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571625"/>
          <a:ext cx="82296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00000"/>
                </a:solidFill>
                <a:latin typeface="Franklin Gothic Book" charset="0"/>
              </a:rPr>
              <a:t>OBJECTIVES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latin typeface="Perpetua" charset="0"/>
              </a:rPr>
              <a:t>At the end of lectures students should :</a:t>
            </a:r>
          </a:p>
          <a:p>
            <a:pPr eaLnBrk="1" hangingPunct="1"/>
            <a:r>
              <a:rPr lang="en-US">
                <a:solidFill>
                  <a:srgbClr val="002060"/>
                </a:solidFill>
                <a:latin typeface="Perpetua" charset="0"/>
              </a:rPr>
              <a:t>Define gout </a:t>
            </a:r>
          </a:p>
          <a:p>
            <a:pPr eaLnBrk="1" hangingPunct="1"/>
            <a:r>
              <a:rPr lang="en-US">
                <a:solidFill>
                  <a:srgbClr val="002060"/>
                </a:solidFill>
                <a:latin typeface="Perpetua" charset="0"/>
              </a:rPr>
              <a:t>Describe outlines of treatment</a:t>
            </a:r>
          </a:p>
          <a:p>
            <a:pPr eaLnBrk="1" hangingPunct="1"/>
            <a:r>
              <a:rPr lang="en-US">
                <a:solidFill>
                  <a:srgbClr val="002060"/>
                </a:solidFill>
                <a:latin typeface="Perpetua" charset="0"/>
              </a:rPr>
              <a:t>Describe treatment of acute gouty arthritis </a:t>
            </a:r>
          </a:p>
          <a:p>
            <a:pPr eaLnBrk="1" hangingPunct="1"/>
            <a:r>
              <a:rPr lang="en-US">
                <a:solidFill>
                  <a:srgbClr val="002060"/>
                </a:solidFill>
                <a:latin typeface="Perpetua" charset="0"/>
              </a:rPr>
              <a:t>Describe the mechanism of action , clinical uses &amp; side effects of drugs used in acute attacks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b="1">
                <a:solidFill>
                  <a:srgbClr val="FF0000"/>
                </a:solidFill>
                <a:latin typeface="Franklin Gothic Book" charset="0"/>
              </a:rPr>
              <a:t>MECHANISM OF ACTIONS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00118" y="1500174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6" r="1872"/>
          <a:stretch>
            <a:fillRect/>
          </a:stretch>
        </p:blipFill>
        <p:spPr bwMode="auto">
          <a:xfrm>
            <a:off x="214313" y="1430338"/>
            <a:ext cx="258445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600">
                <a:solidFill>
                  <a:schemeClr val="bg1"/>
                </a:solidFill>
                <a:latin typeface="Franklin Gothic Book" charset="0"/>
              </a:rPr>
              <a:t>PHARMACOKINETICS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PHA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PHARMACOKINETICS</a:t>
            </a:r>
            <a:endParaRPr lang="en-GB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pPr algn="ctr" eaLnBrk="1" hangingPunct="1"/>
            <a:r>
              <a:rPr lang="en-GB" sz="6000">
                <a:solidFill>
                  <a:srgbClr val="FF0000"/>
                </a:solidFill>
                <a:latin typeface="Franklin Gothic Book" charset="0"/>
              </a:rPr>
              <a:t>THERAPEUTIC USES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500174"/>
          <a:ext cx="8229600" cy="485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Franklin Gothic Book" charset="0"/>
              </a:rPr>
              <a:t>Adverse effects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Perpetua" charset="0"/>
              </a:rPr>
              <a:t>Diarrhea</a:t>
            </a:r>
            <a:r>
              <a:rPr lang="en-US" sz="3200" b="1">
                <a:latin typeface="Perpetua" charset="0"/>
              </a:rPr>
              <a:t> is a common adverse effect. May cause nausea,vomiting ,abdominal cramps.</a:t>
            </a:r>
          </a:p>
          <a:p>
            <a:pPr eaLnBrk="1" hangingPunct="1">
              <a:buFont typeface="Wingdings 2" charset="0"/>
              <a:buNone/>
            </a:pPr>
            <a:endParaRPr lang="en-US" sz="3200" b="1">
              <a:latin typeface="Perpetua" charset="0"/>
            </a:endParaRPr>
          </a:p>
          <a:p>
            <a:pPr eaLnBrk="1" hangingPunct="1"/>
            <a:r>
              <a:rPr lang="en-US" sz="3200" b="1">
                <a:latin typeface="Perpetua" charset="0"/>
              </a:rPr>
              <a:t>Chronic use may cause, alopecia, bone marrow depression, peripheral neuritis, myopathy.</a:t>
            </a:r>
          </a:p>
          <a:p>
            <a:pPr eaLnBrk="1" hangingPunct="1">
              <a:buFont typeface="Wingdings 2" charset="0"/>
              <a:buNone/>
            </a:pPr>
            <a:endParaRPr lang="en-US" sz="3200" b="1">
              <a:latin typeface="Perpetua" charset="0"/>
            </a:endParaRPr>
          </a:p>
          <a:p>
            <a:pPr eaLnBrk="1" hangingPunct="1">
              <a:buFontTx/>
              <a:buNone/>
            </a:pPr>
            <a:endParaRPr lang="en-US" sz="3200" b="1">
              <a:latin typeface="Perpet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Franklin Gothic Book" charset="0"/>
              </a:rPr>
              <a:t>Acute intoxication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Perpetua" charset="0"/>
              </a:rPr>
              <a:t>Burning throat pain.</a:t>
            </a:r>
          </a:p>
          <a:p>
            <a:pPr eaLnBrk="1" hangingPunct="1"/>
            <a:r>
              <a:rPr lang="en-US" sz="3200" b="1">
                <a:latin typeface="Perpetua" charset="0"/>
              </a:rPr>
              <a:t>Bloody diarrhea.</a:t>
            </a:r>
          </a:p>
          <a:p>
            <a:pPr eaLnBrk="1" hangingPunct="1"/>
            <a:r>
              <a:rPr lang="en-US" sz="3200" b="1">
                <a:latin typeface="Perpetua" charset="0"/>
              </a:rPr>
              <a:t>Shock.</a:t>
            </a:r>
          </a:p>
          <a:p>
            <a:pPr eaLnBrk="1" hangingPunct="1"/>
            <a:r>
              <a:rPr lang="en-US" sz="3200" b="1">
                <a:latin typeface="Perpetua" charset="0"/>
              </a:rPr>
              <a:t>Hematuria.</a:t>
            </a:r>
          </a:p>
          <a:p>
            <a:pPr eaLnBrk="1" hangingPunct="1"/>
            <a:r>
              <a:rPr lang="en-US" sz="3200" b="1">
                <a:latin typeface="Perpetua" charset="0"/>
              </a:rPr>
              <a:t>C.N.S.depression.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Franklin Gothic Book" charset="0"/>
              </a:rPr>
              <a:t>Contraindication &amp; Precaution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Perpetua" charset="0"/>
              </a:rPr>
              <a:t>Contraindicated in pregnancy</a:t>
            </a:r>
          </a:p>
          <a:p>
            <a:pPr eaLnBrk="1" hangingPunct="1"/>
            <a:r>
              <a:rPr lang="en-US" sz="3600" b="1">
                <a:latin typeface="Perpetua" charset="0"/>
              </a:rPr>
              <a:t>Should be used with caution in hepatic , renal or cardiovascular diseases.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Franklin Gothic Book" charset="0"/>
              </a:rPr>
              <a:t>3. Corticosteroids </a:t>
            </a:r>
          </a:p>
        </p:txBody>
      </p:sp>
      <p:pic>
        <p:nvPicPr>
          <p:cNvPr id="43011" name="Picture 2" descr="http://www.heartlandvetsupply.com/cart/images/30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008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762000"/>
            <a:ext cx="36131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3200400" y="1143000"/>
            <a:ext cx="3841750" cy="1981200"/>
            <a:chOff x="2797526" y="1338701"/>
            <a:chExt cx="3917900" cy="2945066"/>
          </a:xfrm>
        </p:grpSpPr>
        <p:sp>
          <p:nvSpPr>
            <p:cNvPr id="4" name="Rounded Rectangle 3"/>
            <p:cNvSpPr/>
            <p:nvPr/>
          </p:nvSpPr>
          <p:spPr>
            <a:xfrm>
              <a:off x="2797526" y="1480291"/>
              <a:ext cx="3917900" cy="2487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2797526" y="1338701"/>
              <a:ext cx="3772193" cy="294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Prevention of recurrent attack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09600" y="3505200"/>
            <a:ext cx="36893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4876800" y="3505200"/>
            <a:ext cx="3733800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4038" name="Group 7"/>
          <p:cNvGrpSpPr>
            <a:grpSpLocks/>
          </p:cNvGrpSpPr>
          <p:nvPr/>
        </p:nvGrpSpPr>
        <p:grpSpPr bwMode="auto">
          <a:xfrm>
            <a:off x="838200" y="3124200"/>
            <a:ext cx="3733800" cy="2895600"/>
            <a:chOff x="436438" y="2127158"/>
            <a:chExt cx="3999523" cy="4017143"/>
          </a:xfrm>
        </p:grpSpPr>
        <p:sp>
          <p:nvSpPr>
            <p:cNvPr id="9" name="Rounded Rectangle 8"/>
            <p:cNvSpPr/>
            <p:nvPr/>
          </p:nvSpPr>
          <p:spPr>
            <a:xfrm>
              <a:off x="681307" y="3655610"/>
              <a:ext cx="3754654" cy="24886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36438" y="2127158"/>
              <a:ext cx="3917900" cy="3252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/>
                <a:t>Inhibition of uric acid synthesis </a:t>
              </a:r>
              <a:r>
                <a:rPr lang="en-US" dirty="0" err="1"/>
                <a:t>Allopurinol</a:t>
              </a:r>
              <a:endParaRPr lang="en-US" dirty="0"/>
            </a:p>
          </p:txBody>
        </p:sp>
      </p:grpSp>
      <p:grpSp>
        <p:nvGrpSpPr>
          <p:cNvPr id="44039" name="Group 10"/>
          <p:cNvGrpSpPr>
            <a:grpSpLocks/>
          </p:cNvGrpSpPr>
          <p:nvPr/>
        </p:nvGrpSpPr>
        <p:grpSpPr bwMode="auto">
          <a:xfrm>
            <a:off x="5181600" y="4191000"/>
            <a:ext cx="3733800" cy="1801813"/>
            <a:chOff x="5224983" y="3705971"/>
            <a:chExt cx="3917900" cy="2487866"/>
          </a:xfrm>
        </p:grpSpPr>
        <p:sp>
          <p:nvSpPr>
            <p:cNvPr id="12" name="Rounded Rectangle 11"/>
            <p:cNvSpPr/>
            <p:nvPr/>
          </p:nvSpPr>
          <p:spPr>
            <a:xfrm>
              <a:off x="5224983" y="3705971"/>
              <a:ext cx="3917900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/>
                <a:t>Uricosuric 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/>
                <a:t>- </a:t>
              </a:r>
              <a:r>
                <a:rPr lang="en-US" sz="3000" dirty="0" err="1"/>
                <a:t>Probenacid</a:t>
              </a:r>
              <a:endParaRPr lang="en-US" sz="3000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3000" dirty="0" err="1"/>
                <a:t>Sulfinpyrazone</a:t>
              </a:r>
              <a:endParaRPr lang="en-US" sz="3000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3000" dirty="0"/>
                <a:t>Large doses of aspirin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>
                <a:latin typeface="Franklin Gothic Book" charset="0"/>
              </a:rPr>
              <a:t/>
            </a:r>
            <a:br>
              <a:rPr lang="en-US" sz="3600">
                <a:latin typeface="Franklin Gothic Book" charset="0"/>
              </a:rPr>
            </a:br>
            <a:r>
              <a:rPr lang="en-US" sz="4400" b="1">
                <a:solidFill>
                  <a:srgbClr val="FF0000"/>
                </a:solidFill>
                <a:latin typeface="Franklin Gothic Book" charset="0"/>
              </a:rPr>
              <a:t>Inhibition of uric acid synthesis</a:t>
            </a:r>
            <a:r>
              <a:rPr lang="en-US" sz="3600">
                <a:latin typeface="Franklin Gothic Book" charset="0"/>
              </a:rPr>
              <a:t/>
            </a:r>
            <a:br>
              <a:rPr lang="en-US" sz="3600">
                <a:latin typeface="Franklin Gothic Book" charset="0"/>
              </a:rPr>
            </a:br>
            <a:endParaRPr lang="en-US" sz="3600">
              <a:latin typeface="Franklin Gothic Book" charset="0"/>
            </a:endParaRP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mtClean="0"/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9600" smtClean="0"/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9600" smtClean="0"/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9600" smtClean="0"/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9600" smtClean="0"/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960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mtClean="0"/>
          </a:p>
        </p:txBody>
      </p:sp>
      <p:sp>
        <p:nvSpPr>
          <p:cNvPr id="71684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524000"/>
            <a:ext cx="4041775" cy="639763"/>
          </a:xfrm>
        </p:spPr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mtClean="0"/>
          </a:p>
        </p:txBody>
      </p:sp>
      <p:pic>
        <p:nvPicPr>
          <p:cNvPr id="45061" name="Picture 6" descr="https://bestsalesdrugstore.com/images/allopurinol-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9300" y="1828800"/>
            <a:ext cx="5600700" cy="4800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Franklin Gothic Book" charset="0"/>
              </a:rPr>
              <a:t>Mechanism of action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00000"/>
                </a:solidFill>
                <a:latin typeface="Franklin Gothic Book" charset="0"/>
              </a:rPr>
              <a:t>OBJECTIVES ( continue)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2060"/>
                </a:solidFill>
                <a:latin typeface="Perpetua" charset="0"/>
              </a:rPr>
              <a:t>Classify drugs used in chronic treatment</a:t>
            </a:r>
          </a:p>
          <a:p>
            <a:pPr eaLnBrk="1" hangingPunct="1"/>
            <a:r>
              <a:rPr lang="en-US" b="1">
                <a:solidFill>
                  <a:srgbClr val="002060"/>
                </a:solidFill>
                <a:latin typeface="Perpetua" charset="0"/>
              </a:rPr>
              <a:t>Define each group of drugs </a:t>
            </a:r>
          </a:p>
          <a:p>
            <a:pPr eaLnBrk="1" hangingPunct="1"/>
            <a:r>
              <a:rPr lang="en-US" b="1">
                <a:solidFill>
                  <a:srgbClr val="002060"/>
                </a:solidFill>
                <a:latin typeface="Perpetua" charset="0"/>
              </a:rPr>
              <a:t>Describe the mechanism of action, clinical uses &amp; side effects  &amp; drug interactions for drugs  used in chronic treatment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Franklin Gothic Book" charset="0"/>
              </a:rPr>
              <a:t>Pharmacokinetics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Perpetua" charset="0"/>
              </a:rPr>
              <a:t>80% absorbed after oral administration.</a:t>
            </a:r>
          </a:p>
          <a:p>
            <a:pPr eaLnBrk="1" hangingPunct="1"/>
            <a:r>
              <a:rPr lang="en-US" sz="3600" b="1">
                <a:latin typeface="Perpetua" charset="0"/>
              </a:rPr>
              <a:t>Metabolized in the liver to active metabolite </a:t>
            </a:r>
            <a:r>
              <a:rPr lang="en-US" sz="3600" b="1">
                <a:solidFill>
                  <a:srgbClr val="FF0000"/>
                </a:solidFill>
                <a:latin typeface="Perpetua" charset="0"/>
              </a:rPr>
              <a:t>alloxanthine.</a:t>
            </a:r>
          </a:p>
          <a:p>
            <a:pPr eaLnBrk="1" hangingPunct="1"/>
            <a:r>
              <a:rPr lang="en-US" sz="3600" b="1">
                <a:latin typeface="Perpetua" charset="0"/>
              </a:rPr>
              <a:t>Given once daily.</a:t>
            </a:r>
          </a:p>
          <a:p>
            <a:pPr eaLnBrk="1" hangingPunct="1"/>
            <a:r>
              <a:rPr lang="en-US" sz="3600" b="1">
                <a:latin typeface="Perpetua" charset="0"/>
              </a:rPr>
              <a:t>Drug &amp; its metabolite are excreted in the feces &amp; urine.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Franklin Gothic Book" charset="0"/>
              </a:rPr>
              <a:t>Pharmacokinetics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81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124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905000"/>
            <a:ext cx="2895600" cy="4267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84238"/>
          </a:xfrm>
        </p:spPr>
        <p:txBody>
          <a:bodyPr/>
          <a:lstStyle/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Franklin Gothic Book" charset="0"/>
              </a:rPr>
              <a:t>Therapeutic Uses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1219200"/>
          </a:xfrm>
        </p:spPr>
        <p:txBody>
          <a:bodyPr/>
          <a:lstStyle/>
          <a:p>
            <a:pPr eaLnBrk="1" hangingPunct="1"/>
            <a:r>
              <a:rPr lang="en-US" sz="4000" b="1">
                <a:latin typeface="Perpetua" charset="0"/>
              </a:rPr>
              <a:t>It is effective in the treatment of primary hyperuricemia</a:t>
            </a:r>
          </a:p>
          <a:p>
            <a:pPr lvl="1" eaLnBrk="1" hangingPunct="1">
              <a:buFont typeface="Wingdings 2" charset="0"/>
              <a:buNone/>
            </a:pPr>
            <a:endParaRPr lang="en-US" sz="4000" b="1">
              <a:latin typeface="Perpetua" charset="0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5257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b="1">
                <a:latin typeface="Perpetua" charset="0"/>
              </a:rPr>
              <a:t>Hyperuricemia secondary to other conditions such as :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34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96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1066800"/>
          </a:xfrm>
        </p:spPr>
        <p:txBody>
          <a:bodyPr/>
          <a:lstStyle/>
          <a:p>
            <a:pPr eaLnBrk="1" hangingPunct="1"/>
            <a:r>
              <a:rPr lang="en-US" sz="4000" b="1">
                <a:latin typeface="Perpetua" charset="0"/>
              </a:rPr>
              <a:t>Impaired renal functions.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>
                <a:latin typeface="Perpetua" charset="0"/>
              </a:rPr>
              <a:t>uric acid stones or nephropathy.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4582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772400" cy="4572000"/>
          </a:xfrm>
        </p:spPr>
        <p:txBody>
          <a:bodyPr/>
          <a:lstStyle/>
          <a:p>
            <a:pPr eaLnBrk="1" hangingPunct="1"/>
            <a:r>
              <a:rPr lang="en-US" sz="3600" b="1">
                <a:latin typeface="Perpetua" charset="0"/>
              </a:rPr>
              <a:t>In patients receiving cancer chemotherapy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2672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09600"/>
            <a:ext cx="8713787" cy="2209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</a:rPr>
              <a:t>ALLOPURINOL</a:t>
            </a:r>
            <a:br>
              <a:rPr sz="4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</a:rPr>
            </a:br>
            <a:r>
              <a:rPr sz="4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</a:rPr>
              <a:t>(SIDE EFFECTS AND </a:t>
            </a:r>
            <a:br>
              <a:rPr sz="4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</a:rPr>
            </a:br>
            <a:r>
              <a:rPr sz="4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</a:rPr>
              <a:t>DRUG INTERACTIONS)</a:t>
            </a:r>
          </a:p>
        </p:txBody>
      </p:sp>
      <p:pic>
        <p:nvPicPr>
          <p:cNvPr id="54275" name="Picture 4" descr="ALLOPURINOL  300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6858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solidFill>
                  <a:schemeClr val="tx1"/>
                </a:solidFill>
                <a:latin typeface="Cambria" charset="0"/>
              </a:rPr>
              <a:t>Side Effects (most common)</a:t>
            </a:r>
          </a:p>
        </p:txBody>
      </p:sp>
      <p:pic>
        <p:nvPicPr>
          <p:cNvPr id="55299" name="Picture 6" descr="goutlabeled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4000500" cy="4767262"/>
          </a:xfrm>
        </p:spPr>
      </p:pic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4643438" y="4191000"/>
            <a:ext cx="4032250" cy="147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mbria" charset="0"/>
              </a:rPr>
              <a:t> exacerbation of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latin typeface="Cambria" charset="0"/>
              </a:rPr>
              <a:t>an acute attack of gout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a9-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39608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684213" y="4191000"/>
            <a:ext cx="3671887" cy="1325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mbria" charset="0"/>
              </a:rPr>
              <a:t>Maculopopular skin rash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81000" y="20574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Line Callout 1 (Border and Accent Bar) 11"/>
          <p:cNvSpPr/>
          <p:nvPr/>
        </p:nvSpPr>
        <p:spPr>
          <a:xfrm>
            <a:off x="6934200" y="3810000"/>
            <a:ext cx="1752600" cy="1676400"/>
          </a:xfrm>
          <a:prstGeom prst="accentBorderCallout1">
            <a:avLst>
              <a:gd name="adj1" fmla="val 18750"/>
              <a:gd name="adj2" fmla="val -8333"/>
              <a:gd name="adj3" fmla="val -72164"/>
              <a:gd name="adj4" fmla="val -22728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  <a:latin typeface="Perpetua" charset="0"/>
              </a:rPr>
              <a:t>Breakdown of product of the body</a:t>
            </a:r>
            <a:r>
              <a:rPr lang="ja-JP" altLang="en-US">
                <a:solidFill>
                  <a:srgbClr val="FFFFFF"/>
                </a:solidFill>
                <a:latin typeface="Perpetua" charset="0"/>
              </a:rPr>
              <a:t>’</a:t>
            </a:r>
            <a:r>
              <a:rPr lang="en-US">
                <a:solidFill>
                  <a:srgbClr val="FFFFFF"/>
                </a:solidFill>
                <a:latin typeface="Perpetua" charset="0"/>
              </a:rPr>
              <a:t>s </a:t>
            </a:r>
            <a:r>
              <a:rPr lang="en-US" b="1">
                <a:solidFill>
                  <a:srgbClr val="FFFFFF"/>
                </a:solidFill>
                <a:latin typeface="Perpetua" charset="0"/>
              </a:rPr>
              <a:t>purine</a:t>
            </a:r>
            <a:r>
              <a:rPr lang="en-US">
                <a:solidFill>
                  <a:srgbClr val="FFFFFF"/>
                </a:solidFill>
                <a:latin typeface="Perpetua" charset="0"/>
              </a:rPr>
              <a:t> (nucleic acid) metabolism.</a:t>
            </a:r>
          </a:p>
          <a:p>
            <a:pPr algn="ctr" eaLnBrk="1" hangingPunct="1"/>
            <a:endParaRPr 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81200" y="20574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457200"/>
            <a:ext cx="4876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  <a:ea typeface="+mn-ea"/>
                <a:cs typeface="+mn-cs"/>
              </a:rPr>
              <a:t>What is gout?</a:t>
            </a:r>
          </a:p>
        </p:txBody>
      </p:sp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2002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14097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626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923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diarrh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52963" cy="5157788"/>
          </a:xfrm>
        </p:spPr>
      </p:pic>
      <p:pic>
        <p:nvPicPr>
          <p:cNvPr id="57347" name="Picture 8" descr="nause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3375"/>
            <a:ext cx="3671888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9"/>
          <p:cNvSpPr>
            <a:spLocks noChangeArrowheads="1"/>
          </p:cNvSpPr>
          <p:nvPr/>
        </p:nvSpPr>
        <p:spPr bwMode="auto">
          <a:xfrm>
            <a:off x="2268538" y="5516563"/>
            <a:ext cx="4175125" cy="938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Cambria" charset="0"/>
              </a:rPr>
              <a:t>nausea, diarrhea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chemeClr val="tx1"/>
                </a:solidFill>
                <a:latin typeface="Cambria" charset="0"/>
              </a:rPr>
              <a:t>Side Effects</a:t>
            </a:r>
            <a:r>
              <a:rPr lang="en-US" b="1">
                <a:solidFill>
                  <a:schemeClr val="tx1"/>
                </a:solidFill>
                <a:latin typeface="Cambria" charset="0"/>
              </a:rPr>
              <a:t> </a:t>
            </a:r>
            <a:r>
              <a:rPr lang="en-US" sz="4800">
                <a:solidFill>
                  <a:schemeClr val="tx1"/>
                </a:solidFill>
                <a:latin typeface="Cambria" charset="0"/>
              </a:rPr>
              <a:t>(less common)</a:t>
            </a:r>
          </a:p>
        </p:txBody>
      </p:sp>
      <p:pic>
        <p:nvPicPr>
          <p:cNvPr id="58371" name="Picture 9" descr="headach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2987675" cy="2401887"/>
          </a:xfrm>
        </p:spPr>
      </p:pic>
      <p:pic>
        <p:nvPicPr>
          <p:cNvPr id="58372" name="Picture 10" descr="fea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22256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11"/>
          <p:cNvSpPr>
            <a:spLocks noChangeArrowheads="1"/>
          </p:cNvSpPr>
          <p:nvPr/>
        </p:nvSpPr>
        <p:spPr bwMode="auto">
          <a:xfrm>
            <a:off x="179388" y="5661025"/>
            <a:ext cx="410527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Cambria" charset="0"/>
              </a:rPr>
              <a:t>Body : </a:t>
            </a:r>
            <a:r>
              <a:rPr lang="en-US" sz="2800" b="1">
                <a:solidFill>
                  <a:srgbClr val="000000"/>
                </a:solidFill>
                <a:latin typeface="Cambria" charset="0"/>
              </a:rPr>
              <a:t>fever, headache</a:t>
            </a:r>
          </a:p>
        </p:txBody>
      </p:sp>
      <p:pic>
        <p:nvPicPr>
          <p:cNvPr id="58374" name="Picture 12" descr="imgVD-vasculit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916113"/>
            <a:ext cx="3311525" cy="3241675"/>
          </a:xfrm>
        </p:spPr>
      </p:pic>
      <p:sp>
        <p:nvSpPr>
          <p:cNvPr id="58375" name="Rectangle 13"/>
          <p:cNvSpPr>
            <a:spLocks noChangeArrowheads="1"/>
          </p:cNvSpPr>
          <p:nvPr/>
        </p:nvSpPr>
        <p:spPr bwMode="auto">
          <a:xfrm>
            <a:off x="5148263" y="5734050"/>
            <a:ext cx="352742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Cambria" charset="0"/>
              </a:rPr>
              <a:t>CVS : </a:t>
            </a:r>
            <a:r>
              <a:rPr lang="en-US" sz="2800" b="1">
                <a:solidFill>
                  <a:srgbClr val="000000"/>
                </a:solidFill>
                <a:latin typeface="Cambria" charset="0"/>
              </a:rPr>
              <a:t>vasculitis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3" grpId="0" animBg="1"/>
      <p:bldP spid="5837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thrombocytopenia-low-platelet-cou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92150"/>
            <a:ext cx="4176713" cy="4608513"/>
          </a:xfrm>
        </p:spPr>
      </p:pic>
      <p:sp>
        <p:nvSpPr>
          <p:cNvPr id="59395" name="Rectangle 8"/>
          <p:cNvSpPr>
            <a:spLocks noChangeArrowheads="1"/>
          </p:cNvSpPr>
          <p:nvPr/>
        </p:nvSpPr>
        <p:spPr bwMode="auto">
          <a:xfrm>
            <a:off x="457200" y="5486400"/>
            <a:ext cx="3871913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  <a:latin typeface="Cambria" charset="0"/>
              </a:rPr>
              <a:t> 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latin typeface="Cambria" charset="0"/>
              </a:rPr>
              <a:t>Thrombocytopenia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9396" name="Rectangle 9"/>
          <p:cNvSpPr>
            <a:spLocks noChangeArrowheads="1"/>
          </p:cNvSpPr>
          <p:nvPr/>
        </p:nvSpPr>
        <p:spPr bwMode="auto">
          <a:xfrm>
            <a:off x="4859338" y="5805488"/>
            <a:ext cx="38163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Cambria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Cambria" charset="0"/>
              </a:rPr>
              <a:t>Epistaxis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9397" name="Picture 12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765175"/>
            <a:ext cx="3598863" cy="4321175"/>
          </a:xfrm>
        </p:spPr>
      </p:pic>
      <p:pic>
        <p:nvPicPr>
          <p:cNvPr id="59398" name="Picture 13" descr="epistaxis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42481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593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5400" b="1">
                <a:solidFill>
                  <a:schemeClr val="tx1"/>
                </a:solidFill>
                <a:latin typeface="Cambria" charset="0"/>
              </a:rPr>
              <a:t>Drug Interactions</a:t>
            </a:r>
          </a:p>
        </p:txBody>
      </p:sp>
      <p:pic>
        <p:nvPicPr>
          <p:cNvPr id="60419" name="Picture 4" descr="Warfa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4095750" cy="48720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50825" y="2133600"/>
            <a:ext cx="3962400" cy="40322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Cambria" charset="0"/>
              </a:rPr>
              <a:t>With oral anticoagulant: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charset="0"/>
              </a:rPr>
              <a:t>Such as  </a:t>
            </a:r>
            <a:r>
              <a:rPr lang="en-US" sz="2800" b="1">
                <a:solidFill>
                  <a:srgbClr val="000000"/>
                </a:solidFill>
                <a:latin typeface="Cambria" charset="0"/>
              </a:rPr>
              <a:t>warfarin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Cambria" charset="0"/>
              </a:rPr>
              <a:t>Potentiates its action 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Cambria" charset="0"/>
              </a:rPr>
              <a:t>through inhibition 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Cambria" charset="0"/>
              </a:rPr>
              <a:t>Its metabolism</a:t>
            </a:r>
            <a:r>
              <a:rPr lang="en-US" sz="2800">
                <a:solidFill>
                  <a:srgbClr val="000000"/>
                </a:solidFill>
                <a:latin typeface="Cambria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8" descr="MERCP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76250"/>
            <a:ext cx="3816350" cy="3240088"/>
          </a:xfrm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3" name="Picture 9" descr="onepill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3960813" cy="26400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Rectangle 10"/>
          <p:cNvSpPr>
            <a:spLocks noChangeArrowheads="1"/>
          </p:cNvSpPr>
          <p:nvPr/>
        </p:nvSpPr>
        <p:spPr bwMode="auto">
          <a:xfrm>
            <a:off x="250825" y="1557338"/>
            <a:ext cx="4608513" cy="431958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Cambria" charset="0"/>
            </a:endParaRP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charset="0"/>
              </a:rPr>
              <a:t>With anticancer</a:t>
            </a:r>
            <a:r>
              <a:rPr lang="en-US" sz="2800">
                <a:solidFill>
                  <a:srgbClr val="808080"/>
                </a:solidFill>
                <a:latin typeface="Cambria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ambria" charset="0"/>
              </a:rPr>
              <a:t>:</a:t>
            </a:r>
            <a:endParaRPr lang="en-US" sz="2800">
              <a:solidFill>
                <a:srgbClr val="000000"/>
              </a:solidFill>
            </a:endParaRPr>
          </a:p>
          <a:p>
            <a:pPr algn="ctr"/>
            <a:r>
              <a:rPr lang="en-US" sz="2800" b="1">
                <a:solidFill>
                  <a:srgbClr val="000000"/>
                </a:solidFill>
                <a:latin typeface="Cambria" charset="0"/>
              </a:rPr>
              <a:t>6-mercaptopurine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charset="0"/>
              </a:rPr>
              <a:t>and </a:t>
            </a:r>
            <a:r>
              <a:rPr lang="en-US" sz="2800" b="1">
                <a:solidFill>
                  <a:srgbClr val="000000"/>
                </a:solidFill>
                <a:latin typeface="Cambria" charset="0"/>
              </a:rPr>
              <a:t>azathioprine </a:t>
            </a:r>
          </a:p>
          <a:p>
            <a:pPr algn="ctr"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mbria" charset="0"/>
              </a:rPr>
              <a:t> Allopurinol inhibits</a:t>
            </a:r>
          </a:p>
          <a:p>
            <a:pPr algn="ctr"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mbria" charset="0"/>
              </a:rPr>
              <a:t> their metabolism </a:t>
            </a:r>
          </a:p>
          <a:p>
            <a:pPr algn="ctr"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mbria" charset="0"/>
              </a:rPr>
              <a:t>So ,doses of anticancer </a:t>
            </a:r>
          </a:p>
          <a:p>
            <a:pPr algn="ctr"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mbria" charset="0"/>
              </a:rPr>
              <a:t>Must be reduced up to 75%</a:t>
            </a:r>
            <a:endParaRPr lang="en-US" sz="280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MYN019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88913"/>
            <a:ext cx="3889375" cy="4105275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67" name="Picture 10" descr="ampicill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36613"/>
            <a:ext cx="2087562" cy="2017712"/>
          </a:xfrm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2468" name="Picture 11" descr="ampicil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08275"/>
            <a:ext cx="19050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468313" y="4941888"/>
            <a:ext cx="3743325" cy="172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Cambria" charset="0"/>
              </a:rPr>
              <a:t>With ampicillin :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charset="0"/>
              </a:rPr>
              <a:t>Increases frequency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mbria" charset="0"/>
              </a:rPr>
              <a:t>of </a:t>
            </a:r>
            <a:r>
              <a:rPr lang="en-US" sz="2800" b="1">
                <a:solidFill>
                  <a:srgbClr val="000000"/>
                </a:solidFill>
                <a:latin typeface="Cambria" charset="0"/>
              </a:rPr>
              <a:t>skin rash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Franklin Gothic Book" charset="0"/>
              </a:rPr>
              <a:t>Uricosuric drugs</a:t>
            </a:r>
          </a:p>
        </p:txBody>
      </p:sp>
      <p:pic>
        <p:nvPicPr>
          <p:cNvPr id="63491" name="Content Placeholder 4" descr="http://www.apotex.com/ca/images/products/00441767-008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3200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2" descr="Probene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289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5720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ar-sa">
              <a:latin typeface="Perpetua" charset="0"/>
              <a:cs typeface="Times New Roman" charset="0"/>
            </a:endParaRPr>
          </a:p>
        </p:txBody>
      </p:sp>
      <p:pic>
        <p:nvPicPr>
          <p:cNvPr id="1026" name="Picture 2" descr="C:\Users\zulhilmi mat nor\Desktop\abcg2-gene-uric-ac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90800"/>
            <a:ext cx="332422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6" name="Picture 3" descr="C:\Users\zulhilmi mat nor\Desktop\uric-ac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2857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524000" y="381000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Probenecid</a:t>
            </a:r>
            <a:endParaRPr lang="en-US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>
                <a:solidFill>
                  <a:srgbClr val="FF0000"/>
                </a:solidFill>
                <a:latin typeface="Franklin Gothic Book" charset="0"/>
              </a:rPr>
              <a:t>Sulfinpyrazone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2672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5100" b="1" dirty="0" err="1" smtClean="0">
                <a:ea typeface="+mn-ea"/>
              </a:rPr>
              <a:t>Sulfinpyrazone</a:t>
            </a:r>
            <a:r>
              <a:rPr lang="en-US" sz="5100" b="1" dirty="0" smtClean="0">
                <a:ea typeface="+mn-ea"/>
              </a:rPr>
              <a:t> is a metabolite of </a:t>
            </a:r>
            <a:r>
              <a:rPr lang="en-US" sz="5100" b="1" dirty="0" err="1" smtClean="0">
                <a:ea typeface="+mn-ea"/>
              </a:rPr>
              <a:t>phenylbutazone</a:t>
            </a:r>
            <a:endParaRPr lang="en-US" sz="5100" b="1" dirty="0" smtClean="0">
              <a:ea typeface="+mn-ea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5100" b="1" dirty="0" smtClean="0">
                <a:ea typeface="+mn-ea"/>
              </a:rPr>
              <a:t>Metabolized into an active metabolite in the liver.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12697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8392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Franklin Gothic Book" charset="0"/>
              </a:rPr>
              <a:t>Mechanism of action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Perpetua" charset="0"/>
              </a:rPr>
              <a:t>Uricosuric drugs ( </a:t>
            </a:r>
            <a:r>
              <a:rPr lang="en-US" sz="3600" b="1">
                <a:solidFill>
                  <a:srgbClr val="C00000"/>
                </a:solidFill>
                <a:latin typeface="Perpetua" charset="0"/>
              </a:rPr>
              <a:t>probenecid, sulfinpyrazone,</a:t>
            </a:r>
            <a:r>
              <a:rPr lang="en-US" sz="3600" b="1">
                <a:latin typeface="Perpetua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Perpetua" charset="0"/>
              </a:rPr>
              <a:t>large dose of aspirin</a:t>
            </a:r>
            <a:r>
              <a:rPr lang="en-US" sz="3600" b="1">
                <a:latin typeface="Perpetua" charset="0"/>
              </a:rPr>
              <a:t>) block the active transport sites of the proximal tubules(middle segment )   causing :</a:t>
            </a:r>
          </a:p>
          <a:p>
            <a:pPr eaLnBrk="1" hangingPunct="1">
              <a:buFont typeface="Wingdings 2" charset="0"/>
              <a:buNone/>
            </a:pPr>
            <a:r>
              <a:rPr lang="en-US" sz="3600" b="1">
                <a:solidFill>
                  <a:srgbClr val="002060"/>
                </a:solidFill>
                <a:latin typeface="Perpetua" charset="0"/>
              </a:rPr>
              <a:t>reduction of  </a:t>
            </a:r>
          </a:p>
          <a:p>
            <a:pPr eaLnBrk="1" hangingPunct="1">
              <a:buFont typeface="Wingdings 2" charset="0"/>
              <a:buNone/>
            </a:pPr>
            <a:r>
              <a:rPr lang="en-US" sz="3600" b="1">
                <a:solidFill>
                  <a:srgbClr val="002060"/>
                </a:solidFill>
                <a:latin typeface="Perpetua" charset="0"/>
              </a:rPr>
              <a:t>Uric acid</a:t>
            </a:r>
          </a:p>
          <a:p>
            <a:pPr eaLnBrk="1" hangingPunct="1">
              <a:buFont typeface="Wingdings 2" charset="0"/>
              <a:buNone/>
            </a:pPr>
            <a:r>
              <a:rPr lang="en-US" sz="3600" b="1">
                <a:solidFill>
                  <a:srgbClr val="002060"/>
                </a:solidFill>
                <a:latin typeface="Perpetua" charset="0"/>
              </a:rPr>
              <a:t> reabsorption  </a:t>
            </a:r>
          </a:p>
          <a:p>
            <a:pPr eaLnBrk="1" hangingPunct="1">
              <a:buFont typeface="Wingdings 2" charset="0"/>
              <a:buNone/>
            </a:pPr>
            <a:endParaRPr lang="en-US" sz="3600" b="1">
              <a:latin typeface="Perpetua" charset="0"/>
            </a:endParaRPr>
          </a:p>
        </p:txBody>
      </p:sp>
      <p:pic>
        <p:nvPicPr>
          <p:cNvPr id="66564" name="Picture 2" descr="C:\Users\zulhilmi mat nor\Desktop\Neph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57200" y="3810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Franklin Gothic Book" charset="0"/>
              </a:rPr>
              <a:t>Clinical uses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charset="0"/>
              <a:buNone/>
            </a:pPr>
            <a:endParaRPr lang="en-US" sz="3600" b="1">
              <a:latin typeface="Perpetua" charset="0"/>
            </a:endParaRPr>
          </a:p>
          <a:p>
            <a:r>
              <a:rPr lang="en-US" sz="3600" b="1">
                <a:latin typeface="Perpetua" charset="0"/>
              </a:rPr>
              <a:t>Chronic gout when plasma levels of uric acid are so high that may cause tissue damage</a:t>
            </a:r>
          </a:p>
          <a:p>
            <a:endParaRPr lang="en-US" sz="3600" b="1">
              <a:latin typeface="Perpetua" charset="0"/>
            </a:endParaRPr>
          </a:p>
          <a:p>
            <a:r>
              <a:rPr lang="en-US" sz="3600" b="1">
                <a:latin typeface="Perpetua" charset="0"/>
              </a:rPr>
              <a:t>With some antibiotics as penicillin to increase their plasma levels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Franklin Gothic Book" charset="0"/>
              </a:rPr>
              <a:t>Warning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Perpetua" charset="0"/>
              </a:rPr>
              <a:t>Urine volume should be maintained at a high level, and urinary pH kept alkaline .</a:t>
            </a:r>
          </a:p>
          <a:p>
            <a:pPr eaLnBrk="1" hangingPunct="1">
              <a:buFont typeface="Wingdings 2" charset="0"/>
              <a:buNone/>
            </a:pPr>
            <a:endParaRPr lang="en-US" sz="3600" b="1">
              <a:latin typeface="Perpet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>
                <a:solidFill>
                  <a:srgbClr val="FF0000"/>
                </a:solidFill>
                <a:latin typeface="Franklin Gothic Book" charset="0"/>
              </a:rPr>
              <a:t>DRUG INTERACTIONS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1828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Perpetua" charset="0"/>
              </a:rPr>
              <a:t>Probenecid prolong the action of some antibiotics as: penicillins and cephalosporins </a:t>
            </a:r>
          </a:p>
          <a:p>
            <a:pPr eaLnBrk="1" hangingPunct="1">
              <a:buFont typeface="Wingdings 2" charset="0"/>
              <a:buNone/>
            </a:pPr>
            <a:endParaRPr lang="en-US" sz="3200" b="1">
              <a:latin typeface="Perpetua" charset="0"/>
            </a:endParaRPr>
          </a:p>
        </p:txBody>
      </p:sp>
      <p:pic>
        <p:nvPicPr>
          <p:cNvPr id="3074" name="Picture 2" descr="C:\Users\zulhilmi mat nor\Desktop\aspi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57600"/>
            <a:ext cx="3048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zulhilmi mat nor\Desktop\p-50213-45442-cephalex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05200"/>
            <a:ext cx="2962275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Franklin Gothic Book" charset="0"/>
              </a:rPr>
              <a:t>Side effects</a:t>
            </a:r>
          </a:p>
        </p:txBody>
      </p:sp>
      <p:sp>
        <p:nvSpPr>
          <p:cNvPr id="70659" name="Content Placeholder 4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1905000"/>
          </a:xfrm>
        </p:spPr>
        <p:txBody>
          <a:bodyPr/>
          <a:lstStyle/>
          <a:p>
            <a:pPr eaLnBrk="1" hangingPunct="1"/>
            <a:r>
              <a:rPr lang="en-US" sz="4000" b="1">
                <a:latin typeface="Perpetua" charset="0"/>
              </a:rPr>
              <a:t>Acute attack of gout</a:t>
            </a:r>
          </a:p>
          <a:p>
            <a:pPr eaLnBrk="1" hangingPunct="1"/>
            <a:r>
              <a:rPr lang="en-US" sz="4000" b="1">
                <a:latin typeface="Perpetua" charset="0"/>
              </a:rPr>
              <a:t>Risk of uric acid stone</a:t>
            </a:r>
          </a:p>
          <a:p>
            <a:pPr eaLnBrk="1" hangingPunct="1"/>
            <a:r>
              <a:rPr lang="en-US" sz="4000" b="1">
                <a:latin typeface="Perpetua" charset="0"/>
              </a:rPr>
              <a:t>GIT upset </a:t>
            </a:r>
          </a:p>
          <a:p>
            <a:pPr eaLnBrk="1" hangingPunct="1"/>
            <a:r>
              <a:rPr lang="en-US" sz="4000" b="1">
                <a:latin typeface="Perpetua" charset="0"/>
              </a:rPr>
              <a:t>Allergic rash</a:t>
            </a:r>
          </a:p>
        </p:txBody>
      </p:sp>
      <p:pic>
        <p:nvPicPr>
          <p:cNvPr id="6" name="Picture 2" descr="C:\Users\zulhilmi mat nor\Desktop\naus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743200"/>
            <a:ext cx="2819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zulhilmi mat nor\Desktop\397420555_208b831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1828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hivescauses.com/images/hive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267200"/>
            <a:ext cx="3124200" cy="230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Franklin Gothic Book" charset="0"/>
              </a:rPr>
              <a:t>Adverse effects ( continue</a:t>
            </a:r>
            <a:r>
              <a:rPr lang="en-US">
                <a:latin typeface="Franklin Gothic Book" charset="0"/>
              </a:rPr>
              <a:t>)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>
                <a:latin typeface="Perpetua" charset="0"/>
              </a:rPr>
              <a:t>Nephrotic syndrome ( probenecid)</a:t>
            </a:r>
          </a:p>
          <a:p>
            <a:endParaRPr lang="en-US" sz="3600" b="1">
              <a:latin typeface="Perpetua" charset="0"/>
            </a:endParaRPr>
          </a:p>
          <a:p>
            <a:endParaRPr lang="en-US" sz="3600" b="1">
              <a:latin typeface="Perpetua" charset="0"/>
            </a:endParaRPr>
          </a:p>
          <a:p>
            <a:r>
              <a:rPr lang="en-US" sz="3600" b="1">
                <a:latin typeface="Perpetua" charset="0"/>
              </a:rPr>
              <a:t>Aplastic anemia    ( not common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Franklin Gothic Book" charset="0"/>
              </a:rPr>
              <a:t>Contraindications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72000"/>
          </a:xfrm>
        </p:spPr>
        <p:txBody>
          <a:bodyPr/>
          <a:lstStyle/>
          <a:p>
            <a:pPr eaLnBrk="1" hangingPunct="1"/>
            <a:r>
              <a:rPr lang="en-US" sz="4400" b="1">
                <a:latin typeface="Perpetua" charset="0"/>
              </a:rPr>
              <a:t>History of urinary tract stone</a:t>
            </a:r>
          </a:p>
          <a:p>
            <a:pPr eaLnBrk="1" hangingPunct="1"/>
            <a:r>
              <a:rPr lang="en-US" sz="4400" b="1">
                <a:latin typeface="Perpetua" charset="0"/>
              </a:rPr>
              <a:t>Impaired renal function</a:t>
            </a:r>
          </a:p>
          <a:p>
            <a:pPr eaLnBrk="1" hangingPunct="1"/>
            <a:r>
              <a:rPr lang="en-US" sz="4400" b="1">
                <a:latin typeface="Perpetua" charset="0"/>
              </a:rPr>
              <a:t>Recent acute gouty attack</a:t>
            </a:r>
          </a:p>
          <a:p>
            <a:pPr eaLnBrk="1" hangingPunct="1"/>
            <a:r>
              <a:rPr lang="en-US" sz="4400" b="1">
                <a:latin typeface="Perpetua" charset="0"/>
              </a:rPr>
              <a:t>Administration of low doses of  aspirin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676400"/>
          </a:xfrm>
        </p:spPr>
        <p:txBody>
          <a:bodyPr/>
          <a:lstStyle/>
          <a:p>
            <a:pPr eaLnBrk="1" hangingPunct="1"/>
            <a:r>
              <a:rPr lang="en-GB" sz="9600" b="1" i="1">
                <a:solidFill>
                  <a:srgbClr val="7030A0"/>
                </a:solidFill>
                <a:latin typeface="Akbar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almedany\My Documents\My Pictures\my 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67713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gout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agwa\AppData\Local\Microsoft\Windows\Temporary Internet Files\Content.IE5\HBDXNUEF\MCj013679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46720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467600" cy="1828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b="1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What is the treatment for gout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994</TotalTime>
  <Words>994</Words>
  <Application>Microsoft Macintosh PowerPoint</Application>
  <PresentationFormat>On-screen Show (4:3)</PresentationFormat>
  <Paragraphs>196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Times New Roman</vt:lpstr>
      <vt:lpstr>Arial</vt:lpstr>
      <vt:lpstr>Franklin Gothic Book</vt:lpstr>
      <vt:lpstr>Perpetua</vt:lpstr>
      <vt:lpstr>Wingdings 2</vt:lpstr>
      <vt:lpstr>Calibri</vt:lpstr>
      <vt:lpstr>Tahoma</vt:lpstr>
      <vt:lpstr>Chiller</vt:lpstr>
      <vt:lpstr>Cambria</vt:lpstr>
      <vt:lpstr>Akbar</vt:lpstr>
      <vt:lpstr>Equity</vt:lpstr>
      <vt:lpstr>GOUT</vt:lpstr>
      <vt:lpstr>By</vt:lpstr>
      <vt:lpstr>OBJECTIVES</vt:lpstr>
      <vt:lpstr>OBJECTIVES ( continue)</vt:lpstr>
      <vt:lpstr>PowerPoint Presentation</vt:lpstr>
      <vt:lpstr>PowerPoint Presentation</vt:lpstr>
      <vt:lpstr>PowerPoint Presentation</vt:lpstr>
      <vt:lpstr>PowerPoint Presentation</vt:lpstr>
      <vt:lpstr>What is the treatment for gout ?</vt:lpstr>
      <vt:lpstr>PowerPoint Presentation</vt:lpstr>
      <vt:lpstr>PowerPoint Presentation</vt:lpstr>
      <vt:lpstr>PowerPoint Presentation</vt:lpstr>
      <vt:lpstr>PowerPoint Presentation</vt:lpstr>
      <vt:lpstr>ACUTE STAGE</vt:lpstr>
      <vt:lpstr>PowerPoint Presentation</vt:lpstr>
      <vt:lpstr>PowerPoint Presentation</vt:lpstr>
      <vt:lpstr>PowerPoint Presentation</vt:lpstr>
      <vt:lpstr>Non-pharmacologic Therapy</vt:lpstr>
      <vt:lpstr>PowerPoint Presentation</vt:lpstr>
      <vt:lpstr>PowerPoint Presentation</vt:lpstr>
      <vt:lpstr>PowerPoint Presentation</vt:lpstr>
      <vt:lpstr>Control….</vt:lpstr>
      <vt:lpstr>PowerPoint Presentation</vt:lpstr>
      <vt:lpstr>PowerPoint Presentation</vt:lpstr>
      <vt:lpstr>1. NSAIDs</vt:lpstr>
      <vt:lpstr>PowerPoint Presentation</vt:lpstr>
      <vt:lpstr>2. Colchicine</vt:lpstr>
      <vt:lpstr>PowerPoint Presentation</vt:lpstr>
      <vt:lpstr>OVERVIEW</vt:lpstr>
      <vt:lpstr>MECHANISM OF ACTIONS</vt:lpstr>
      <vt:lpstr>PHARMACOKINETICS</vt:lpstr>
      <vt:lpstr>THERAPEUTIC USES</vt:lpstr>
      <vt:lpstr>Adverse effects</vt:lpstr>
      <vt:lpstr>Acute intoxication</vt:lpstr>
      <vt:lpstr>Contraindication &amp; Precaution</vt:lpstr>
      <vt:lpstr>3. Corticosteroids </vt:lpstr>
      <vt:lpstr>PowerPoint Presentation</vt:lpstr>
      <vt:lpstr> Inhibition of uric acid synthesis </vt:lpstr>
      <vt:lpstr>Mechanism of action</vt:lpstr>
      <vt:lpstr>Pharmacokinetics</vt:lpstr>
      <vt:lpstr>Pharmacokinetics</vt:lpstr>
      <vt:lpstr>Therapeutic Uses</vt:lpstr>
      <vt:lpstr>PowerPoint Presentation</vt:lpstr>
      <vt:lpstr>PowerPoint Presentation</vt:lpstr>
      <vt:lpstr>PowerPoint Presentation</vt:lpstr>
      <vt:lpstr>PowerPoint Presentation</vt:lpstr>
      <vt:lpstr>ALLOPURINOL (SIDE EFFECTS AND  DRUG INTERACTIONS)</vt:lpstr>
      <vt:lpstr>Side Effects (most common)</vt:lpstr>
      <vt:lpstr>PowerPoint Presentation</vt:lpstr>
      <vt:lpstr>PowerPoint Presentation</vt:lpstr>
      <vt:lpstr>Side Effects (less common)</vt:lpstr>
      <vt:lpstr>PowerPoint Presentation</vt:lpstr>
      <vt:lpstr>Drug Interactions</vt:lpstr>
      <vt:lpstr>PowerPoint Presentation</vt:lpstr>
      <vt:lpstr>PowerPoint Presentation</vt:lpstr>
      <vt:lpstr>Uricosuric drugs</vt:lpstr>
      <vt:lpstr>PowerPoint Presentation</vt:lpstr>
      <vt:lpstr>Sulfinpyrazone</vt:lpstr>
      <vt:lpstr>Mechanism of action</vt:lpstr>
      <vt:lpstr>Clinical uses</vt:lpstr>
      <vt:lpstr>Warning</vt:lpstr>
      <vt:lpstr>DRUG INTERACTIONS</vt:lpstr>
      <vt:lpstr>Side effects</vt:lpstr>
      <vt:lpstr>Adverse effects ( continue)</vt:lpstr>
      <vt:lpstr>Contraindications</vt:lpstr>
      <vt:lpstr>THANK YOU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Gout</dc:title>
  <dc:creator>DTK</dc:creator>
  <cp:lastModifiedBy>User</cp:lastModifiedBy>
  <cp:revision>238</cp:revision>
  <cp:lastPrinted>1601-01-01T00:00:00Z</cp:lastPrinted>
  <dcterms:created xsi:type="dcterms:W3CDTF">2007-02-27T05:43:38Z</dcterms:created>
  <dcterms:modified xsi:type="dcterms:W3CDTF">2012-01-03T12:07:39Z</dcterms:modified>
</cp:coreProperties>
</file>