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Default Extension="rels" ContentType="application/vnd.openxmlformats-package.relationships+xml"/>
  <Override PartName="/ppt/slides/slide14.xml" ContentType="application/vnd.openxmlformats-officedocument.presentationml.slide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Default Extension="png" ContentType="image/png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diagrams/colors5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diagrams/layout5.xml" ContentType="application/vnd.openxmlformats-officedocument.drawingml.diagramLayou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colors3.xml" ContentType="application/vnd.openxmlformats-officedocument.drawingml.diagramColors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Default Extension="doc" ContentType="application/msword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298" r:id="rId3"/>
    <p:sldId id="258" r:id="rId4"/>
    <p:sldId id="260" r:id="rId5"/>
    <p:sldId id="347" r:id="rId6"/>
    <p:sldId id="349" r:id="rId7"/>
    <p:sldId id="301" r:id="rId8"/>
    <p:sldId id="302" r:id="rId9"/>
    <p:sldId id="350" r:id="rId10"/>
    <p:sldId id="303" r:id="rId11"/>
    <p:sldId id="304" r:id="rId12"/>
    <p:sldId id="306" r:id="rId13"/>
    <p:sldId id="307" r:id="rId14"/>
    <p:sldId id="316" r:id="rId15"/>
    <p:sldId id="317" r:id="rId16"/>
    <p:sldId id="321" r:id="rId17"/>
    <p:sldId id="323" r:id="rId18"/>
    <p:sldId id="324" r:id="rId19"/>
    <p:sldId id="325" r:id="rId20"/>
    <p:sldId id="326" r:id="rId21"/>
    <p:sldId id="327" r:id="rId22"/>
    <p:sldId id="328" r:id="rId23"/>
    <p:sldId id="330" r:id="rId24"/>
    <p:sldId id="331" r:id="rId25"/>
    <p:sldId id="332" r:id="rId26"/>
    <p:sldId id="333" r:id="rId27"/>
    <p:sldId id="336" r:id="rId28"/>
    <p:sldId id="337" r:id="rId29"/>
    <p:sldId id="338" r:id="rId30"/>
    <p:sldId id="341" r:id="rId31"/>
    <p:sldId id="342" r:id="rId32"/>
    <p:sldId id="343" r:id="rId33"/>
    <p:sldId id="344" r:id="rId34"/>
    <p:sldId id="34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19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2819F-F5B7-4B9D-A1C7-6AA4928C4992}" type="doc">
      <dgm:prSet loTypeId="urn:microsoft.com/office/officeart/2005/8/layout/radial6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ECAF31-76FD-4471-9483-2AA51EA506A7}">
      <dgm:prSet phldrT="[Text]"/>
      <dgm:spPr/>
      <dgm:t>
        <a:bodyPr/>
        <a:lstStyle/>
        <a:p>
          <a:r>
            <a:rPr lang="en-US" b="1" i="1" dirty="0" smtClean="0"/>
            <a:t>Adverse effects</a:t>
          </a:r>
          <a:endParaRPr lang="en-US" b="1" i="1" dirty="0"/>
        </a:p>
      </dgm:t>
    </dgm:pt>
    <dgm:pt modelId="{043F4BAB-FD49-492C-9691-E38493FEEA6E}" type="parTrans" cxnId="{90F06FAA-4372-43E0-9474-C158EE9D0F35}">
      <dgm:prSet/>
      <dgm:spPr/>
      <dgm:t>
        <a:bodyPr/>
        <a:lstStyle/>
        <a:p>
          <a:endParaRPr lang="en-US"/>
        </a:p>
      </dgm:t>
    </dgm:pt>
    <dgm:pt modelId="{E322A53A-BE3D-48F5-B850-BC4E997E2B84}" type="sibTrans" cxnId="{90F06FAA-4372-43E0-9474-C158EE9D0F35}">
      <dgm:prSet/>
      <dgm:spPr/>
      <dgm:t>
        <a:bodyPr/>
        <a:lstStyle/>
        <a:p>
          <a:endParaRPr lang="en-US"/>
        </a:p>
      </dgm:t>
    </dgm:pt>
    <dgm:pt modelId="{CB828503-7E7C-4694-BF9E-50BC088AA06B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B0F0"/>
              </a:solidFill>
            </a:rPr>
            <a:t>Hypersensitivity reactions</a:t>
          </a:r>
        </a:p>
        <a:p>
          <a:pPr rtl="0"/>
          <a:endParaRPr lang="en-US" sz="2000" dirty="0"/>
        </a:p>
      </dgm:t>
    </dgm:pt>
    <dgm:pt modelId="{9F411D22-988C-4716-A28B-00426D009CDA}" type="parTrans" cxnId="{E07BC61D-ED92-446B-A262-6F7D724CB3D3}">
      <dgm:prSet/>
      <dgm:spPr/>
      <dgm:t>
        <a:bodyPr/>
        <a:lstStyle/>
        <a:p>
          <a:endParaRPr lang="en-US"/>
        </a:p>
      </dgm:t>
    </dgm:pt>
    <dgm:pt modelId="{3659C648-A7DD-4E8C-86B1-D8088E9192F5}" type="sibTrans" cxnId="{E07BC61D-ED92-446B-A262-6F7D724CB3D3}">
      <dgm:prSet/>
      <dgm:spPr/>
      <dgm:t>
        <a:bodyPr/>
        <a:lstStyle/>
        <a:p>
          <a:endParaRPr lang="en-US"/>
        </a:p>
      </dgm:t>
    </dgm:pt>
    <dgm:pt modelId="{FC2AF62C-EAAC-47ED-9325-3298DE7D9886}">
      <dgm:prSet phldrT="[Text]"/>
      <dgm:spPr/>
      <dgm:t>
        <a:bodyPr/>
        <a:lstStyle/>
        <a:p>
          <a:pPr rtl="0"/>
          <a:r>
            <a:rPr lang="en-US" dirty="0" smtClean="0"/>
            <a:t>Convulsions</a:t>
          </a:r>
        </a:p>
        <a:p>
          <a:pPr rtl="0"/>
          <a:r>
            <a:rPr lang="en-US" dirty="0" smtClean="0"/>
            <a:t>( after high dose by  IVI or in renal failure)</a:t>
          </a:r>
        </a:p>
        <a:p>
          <a:pPr rtl="0"/>
          <a:endParaRPr lang="en-US" dirty="0"/>
        </a:p>
      </dgm:t>
    </dgm:pt>
    <dgm:pt modelId="{2BBC4A05-2DBA-49CF-9251-E8BD17BA7487}" type="parTrans" cxnId="{D712D644-43BD-437A-AA37-1AC4AEA05D21}">
      <dgm:prSet/>
      <dgm:spPr/>
      <dgm:t>
        <a:bodyPr/>
        <a:lstStyle/>
        <a:p>
          <a:endParaRPr lang="en-US"/>
        </a:p>
      </dgm:t>
    </dgm:pt>
    <dgm:pt modelId="{0B2DBBA5-3639-44F3-9BDC-7A6BEBF0698B}" type="sibTrans" cxnId="{D712D644-43BD-437A-AA37-1AC4AEA05D21}">
      <dgm:prSet/>
      <dgm:spPr/>
      <dgm:t>
        <a:bodyPr/>
        <a:lstStyle/>
        <a:p>
          <a:endParaRPr lang="en-US"/>
        </a:p>
      </dgm:t>
    </dgm:pt>
    <dgm:pt modelId="{26778709-28E8-48B8-B5D2-C19161B3C04E}">
      <dgm:prSet phldrT="[Text]" custT="1"/>
      <dgm:spPr/>
      <dgm:t>
        <a:bodyPr/>
        <a:lstStyle/>
        <a:p>
          <a:r>
            <a:rPr lang="en-US" sz="2400" b="1" dirty="0" smtClean="0"/>
            <a:t>Nephritis</a:t>
          </a:r>
        </a:p>
        <a:p>
          <a:endParaRPr lang="en-US" sz="2400" dirty="0"/>
        </a:p>
      </dgm:t>
    </dgm:pt>
    <dgm:pt modelId="{10F4BC74-0DCA-4802-B598-12062F5D3465}" type="parTrans" cxnId="{7B3A64B7-67CD-4E4E-8A23-6FB1CD0539AF}">
      <dgm:prSet/>
      <dgm:spPr/>
      <dgm:t>
        <a:bodyPr/>
        <a:lstStyle/>
        <a:p>
          <a:endParaRPr lang="en-US"/>
        </a:p>
      </dgm:t>
    </dgm:pt>
    <dgm:pt modelId="{E5231C91-A8D5-4FF1-8A98-FC03FF89CF58}" type="sibTrans" cxnId="{7B3A64B7-67CD-4E4E-8A23-6FB1CD0539AF}">
      <dgm:prSet/>
      <dgm:spPr/>
      <dgm:t>
        <a:bodyPr/>
        <a:lstStyle/>
        <a:p>
          <a:endParaRPr lang="en-US"/>
        </a:p>
      </dgm:t>
    </dgm:pt>
    <dgm:pt modelId="{223246A4-D406-410A-89DB-B640244E4956}">
      <dgm:prSet phldrT="[Text]" custT="1"/>
      <dgm:spPr/>
      <dgm:t>
        <a:bodyPr/>
        <a:lstStyle/>
        <a:p>
          <a:pPr rtl="0"/>
          <a:r>
            <a:rPr lang="en-US" sz="2000" b="1" dirty="0" smtClean="0"/>
            <a:t>Diarrhea</a:t>
          </a:r>
        </a:p>
        <a:p>
          <a:pPr rtl="0"/>
          <a:r>
            <a:rPr lang="en-US" sz="2000" b="1" dirty="0" err="1" smtClean="0"/>
            <a:t>Superinfections</a:t>
          </a:r>
          <a:endParaRPr lang="en-US" sz="2000" b="1" dirty="0"/>
        </a:p>
      </dgm:t>
    </dgm:pt>
    <dgm:pt modelId="{033905B8-48A2-450C-804F-DDAD56D4C491}" type="parTrans" cxnId="{3A3CE8F4-F602-4D1B-AD0F-5FFAA58EF620}">
      <dgm:prSet/>
      <dgm:spPr/>
      <dgm:t>
        <a:bodyPr/>
        <a:lstStyle/>
        <a:p>
          <a:endParaRPr lang="en-US"/>
        </a:p>
      </dgm:t>
    </dgm:pt>
    <dgm:pt modelId="{625273E0-56C6-4BC1-84E5-ECF2C9ED1F68}" type="sibTrans" cxnId="{3A3CE8F4-F602-4D1B-AD0F-5FFAA58EF620}">
      <dgm:prSet/>
      <dgm:spPr/>
      <dgm:t>
        <a:bodyPr/>
        <a:lstStyle/>
        <a:p>
          <a:endParaRPr lang="en-US"/>
        </a:p>
      </dgm:t>
    </dgm:pt>
    <dgm:pt modelId="{AFA6F2FF-A453-45FB-91B8-8916F2FE5249}" type="pres">
      <dgm:prSet presAssocID="{6632819F-F5B7-4B9D-A1C7-6AA4928C49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B406AF-FB39-4B0E-9B57-F37F78954516}" type="pres">
      <dgm:prSet presAssocID="{33ECAF31-76FD-4471-9483-2AA51EA506A7}" presName="centerShape" presStyleLbl="node0" presStyleIdx="0" presStyleCnt="1" custScaleX="99216" custScaleY="101841" custLinFactNeighborX="-4988" custLinFactNeighborY="-8313"/>
      <dgm:spPr/>
      <dgm:t>
        <a:bodyPr/>
        <a:lstStyle/>
        <a:p>
          <a:endParaRPr lang="en-US"/>
        </a:p>
      </dgm:t>
    </dgm:pt>
    <dgm:pt modelId="{316067F9-7474-4810-92C3-58B952B0BF27}" type="pres">
      <dgm:prSet presAssocID="{CB828503-7E7C-4694-BF9E-50BC088AA06B}" presName="node" presStyleLbl="node1" presStyleIdx="0" presStyleCnt="4" custScaleX="267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076C5-DAF8-482F-900D-E282DCB95391}" type="pres">
      <dgm:prSet presAssocID="{CB828503-7E7C-4694-BF9E-50BC088AA06B}" presName="dummy" presStyleCnt="0"/>
      <dgm:spPr/>
    </dgm:pt>
    <dgm:pt modelId="{E3D33FE1-47F9-4A72-94D2-9142471C74B9}" type="pres">
      <dgm:prSet presAssocID="{3659C648-A7DD-4E8C-86B1-D8088E9192F5}" presName="sibTrans" presStyleLbl="sibTrans2D1" presStyleIdx="0" presStyleCnt="4"/>
      <dgm:spPr/>
      <dgm:t>
        <a:bodyPr/>
        <a:lstStyle/>
        <a:p>
          <a:endParaRPr lang="en-GB"/>
        </a:p>
      </dgm:t>
    </dgm:pt>
    <dgm:pt modelId="{5D16018A-B0D9-461B-9981-FC687230F4DD}" type="pres">
      <dgm:prSet presAssocID="{FC2AF62C-EAAC-47ED-9325-3298DE7D9886}" presName="node" presStyleLbl="node1" presStyleIdx="1" presStyleCnt="4" custScaleX="153614" custScaleY="232087" custRadScaleRad="120302" custRadScaleInc="-2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07B8C-98D6-4C52-B3FF-32A0DD70F0AC}" type="pres">
      <dgm:prSet presAssocID="{FC2AF62C-EAAC-47ED-9325-3298DE7D9886}" presName="dummy" presStyleCnt="0"/>
      <dgm:spPr/>
    </dgm:pt>
    <dgm:pt modelId="{4B29FF45-4E53-4FD3-8165-6EFD3D576B61}" type="pres">
      <dgm:prSet presAssocID="{0B2DBBA5-3639-44F3-9BDC-7A6BEBF0698B}" presName="sibTrans" presStyleLbl="sibTrans2D1" presStyleIdx="1" presStyleCnt="4"/>
      <dgm:spPr/>
      <dgm:t>
        <a:bodyPr/>
        <a:lstStyle/>
        <a:p>
          <a:endParaRPr lang="en-GB"/>
        </a:p>
      </dgm:t>
    </dgm:pt>
    <dgm:pt modelId="{DE028FA8-ECB1-4508-AA81-DE675169024E}" type="pres">
      <dgm:prSet presAssocID="{26778709-28E8-48B8-B5D2-C19161B3C04E}" presName="node" presStyleLbl="node1" presStyleIdx="2" presStyleCnt="4" custScaleX="192191" custScaleY="111744" custRadScaleRad="102422" custRadScaleInc="18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B039B-CDE0-4CC9-89FB-3C84BA9FA701}" type="pres">
      <dgm:prSet presAssocID="{26778709-28E8-48B8-B5D2-C19161B3C04E}" presName="dummy" presStyleCnt="0"/>
      <dgm:spPr/>
    </dgm:pt>
    <dgm:pt modelId="{231DBF77-CB1F-44B0-9AA6-4B1F36818D1D}" type="pres">
      <dgm:prSet presAssocID="{E5231C91-A8D5-4FF1-8A98-FC03FF89CF58}" presName="sibTrans" presStyleLbl="sibTrans2D1" presStyleIdx="2" presStyleCnt="4"/>
      <dgm:spPr/>
      <dgm:t>
        <a:bodyPr/>
        <a:lstStyle/>
        <a:p>
          <a:endParaRPr lang="en-GB"/>
        </a:p>
      </dgm:t>
    </dgm:pt>
    <dgm:pt modelId="{03DC9FA3-D2C2-45F7-A7AE-0A4A372198D5}" type="pres">
      <dgm:prSet presAssocID="{223246A4-D406-410A-89DB-B640244E4956}" presName="node" presStyleLbl="node1" presStyleIdx="3" presStyleCnt="4" custScaleX="205002" custRadScaleRad="125470" custRadScaleInc="-2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C0A93-9A3C-43BB-B522-1FF731CB9AE8}" type="pres">
      <dgm:prSet presAssocID="{223246A4-D406-410A-89DB-B640244E4956}" presName="dummy" presStyleCnt="0"/>
      <dgm:spPr/>
    </dgm:pt>
    <dgm:pt modelId="{A1BAD198-E67D-4538-B127-40685A858BA4}" type="pres">
      <dgm:prSet presAssocID="{625273E0-56C6-4BC1-84E5-ECF2C9ED1F68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244DE22A-F8A0-4211-9D2E-4EC29F0F4A4E}" type="presOf" srcId="{CB828503-7E7C-4694-BF9E-50BC088AA06B}" destId="{316067F9-7474-4810-92C3-58B952B0BF27}" srcOrd="0" destOrd="0" presId="urn:microsoft.com/office/officeart/2005/8/layout/radial6"/>
    <dgm:cxn modelId="{862FCAF9-ED89-4DAC-8049-87548B714A86}" type="presOf" srcId="{6632819F-F5B7-4B9D-A1C7-6AA4928C4992}" destId="{AFA6F2FF-A453-45FB-91B8-8916F2FE5249}" srcOrd="0" destOrd="0" presId="urn:microsoft.com/office/officeart/2005/8/layout/radial6"/>
    <dgm:cxn modelId="{7B3A64B7-67CD-4E4E-8A23-6FB1CD0539AF}" srcId="{33ECAF31-76FD-4471-9483-2AA51EA506A7}" destId="{26778709-28E8-48B8-B5D2-C19161B3C04E}" srcOrd="2" destOrd="0" parTransId="{10F4BC74-0DCA-4802-B598-12062F5D3465}" sibTransId="{E5231C91-A8D5-4FF1-8A98-FC03FF89CF58}"/>
    <dgm:cxn modelId="{E07BC61D-ED92-446B-A262-6F7D724CB3D3}" srcId="{33ECAF31-76FD-4471-9483-2AA51EA506A7}" destId="{CB828503-7E7C-4694-BF9E-50BC088AA06B}" srcOrd="0" destOrd="0" parTransId="{9F411D22-988C-4716-A28B-00426D009CDA}" sibTransId="{3659C648-A7DD-4E8C-86B1-D8088E9192F5}"/>
    <dgm:cxn modelId="{3FC21DE8-79FD-4FBC-BD57-BB5DB16F3436}" type="presOf" srcId="{0B2DBBA5-3639-44F3-9BDC-7A6BEBF0698B}" destId="{4B29FF45-4E53-4FD3-8165-6EFD3D576B61}" srcOrd="0" destOrd="0" presId="urn:microsoft.com/office/officeart/2005/8/layout/radial6"/>
    <dgm:cxn modelId="{7A3C1EAD-EAFE-483C-AEF7-140BBFBBD89F}" type="presOf" srcId="{E5231C91-A8D5-4FF1-8A98-FC03FF89CF58}" destId="{231DBF77-CB1F-44B0-9AA6-4B1F36818D1D}" srcOrd="0" destOrd="0" presId="urn:microsoft.com/office/officeart/2005/8/layout/radial6"/>
    <dgm:cxn modelId="{3A3CE8F4-F602-4D1B-AD0F-5FFAA58EF620}" srcId="{33ECAF31-76FD-4471-9483-2AA51EA506A7}" destId="{223246A4-D406-410A-89DB-B640244E4956}" srcOrd="3" destOrd="0" parTransId="{033905B8-48A2-450C-804F-DDAD56D4C491}" sibTransId="{625273E0-56C6-4BC1-84E5-ECF2C9ED1F68}"/>
    <dgm:cxn modelId="{A249E608-9516-4860-84FD-D4E574A99A4C}" type="presOf" srcId="{3659C648-A7DD-4E8C-86B1-D8088E9192F5}" destId="{E3D33FE1-47F9-4A72-94D2-9142471C74B9}" srcOrd="0" destOrd="0" presId="urn:microsoft.com/office/officeart/2005/8/layout/radial6"/>
    <dgm:cxn modelId="{6DF18F60-E914-4ABD-BAA5-45D05ECDA86D}" type="presOf" srcId="{26778709-28E8-48B8-B5D2-C19161B3C04E}" destId="{DE028FA8-ECB1-4508-AA81-DE675169024E}" srcOrd="0" destOrd="0" presId="urn:microsoft.com/office/officeart/2005/8/layout/radial6"/>
    <dgm:cxn modelId="{D712D644-43BD-437A-AA37-1AC4AEA05D21}" srcId="{33ECAF31-76FD-4471-9483-2AA51EA506A7}" destId="{FC2AF62C-EAAC-47ED-9325-3298DE7D9886}" srcOrd="1" destOrd="0" parTransId="{2BBC4A05-2DBA-49CF-9251-E8BD17BA7487}" sibTransId="{0B2DBBA5-3639-44F3-9BDC-7A6BEBF0698B}"/>
    <dgm:cxn modelId="{DC343A76-3327-45D1-B029-4D89E5417B5A}" type="presOf" srcId="{223246A4-D406-410A-89DB-B640244E4956}" destId="{03DC9FA3-D2C2-45F7-A7AE-0A4A372198D5}" srcOrd="0" destOrd="0" presId="urn:microsoft.com/office/officeart/2005/8/layout/radial6"/>
    <dgm:cxn modelId="{90F06FAA-4372-43E0-9474-C158EE9D0F35}" srcId="{6632819F-F5B7-4B9D-A1C7-6AA4928C4992}" destId="{33ECAF31-76FD-4471-9483-2AA51EA506A7}" srcOrd="0" destOrd="0" parTransId="{043F4BAB-FD49-492C-9691-E38493FEEA6E}" sibTransId="{E322A53A-BE3D-48F5-B850-BC4E997E2B84}"/>
    <dgm:cxn modelId="{5C7C0B77-6120-490E-A3D8-FC5AB4CD36CC}" type="presOf" srcId="{33ECAF31-76FD-4471-9483-2AA51EA506A7}" destId="{89B406AF-FB39-4B0E-9B57-F37F78954516}" srcOrd="0" destOrd="0" presId="urn:microsoft.com/office/officeart/2005/8/layout/radial6"/>
    <dgm:cxn modelId="{137D0A83-AC1A-4053-9ACF-4101FEA36DD5}" type="presOf" srcId="{FC2AF62C-EAAC-47ED-9325-3298DE7D9886}" destId="{5D16018A-B0D9-461B-9981-FC687230F4DD}" srcOrd="0" destOrd="0" presId="urn:microsoft.com/office/officeart/2005/8/layout/radial6"/>
    <dgm:cxn modelId="{A9FB9A86-3218-42A0-836A-0B308F1E7580}" type="presOf" srcId="{625273E0-56C6-4BC1-84E5-ECF2C9ED1F68}" destId="{A1BAD198-E67D-4538-B127-40685A858BA4}" srcOrd="0" destOrd="0" presId="urn:microsoft.com/office/officeart/2005/8/layout/radial6"/>
    <dgm:cxn modelId="{D9A28A5C-4CC0-465E-A97A-8BDF56C13F30}" type="presParOf" srcId="{AFA6F2FF-A453-45FB-91B8-8916F2FE5249}" destId="{89B406AF-FB39-4B0E-9B57-F37F78954516}" srcOrd="0" destOrd="0" presId="urn:microsoft.com/office/officeart/2005/8/layout/radial6"/>
    <dgm:cxn modelId="{A021F4D1-4117-4B7C-B07B-CFFCB57D18E3}" type="presParOf" srcId="{AFA6F2FF-A453-45FB-91B8-8916F2FE5249}" destId="{316067F9-7474-4810-92C3-58B952B0BF27}" srcOrd="1" destOrd="0" presId="urn:microsoft.com/office/officeart/2005/8/layout/radial6"/>
    <dgm:cxn modelId="{F6679A2E-DB98-4C39-A585-A2DE3C5D4E67}" type="presParOf" srcId="{AFA6F2FF-A453-45FB-91B8-8916F2FE5249}" destId="{A41076C5-DAF8-482F-900D-E282DCB95391}" srcOrd="2" destOrd="0" presId="urn:microsoft.com/office/officeart/2005/8/layout/radial6"/>
    <dgm:cxn modelId="{0281EAFE-282A-4BFD-B8F2-8452956684A7}" type="presParOf" srcId="{AFA6F2FF-A453-45FB-91B8-8916F2FE5249}" destId="{E3D33FE1-47F9-4A72-94D2-9142471C74B9}" srcOrd="3" destOrd="0" presId="urn:microsoft.com/office/officeart/2005/8/layout/radial6"/>
    <dgm:cxn modelId="{CCAE3993-23F4-45B8-9393-2AD335D7A0CA}" type="presParOf" srcId="{AFA6F2FF-A453-45FB-91B8-8916F2FE5249}" destId="{5D16018A-B0D9-461B-9981-FC687230F4DD}" srcOrd="4" destOrd="0" presId="urn:microsoft.com/office/officeart/2005/8/layout/radial6"/>
    <dgm:cxn modelId="{EA6A113D-3A5A-4192-8AD2-054E3550D27D}" type="presParOf" srcId="{AFA6F2FF-A453-45FB-91B8-8916F2FE5249}" destId="{91407B8C-98D6-4C52-B3FF-32A0DD70F0AC}" srcOrd="5" destOrd="0" presId="urn:microsoft.com/office/officeart/2005/8/layout/radial6"/>
    <dgm:cxn modelId="{55CDF729-B754-42F2-A6FD-D01AE43663A2}" type="presParOf" srcId="{AFA6F2FF-A453-45FB-91B8-8916F2FE5249}" destId="{4B29FF45-4E53-4FD3-8165-6EFD3D576B61}" srcOrd="6" destOrd="0" presId="urn:microsoft.com/office/officeart/2005/8/layout/radial6"/>
    <dgm:cxn modelId="{394F2F32-36BF-4CDF-A0D4-C9662D55E467}" type="presParOf" srcId="{AFA6F2FF-A453-45FB-91B8-8916F2FE5249}" destId="{DE028FA8-ECB1-4508-AA81-DE675169024E}" srcOrd="7" destOrd="0" presId="urn:microsoft.com/office/officeart/2005/8/layout/radial6"/>
    <dgm:cxn modelId="{E429D6A8-C2C4-45C5-A3D4-56B1220171C9}" type="presParOf" srcId="{AFA6F2FF-A453-45FB-91B8-8916F2FE5249}" destId="{5A8B039B-CDE0-4CC9-89FB-3C84BA9FA701}" srcOrd="8" destOrd="0" presId="urn:microsoft.com/office/officeart/2005/8/layout/radial6"/>
    <dgm:cxn modelId="{FD77AE75-336E-480D-9AFD-9CE15386513D}" type="presParOf" srcId="{AFA6F2FF-A453-45FB-91B8-8916F2FE5249}" destId="{231DBF77-CB1F-44B0-9AA6-4B1F36818D1D}" srcOrd="9" destOrd="0" presId="urn:microsoft.com/office/officeart/2005/8/layout/radial6"/>
    <dgm:cxn modelId="{10B68BFE-134C-4A23-8907-DCDB70981E4D}" type="presParOf" srcId="{AFA6F2FF-A453-45FB-91B8-8916F2FE5249}" destId="{03DC9FA3-D2C2-45F7-A7AE-0A4A372198D5}" srcOrd="10" destOrd="0" presId="urn:microsoft.com/office/officeart/2005/8/layout/radial6"/>
    <dgm:cxn modelId="{8B06B707-B8C8-4833-B6D3-CF495D53D8F9}" type="presParOf" srcId="{AFA6F2FF-A453-45FB-91B8-8916F2FE5249}" destId="{0E7C0A93-9A3C-43BB-B522-1FF731CB9AE8}" srcOrd="11" destOrd="0" presId="urn:microsoft.com/office/officeart/2005/8/layout/radial6"/>
    <dgm:cxn modelId="{EF32F421-828B-470A-88C5-68A34BD0D305}" type="presParOf" srcId="{AFA6F2FF-A453-45FB-91B8-8916F2FE5249}" destId="{A1BAD198-E67D-4538-B127-40685A858BA4}" srcOrd="12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340296-2CF1-4FA6-9790-80405101CE0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C5638E-B032-4E4F-A351-066AC41C025C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7780CA5-3E58-4C24-A4B3-B630FD24E40A}" type="parTrans" cxnId="{2C9B820F-A6EC-4270-A0DE-393C9548887F}">
      <dgm:prSet/>
      <dgm:spPr/>
      <dgm:t>
        <a:bodyPr/>
        <a:lstStyle/>
        <a:p>
          <a:endParaRPr lang="en-US"/>
        </a:p>
      </dgm:t>
    </dgm:pt>
    <dgm:pt modelId="{F920DD54-65B2-478A-AC78-50D1A0DB2C50}" type="sibTrans" cxnId="{2C9B820F-A6EC-4270-A0DE-393C9548887F}">
      <dgm:prSet/>
      <dgm:spPr/>
      <dgm:t>
        <a:bodyPr/>
        <a:lstStyle/>
        <a:p>
          <a:endParaRPr lang="en-US"/>
        </a:p>
      </dgm:t>
    </dgm:pt>
    <dgm:pt modelId="{71F1E6E2-CB62-4F74-8580-4549126FC623}">
      <dgm:prSet phldrT="[Text]"/>
      <dgm:spPr/>
      <dgm:t>
        <a:bodyPr/>
        <a:lstStyle/>
        <a:p>
          <a:r>
            <a:rPr lang="en-US" dirty="0" smtClean="0"/>
            <a:t>Hypersensitivity reactions</a:t>
          </a:r>
          <a:endParaRPr lang="en-US" dirty="0"/>
        </a:p>
      </dgm:t>
    </dgm:pt>
    <dgm:pt modelId="{4F73DC6E-6896-40F5-8AD5-62675B67D942}" type="parTrans" cxnId="{A6917ED1-AFA3-4691-9F38-97A10A5F0D4A}">
      <dgm:prSet/>
      <dgm:spPr/>
      <dgm:t>
        <a:bodyPr/>
        <a:lstStyle/>
        <a:p>
          <a:endParaRPr lang="en-US"/>
        </a:p>
      </dgm:t>
    </dgm:pt>
    <dgm:pt modelId="{E82C9A7A-F0D5-43A0-899D-E47422E6424D}" type="sibTrans" cxnId="{A6917ED1-AFA3-4691-9F38-97A10A5F0D4A}">
      <dgm:prSet/>
      <dgm:spPr/>
      <dgm:t>
        <a:bodyPr/>
        <a:lstStyle/>
        <a:p>
          <a:endParaRPr lang="en-US"/>
        </a:p>
      </dgm:t>
    </dgm:pt>
    <dgm:pt modelId="{DFD4FE20-8B10-4626-9C99-6B0EA10FC42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5F4C596-070B-43D4-A506-25D669CF1D4B}" type="parTrans" cxnId="{448FA94F-8B92-4E0E-A253-1E505518E45C}">
      <dgm:prSet/>
      <dgm:spPr/>
      <dgm:t>
        <a:bodyPr/>
        <a:lstStyle/>
        <a:p>
          <a:endParaRPr lang="en-US"/>
        </a:p>
      </dgm:t>
    </dgm:pt>
    <dgm:pt modelId="{6F7EB166-CF6B-41F0-8383-1542DC36D649}" type="sibTrans" cxnId="{448FA94F-8B92-4E0E-A253-1E505518E45C}">
      <dgm:prSet/>
      <dgm:spPr/>
      <dgm:t>
        <a:bodyPr/>
        <a:lstStyle/>
        <a:p>
          <a:endParaRPr lang="en-US"/>
        </a:p>
      </dgm:t>
    </dgm:pt>
    <dgm:pt modelId="{1C6FE64E-0AF6-4354-888B-31EF558C3A2A}">
      <dgm:prSet phldrT="[Text]"/>
      <dgm:spPr/>
      <dgm:t>
        <a:bodyPr/>
        <a:lstStyle/>
        <a:p>
          <a:r>
            <a:rPr lang="en-US" b="0" dirty="0" err="1" smtClean="0"/>
            <a:t>Thrombophilibitis</a:t>
          </a:r>
          <a:r>
            <a:rPr lang="en-US" b="0" dirty="0" smtClean="0"/>
            <a:t> </a:t>
          </a:r>
          <a:endParaRPr lang="en-US" b="0" dirty="0"/>
        </a:p>
      </dgm:t>
    </dgm:pt>
    <dgm:pt modelId="{1FA35BC2-8F10-48A8-A438-6DFA4F0A1B6E}" type="parTrans" cxnId="{9750FE1B-14D1-4BBA-9597-08AB70ABA3C1}">
      <dgm:prSet/>
      <dgm:spPr/>
      <dgm:t>
        <a:bodyPr/>
        <a:lstStyle/>
        <a:p>
          <a:endParaRPr lang="en-US"/>
        </a:p>
      </dgm:t>
    </dgm:pt>
    <dgm:pt modelId="{A4E07DCD-C3C7-49BE-AAC7-FA2BB2BE7405}" type="sibTrans" cxnId="{9750FE1B-14D1-4BBA-9597-08AB70ABA3C1}">
      <dgm:prSet/>
      <dgm:spPr/>
      <dgm:t>
        <a:bodyPr/>
        <a:lstStyle/>
        <a:p>
          <a:endParaRPr lang="en-US"/>
        </a:p>
      </dgm:t>
    </dgm:pt>
    <dgm:pt modelId="{37B69A20-6C16-44C2-A3DF-AF4CB48C446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FE31610-4E7F-426C-837F-2ED168670020}" type="parTrans" cxnId="{1B7BA51A-CCF1-4178-85C6-B679FFE03842}">
      <dgm:prSet/>
      <dgm:spPr/>
      <dgm:t>
        <a:bodyPr/>
        <a:lstStyle/>
        <a:p>
          <a:endParaRPr lang="en-US"/>
        </a:p>
      </dgm:t>
    </dgm:pt>
    <dgm:pt modelId="{0DD3D789-4DE1-4FD9-A2B5-30B458B7A095}" type="sibTrans" cxnId="{1B7BA51A-CCF1-4178-85C6-B679FFE03842}">
      <dgm:prSet/>
      <dgm:spPr/>
      <dgm:t>
        <a:bodyPr/>
        <a:lstStyle/>
        <a:p>
          <a:endParaRPr lang="en-US"/>
        </a:p>
      </dgm:t>
    </dgm:pt>
    <dgm:pt modelId="{2ECF78AB-10E2-455D-8A4C-E7C368172DA0}">
      <dgm:prSet phldrT="[Text]"/>
      <dgm:spPr/>
      <dgm:t>
        <a:bodyPr/>
        <a:lstStyle/>
        <a:p>
          <a:r>
            <a:rPr lang="en-US" b="0" dirty="0" err="1" smtClean="0"/>
            <a:t>Superinfections</a:t>
          </a:r>
          <a:r>
            <a:rPr lang="en-US" b="0" dirty="0" smtClean="0"/>
            <a:t> </a:t>
          </a:r>
          <a:endParaRPr lang="en-US" b="0" dirty="0"/>
        </a:p>
      </dgm:t>
    </dgm:pt>
    <dgm:pt modelId="{F0B36D4F-AC63-40E1-BCAF-114C87E32243}" type="parTrans" cxnId="{E79AE4D6-E46B-4D85-BC90-7880BF84057A}">
      <dgm:prSet/>
      <dgm:spPr/>
      <dgm:t>
        <a:bodyPr/>
        <a:lstStyle/>
        <a:p>
          <a:endParaRPr lang="en-US"/>
        </a:p>
      </dgm:t>
    </dgm:pt>
    <dgm:pt modelId="{585297A9-7613-499E-829D-819233DEDAA1}" type="sibTrans" cxnId="{E79AE4D6-E46B-4D85-BC90-7880BF84057A}">
      <dgm:prSet/>
      <dgm:spPr/>
      <dgm:t>
        <a:bodyPr/>
        <a:lstStyle/>
        <a:p>
          <a:endParaRPr lang="en-US"/>
        </a:p>
      </dgm:t>
    </dgm:pt>
    <dgm:pt modelId="{896090DC-1C7A-45AB-AA66-776654650D32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B75D167-4012-4092-A30E-90C93B883DDA}" type="parTrans" cxnId="{CEA01AE2-D007-4597-8F51-0DE82E0E26E0}">
      <dgm:prSet/>
      <dgm:spPr/>
    </dgm:pt>
    <dgm:pt modelId="{45DA6293-BA5F-430A-AC9E-B34492E44ED0}" type="sibTrans" cxnId="{CEA01AE2-D007-4597-8F51-0DE82E0E26E0}">
      <dgm:prSet/>
      <dgm:spPr/>
    </dgm:pt>
    <dgm:pt modelId="{708B9FA7-FE59-4FB6-AA3E-4A3F9A44EB10}">
      <dgm:prSet/>
      <dgm:spPr/>
      <dgm:t>
        <a:bodyPr/>
        <a:lstStyle/>
        <a:p>
          <a:r>
            <a:rPr lang="en-US" b="0" dirty="0" smtClean="0"/>
            <a:t>Diarrhea</a:t>
          </a:r>
          <a:endParaRPr lang="en-US" b="0" dirty="0"/>
        </a:p>
      </dgm:t>
    </dgm:pt>
    <dgm:pt modelId="{3C5A98D3-9203-4860-91FB-7C8A6042A1C0}" type="parTrans" cxnId="{A93FA47F-99F9-4853-98B0-FA4BBBCAF130}">
      <dgm:prSet/>
      <dgm:spPr/>
    </dgm:pt>
    <dgm:pt modelId="{77C29E2C-F891-4BB5-A793-1FB31926ED6B}" type="sibTrans" cxnId="{A93FA47F-99F9-4853-98B0-FA4BBBCAF130}">
      <dgm:prSet/>
      <dgm:spPr/>
    </dgm:pt>
    <dgm:pt modelId="{938BE329-BA73-48CE-B951-7AFCF4A5D9C8}" type="pres">
      <dgm:prSet presAssocID="{F2340296-2CF1-4FA6-9790-80405101CE0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D46676-BC7C-4CC7-82EC-2AB9677F7CE6}" type="pres">
      <dgm:prSet presAssocID="{00C5638E-B032-4E4F-A351-066AC41C025C}" presName="composite" presStyleCnt="0"/>
      <dgm:spPr/>
    </dgm:pt>
    <dgm:pt modelId="{16E6E777-5D00-469B-AC0B-0EC6C2C0E637}" type="pres">
      <dgm:prSet presAssocID="{00C5638E-B032-4E4F-A351-066AC41C025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EB2E32-3082-4C95-AFAC-F819F369DDC0}" type="pres">
      <dgm:prSet presAssocID="{00C5638E-B032-4E4F-A351-066AC41C025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26C27-615F-4D4E-A7B2-48B3D3EB0CA9}" type="pres">
      <dgm:prSet presAssocID="{F920DD54-65B2-478A-AC78-50D1A0DB2C50}" presName="sp" presStyleCnt="0"/>
      <dgm:spPr/>
    </dgm:pt>
    <dgm:pt modelId="{4C67F7F2-F7F7-4C86-B58C-047B637D4674}" type="pres">
      <dgm:prSet presAssocID="{DFD4FE20-8B10-4626-9C99-6B0EA10FC425}" presName="composite" presStyleCnt="0"/>
      <dgm:spPr/>
    </dgm:pt>
    <dgm:pt modelId="{86E8DD5B-B40C-40CB-A8E2-16584ABA4341}" type="pres">
      <dgm:prSet presAssocID="{DFD4FE20-8B10-4626-9C99-6B0EA10FC42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91FB70-425B-4B7B-8917-6F4B009C70C3}" type="pres">
      <dgm:prSet presAssocID="{DFD4FE20-8B10-4626-9C99-6B0EA10FC42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60BC1-4C64-4A80-B2DD-F268F04B1919}" type="pres">
      <dgm:prSet presAssocID="{6F7EB166-CF6B-41F0-8383-1542DC36D649}" presName="sp" presStyleCnt="0"/>
      <dgm:spPr/>
    </dgm:pt>
    <dgm:pt modelId="{8CE673E6-149C-4285-95C9-49D930743912}" type="pres">
      <dgm:prSet presAssocID="{37B69A20-6C16-44C2-A3DF-AF4CB48C4469}" presName="composite" presStyleCnt="0"/>
      <dgm:spPr/>
    </dgm:pt>
    <dgm:pt modelId="{5446D336-E87F-4770-8AF5-0EF6B5C31CEF}" type="pres">
      <dgm:prSet presAssocID="{37B69A20-6C16-44C2-A3DF-AF4CB48C44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6842D5-0D2E-4329-83DE-ACAAEE167F88}" type="pres">
      <dgm:prSet presAssocID="{37B69A20-6C16-44C2-A3DF-AF4CB48C446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5CCE9-817F-431D-A728-7BEFEDB9B66F}" type="pres">
      <dgm:prSet presAssocID="{0DD3D789-4DE1-4FD9-A2B5-30B458B7A095}" presName="sp" presStyleCnt="0"/>
      <dgm:spPr/>
    </dgm:pt>
    <dgm:pt modelId="{AE3F0117-F0C4-4665-AAED-0C42542C1D6C}" type="pres">
      <dgm:prSet presAssocID="{896090DC-1C7A-45AB-AA66-776654650D32}" presName="composite" presStyleCnt="0"/>
      <dgm:spPr/>
    </dgm:pt>
    <dgm:pt modelId="{1DFC08B0-451F-4161-A649-0F6EC457FB1B}" type="pres">
      <dgm:prSet presAssocID="{896090DC-1C7A-45AB-AA66-776654650D3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43EA33-015D-492E-8F9D-A27532CA9A29}" type="pres">
      <dgm:prSet presAssocID="{896090DC-1C7A-45AB-AA66-776654650D3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E86AB93-ECE3-49E4-B518-629FFFF91F84}" type="presOf" srcId="{37B69A20-6C16-44C2-A3DF-AF4CB48C4469}" destId="{5446D336-E87F-4770-8AF5-0EF6B5C31CEF}" srcOrd="0" destOrd="0" presId="urn:microsoft.com/office/officeart/2005/8/layout/chevron2"/>
    <dgm:cxn modelId="{8546575E-6849-40D2-8A3C-3C46A221E8ED}" type="presOf" srcId="{896090DC-1C7A-45AB-AA66-776654650D32}" destId="{1DFC08B0-451F-4161-A649-0F6EC457FB1B}" srcOrd="0" destOrd="0" presId="urn:microsoft.com/office/officeart/2005/8/layout/chevron2"/>
    <dgm:cxn modelId="{A6917ED1-AFA3-4691-9F38-97A10A5F0D4A}" srcId="{00C5638E-B032-4E4F-A351-066AC41C025C}" destId="{71F1E6E2-CB62-4F74-8580-4549126FC623}" srcOrd="0" destOrd="0" parTransId="{4F73DC6E-6896-40F5-8AD5-62675B67D942}" sibTransId="{E82C9A7A-F0D5-43A0-899D-E47422E6424D}"/>
    <dgm:cxn modelId="{F5508AA0-4BE5-4EE2-93D3-99EF78D3BEBE}" type="presOf" srcId="{708B9FA7-FE59-4FB6-AA3E-4A3F9A44EB10}" destId="{6C43EA33-015D-492E-8F9D-A27532CA9A29}" srcOrd="0" destOrd="0" presId="urn:microsoft.com/office/officeart/2005/8/layout/chevron2"/>
    <dgm:cxn modelId="{2C9B820F-A6EC-4270-A0DE-393C9548887F}" srcId="{F2340296-2CF1-4FA6-9790-80405101CE0C}" destId="{00C5638E-B032-4E4F-A351-066AC41C025C}" srcOrd="0" destOrd="0" parTransId="{07780CA5-3E58-4C24-A4B3-B630FD24E40A}" sibTransId="{F920DD54-65B2-478A-AC78-50D1A0DB2C50}"/>
    <dgm:cxn modelId="{674EC2E7-C292-4DD6-AEA4-794E9FDAD6E3}" type="presOf" srcId="{00C5638E-B032-4E4F-A351-066AC41C025C}" destId="{16E6E777-5D00-469B-AC0B-0EC6C2C0E637}" srcOrd="0" destOrd="0" presId="urn:microsoft.com/office/officeart/2005/8/layout/chevron2"/>
    <dgm:cxn modelId="{1B7BA51A-CCF1-4178-85C6-B679FFE03842}" srcId="{F2340296-2CF1-4FA6-9790-80405101CE0C}" destId="{37B69A20-6C16-44C2-A3DF-AF4CB48C4469}" srcOrd="2" destOrd="0" parTransId="{CFE31610-4E7F-426C-837F-2ED168670020}" sibTransId="{0DD3D789-4DE1-4FD9-A2B5-30B458B7A095}"/>
    <dgm:cxn modelId="{448FA94F-8B92-4E0E-A253-1E505518E45C}" srcId="{F2340296-2CF1-4FA6-9790-80405101CE0C}" destId="{DFD4FE20-8B10-4626-9C99-6B0EA10FC425}" srcOrd="1" destOrd="0" parTransId="{85F4C596-070B-43D4-A506-25D669CF1D4B}" sibTransId="{6F7EB166-CF6B-41F0-8383-1542DC36D649}"/>
    <dgm:cxn modelId="{8579E1BC-16B4-4FED-8526-F4CE2BF1F54F}" type="presOf" srcId="{2ECF78AB-10E2-455D-8A4C-E7C368172DA0}" destId="{816842D5-0D2E-4329-83DE-ACAAEE167F88}" srcOrd="0" destOrd="0" presId="urn:microsoft.com/office/officeart/2005/8/layout/chevron2"/>
    <dgm:cxn modelId="{CEA01AE2-D007-4597-8F51-0DE82E0E26E0}" srcId="{F2340296-2CF1-4FA6-9790-80405101CE0C}" destId="{896090DC-1C7A-45AB-AA66-776654650D32}" srcOrd="3" destOrd="0" parTransId="{DB75D167-4012-4092-A30E-90C93B883DDA}" sibTransId="{45DA6293-BA5F-430A-AC9E-B34492E44ED0}"/>
    <dgm:cxn modelId="{E79AE4D6-E46B-4D85-BC90-7880BF84057A}" srcId="{37B69A20-6C16-44C2-A3DF-AF4CB48C4469}" destId="{2ECF78AB-10E2-455D-8A4C-E7C368172DA0}" srcOrd="0" destOrd="0" parTransId="{F0B36D4F-AC63-40E1-BCAF-114C87E32243}" sibTransId="{585297A9-7613-499E-829D-819233DEDAA1}"/>
    <dgm:cxn modelId="{9750FE1B-14D1-4BBA-9597-08AB70ABA3C1}" srcId="{DFD4FE20-8B10-4626-9C99-6B0EA10FC425}" destId="{1C6FE64E-0AF6-4354-888B-31EF558C3A2A}" srcOrd="0" destOrd="0" parTransId="{1FA35BC2-8F10-48A8-A438-6DFA4F0A1B6E}" sibTransId="{A4E07DCD-C3C7-49BE-AAC7-FA2BB2BE7405}"/>
    <dgm:cxn modelId="{1065185D-1728-4DDE-8F6F-DAD4FD565158}" type="presOf" srcId="{1C6FE64E-0AF6-4354-888B-31EF558C3A2A}" destId="{2291FB70-425B-4B7B-8917-6F4B009C70C3}" srcOrd="0" destOrd="0" presId="urn:microsoft.com/office/officeart/2005/8/layout/chevron2"/>
    <dgm:cxn modelId="{A93FA47F-99F9-4853-98B0-FA4BBBCAF130}" srcId="{896090DC-1C7A-45AB-AA66-776654650D32}" destId="{708B9FA7-FE59-4FB6-AA3E-4A3F9A44EB10}" srcOrd="0" destOrd="0" parTransId="{3C5A98D3-9203-4860-91FB-7C8A6042A1C0}" sibTransId="{77C29E2C-F891-4BB5-A793-1FB31926ED6B}"/>
    <dgm:cxn modelId="{BABA3305-45FC-4AF0-9EBB-065B89AAA45D}" type="presOf" srcId="{F2340296-2CF1-4FA6-9790-80405101CE0C}" destId="{938BE329-BA73-48CE-B951-7AFCF4A5D9C8}" srcOrd="0" destOrd="0" presId="urn:microsoft.com/office/officeart/2005/8/layout/chevron2"/>
    <dgm:cxn modelId="{1A1898A6-C178-48A5-B032-2B77922A4586}" type="presOf" srcId="{71F1E6E2-CB62-4F74-8580-4549126FC623}" destId="{72EB2E32-3082-4C95-AFAC-F819F369DDC0}" srcOrd="0" destOrd="0" presId="urn:microsoft.com/office/officeart/2005/8/layout/chevron2"/>
    <dgm:cxn modelId="{61968D47-26EB-4E62-8804-3EACB557233A}" type="presOf" srcId="{DFD4FE20-8B10-4626-9C99-6B0EA10FC425}" destId="{86E8DD5B-B40C-40CB-A8E2-16584ABA4341}" srcOrd="0" destOrd="0" presId="urn:microsoft.com/office/officeart/2005/8/layout/chevron2"/>
    <dgm:cxn modelId="{3657EA8B-F02B-421B-911A-10F5D4C851AF}" type="presParOf" srcId="{938BE329-BA73-48CE-B951-7AFCF4A5D9C8}" destId="{FBD46676-BC7C-4CC7-82EC-2AB9677F7CE6}" srcOrd="0" destOrd="0" presId="urn:microsoft.com/office/officeart/2005/8/layout/chevron2"/>
    <dgm:cxn modelId="{1E977416-2C0D-4590-BD0B-A8BD32D37414}" type="presParOf" srcId="{FBD46676-BC7C-4CC7-82EC-2AB9677F7CE6}" destId="{16E6E777-5D00-469B-AC0B-0EC6C2C0E637}" srcOrd="0" destOrd="0" presId="urn:microsoft.com/office/officeart/2005/8/layout/chevron2"/>
    <dgm:cxn modelId="{50E1F338-8D6E-45F4-A969-83D6DA4E40B6}" type="presParOf" srcId="{FBD46676-BC7C-4CC7-82EC-2AB9677F7CE6}" destId="{72EB2E32-3082-4C95-AFAC-F819F369DDC0}" srcOrd="1" destOrd="0" presId="urn:microsoft.com/office/officeart/2005/8/layout/chevron2"/>
    <dgm:cxn modelId="{7BA735F0-B0A3-4E75-AD59-CA2E2DCBCE61}" type="presParOf" srcId="{938BE329-BA73-48CE-B951-7AFCF4A5D9C8}" destId="{E9C26C27-615F-4D4E-A7B2-48B3D3EB0CA9}" srcOrd="1" destOrd="0" presId="urn:microsoft.com/office/officeart/2005/8/layout/chevron2"/>
    <dgm:cxn modelId="{56AD4950-50DA-4A11-BE17-7D15C8D5AA0E}" type="presParOf" srcId="{938BE329-BA73-48CE-B951-7AFCF4A5D9C8}" destId="{4C67F7F2-F7F7-4C86-B58C-047B637D4674}" srcOrd="2" destOrd="0" presId="urn:microsoft.com/office/officeart/2005/8/layout/chevron2"/>
    <dgm:cxn modelId="{DDB1EB10-BA0F-4B4E-8CC0-CB440679D0E2}" type="presParOf" srcId="{4C67F7F2-F7F7-4C86-B58C-047B637D4674}" destId="{86E8DD5B-B40C-40CB-A8E2-16584ABA4341}" srcOrd="0" destOrd="0" presId="urn:microsoft.com/office/officeart/2005/8/layout/chevron2"/>
    <dgm:cxn modelId="{1C7B14F0-5336-45AE-9C09-ADCEA7FBB00F}" type="presParOf" srcId="{4C67F7F2-F7F7-4C86-B58C-047B637D4674}" destId="{2291FB70-425B-4B7B-8917-6F4B009C70C3}" srcOrd="1" destOrd="0" presId="urn:microsoft.com/office/officeart/2005/8/layout/chevron2"/>
    <dgm:cxn modelId="{85C810FF-C9F1-4702-B3BD-0DFDD601CB9C}" type="presParOf" srcId="{938BE329-BA73-48CE-B951-7AFCF4A5D9C8}" destId="{66960BC1-4C64-4A80-B2DD-F268F04B1919}" srcOrd="3" destOrd="0" presId="urn:microsoft.com/office/officeart/2005/8/layout/chevron2"/>
    <dgm:cxn modelId="{03DCF7FF-CA8D-4CD2-BD40-C256A8A4BD18}" type="presParOf" srcId="{938BE329-BA73-48CE-B951-7AFCF4A5D9C8}" destId="{8CE673E6-149C-4285-95C9-49D930743912}" srcOrd="4" destOrd="0" presId="urn:microsoft.com/office/officeart/2005/8/layout/chevron2"/>
    <dgm:cxn modelId="{8550C543-F1A6-4A2A-880C-4D90EC8ED287}" type="presParOf" srcId="{8CE673E6-149C-4285-95C9-49D930743912}" destId="{5446D336-E87F-4770-8AF5-0EF6B5C31CEF}" srcOrd="0" destOrd="0" presId="urn:microsoft.com/office/officeart/2005/8/layout/chevron2"/>
    <dgm:cxn modelId="{B0DB3DCC-AEAD-4752-9CB3-B1DE7A3BDD96}" type="presParOf" srcId="{8CE673E6-149C-4285-95C9-49D930743912}" destId="{816842D5-0D2E-4329-83DE-ACAAEE167F88}" srcOrd="1" destOrd="0" presId="urn:microsoft.com/office/officeart/2005/8/layout/chevron2"/>
    <dgm:cxn modelId="{FA5C0B15-5667-438F-9F10-F7AD0B1C650E}" type="presParOf" srcId="{938BE329-BA73-48CE-B951-7AFCF4A5D9C8}" destId="{6E95CCE9-817F-431D-A728-7BEFEDB9B66F}" srcOrd="5" destOrd="0" presId="urn:microsoft.com/office/officeart/2005/8/layout/chevron2"/>
    <dgm:cxn modelId="{1C0BF347-B39B-47A3-BA25-00EE6B09755B}" type="presParOf" srcId="{938BE329-BA73-48CE-B951-7AFCF4A5D9C8}" destId="{AE3F0117-F0C4-4665-AAED-0C42542C1D6C}" srcOrd="6" destOrd="0" presId="urn:microsoft.com/office/officeart/2005/8/layout/chevron2"/>
    <dgm:cxn modelId="{C5F331DD-961B-41D3-8784-EC127161AA9B}" type="presParOf" srcId="{AE3F0117-F0C4-4665-AAED-0C42542C1D6C}" destId="{1DFC08B0-451F-4161-A649-0F6EC457FB1B}" srcOrd="0" destOrd="0" presId="urn:microsoft.com/office/officeart/2005/8/layout/chevron2"/>
    <dgm:cxn modelId="{EAD99A89-1CB2-459D-B6C0-B2543B224B5B}" type="presParOf" srcId="{AE3F0117-F0C4-4665-AAED-0C42542C1D6C}" destId="{6C43EA33-015D-492E-8F9D-A27532CA9A29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120F1-29A4-4A69-9821-88597584AEB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AB3063-0EC7-46EB-9744-653700C24A87}">
      <dgm:prSet phldrT="[Text]"/>
      <dgm:spPr/>
      <dgm:t>
        <a:bodyPr/>
        <a:lstStyle/>
        <a:p>
          <a:r>
            <a:rPr lang="en-US" b="1" dirty="0" err="1" smtClean="0">
              <a:solidFill>
                <a:srgbClr val="00B050"/>
              </a:solidFill>
            </a:rPr>
            <a:t>Macrolides</a:t>
          </a:r>
          <a:endParaRPr lang="en-US" b="1" dirty="0">
            <a:solidFill>
              <a:srgbClr val="00B050"/>
            </a:solidFill>
          </a:endParaRPr>
        </a:p>
      </dgm:t>
    </dgm:pt>
    <dgm:pt modelId="{068423E3-BF55-4F13-BCF2-1EBEDB9D9E26}" type="parTrans" cxnId="{A431EC54-41B2-4763-A235-F6242175308F}">
      <dgm:prSet/>
      <dgm:spPr/>
      <dgm:t>
        <a:bodyPr/>
        <a:lstStyle/>
        <a:p>
          <a:endParaRPr lang="en-US"/>
        </a:p>
      </dgm:t>
    </dgm:pt>
    <dgm:pt modelId="{44919D34-D99B-4C8C-A66D-802426DCDC58}" type="sibTrans" cxnId="{A431EC54-41B2-4763-A235-F6242175308F}">
      <dgm:prSet/>
      <dgm:spPr/>
      <dgm:t>
        <a:bodyPr/>
        <a:lstStyle/>
        <a:p>
          <a:endParaRPr lang="en-US"/>
        </a:p>
      </dgm:t>
    </dgm:pt>
    <dgm:pt modelId="{4B02401B-1722-4414-B829-DD3985B204A9}">
      <dgm:prSet phldrT="[Text]"/>
      <dgm:spPr/>
      <dgm:t>
        <a:bodyPr/>
        <a:lstStyle/>
        <a:p>
          <a:r>
            <a:rPr lang="en-US" dirty="0" smtClean="0"/>
            <a:t>Erythromycin</a:t>
          </a:r>
          <a:endParaRPr lang="en-US" dirty="0"/>
        </a:p>
      </dgm:t>
    </dgm:pt>
    <dgm:pt modelId="{0BC83263-20CC-4588-9B6F-B50F93B258DB}" type="parTrans" cxnId="{32DBB046-4D63-4C9D-B2AB-1F6703369543}">
      <dgm:prSet/>
      <dgm:spPr/>
      <dgm:t>
        <a:bodyPr/>
        <a:lstStyle/>
        <a:p>
          <a:endParaRPr lang="en-US"/>
        </a:p>
      </dgm:t>
    </dgm:pt>
    <dgm:pt modelId="{7923ACB8-AC22-47B2-B623-5054B17DD99E}" type="sibTrans" cxnId="{32DBB046-4D63-4C9D-B2AB-1F6703369543}">
      <dgm:prSet/>
      <dgm:spPr/>
      <dgm:t>
        <a:bodyPr/>
        <a:lstStyle/>
        <a:p>
          <a:endParaRPr lang="en-US"/>
        </a:p>
      </dgm:t>
    </dgm:pt>
    <dgm:pt modelId="{DE68ECDF-00C6-42C5-A60D-48EDBB41785F}">
      <dgm:prSet phldrT="[Text]"/>
      <dgm:spPr/>
      <dgm:t>
        <a:bodyPr/>
        <a:lstStyle/>
        <a:p>
          <a:r>
            <a:rPr lang="en-US" b="1" dirty="0" err="1" smtClean="0">
              <a:solidFill>
                <a:srgbClr val="00B0F0"/>
              </a:solidFill>
            </a:rPr>
            <a:t>Azithromycin</a:t>
          </a:r>
          <a:endParaRPr lang="en-US" b="1" dirty="0">
            <a:solidFill>
              <a:srgbClr val="00B0F0"/>
            </a:solidFill>
          </a:endParaRPr>
        </a:p>
      </dgm:t>
    </dgm:pt>
    <dgm:pt modelId="{B01DEC53-3CB5-453C-B9B9-1DD02F6527B8}" type="parTrans" cxnId="{D7AB7B48-3FF7-4132-8D07-7126562BC4BF}">
      <dgm:prSet/>
      <dgm:spPr/>
      <dgm:t>
        <a:bodyPr/>
        <a:lstStyle/>
        <a:p>
          <a:endParaRPr lang="en-US"/>
        </a:p>
      </dgm:t>
    </dgm:pt>
    <dgm:pt modelId="{97F43A3E-C7AC-4E6F-98CD-44006CB7ADE4}" type="sibTrans" cxnId="{D7AB7B48-3FF7-4132-8D07-7126562BC4BF}">
      <dgm:prSet/>
      <dgm:spPr/>
      <dgm:t>
        <a:bodyPr/>
        <a:lstStyle/>
        <a:p>
          <a:endParaRPr lang="en-US"/>
        </a:p>
      </dgm:t>
    </dgm:pt>
    <dgm:pt modelId="{D6EDA198-D8AF-4722-A5C6-C6BFF324F6D6}">
      <dgm:prSet phldrT="[Text]"/>
      <dgm:spPr/>
      <dgm:t>
        <a:bodyPr/>
        <a:lstStyle/>
        <a:p>
          <a:pPr rtl="0"/>
          <a:r>
            <a:rPr lang="en-US" b="1" dirty="0" err="1" smtClean="0">
              <a:solidFill>
                <a:srgbClr val="7030A0"/>
              </a:solidFill>
            </a:rPr>
            <a:t>Clarithromycin</a:t>
          </a:r>
          <a:endParaRPr lang="en-US" b="1" dirty="0">
            <a:solidFill>
              <a:srgbClr val="7030A0"/>
            </a:solidFill>
          </a:endParaRPr>
        </a:p>
      </dgm:t>
    </dgm:pt>
    <dgm:pt modelId="{2B2208FA-ABC6-4E35-81F4-0395B8E4D4C2}" type="parTrans" cxnId="{18A90942-202C-4FF3-9CC4-30A9E1A7F50D}">
      <dgm:prSet/>
      <dgm:spPr/>
      <dgm:t>
        <a:bodyPr/>
        <a:lstStyle/>
        <a:p>
          <a:endParaRPr lang="en-US"/>
        </a:p>
      </dgm:t>
    </dgm:pt>
    <dgm:pt modelId="{8BBF383D-E051-4CB5-A325-0C949558F68B}" type="sibTrans" cxnId="{18A90942-202C-4FF3-9CC4-30A9E1A7F50D}">
      <dgm:prSet/>
      <dgm:spPr/>
      <dgm:t>
        <a:bodyPr/>
        <a:lstStyle/>
        <a:p>
          <a:endParaRPr lang="en-US"/>
        </a:p>
      </dgm:t>
    </dgm:pt>
    <dgm:pt modelId="{3978A104-BE69-44E0-B227-466F7E11157B}" type="pres">
      <dgm:prSet presAssocID="{BD7120F1-29A4-4A69-9821-88597584AE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7EB954-4106-4838-B70D-ACD2DEB59C60}" type="pres">
      <dgm:prSet presAssocID="{FFAB3063-0EC7-46EB-9744-653700C24A87}" presName="hierRoot1" presStyleCnt="0"/>
      <dgm:spPr/>
    </dgm:pt>
    <dgm:pt modelId="{F6E0ADE7-7DE5-47F6-B577-25D1D1633520}" type="pres">
      <dgm:prSet presAssocID="{FFAB3063-0EC7-46EB-9744-653700C24A87}" presName="composite" presStyleCnt="0"/>
      <dgm:spPr/>
    </dgm:pt>
    <dgm:pt modelId="{63C30163-1C6E-43A1-9A9B-9C71B86333AE}" type="pres">
      <dgm:prSet presAssocID="{FFAB3063-0EC7-46EB-9744-653700C24A87}" presName="background" presStyleLbl="node0" presStyleIdx="0" presStyleCnt="1"/>
      <dgm:spPr/>
    </dgm:pt>
    <dgm:pt modelId="{02C52852-2ED4-4BB4-900D-C64E2A1FC5F2}" type="pres">
      <dgm:prSet presAssocID="{FFAB3063-0EC7-46EB-9744-653700C24A87}" presName="text" presStyleLbl="fgAcc0" presStyleIdx="0" presStyleCnt="1" custLinFactNeighborX="25591" custLinFactNeighborY="18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69B2C6-F941-4A19-87B3-0844E1A27197}" type="pres">
      <dgm:prSet presAssocID="{FFAB3063-0EC7-46EB-9744-653700C24A87}" presName="hierChild2" presStyleCnt="0"/>
      <dgm:spPr/>
    </dgm:pt>
    <dgm:pt modelId="{21F26707-BBE1-491F-8A98-8B988993501E}" type="pres">
      <dgm:prSet presAssocID="{0BC83263-20CC-4588-9B6F-B50F93B258D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906C64C-9269-422A-A72A-C979ACCFDEB4}" type="pres">
      <dgm:prSet presAssocID="{4B02401B-1722-4414-B829-DD3985B204A9}" presName="hierRoot2" presStyleCnt="0"/>
      <dgm:spPr/>
    </dgm:pt>
    <dgm:pt modelId="{FDD23EB7-E5FB-4A47-8E77-A491746C9B54}" type="pres">
      <dgm:prSet presAssocID="{4B02401B-1722-4414-B829-DD3985B204A9}" presName="composite2" presStyleCnt="0"/>
      <dgm:spPr/>
    </dgm:pt>
    <dgm:pt modelId="{AAC9F183-C158-4603-85EF-9342ACE1C0B5}" type="pres">
      <dgm:prSet presAssocID="{4B02401B-1722-4414-B829-DD3985B204A9}" presName="background2" presStyleLbl="node2" presStyleIdx="0" presStyleCnt="1"/>
      <dgm:spPr/>
    </dgm:pt>
    <dgm:pt modelId="{3E3381B5-97A5-45C7-90F8-81461F212CA2}" type="pres">
      <dgm:prSet presAssocID="{4B02401B-1722-4414-B829-DD3985B204A9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F620BE-E85F-4741-BEEB-35A425652D0A}" type="pres">
      <dgm:prSet presAssocID="{4B02401B-1722-4414-B829-DD3985B204A9}" presName="hierChild3" presStyleCnt="0"/>
      <dgm:spPr/>
    </dgm:pt>
    <dgm:pt modelId="{56E52094-06AB-4520-B226-C858ABC097C8}" type="pres">
      <dgm:prSet presAssocID="{B01DEC53-3CB5-453C-B9B9-1DD02F6527B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C4F3952-F7D4-4D74-BC0E-DDFB09321058}" type="pres">
      <dgm:prSet presAssocID="{DE68ECDF-00C6-42C5-A60D-48EDBB41785F}" presName="hierRoot3" presStyleCnt="0"/>
      <dgm:spPr/>
    </dgm:pt>
    <dgm:pt modelId="{F0C3A835-C7D4-457A-B3B0-2ED0EA75AEB7}" type="pres">
      <dgm:prSet presAssocID="{DE68ECDF-00C6-42C5-A60D-48EDBB41785F}" presName="composite3" presStyleCnt="0"/>
      <dgm:spPr/>
    </dgm:pt>
    <dgm:pt modelId="{432E7DEF-A4AA-435A-8E2F-047858E97081}" type="pres">
      <dgm:prSet presAssocID="{DE68ECDF-00C6-42C5-A60D-48EDBB41785F}" presName="background3" presStyleLbl="node3" presStyleIdx="0" presStyleCnt="2"/>
      <dgm:spPr/>
    </dgm:pt>
    <dgm:pt modelId="{66380026-0D64-4874-8326-2983591E0BEB}" type="pres">
      <dgm:prSet presAssocID="{DE68ECDF-00C6-42C5-A60D-48EDBB41785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EF137-00B9-4D83-8B74-4C01B502FC9C}" type="pres">
      <dgm:prSet presAssocID="{DE68ECDF-00C6-42C5-A60D-48EDBB41785F}" presName="hierChild4" presStyleCnt="0"/>
      <dgm:spPr/>
    </dgm:pt>
    <dgm:pt modelId="{25E5FCEC-0905-4038-B471-F8D0ECBEADE1}" type="pres">
      <dgm:prSet presAssocID="{2B2208FA-ABC6-4E35-81F4-0395B8E4D4C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DF0B719-0830-4C46-AA23-A9F449B41198}" type="pres">
      <dgm:prSet presAssocID="{D6EDA198-D8AF-4722-A5C6-C6BFF324F6D6}" presName="hierRoot3" presStyleCnt="0"/>
      <dgm:spPr/>
    </dgm:pt>
    <dgm:pt modelId="{C529B4A7-DF96-4FF8-B556-661911C9B5DD}" type="pres">
      <dgm:prSet presAssocID="{D6EDA198-D8AF-4722-A5C6-C6BFF324F6D6}" presName="composite3" presStyleCnt="0"/>
      <dgm:spPr/>
    </dgm:pt>
    <dgm:pt modelId="{2E86E2AD-6A05-4048-9846-269A4C830F2F}" type="pres">
      <dgm:prSet presAssocID="{D6EDA198-D8AF-4722-A5C6-C6BFF324F6D6}" presName="background3" presStyleLbl="node3" presStyleIdx="1" presStyleCnt="2"/>
      <dgm:spPr/>
    </dgm:pt>
    <dgm:pt modelId="{385BD80D-0B08-437E-B6CA-73C016327088}" type="pres">
      <dgm:prSet presAssocID="{D6EDA198-D8AF-4722-A5C6-C6BFF324F6D6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7828A-1DDA-42CF-B7F6-DCA1A5F06B62}" type="pres">
      <dgm:prSet presAssocID="{D6EDA198-D8AF-4722-A5C6-C6BFF324F6D6}" presName="hierChild4" presStyleCnt="0"/>
      <dgm:spPr/>
    </dgm:pt>
  </dgm:ptLst>
  <dgm:cxnLst>
    <dgm:cxn modelId="{7954CDF4-A767-4EED-8E15-8E2612B8DAC4}" type="presOf" srcId="{D6EDA198-D8AF-4722-A5C6-C6BFF324F6D6}" destId="{385BD80D-0B08-437E-B6CA-73C016327088}" srcOrd="0" destOrd="0" presId="urn:microsoft.com/office/officeart/2005/8/layout/hierarchy1"/>
    <dgm:cxn modelId="{A431EC54-41B2-4763-A235-F6242175308F}" srcId="{BD7120F1-29A4-4A69-9821-88597584AEB6}" destId="{FFAB3063-0EC7-46EB-9744-653700C24A87}" srcOrd="0" destOrd="0" parTransId="{068423E3-BF55-4F13-BCF2-1EBEDB9D9E26}" sibTransId="{44919D34-D99B-4C8C-A66D-802426DCDC58}"/>
    <dgm:cxn modelId="{91F689D2-9950-494A-AB78-15372BF4AEBC}" type="presOf" srcId="{2B2208FA-ABC6-4E35-81F4-0395B8E4D4C2}" destId="{25E5FCEC-0905-4038-B471-F8D0ECBEADE1}" srcOrd="0" destOrd="0" presId="urn:microsoft.com/office/officeart/2005/8/layout/hierarchy1"/>
    <dgm:cxn modelId="{F5FA3CFD-85DC-432C-96C3-D4633FFEE0D0}" type="presOf" srcId="{DE68ECDF-00C6-42C5-A60D-48EDBB41785F}" destId="{66380026-0D64-4874-8326-2983591E0BEB}" srcOrd="0" destOrd="0" presId="urn:microsoft.com/office/officeart/2005/8/layout/hierarchy1"/>
    <dgm:cxn modelId="{32DBB046-4D63-4C9D-B2AB-1F6703369543}" srcId="{FFAB3063-0EC7-46EB-9744-653700C24A87}" destId="{4B02401B-1722-4414-B829-DD3985B204A9}" srcOrd="0" destOrd="0" parTransId="{0BC83263-20CC-4588-9B6F-B50F93B258DB}" sibTransId="{7923ACB8-AC22-47B2-B623-5054B17DD99E}"/>
    <dgm:cxn modelId="{AE7D80DA-4BFE-481C-A406-EC9A1C81D6D9}" type="presOf" srcId="{0BC83263-20CC-4588-9B6F-B50F93B258DB}" destId="{21F26707-BBE1-491F-8A98-8B988993501E}" srcOrd="0" destOrd="0" presId="urn:microsoft.com/office/officeart/2005/8/layout/hierarchy1"/>
    <dgm:cxn modelId="{18A90942-202C-4FF3-9CC4-30A9E1A7F50D}" srcId="{4B02401B-1722-4414-B829-DD3985B204A9}" destId="{D6EDA198-D8AF-4722-A5C6-C6BFF324F6D6}" srcOrd="1" destOrd="0" parTransId="{2B2208FA-ABC6-4E35-81F4-0395B8E4D4C2}" sibTransId="{8BBF383D-E051-4CB5-A325-0C949558F68B}"/>
    <dgm:cxn modelId="{E0998685-69A5-4B54-9AFC-2342914A44BC}" type="presOf" srcId="{FFAB3063-0EC7-46EB-9744-653700C24A87}" destId="{02C52852-2ED4-4BB4-900D-C64E2A1FC5F2}" srcOrd="0" destOrd="0" presId="urn:microsoft.com/office/officeart/2005/8/layout/hierarchy1"/>
    <dgm:cxn modelId="{EED7E918-D012-4688-901D-87FD3A5DB087}" type="presOf" srcId="{BD7120F1-29A4-4A69-9821-88597584AEB6}" destId="{3978A104-BE69-44E0-B227-466F7E11157B}" srcOrd="0" destOrd="0" presId="urn:microsoft.com/office/officeart/2005/8/layout/hierarchy1"/>
    <dgm:cxn modelId="{D7AB7B48-3FF7-4132-8D07-7126562BC4BF}" srcId="{4B02401B-1722-4414-B829-DD3985B204A9}" destId="{DE68ECDF-00C6-42C5-A60D-48EDBB41785F}" srcOrd="0" destOrd="0" parTransId="{B01DEC53-3CB5-453C-B9B9-1DD02F6527B8}" sibTransId="{97F43A3E-C7AC-4E6F-98CD-44006CB7ADE4}"/>
    <dgm:cxn modelId="{75F69000-D0B1-4C6C-9AC0-C8E7B9BE087D}" type="presOf" srcId="{4B02401B-1722-4414-B829-DD3985B204A9}" destId="{3E3381B5-97A5-45C7-90F8-81461F212CA2}" srcOrd="0" destOrd="0" presId="urn:microsoft.com/office/officeart/2005/8/layout/hierarchy1"/>
    <dgm:cxn modelId="{ED224B05-2269-4867-9BC7-99D740BB5229}" type="presOf" srcId="{B01DEC53-3CB5-453C-B9B9-1DD02F6527B8}" destId="{56E52094-06AB-4520-B226-C858ABC097C8}" srcOrd="0" destOrd="0" presId="urn:microsoft.com/office/officeart/2005/8/layout/hierarchy1"/>
    <dgm:cxn modelId="{7F43D932-98B5-4597-A59F-412CBB82EB84}" type="presParOf" srcId="{3978A104-BE69-44E0-B227-466F7E11157B}" destId="{8B7EB954-4106-4838-B70D-ACD2DEB59C60}" srcOrd="0" destOrd="0" presId="urn:microsoft.com/office/officeart/2005/8/layout/hierarchy1"/>
    <dgm:cxn modelId="{584CAF2A-75DA-4062-B8BA-BD0AA0D98369}" type="presParOf" srcId="{8B7EB954-4106-4838-B70D-ACD2DEB59C60}" destId="{F6E0ADE7-7DE5-47F6-B577-25D1D1633520}" srcOrd="0" destOrd="0" presId="urn:microsoft.com/office/officeart/2005/8/layout/hierarchy1"/>
    <dgm:cxn modelId="{FE6145FB-44CA-425E-B173-6B90ADC228AE}" type="presParOf" srcId="{F6E0ADE7-7DE5-47F6-B577-25D1D1633520}" destId="{63C30163-1C6E-43A1-9A9B-9C71B86333AE}" srcOrd="0" destOrd="0" presId="urn:microsoft.com/office/officeart/2005/8/layout/hierarchy1"/>
    <dgm:cxn modelId="{381D205C-F246-4797-9D7B-B53708131720}" type="presParOf" srcId="{F6E0ADE7-7DE5-47F6-B577-25D1D1633520}" destId="{02C52852-2ED4-4BB4-900D-C64E2A1FC5F2}" srcOrd="1" destOrd="0" presId="urn:microsoft.com/office/officeart/2005/8/layout/hierarchy1"/>
    <dgm:cxn modelId="{FFF4AB1D-4954-4AAD-83AD-EF0B218BD88A}" type="presParOf" srcId="{8B7EB954-4106-4838-B70D-ACD2DEB59C60}" destId="{0F69B2C6-F941-4A19-87B3-0844E1A27197}" srcOrd="1" destOrd="0" presId="urn:microsoft.com/office/officeart/2005/8/layout/hierarchy1"/>
    <dgm:cxn modelId="{ADD5C1D5-B754-4D1C-B2F0-07BC59C92A00}" type="presParOf" srcId="{0F69B2C6-F941-4A19-87B3-0844E1A27197}" destId="{21F26707-BBE1-491F-8A98-8B988993501E}" srcOrd="0" destOrd="0" presId="urn:microsoft.com/office/officeart/2005/8/layout/hierarchy1"/>
    <dgm:cxn modelId="{57749F5A-E9AB-4DEE-886E-71032EDF7401}" type="presParOf" srcId="{0F69B2C6-F941-4A19-87B3-0844E1A27197}" destId="{C906C64C-9269-422A-A72A-C979ACCFDEB4}" srcOrd="1" destOrd="0" presId="urn:microsoft.com/office/officeart/2005/8/layout/hierarchy1"/>
    <dgm:cxn modelId="{708B43C6-0583-4B3A-A157-54ABBE80533C}" type="presParOf" srcId="{C906C64C-9269-422A-A72A-C979ACCFDEB4}" destId="{FDD23EB7-E5FB-4A47-8E77-A491746C9B54}" srcOrd="0" destOrd="0" presId="urn:microsoft.com/office/officeart/2005/8/layout/hierarchy1"/>
    <dgm:cxn modelId="{D8DC835C-E93D-4B75-8EBE-4D6D52C8B26A}" type="presParOf" srcId="{FDD23EB7-E5FB-4A47-8E77-A491746C9B54}" destId="{AAC9F183-C158-4603-85EF-9342ACE1C0B5}" srcOrd="0" destOrd="0" presId="urn:microsoft.com/office/officeart/2005/8/layout/hierarchy1"/>
    <dgm:cxn modelId="{D8C2DFC8-97E8-47EC-A0CA-607AD6DFCEC6}" type="presParOf" srcId="{FDD23EB7-E5FB-4A47-8E77-A491746C9B54}" destId="{3E3381B5-97A5-45C7-90F8-81461F212CA2}" srcOrd="1" destOrd="0" presId="urn:microsoft.com/office/officeart/2005/8/layout/hierarchy1"/>
    <dgm:cxn modelId="{6770AE9C-28E0-4D67-A514-62F04E6D7EE7}" type="presParOf" srcId="{C906C64C-9269-422A-A72A-C979ACCFDEB4}" destId="{77F620BE-E85F-4741-BEEB-35A425652D0A}" srcOrd="1" destOrd="0" presId="urn:microsoft.com/office/officeart/2005/8/layout/hierarchy1"/>
    <dgm:cxn modelId="{7DAEE258-2E6E-4B87-BF70-3FE7A2DF991E}" type="presParOf" srcId="{77F620BE-E85F-4741-BEEB-35A425652D0A}" destId="{56E52094-06AB-4520-B226-C858ABC097C8}" srcOrd="0" destOrd="0" presId="urn:microsoft.com/office/officeart/2005/8/layout/hierarchy1"/>
    <dgm:cxn modelId="{1FA93FFB-6C5E-43E9-A849-FEECE55DCF52}" type="presParOf" srcId="{77F620BE-E85F-4741-BEEB-35A425652D0A}" destId="{BC4F3952-F7D4-4D74-BC0E-DDFB09321058}" srcOrd="1" destOrd="0" presId="urn:microsoft.com/office/officeart/2005/8/layout/hierarchy1"/>
    <dgm:cxn modelId="{4567E01D-6A92-4997-A39E-4ED82D89B22B}" type="presParOf" srcId="{BC4F3952-F7D4-4D74-BC0E-DDFB09321058}" destId="{F0C3A835-C7D4-457A-B3B0-2ED0EA75AEB7}" srcOrd="0" destOrd="0" presId="urn:microsoft.com/office/officeart/2005/8/layout/hierarchy1"/>
    <dgm:cxn modelId="{DC5B63C6-04DD-4079-A3BB-5F0B644B77AE}" type="presParOf" srcId="{F0C3A835-C7D4-457A-B3B0-2ED0EA75AEB7}" destId="{432E7DEF-A4AA-435A-8E2F-047858E97081}" srcOrd="0" destOrd="0" presId="urn:microsoft.com/office/officeart/2005/8/layout/hierarchy1"/>
    <dgm:cxn modelId="{D5FAB748-C3AE-4DE0-BE17-FDE3A6D19E88}" type="presParOf" srcId="{F0C3A835-C7D4-457A-B3B0-2ED0EA75AEB7}" destId="{66380026-0D64-4874-8326-2983591E0BEB}" srcOrd="1" destOrd="0" presId="urn:microsoft.com/office/officeart/2005/8/layout/hierarchy1"/>
    <dgm:cxn modelId="{3E8623FC-AFBB-4CA1-8236-2DED22C3896B}" type="presParOf" srcId="{BC4F3952-F7D4-4D74-BC0E-DDFB09321058}" destId="{F6EEF137-00B9-4D83-8B74-4C01B502FC9C}" srcOrd="1" destOrd="0" presId="urn:microsoft.com/office/officeart/2005/8/layout/hierarchy1"/>
    <dgm:cxn modelId="{5C3094F4-4E7C-4654-9F42-3DDF446D5A9A}" type="presParOf" srcId="{77F620BE-E85F-4741-BEEB-35A425652D0A}" destId="{25E5FCEC-0905-4038-B471-F8D0ECBEADE1}" srcOrd="2" destOrd="0" presId="urn:microsoft.com/office/officeart/2005/8/layout/hierarchy1"/>
    <dgm:cxn modelId="{85743D0E-2FF7-48F1-A44B-6AE2524F19B6}" type="presParOf" srcId="{77F620BE-E85F-4741-BEEB-35A425652D0A}" destId="{3DF0B719-0830-4C46-AA23-A9F449B41198}" srcOrd="3" destOrd="0" presId="urn:microsoft.com/office/officeart/2005/8/layout/hierarchy1"/>
    <dgm:cxn modelId="{68D2ECC0-92DD-4A10-8B29-223209899BE4}" type="presParOf" srcId="{3DF0B719-0830-4C46-AA23-A9F449B41198}" destId="{C529B4A7-DF96-4FF8-B556-661911C9B5DD}" srcOrd="0" destOrd="0" presId="urn:microsoft.com/office/officeart/2005/8/layout/hierarchy1"/>
    <dgm:cxn modelId="{9434F1AE-C744-4514-8E7F-32C5E915D56B}" type="presParOf" srcId="{C529B4A7-DF96-4FF8-B556-661911C9B5DD}" destId="{2E86E2AD-6A05-4048-9846-269A4C830F2F}" srcOrd="0" destOrd="0" presId="urn:microsoft.com/office/officeart/2005/8/layout/hierarchy1"/>
    <dgm:cxn modelId="{8007EDFC-65E1-4EA8-991B-C9D35B78A8A1}" type="presParOf" srcId="{C529B4A7-DF96-4FF8-B556-661911C9B5DD}" destId="{385BD80D-0B08-437E-B6CA-73C016327088}" srcOrd="1" destOrd="0" presId="urn:microsoft.com/office/officeart/2005/8/layout/hierarchy1"/>
    <dgm:cxn modelId="{D515097B-17F6-4101-A88A-C90CF175041B}" type="presParOf" srcId="{3DF0B719-0830-4C46-AA23-A9F449B41198}" destId="{5BC7828A-1DDA-42CF-B7F6-DCA1A5F06B62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864D9-FBB9-4239-92AC-0F0B85414B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6983EE-2798-4F8E-AE3A-46AC5949FA57}">
      <dgm:prSet phldrT="[Text]"/>
      <dgm:spPr/>
      <dgm:t>
        <a:bodyPr/>
        <a:lstStyle/>
        <a:p>
          <a:pPr rtl="0"/>
          <a:r>
            <a:rPr lang="en-US" b="1" dirty="0" err="1" smtClean="0">
              <a:solidFill>
                <a:srgbClr val="FF0000"/>
              </a:solidFill>
            </a:rPr>
            <a:t>Fluoroquinolones</a:t>
          </a:r>
          <a:endParaRPr lang="en-US" b="1" dirty="0">
            <a:solidFill>
              <a:srgbClr val="FF0000"/>
            </a:solidFill>
          </a:endParaRPr>
        </a:p>
      </dgm:t>
    </dgm:pt>
    <dgm:pt modelId="{15FDB64D-AC37-46ED-A089-57850A380E98}" type="parTrans" cxnId="{A7359155-4DC4-4887-BE32-E85C5BF51487}">
      <dgm:prSet/>
      <dgm:spPr/>
      <dgm:t>
        <a:bodyPr/>
        <a:lstStyle/>
        <a:p>
          <a:endParaRPr lang="en-US"/>
        </a:p>
      </dgm:t>
    </dgm:pt>
    <dgm:pt modelId="{8866CA13-34C9-4B1C-8A5F-3AE924ACA598}" type="sibTrans" cxnId="{A7359155-4DC4-4887-BE32-E85C5BF51487}">
      <dgm:prSet/>
      <dgm:spPr/>
      <dgm:t>
        <a:bodyPr/>
        <a:lstStyle/>
        <a:p>
          <a:endParaRPr lang="en-US"/>
        </a:p>
      </dgm:t>
    </dgm:pt>
    <dgm:pt modelId="{F10C5892-DDE4-4628-A608-A2ACD0B200AE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Moxifloxacin</a:t>
          </a:r>
          <a:endParaRPr lang="en-US" b="1" dirty="0">
            <a:solidFill>
              <a:srgbClr val="FF0000"/>
            </a:solidFill>
          </a:endParaRPr>
        </a:p>
      </dgm:t>
    </dgm:pt>
    <dgm:pt modelId="{47D9BAD8-F17D-44B8-B04B-B894DD7C87EF}" type="parTrans" cxnId="{575B1238-1436-4BAF-9700-16869FBEA5CB}">
      <dgm:prSet/>
      <dgm:spPr/>
      <dgm:t>
        <a:bodyPr/>
        <a:lstStyle/>
        <a:p>
          <a:endParaRPr lang="en-US"/>
        </a:p>
      </dgm:t>
    </dgm:pt>
    <dgm:pt modelId="{75B4F787-3984-455A-8859-12B01A447586}" type="sibTrans" cxnId="{575B1238-1436-4BAF-9700-16869FBEA5CB}">
      <dgm:prSet/>
      <dgm:spPr/>
      <dgm:t>
        <a:bodyPr/>
        <a:lstStyle/>
        <a:p>
          <a:endParaRPr lang="en-US"/>
        </a:p>
      </dgm:t>
    </dgm:pt>
    <dgm:pt modelId="{51FDB56A-535F-4B20-AEFD-73182631C3C0}">
      <dgm:prSet phldrT="[Text]"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Ciprofloxacin</a:t>
          </a:r>
          <a:endParaRPr lang="en-US" b="1" dirty="0">
            <a:solidFill>
              <a:srgbClr val="0070C0"/>
            </a:solidFill>
          </a:endParaRPr>
        </a:p>
      </dgm:t>
    </dgm:pt>
    <dgm:pt modelId="{ABC18ED6-105A-4E5F-AF2B-6FE9714E4454}" type="parTrans" cxnId="{294585B8-F8A4-44C6-9E6B-436A189953ED}">
      <dgm:prSet/>
      <dgm:spPr/>
      <dgm:t>
        <a:bodyPr/>
        <a:lstStyle/>
        <a:p>
          <a:endParaRPr lang="en-US"/>
        </a:p>
      </dgm:t>
    </dgm:pt>
    <dgm:pt modelId="{3622DEFA-6334-46BB-96D3-C7FABF86B3DB}" type="sibTrans" cxnId="{294585B8-F8A4-44C6-9E6B-436A189953ED}">
      <dgm:prSet/>
      <dgm:spPr/>
      <dgm:t>
        <a:bodyPr/>
        <a:lstStyle/>
        <a:p>
          <a:endParaRPr lang="en-US"/>
        </a:p>
      </dgm:t>
    </dgm:pt>
    <dgm:pt modelId="{94CC4A06-D8AD-434A-9F07-892097F01336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Gatifloxacin</a:t>
          </a:r>
          <a:endParaRPr lang="en-US" b="1" dirty="0">
            <a:solidFill>
              <a:srgbClr val="FF0000"/>
            </a:solidFill>
          </a:endParaRPr>
        </a:p>
      </dgm:t>
    </dgm:pt>
    <dgm:pt modelId="{53A8B65D-36DD-46A2-8E33-DE11711C355C}" type="parTrans" cxnId="{22DBDC86-FA41-4B06-ADCE-27E004B96952}">
      <dgm:prSet/>
      <dgm:spPr/>
      <dgm:t>
        <a:bodyPr/>
        <a:lstStyle/>
        <a:p>
          <a:endParaRPr lang="en-US"/>
        </a:p>
      </dgm:t>
    </dgm:pt>
    <dgm:pt modelId="{6D139186-53F8-4A8D-939A-76294CF81083}" type="sibTrans" cxnId="{22DBDC86-FA41-4B06-ADCE-27E004B96952}">
      <dgm:prSet/>
      <dgm:spPr/>
      <dgm:t>
        <a:bodyPr/>
        <a:lstStyle/>
        <a:p>
          <a:endParaRPr lang="en-US"/>
        </a:p>
      </dgm:t>
    </dgm:pt>
    <dgm:pt modelId="{7D53C13A-8E33-4CC1-94DE-F9BCE2CDE947}" type="pres">
      <dgm:prSet presAssocID="{6A3864D9-FBB9-4239-92AC-0F0B85414B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D0C4CE-F36D-403B-A688-078D369852F1}" type="pres">
      <dgm:prSet presAssocID="{0E6983EE-2798-4F8E-AE3A-46AC5949FA57}" presName="hierRoot1" presStyleCnt="0"/>
      <dgm:spPr/>
    </dgm:pt>
    <dgm:pt modelId="{7C78C6F2-1068-4C98-A586-BD9FEF70511B}" type="pres">
      <dgm:prSet presAssocID="{0E6983EE-2798-4F8E-AE3A-46AC5949FA57}" presName="composite" presStyleCnt="0"/>
      <dgm:spPr/>
    </dgm:pt>
    <dgm:pt modelId="{886291B6-4415-4386-8535-A6AD0198ADBF}" type="pres">
      <dgm:prSet presAssocID="{0E6983EE-2798-4F8E-AE3A-46AC5949FA57}" presName="background" presStyleLbl="node0" presStyleIdx="0" presStyleCnt="1"/>
      <dgm:spPr/>
    </dgm:pt>
    <dgm:pt modelId="{8B17A12D-83FC-48D4-8DFB-98A480B44125}" type="pres">
      <dgm:prSet presAssocID="{0E6983EE-2798-4F8E-AE3A-46AC5949FA5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A2C77-39F4-430E-B007-9548BFC772E0}" type="pres">
      <dgm:prSet presAssocID="{0E6983EE-2798-4F8E-AE3A-46AC5949FA57}" presName="hierChild2" presStyleCnt="0"/>
      <dgm:spPr/>
    </dgm:pt>
    <dgm:pt modelId="{330EDC4C-D608-4CD9-A369-A552D2E2C6BA}" type="pres">
      <dgm:prSet presAssocID="{47D9BAD8-F17D-44B8-B04B-B894DD7C87E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93A253F-934D-424C-BE7F-0B6103C87939}" type="pres">
      <dgm:prSet presAssocID="{F10C5892-DDE4-4628-A608-A2ACD0B200AE}" presName="hierRoot2" presStyleCnt="0"/>
      <dgm:spPr/>
    </dgm:pt>
    <dgm:pt modelId="{6164AFDB-E3AF-4FE8-89C0-435E077D4945}" type="pres">
      <dgm:prSet presAssocID="{F10C5892-DDE4-4628-A608-A2ACD0B200AE}" presName="composite2" presStyleCnt="0"/>
      <dgm:spPr/>
    </dgm:pt>
    <dgm:pt modelId="{B531A055-3792-462A-B497-D8AFA9AB4194}" type="pres">
      <dgm:prSet presAssocID="{F10C5892-DDE4-4628-A608-A2ACD0B200AE}" presName="background2" presStyleLbl="node2" presStyleIdx="0" presStyleCnt="3"/>
      <dgm:spPr/>
    </dgm:pt>
    <dgm:pt modelId="{B14BCBA0-FFBC-46E0-8E94-8301C7D34301}" type="pres">
      <dgm:prSet presAssocID="{F10C5892-DDE4-4628-A608-A2ACD0B200A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E76CD6-DB36-442B-A449-A139922D561D}" type="pres">
      <dgm:prSet presAssocID="{F10C5892-DDE4-4628-A608-A2ACD0B200AE}" presName="hierChild3" presStyleCnt="0"/>
      <dgm:spPr/>
    </dgm:pt>
    <dgm:pt modelId="{603EBACE-AA43-4338-934F-B5F3496D355B}" type="pres">
      <dgm:prSet presAssocID="{ABC18ED6-105A-4E5F-AF2B-6FE9714E445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1FFDB5B1-CC6E-4531-BC51-24AC57733BCB}" type="pres">
      <dgm:prSet presAssocID="{51FDB56A-535F-4B20-AEFD-73182631C3C0}" presName="hierRoot2" presStyleCnt="0"/>
      <dgm:spPr/>
    </dgm:pt>
    <dgm:pt modelId="{6A6E9F02-42AC-41B9-B9C5-0FC8BD110C58}" type="pres">
      <dgm:prSet presAssocID="{51FDB56A-535F-4B20-AEFD-73182631C3C0}" presName="composite2" presStyleCnt="0"/>
      <dgm:spPr/>
    </dgm:pt>
    <dgm:pt modelId="{96BD8301-98D2-47BD-9B6B-CBE836A4E6CE}" type="pres">
      <dgm:prSet presAssocID="{51FDB56A-535F-4B20-AEFD-73182631C3C0}" presName="background2" presStyleLbl="node2" presStyleIdx="1" presStyleCnt="3"/>
      <dgm:spPr/>
    </dgm:pt>
    <dgm:pt modelId="{B7A50C98-C977-44F0-8B0E-8CA8E962059B}" type="pres">
      <dgm:prSet presAssocID="{51FDB56A-535F-4B20-AEFD-73182631C3C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545A1-0342-4199-A2E9-F5F1F7E3338E}" type="pres">
      <dgm:prSet presAssocID="{51FDB56A-535F-4B20-AEFD-73182631C3C0}" presName="hierChild3" presStyleCnt="0"/>
      <dgm:spPr/>
    </dgm:pt>
    <dgm:pt modelId="{B460DED5-146E-46D5-889D-4BBDBC2478EA}" type="pres">
      <dgm:prSet presAssocID="{53A8B65D-36DD-46A2-8E33-DE11711C355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88B579C-38EE-4CC7-9140-86F92E0B8CF7}" type="pres">
      <dgm:prSet presAssocID="{94CC4A06-D8AD-434A-9F07-892097F01336}" presName="hierRoot2" presStyleCnt="0"/>
      <dgm:spPr/>
    </dgm:pt>
    <dgm:pt modelId="{9B76DFED-C55E-4C54-9701-CB95C292AE7C}" type="pres">
      <dgm:prSet presAssocID="{94CC4A06-D8AD-434A-9F07-892097F01336}" presName="composite2" presStyleCnt="0"/>
      <dgm:spPr/>
    </dgm:pt>
    <dgm:pt modelId="{1DC3AF6E-DD4E-45B7-97EE-79B82FC01E61}" type="pres">
      <dgm:prSet presAssocID="{94CC4A06-D8AD-434A-9F07-892097F01336}" presName="background2" presStyleLbl="node2" presStyleIdx="2" presStyleCnt="3"/>
      <dgm:spPr/>
    </dgm:pt>
    <dgm:pt modelId="{23FA42FE-0568-4A7E-85AB-84039ED456F0}" type="pres">
      <dgm:prSet presAssocID="{94CC4A06-D8AD-434A-9F07-892097F0133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2099ED-6EAA-4CF7-8D2A-C49BBB063A3F}" type="pres">
      <dgm:prSet presAssocID="{94CC4A06-D8AD-434A-9F07-892097F01336}" presName="hierChild3" presStyleCnt="0"/>
      <dgm:spPr/>
    </dgm:pt>
  </dgm:ptLst>
  <dgm:cxnLst>
    <dgm:cxn modelId="{87B9A1CC-CFB4-4386-B3DD-F42302D95F01}" type="presOf" srcId="{ABC18ED6-105A-4E5F-AF2B-6FE9714E4454}" destId="{603EBACE-AA43-4338-934F-B5F3496D355B}" srcOrd="0" destOrd="0" presId="urn:microsoft.com/office/officeart/2005/8/layout/hierarchy1"/>
    <dgm:cxn modelId="{B05B5802-9EF6-4E8A-8DAB-38CBDFBB0B94}" type="presOf" srcId="{94CC4A06-D8AD-434A-9F07-892097F01336}" destId="{23FA42FE-0568-4A7E-85AB-84039ED456F0}" srcOrd="0" destOrd="0" presId="urn:microsoft.com/office/officeart/2005/8/layout/hierarchy1"/>
    <dgm:cxn modelId="{9D83195E-883C-4B3F-B931-3EE2961A22C9}" type="presOf" srcId="{6A3864D9-FBB9-4239-92AC-0F0B85414B11}" destId="{7D53C13A-8E33-4CC1-94DE-F9BCE2CDE947}" srcOrd="0" destOrd="0" presId="urn:microsoft.com/office/officeart/2005/8/layout/hierarchy1"/>
    <dgm:cxn modelId="{51B004B3-6018-4D2F-8585-A52EF13F9FDE}" type="presOf" srcId="{F10C5892-DDE4-4628-A608-A2ACD0B200AE}" destId="{B14BCBA0-FFBC-46E0-8E94-8301C7D34301}" srcOrd="0" destOrd="0" presId="urn:microsoft.com/office/officeart/2005/8/layout/hierarchy1"/>
    <dgm:cxn modelId="{294585B8-F8A4-44C6-9E6B-436A189953ED}" srcId="{0E6983EE-2798-4F8E-AE3A-46AC5949FA57}" destId="{51FDB56A-535F-4B20-AEFD-73182631C3C0}" srcOrd="1" destOrd="0" parTransId="{ABC18ED6-105A-4E5F-AF2B-6FE9714E4454}" sibTransId="{3622DEFA-6334-46BB-96D3-C7FABF86B3DB}"/>
    <dgm:cxn modelId="{22DBDC86-FA41-4B06-ADCE-27E004B96952}" srcId="{0E6983EE-2798-4F8E-AE3A-46AC5949FA57}" destId="{94CC4A06-D8AD-434A-9F07-892097F01336}" srcOrd="2" destOrd="0" parTransId="{53A8B65D-36DD-46A2-8E33-DE11711C355C}" sibTransId="{6D139186-53F8-4A8D-939A-76294CF81083}"/>
    <dgm:cxn modelId="{0BBC5DF0-7AE2-4571-A0F7-7897339BFD73}" type="presOf" srcId="{53A8B65D-36DD-46A2-8E33-DE11711C355C}" destId="{B460DED5-146E-46D5-889D-4BBDBC2478EA}" srcOrd="0" destOrd="0" presId="urn:microsoft.com/office/officeart/2005/8/layout/hierarchy1"/>
    <dgm:cxn modelId="{12EA8D5F-811A-4131-8B8E-D560684B53DB}" type="presOf" srcId="{0E6983EE-2798-4F8E-AE3A-46AC5949FA57}" destId="{8B17A12D-83FC-48D4-8DFB-98A480B44125}" srcOrd="0" destOrd="0" presId="urn:microsoft.com/office/officeart/2005/8/layout/hierarchy1"/>
    <dgm:cxn modelId="{3B22D9ED-D336-42CE-B36C-E752867572CC}" type="presOf" srcId="{51FDB56A-535F-4B20-AEFD-73182631C3C0}" destId="{B7A50C98-C977-44F0-8B0E-8CA8E962059B}" srcOrd="0" destOrd="0" presId="urn:microsoft.com/office/officeart/2005/8/layout/hierarchy1"/>
    <dgm:cxn modelId="{575B1238-1436-4BAF-9700-16869FBEA5CB}" srcId="{0E6983EE-2798-4F8E-AE3A-46AC5949FA57}" destId="{F10C5892-DDE4-4628-A608-A2ACD0B200AE}" srcOrd="0" destOrd="0" parTransId="{47D9BAD8-F17D-44B8-B04B-B894DD7C87EF}" sibTransId="{75B4F787-3984-455A-8859-12B01A447586}"/>
    <dgm:cxn modelId="{A7359155-4DC4-4887-BE32-E85C5BF51487}" srcId="{6A3864D9-FBB9-4239-92AC-0F0B85414B11}" destId="{0E6983EE-2798-4F8E-AE3A-46AC5949FA57}" srcOrd="0" destOrd="0" parTransId="{15FDB64D-AC37-46ED-A089-57850A380E98}" sibTransId="{8866CA13-34C9-4B1C-8A5F-3AE924ACA598}"/>
    <dgm:cxn modelId="{8EC53BE7-B315-4AA0-B9C9-22FDE5237BD2}" type="presOf" srcId="{47D9BAD8-F17D-44B8-B04B-B894DD7C87EF}" destId="{330EDC4C-D608-4CD9-A369-A552D2E2C6BA}" srcOrd="0" destOrd="0" presId="urn:microsoft.com/office/officeart/2005/8/layout/hierarchy1"/>
    <dgm:cxn modelId="{899D4606-441C-42E2-B96B-40C4BAD02EAF}" type="presParOf" srcId="{7D53C13A-8E33-4CC1-94DE-F9BCE2CDE947}" destId="{C3D0C4CE-F36D-403B-A688-078D369852F1}" srcOrd="0" destOrd="0" presId="urn:microsoft.com/office/officeart/2005/8/layout/hierarchy1"/>
    <dgm:cxn modelId="{B1D81F78-D9A7-4339-96FA-75F33938648F}" type="presParOf" srcId="{C3D0C4CE-F36D-403B-A688-078D369852F1}" destId="{7C78C6F2-1068-4C98-A586-BD9FEF70511B}" srcOrd="0" destOrd="0" presId="urn:microsoft.com/office/officeart/2005/8/layout/hierarchy1"/>
    <dgm:cxn modelId="{3B8C3D5A-DCDC-4A0E-BCF8-83CFC7EF731A}" type="presParOf" srcId="{7C78C6F2-1068-4C98-A586-BD9FEF70511B}" destId="{886291B6-4415-4386-8535-A6AD0198ADBF}" srcOrd="0" destOrd="0" presId="urn:microsoft.com/office/officeart/2005/8/layout/hierarchy1"/>
    <dgm:cxn modelId="{2243526A-3410-43F0-996F-00FAC87AB485}" type="presParOf" srcId="{7C78C6F2-1068-4C98-A586-BD9FEF70511B}" destId="{8B17A12D-83FC-48D4-8DFB-98A480B44125}" srcOrd="1" destOrd="0" presId="urn:microsoft.com/office/officeart/2005/8/layout/hierarchy1"/>
    <dgm:cxn modelId="{8D624ABD-25BA-4F82-BEBA-FC3142DA4E81}" type="presParOf" srcId="{C3D0C4CE-F36D-403B-A688-078D369852F1}" destId="{CE7A2C77-39F4-430E-B007-9548BFC772E0}" srcOrd="1" destOrd="0" presId="urn:microsoft.com/office/officeart/2005/8/layout/hierarchy1"/>
    <dgm:cxn modelId="{9C95251F-AE7A-4D13-9169-A270EDE7B831}" type="presParOf" srcId="{CE7A2C77-39F4-430E-B007-9548BFC772E0}" destId="{330EDC4C-D608-4CD9-A369-A552D2E2C6BA}" srcOrd="0" destOrd="0" presId="urn:microsoft.com/office/officeart/2005/8/layout/hierarchy1"/>
    <dgm:cxn modelId="{C8489257-6857-40F7-819B-019553AF01ED}" type="presParOf" srcId="{CE7A2C77-39F4-430E-B007-9548BFC772E0}" destId="{D93A253F-934D-424C-BE7F-0B6103C87939}" srcOrd="1" destOrd="0" presId="urn:microsoft.com/office/officeart/2005/8/layout/hierarchy1"/>
    <dgm:cxn modelId="{5D5D542E-2D18-4589-BDB6-6DC4CC88D8AC}" type="presParOf" srcId="{D93A253F-934D-424C-BE7F-0B6103C87939}" destId="{6164AFDB-E3AF-4FE8-89C0-435E077D4945}" srcOrd="0" destOrd="0" presId="urn:microsoft.com/office/officeart/2005/8/layout/hierarchy1"/>
    <dgm:cxn modelId="{0782CDFC-7E8F-4E7A-9986-28955E882FD9}" type="presParOf" srcId="{6164AFDB-E3AF-4FE8-89C0-435E077D4945}" destId="{B531A055-3792-462A-B497-D8AFA9AB4194}" srcOrd="0" destOrd="0" presId="urn:microsoft.com/office/officeart/2005/8/layout/hierarchy1"/>
    <dgm:cxn modelId="{9DB52EEF-82CE-45BA-8843-798E54592459}" type="presParOf" srcId="{6164AFDB-E3AF-4FE8-89C0-435E077D4945}" destId="{B14BCBA0-FFBC-46E0-8E94-8301C7D34301}" srcOrd="1" destOrd="0" presId="urn:microsoft.com/office/officeart/2005/8/layout/hierarchy1"/>
    <dgm:cxn modelId="{B9076A4C-920F-4D6C-9853-1751BE7C322B}" type="presParOf" srcId="{D93A253F-934D-424C-BE7F-0B6103C87939}" destId="{E3E76CD6-DB36-442B-A449-A139922D561D}" srcOrd="1" destOrd="0" presId="urn:microsoft.com/office/officeart/2005/8/layout/hierarchy1"/>
    <dgm:cxn modelId="{E024CA9C-010B-4F88-8D27-1AB6DDF17951}" type="presParOf" srcId="{CE7A2C77-39F4-430E-B007-9548BFC772E0}" destId="{603EBACE-AA43-4338-934F-B5F3496D355B}" srcOrd="2" destOrd="0" presId="urn:microsoft.com/office/officeart/2005/8/layout/hierarchy1"/>
    <dgm:cxn modelId="{0FD6C3A5-FC12-43F0-BC46-1AD58CE35DEF}" type="presParOf" srcId="{CE7A2C77-39F4-430E-B007-9548BFC772E0}" destId="{1FFDB5B1-CC6E-4531-BC51-24AC57733BCB}" srcOrd="3" destOrd="0" presId="urn:microsoft.com/office/officeart/2005/8/layout/hierarchy1"/>
    <dgm:cxn modelId="{2C3C608A-DE9F-4F4C-AEDD-E229DE4E4374}" type="presParOf" srcId="{1FFDB5B1-CC6E-4531-BC51-24AC57733BCB}" destId="{6A6E9F02-42AC-41B9-B9C5-0FC8BD110C58}" srcOrd="0" destOrd="0" presId="urn:microsoft.com/office/officeart/2005/8/layout/hierarchy1"/>
    <dgm:cxn modelId="{7128550B-948E-4A9D-9A06-F4FAD966325A}" type="presParOf" srcId="{6A6E9F02-42AC-41B9-B9C5-0FC8BD110C58}" destId="{96BD8301-98D2-47BD-9B6B-CBE836A4E6CE}" srcOrd="0" destOrd="0" presId="urn:microsoft.com/office/officeart/2005/8/layout/hierarchy1"/>
    <dgm:cxn modelId="{4F6B6A2C-7F5E-481E-9B9F-24A6D34E2727}" type="presParOf" srcId="{6A6E9F02-42AC-41B9-B9C5-0FC8BD110C58}" destId="{B7A50C98-C977-44F0-8B0E-8CA8E962059B}" srcOrd="1" destOrd="0" presId="urn:microsoft.com/office/officeart/2005/8/layout/hierarchy1"/>
    <dgm:cxn modelId="{3659ECAF-5F1C-4CB3-9938-91B5AF7263FE}" type="presParOf" srcId="{1FFDB5B1-CC6E-4531-BC51-24AC57733BCB}" destId="{EAB545A1-0342-4199-A2E9-F5F1F7E3338E}" srcOrd="1" destOrd="0" presId="urn:microsoft.com/office/officeart/2005/8/layout/hierarchy1"/>
    <dgm:cxn modelId="{D5139368-8038-4FAB-B5B7-75E2AFC30BCA}" type="presParOf" srcId="{CE7A2C77-39F4-430E-B007-9548BFC772E0}" destId="{B460DED5-146E-46D5-889D-4BBDBC2478EA}" srcOrd="4" destOrd="0" presId="urn:microsoft.com/office/officeart/2005/8/layout/hierarchy1"/>
    <dgm:cxn modelId="{10AAF555-76DA-4870-9C8B-83C246635961}" type="presParOf" srcId="{CE7A2C77-39F4-430E-B007-9548BFC772E0}" destId="{F88B579C-38EE-4CC7-9140-86F92E0B8CF7}" srcOrd="5" destOrd="0" presId="urn:microsoft.com/office/officeart/2005/8/layout/hierarchy1"/>
    <dgm:cxn modelId="{16138E07-EF70-4CD1-AAC6-211813541A5C}" type="presParOf" srcId="{F88B579C-38EE-4CC7-9140-86F92E0B8CF7}" destId="{9B76DFED-C55E-4C54-9701-CB95C292AE7C}" srcOrd="0" destOrd="0" presId="urn:microsoft.com/office/officeart/2005/8/layout/hierarchy1"/>
    <dgm:cxn modelId="{761E2F44-BDD1-48A8-ABB9-E8470E8C3F8A}" type="presParOf" srcId="{9B76DFED-C55E-4C54-9701-CB95C292AE7C}" destId="{1DC3AF6E-DD4E-45B7-97EE-79B82FC01E61}" srcOrd="0" destOrd="0" presId="urn:microsoft.com/office/officeart/2005/8/layout/hierarchy1"/>
    <dgm:cxn modelId="{15AC528E-40C8-48A7-8BCD-893C83027CE1}" type="presParOf" srcId="{9B76DFED-C55E-4C54-9701-CB95C292AE7C}" destId="{23FA42FE-0568-4A7E-85AB-84039ED456F0}" srcOrd="1" destOrd="0" presId="urn:microsoft.com/office/officeart/2005/8/layout/hierarchy1"/>
    <dgm:cxn modelId="{34A72F4F-F481-44D3-A127-AA27ED052724}" type="presParOf" srcId="{F88B579C-38EE-4CC7-9140-86F92E0B8CF7}" destId="{142099ED-6EAA-4CF7-8D2A-C49BBB063A3F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C573BC-41C4-4379-AFC4-B955AFBC35E0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161E041-9FBF-47CC-94C5-16F5CA192089}">
      <dgm:prSet custT="1"/>
      <dgm:spPr/>
      <dgm:t>
        <a:bodyPr/>
        <a:lstStyle/>
        <a:p>
          <a:pPr rtl="0"/>
          <a:r>
            <a:rPr lang="en-GB" sz="2800" b="1" dirty="0" smtClean="0">
              <a:solidFill>
                <a:schemeClr val="bg1"/>
              </a:solidFill>
            </a:rPr>
            <a:t>Acute exacerbation of chronic obstructive pulmonary disease</a:t>
          </a:r>
          <a:endParaRPr lang="en-GB" sz="2800" b="1" dirty="0">
            <a:solidFill>
              <a:schemeClr val="bg1"/>
            </a:solidFill>
          </a:endParaRPr>
        </a:p>
      </dgm:t>
    </dgm:pt>
    <dgm:pt modelId="{B7FA2250-DF78-4066-BBCB-785C98961A15}" type="parTrans" cxnId="{4EDA8D59-025F-480B-834D-BF3321FFFFB3}">
      <dgm:prSet/>
      <dgm:spPr/>
      <dgm:t>
        <a:bodyPr/>
        <a:lstStyle/>
        <a:p>
          <a:endParaRPr lang="en-GB" sz="2800"/>
        </a:p>
      </dgm:t>
    </dgm:pt>
    <dgm:pt modelId="{69DC2BA0-CEC0-444A-8CF1-ED32D5EA6834}" type="sibTrans" cxnId="{4EDA8D59-025F-480B-834D-BF3321FFFFB3}">
      <dgm:prSet/>
      <dgm:spPr/>
      <dgm:t>
        <a:bodyPr/>
        <a:lstStyle/>
        <a:p>
          <a:endParaRPr lang="en-GB" sz="2800"/>
        </a:p>
      </dgm:t>
    </dgm:pt>
    <dgm:pt modelId="{E22B71F4-153F-4445-9FE4-E6A61185EFB7}">
      <dgm:prSet custT="1"/>
      <dgm:spPr/>
      <dgm:t>
        <a:bodyPr/>
        <a:lstStyle/>
        <a:p>
          <a:pPr rtl="0"/>
          <a:r>
            <a:rPr lang="en-GB" sz="2800" b="1" dirty="0" smtClean="0">
              <a:solidFill>
                <a:schemeClr val="bg1"/>
              </a:solidFill>
            </a:rPr>
            <a:t>Community acquired pneumonia</a:t>
          </a:r>
          <a:endParaRPr lang="en-GB" sz="2800" b="1" dirty="0">
            <a:solidFill>
              <a:schemeClr val="bg1"/>
            </a:solidFill>
          </a:endParaRPr>
        </a:p>
      </dgm:t>
    </dgm:pt>
    <dgm:pt modelId="{36D02DFC-8C4A-4125-80C9-A3163AEC3A1D}" type="parTrans" cxnId="{82C71815-780C-4BA6-B55D-046AD56A8F13}">
      <dgm:prSet/>
      <dgm:spPr/>
      <dgm:t>
        <a:bodyPr/>
        <a:lstStyle/>
        <a:p>
          <a:endParaRPr lang="en-GB" sz="2800"/>
        </a:p>
      </dgm:t>
    </dgm:pt>
    <dgm:pt modelId="{29A8BBE5-68FD-4555-9EFE-951EE40C4E1D}" type="sibTrans" cxnId="{82C71815-780C-4BA6-B55D-046AD56A8F13}">
      <dgm:prSet/>
      <dgm:spPr/>
      <dgm:t>
        <a:bodyPr/>
        <a:lstStyle/>
        <a:p>
          <a:endParaRPr lang="en-GB" sz="2800"/>
        </a:p>
      </dgm:t>
    </dgm:pt>
    <dgm:pt modelId="{3D3274D4-3DAE-4885-8FC8-D68B2705581D}">
      <dgm:prSet custT="1"/>
      <dgm:spPr/>
      <dgm:t>
        <a:bodyPr/>
        <a:lstStyle/>
        <a:p>
          <a:pPr rtl="0"/>
          <a:r>
            <a:rPr lang="en-GB" sz="2800" b="1" dirty="0" err="1" smtClean="0">
              <a:solidFill>
                <a:schemeClr val="bg1"/>
              </a:solidFill>
            </a:rPr>
            <a:t>Legionella</a:t>
          </a:r>
          <a:r>
            <a:rPr lang="en-GB" sz="2800" b="1" dirty="0" smtClean="0">
              <a:solidFill>
                <a:schemeClr val="bg1"/>
              </a:solidFill>
            </a:rPr>
            <a:t> pneumonia</a:t>
          </a:r>
          <a:endParaRPr lang="en-GB" sz="2800" b="1" dirty="0">
            <a:solidFill>
              <a:schemeClr val="bg1"/>
            </a:solidFill>
          </a:endParaRPr>
        </a:p>
      </dgm:t>
    </dgm:pt>
    <dgm:pt modelId="{5579294A-0210-4CAE-A08D-47D18D450099}" type="parTrans" cxnId="{415A3958-0C5D-4750-AC64-CC8B5F07EDA4}">
      <dgm:prSet/>
      <dgm:spPr/>
      <dgm:t>
        <a:bodyPr/>
        <a:lstStyle/>
        <a:p>
          <a:endParaRPr lang="en-GB" sz="2800"/>
        </a:p>
      </dgm:t>
    </dgm:pt>
    <dgm:pt modelId="{CA343E41-F9D4-4AEF-9FEC-DECE9BB0AAB9}" type="sibTrans" cxnId="{415A3958-0C5D-4750-AC64-CC8B5F07EDA4}">
      <dgm:prSet/>
      <dgm:spPr/>
      <dgm:t>
        <a:bodyPr/>
        <a:lstStyle/>
        <a:p>
          <a:endParaRPr lang="en-GB" sz="2800"/>
        </a:p>
      </dgm:t>
    </dgm:pt>
    <dgm:pt modelId="{82706F05-6218-4A76-BD86-742C85C11213}" type="pres">
      <dgm:prSet presAssocID="{B0C573BC-41C4-4379-AFC4-B955AFBC35E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08EE33-CA11-42CE-9B21-0ADD9763733D}" type="pres">
      <dgm:prSet presAssocID="{9161E041-9FBF-47CC-94C5-16F5CA192089}" presName="composite" presStyleCnt="0"/>
      <dgm:spPr/>
    </dgm:pt>
    <dgm:pt modelId="{6C694BE9-0C8E-4AF4-9DA7-108DBFBC1F42}" type="pres">
      <dgm:prSet presAssocID="{9161E041-9FBF-47CC-94C5-16F5CA192089}" presName="imgShp" presStyleLbl="fgImgPlace1" presStyleIdx="0" presStyleCnt="3"/>
      <dgm:spPr/>
    </dgm:pt>
    <dgm:pt modelId="{3F6183FB-9218-4B13-B600-E3B767896945}" type="pres">
      <dgm:prSet presAssocID="{9161E041-9FBF-47CC-94C5-16F5CA192089}" presName="txShp" presStyleLbl="node1" presStyleIdx="0" presStyleCnt="3" custScaleX="119299" custLinFactNeighborX="130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402F00-4F81-43DC-A1BF-953936706000}" type="pres">
      <dgm:prSet presAssocID="{69DC2BA0-CEC0-444A-8CF1-ED32D5EA6834}" presName="spacing" presStyleCnt="0"/>
      <dgm:spPr/>
    </dgm:pt>
    <dgm:pt modelId="{567EF387-2B0C-4A81-8C66-A68689DD1429}" type="pres">
      <dgm:prSet presAssocID="{E22B71F4-153F-4445-9FE4-E6A61185EFB7}" presName="composite" presStyleCnt="0"/>
      <dgm:spPr/>
    </dgm:pt>
    <dgm:pt modelId="{8B185682-A7B7-4433-94A2-BF8856454533}" type="pres">
      <dgm:prSet presAssocID="{E22B71F4-153F-4445-9FE4-E6A61185EFB7}" presName="imgShp" presStyleLbl="fgImgPlace1" presStyleIdx="1" presStyleCnt="3"/>
      <dgm:spPr/>
    </dgm:pt>
    <dgm:pt modelId="{D1DFE8FA-703C-4437-921A-E8D6E7366E65}" type="pres">
      <dgm:prSet presAssocID="{E22B71F4-153F-4445-9FE4-E6A61185EFB7}" presName="txShp" presStyleLbl="node1" presStyleIdx="1" presStyleCnt="3" custScaleX="119299" custLinFactNeighborX="130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C6ED10-59BD-453F-ABAC-2C334C2FC64B}" type="pres">
      <dgm:prSet presAssocID="{29A8BBE5-68FD-4555-9EFE-951EE40C4E1D}" presName="spacing" presStyleCnt="0"/>
      <dgm:spPr/>
    </dgm:pt>
    <dgm:pt modelId="{2CF99CFA-6657-41F7-9B1C-7A24BADB670B}" type="pres">
      <dgm:prSet presAssocID="{3D3274D4-3DAE-4885-8FC8-D68B2705581D}" presName="composite" presStyleCnt="0"/>
      <dgm:spPr/>
    </dgm:pt>
    <dgm:pt modelId="{7D3D7ECE-02CF-4845-8422-C8A69468A8E6}" type="pres">
      <dgm:prSet presAssocID="{3D3274D4-3DAE-4885-8FC8-D68B2705581D}" presName="imgShp" presStyleLbl="fgImgPlace1" presStyleIdx="2" presStyleCnt="3"/>
      <dgm:spPr/>
    </dgm:pt>
    <dgm:pt modelId="{BD795889-A2FE-4E1B-A5D8-82D324902B81}" type="pres">
      <dgm:prSet presAssocID="{3D3274D4-3DAE-4885-8FC8-D68B2705581D}" presName="txShp" presStyleLbl="node1" presStyleIdx="2" presStyleCnt="3" custScaleX="119299" custLinFactNeighborX="130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DA8D59-025F-480B-834D-BF3321FFFFB3}" srcId="{B0C573BC-41C4-4379-AFC4-B955AFBC35E0}" destId="{9161E041-9FBF-47CC-94C5-16F5CA192089}" srcOrd="0" destOrd="0" parTransId="{B7FA2250-DF78-4066-BBCB-785C98961A15}" sibTransId="{69DC2BA0-CEC0-444A-8CF1-ED32D5EA6834}"/>
    <dgm:cxn modelId="{1DCDE9DD-19DF-46A4-9DB2-105E4EB08226}" type="presOf" srcId="{3D3274D4-3DAE-4885-8FC8-D68B2705581D}" destId="{BD795889-A2FE-4E1B-A5D8-82D324902B81}" srcOrd="0" destOrd="0" presId="urn:microsoft.com/office/officeart/2005/8/layout/vList3"/>
    <dgm:cxn modelId="{468CEEC1-0DD6-49DB-9D03-4248757BE6EB}" type="presOf" srcId="{B0C573BC-41C4-4379-AFC4-B955AFBC35E0}" destId="{82706F05-6218-4A76-BD86-742C85C11213}" srcOrd="0" destOrd="0" presId="urn:microsoft.com/office/officeart/2005/8/layout/vList3"/>
    <dgm:cxn modelId="{83D0E6BF-144B-4813-A0D4-BA738210BE02}" type="presOf" srcId="{9161E041-9FBF-47CC-94C5-16F5CA192089}" destId="{3F6183FB-9218-4B13-B600-E3B767896945}" srcOrd="0" destOrd="0" presId="urn:microsoft.com/office/officeart/2005/8/layout/vList3"/>
    <dgm:cxn modelId="{82C71815-780C-4BA6-B55D-046AD56A8F13}" srcId="{B0C573BC-41C4-4379-AFC4-B955AFBC35E0}" destId="{E22B71F4-153F-4445-9FE4-E6A61185EFB7}" srcOrd="1" destOrd="0" parTransId="{36D02DFC-8C4A-4125-80C9-A3163AEC3A1D}" sibTransId="{29A8BBE5-68FD-4555-9EFE-951EE40C4E1D}"/>
    <dgm:cxn modelId="{415A3958-0C5D-4750-AC64-CC8B5F07EDA4}" srcId="{B0C573BC-41C4-4379-AFC4-B955AFBC35E0}" destId="{3D3274D4-3DAE-4885-8FC8-D68B2705581D}" srcOrd="2" destOrd="0" parTransId="{5579294A-0210-4CAE-A08D-47D18D450099}" sibTransId="{CA343E41-F9D4-4AEF-9FEC-DECE9BB0AAB9}"/>
    <dgm:cxn modelId="{6C96D77A-3BC2-4CC2-9A39-B1A344CF3D6D}" type="presOf" srcId="{E22B71F4-153F-4445-9FE4-E6A61185EFB7}" destId="{D1DFE8FA-703C-4437-921A-E8D6E7366E65}" srcOrd="0" destOrd="0" presId="urn:microsoft.com/office/officeart/2005/8/layout/vList3"/>
    <dgm:cxn modelId="{18C2B0EF-1005-4EB7-AFEE-6CE177A7A633}" type="presParOf" srcId="{82706F05-6218-4A76-BD86-742C85C11213}" destId="{5408EE33-CA11-42CE-9B21-0ADD9763733D}" srcOrd="0" destOrd="0" presId="urn:microsoft.com/office/officeart/2005/8/layout/vList3"/>
    <dgm:cxn modelId="{2B610B38-AD5C-4406-982E-9041FA6713BA}" type="presParOf" srcId="{5408EE33-CA11-42CE-9B21-0ADD9763733D}" destId="{6C694BE9-0C8E-4AF4-9DA7-108DBFBC1F42}" srcOrd="0" destOrd="0" presId="urn:microsoft.com/office/officeart/2005/8/layout/vList3"/>
    <dgm:cxn modelId="{C2B5502A-03B2-4F65-943D-3E99346DC8E7}" type="presParOf" srcId="{5408EE33-CA11-42CE-9B21-0ADD9763733D}" destId="{3F6183FB-9218-4B13-B600-E3B767896945}" srcOrd="1" destOrd="0" presId="urn:microsoft.com/office/officeart/2005/8/layout/vList3"/>
    <dgm:cxn modelId="{7090D39A-6345-4394-9E67-9500C4C36580}" type="presParOf" srcId="{82706F05-6218-4A76-BD86-742C85C11213}" destId="{C3402F00-4F81-43DC-A1BF-953936706000}" srcOrd="1" destOrd="0" presId="urn:microsoft.com/office/officeart/2005/8/layout/vList3"/>
    <dgm:cxn modelId="{E236789F-16C3-45EB-B440-4B705A042D6B}" type="presParOf" srcId="{82706F05-6218-4A76-BD86-742C85C11213}" destId="{567EF387-2B0C-4A81-8C66-A68689DD1429}" srcOrd="2" destOrd="0" presId="urn:microsoft.com/office/officeart/2005/8/layout/vList3"/>
    <dgm:cxn modelId="{050BAA8E-BE1D-458C-9DD1-35AE43F3C99F}" type="presParOf" srcId="{567EF387-2B0C-4A81-8C66-A68689DD1429}" destId="{8B185682-A7B7-4433-94A2-BF8856454533}" srcOrd="0" destOrd="0" presId="urn:microsoft.com/office/officeart/2005/8/layout/vList3"/>
    <dgm:cxn modelId="{7DB3125B-51F4-458B-AB20-83F1F6534EF8}" type="presParOf" srcId="{567EF387-2B0C-4A81-8C66-A68689DD1429}" destId="{D1DFE8FA-703C-4437-921A-E8D6E7366E65}" srcOrd="1" destOrd="0" presId="urn:microsoft.com/office/officeart/2005/8/layout/vList3"/>
    <dgm:cxn modelId="{C2E6F559-A46A-49B0-BDF0-7DF6936E28BC}" type="presParOf" srcId="{82706F05-6218-4A76-BD86-742C85C11213}" destId="{2AC6ED10-59BD-453F-ABAC-2C334C2FC64B}" srcOrd="3" destOrd="0" presId="urn:microsoft.com/office/officeart/2005/8/layout/vList3"/>
    <dgm:cxn modelId="{C39A7EE0-67A3-41C7-8D3F-51B15A74CA63}" type="presParOf" srcId="{82706F05-6218-4A76-BD86-742C85C11213}" destId="{2CF99CFA-6657-41F7-9B1C-7A24BADB670B}" srcOrd="4" destOrd="0" presId="urn:microsoft.com/office/officeart/2005/8/layout/vList3"/>
    <dgm:cxn modelId="{F2E01ED0-0A6B-4AE3-89CB-10E743438AD7}" type="presParOf" srcId="{2CF99CFA-6657-41F7-9B1C-7A24BADB670B}" destId="{7D3D7ECE-02CF-4845-8422-C8A69468A8E6}" srcOrd="0" destOrd="0" presId="urn:microsoft.com/office/officeart/2005/8/layout/vList3"/>
    <dgm:cxn modelId="{639BE1F9-ECDA-4C4A-8EEE-43C561C823FB}" type="presParOf" srcId="{2CF99CFA-6657-41F7-9B1C-7A24BADB670B}" destId="{BD795889-A2FE-4E1B-A5D8-82D324902B81}" srcOrd="1" destOrd="0" presId="urn:microsoft.com/office/officeart/2005/8/layout/vList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DB68B5-D393-7C48-B6CB-4543B481F69C}" type="datetimeFigureOut">
              <a:rPr lang="en-US"/>
              <a:pPr/>
              <a:t>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E48CA9-79C0-7B40-B8AF-C05BC73B46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ACA6C4-9B83-4648-ABDC-F7805C74FF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95A77-5860-CF41-BC32-B333A3FBA7F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FCA39-9249-4145-8F74-9F4BAB6746D8}" type="slidenum">
              <a:rPr lang="ar-sa">
                <a:ea typeface="Arial" pitchFamily="-112" charset="0"/>
                <a:cs typeface="Arial" pitchFamily="-112" charset="0"/>
              </a:rPr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99D89-0CF2-4940-950B-C6A76C83A6FB}" type="slidenum">
              <a:rPr lang="ar-sa">
                <a:ea typeface="Arial" pitchFamily="-112" charset="0"/>
                <a:cs typeface="Arial" pitchFamily="-112" charset="0"/>
              </a:rPr>
              <a:pPr/>
              <a:t>22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656EE-D8C7-4546-B7E5-83205091C890}" type="slidenum">
              <a:rPr lang="ar-sa">
                <a:ea typeface="Arial" pitchFamily="-112" charset="0"/>
                <a:cs typeface="Arial" pitchFamily="-112" charset="0"/>
              </a:rPr>
              <a:pPr/>
              <a:t>24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752-2A9F-804B-8E15-AE04A2A3F222}" type="slidenum">
              <a:rPr lang="ar-sa">
                <a:ea typeface="Arial" pitchFamily="-112" charset="0"/>
                <a:cs typeface="Arial" pitchFamily="-112" charset="0"/>
              </a:rPr>
              <a:pPr/>
              <a:t>28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C866B-D24E-CF4F-A58B-235DEA3618C7}" type="slidenum">
              <a:rPr lang="ar-sa">
                <a:ea typeface="Arial" pitchFamily="-112" charset="0"/>
                <a:cs typeface="Arial" pitchFamily="-112" charset="0"/>
              </a:rPr>
              <a:pPr/>
              <a:t>29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81602-FE9E-6F4A-944C-E74CD7B90493}" type="slidenum">
              <a:rPr lang="ar-sa">
                <a:ea typeface="Arial" pitchFamily="-112" charset="0"/>
                <a:cs typeface="Arial" pitchFamily="-112" charset="0"/>
              </a:rPr>
              <a:pPr/>
              <a:t>30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0E6F0-DFC2-EC4A-AD18-6990FB2162AC}" type="slidenum">
              <a:rPr lang="ar-sa">
                <a:ea typeface="Arial" pitchFamily="-112" charset="0"/>
                <a:cs typeface="Arial" pitchFamily="-112" charset="0"/>
              </a:rPr>
              <a:pPr/>
              <a:t>31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405F9-1F6D-EF4B-8EC1-ED1ABC324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F4260-580A-E148-AF3C-1EFEBE0500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47CEB-3CC7-3F4B-968D-438A119890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80ACC-5BB0-AB4F-84BA-5F72EE11A6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63BF8-EB5B-0940-B18A-3CF3D2F5C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4804C-1E99-AD4D-BE73-97D47F5D52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A80A8-1CA5-C344-A213-61B90CE0C0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86CE6-7012-324A-BD6C-3111EA4BF5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95272-E58C-D942-B504-97993D38D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AF814-B584-954E-9918-704CCCB8A0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AEA45-AA74-2B47-8164-93959938E0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112" charset="0"/>
              </a:defRPr>
            </a:lvl1pPr>
          </a:lstStyle>
          <a:p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112" charset="0"/>
              </a:defRPr>
            </a:lvl1pPr>
          </a:lstStyle>
          <a:p>
            <a:fld id="{10D78A7E-7A07-F74E-93F2-A9C3DCBF16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112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1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1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9144000" cy="2895600"/>
          </a:xfrm>
        </p:spPr>
        <p:txBody>
          <a:bodyPr/>
          <a:lstStyle/>
          <a:p>
            <a:pPr eaLnBrk="1" hangingPunct="1"/>
            <a:r>
              <a:rPr lang="en-US" sz="6600" b="1">
                <a:latin typeface="Book Antiqua" pitchFamily="-112" charset="0"/>
              </a:rPr>
              <a:t>Treatment of Respiratory Tract infections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96200" cy="16002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</a:rPr>
              <a:t>Pharmacokinetics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543800" cy="40386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Given orally or parentrally</a:t>
            </a:r>
          </a:p>
          <a:p>
            <a:pPr algn="l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Not metabolized in human.</a:t>
            </a:r>
          </a:p>
          <a:p>
            <a:pPr algn="l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Relatively lipid insoluble.</a:t>
            </a:r>
          </a:p>
          <a:p>
            <a:pPr algn="l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Excreted mostly unchanged in</a:t>
            </a:r>
          </a:p>
          <a:p>
            <a:pPr algn="l">
              <a:lnSpc>
                <a:spcPct val="80000"/>
              </a:lnSpc>
              <a:buFont typeface="Wingdings" pitchFamily="-112" charset="2"/>
              <a:buNone/>
            </a:pPr>
            <a:r>
              <a:rPr lang="en-US" sz="2800" b="1"/>
              <a:t>   urine.</a:t>
            </a:r>
          </a:p>
          <a:p>
            <a:pPr algn="l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Half-life  30-60 min ( increased</a:t>
            </a:r>
          </a:p>
          <a:p>
            <a:pPr algn="l">
              <a:lnSpc>
                <a:spcPct val="80000"/>
              </a:lnSpc>
              <a:buFont typeface="Wingdings" pitchFamily="-112" charset="2"/>
              <a:buNone/>
            </a:pPr>
            <a:r>
              <a:rPr lang="en-US" sz="2800" b="1"/>
              <a:t>   in renal failure)</a:t>
            </a:r>
            <a:r>
              <a:rPr lang="en-US" sz="2800"/>
              <a:t>.</a:t>
            </a:r>
          </a:p>
          <a:p>
            <a:pPr algn="l">
              <a:buFont typeface="Wingdings" pitchFamily="-11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457200" y="381000"/>
          <a:ext cx="8305800" cy="6096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Therapeutic uses</a:t>
            </a:r>
            <a:endParaRPr lang="ar-sa" b="1">
              <a:solidFill>
                <a:srgbClr val="FFFF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Upper respiratory tract infections, especially those produced by </a:t>
            </a:r>
            <a:r>
              <a:rPr lang="en-US" b="1">
                <a:solidFill>
                  <a:srgbClr val="00B0F0"/>
                </a:solidFill>
              </a:rPr>
              <a:t>Group A gram positive beta-hemolytic streptococci</a:t>
            </a:r>
            <a:r>
              <a:rPr lang="en-US"/>
              <a:t>.</a:t>
            </a:r>
          </a:p>
          <a:p>
            <a:pPr>
              <a:buFont typeface="Wingdings" pitchFamily="-112" charset="2"/>
              <a:buNone/>
            </a:pPr>
            <a:endParaRPr lang="en-US"/>
          </a:p>
          <a:p>
            <a:r>
              <a:rPr lang="en-US"/>
              <a:t>Lower respiratory tract infections</a:t>
            </a:r>
          </a:p>
          <a:p>
            <a:pPr>
              <a:buFont typeface="Wingdings" pitchFamily="-112" charset="2"/>
              <a:buNone/>
            </a:pPr>
            <a:endParaRPr lang="ar-sa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>
                <a:solidFill>
                  <a:srgbClr val="FFFF00"/>
                </a:solidFill>
              </a:rPr>
              <a:t>β</a:t>
            </a:r>
            <a:r>
              <a:rPr lang="en-US" b="1">
                <a:solidFill>
                  <a:srgbClr val="FFFF00"/>
                </a:solidFill>
              </a:rPr>
              <a:t>-Lactamase inhibitors</a:t>
            </a:r>
            <a:endParaRPr lang="ar-sa" b="1">
              <a:solidFill>
                <a:srgbClr val="FFFF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700" b="1">
                <a:solidFill>
                  <a:srgbClr val="FF0000"/>
                </a:solidFill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en-US" sz="2700" b="1"/>
              <a:t>Clavulanic acid</a:t>
            </a:r>
          </a:p>
          <a:p>
            <a:pPr>
              <a:lnSpc>
                <a:spcPct val="80000"/>
              </a:lnSpc>
            </a:pPr>
            <a:r>
              <a:rPr lang="en-US" sz="2700" b="1"/>
              <a:t>Sulbactam 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endParaRPr lang="en-US" sz="2700" b="1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700"/>
              <a:t>   </a:t>
            </a:r>
            <a:r>
              <a:rPr lang="en-US" sz="2700" b="1"/>
              <a:t>Themselves have no antibacterial activity.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700" b="1"/>
              <a:t>   They inactivate </a:t>
            </a:r>
            <a:r>
              <a:rPr lang="el-GR" sz="2700" b="1"/>
              <a:t>β</a:t>
            </a:r>
            <a:r>
              <a:rPr lang="en-US" sz="2700" b="1"/>
              <a:t>-lactamase enzyme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endParaRPr lang="en-US" sz="2700" b="1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700" b="1">
                <a:solidFill>
                  <a:srgbClr val="FF0000"/>
                </a:solidFill>
              </a:rPr>
              <a:t>   e.g. </a:t>
            </a:r>
            <a:r>
              <a:rPr lang="en-US" sz="2700" b="1">
                <a:solidFill>
                  <a:srgbClr val="00B0F0"/>
                </a:solidFill>
              </a:rPr>
              <a:t>Amoxicillin</a:t>
            </a:r>
            <a:r>
              <a:rPr lang="en-US" sz="2700"/>
              <a:t>/</a:t>
            </a:r>
            <a:r>
              <a:rPr lang="en-US" sz="2700" b="1">
                <a:solidFill>
                  <a:srgbClr val="FFFFE0"/>
                </a:solidFill>
              </a:rPr>
              <a:t>clavulanic acid (</a:t>
            </a:r>
            <a:r>
              <a:rPr lang="en-US" sz="2700" b="1">
                <a:solidFill>
                  <a:srgbClr val="FFFF00"/>
                </a:solidFill>
              </a:rPr>
              <a:t>augmentin)</a:t>
            </a:r>
            <a:r>
              <a:rPr lang="en-US" sz="2700" b="1">
                <a:solidFill>
                  <a:srgbClr val="FFFFE0"/>
                </a:solidFill>
              </a:rPr>
              <a:t> 		 </a:t>
            </a:r>
            <a:endParaRPr lang="en-US" sz="27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n-US" sz="2700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700" b="1">
                <a:solidFill>
                  <a:srgbClr val="FF0000"/>
                </a:solidFill>
              </a:rPr>
              <a:t>          </a:t>
            </a:r>
            <a:r>
              <a:rPr lang="en-US" sz="2700" b="1">
                <a:solidFill>
                  <a:srgbClr val="00B0F0"/>
                </a:solidFill>
              </a:rPr>
              <a:t>Ampicillin</a:t>
            </a:r>
            <a:r>
              <a:rPr lang="en-US" sz="2700"/>
              <a:t>/ </a:t>
            </a:r>
            <a:r>
              <a:rPr lang="en-US" sz="2700" b="1">
                <a:solidFill>
                  <a:srgbClr val="FFFFE0"/>
                </a:solidFill>
              </a:rPr>
              <a:t>sulbactam</a:t>
            </a:r>
            <a:endParaRPr lang="ar-sa" sz="2700" b="1">
              <a:solidFill>
                <a:srgbClr val="FFFFE0"/>
              </a:solidFill>
              <a:latin typeface="Tahoma" pitchFamily="-112" charset="0"/>
            </a:endParaRPr>
          </a:p>
          <a:p>
            <a:pPr>
              <a:lnSpc>
                <a:spcPct val="80000"/>
              </a:lnSpc>
            </a:pPr>
            <a:endParaRPr lang="en-US" sz="2700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endParaRPr lang="ar-sa" sz="2700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Cephalosprins</a:t>
            </a:r>
            <a:endParaRPr lang="ar-sa" sz="4800" b="1">
              <a:solidFill>
                <a:srgbClr val="FF0000"/>
              </a:solidFill>
              <a:latin typeface="Tahoma" pitchFamily="-112" charset="0"/>
            </a:endParaRPr>
          </a:p>
        </p:txBody>
      </p:sp>
      <p:pic>
        <p:nvPicPr>
          <p:cNvPr id="33795" name="Picture 2" descr="I:\2011-01-10\Fig. 45.3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371600"/>
            <a:ext cx="5867400" cy="5257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Mechanism of action of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Cephalosporins</a:t>
            </a:r>
            <a:endParaRPr lang="ar-sa" b="1">
              <a:solidFill>
                <a:srgbClr val="FF00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 b="1"/>
              <a:t>Inhibit bacterial cell wall synthesis</a:t>
            </a:r>
          </a:p>
          <a:p>
            <a:endParaRPr lang="en-US" b="1"/>
          </a:p>
          <a:p>
            <a:r>
              <a:rPr lang="en-US" b="1"/>
              <a:t>Bactericidal</a:t>
            </a:r>
          </a:p>
          <a:p>
            <a:pPr>
              <a:buFont typeface="Wingdings" pitchFamily="-112" charset="2"/>
              <a:buNone/>
            </a:pPr>
            <a:endParaRPr lang="ar-sa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2</a:t>
            </a:r>
            <a:r>
              <a:rPr lang="en-US" sz="3800" b="1" baseline="30000">
                <a:solidFill>
                  <a:srgbClr val="FF0000"/>
                </a:solidFill>
              </a:rPr>
              <a:t>nd</a:t>
            </a:r>
            <a:r>
              <a:rPr lang="en-US" sz="3800" b="1">
                <a:solidFill>
                  <a:srgbClr val="FF0000"/>
                </a:solidFill>
              </a:rPr>
              <a:t> Generation Cephalosporins</a:t>
            </a:r>
            <a:endParaRPr lang="ar-sa" sz="3800" b="1">
              <a:solidFill>
                <a:srgbClr val="FF00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Cefuroxime axetil, cefaclor</a:t>
            </a:r>
          </a:p>
          <a:p>
            <a:r>
              <a:rPr lang="en-US" b="1">
                <a:solidFill>
                  <a:srgbClr val="FFC000"/>
                </a:solidFill>
              </a:rPr>
              <a:t>Effective mainly against Gram-negative bacteria.</a:t>
            </a:r>
          </a:p>
          <a:p>
            <a:r>
              <a:rPr lang="en-US" b="1">
                <a:solidFill>
                  <a:srgbClr val="FFC000"/>
                </a:solidFill>
              </a:rPr>
              <a:t>Well absorbed orally</a:t>
            </a:r>
          </a:p>
          <a:p>
            <a:r>
              <a:rPr lang="en-US" b="1">
                <a:solidFill>
                  <a:srgbClr val="FFC000"/>
                </a:solidFill>
              </a:rPr>
              <a:t>Active against </a:t>
            </a:r>
            <a:r>
              <a:rPr lang="el-GR" b="1">
                <a:solidFill>
                  <a:srgbClr val="FFC000"/>
                </a:solidFill>
                <a:ea typeface="Tahoma" pitchFamily="-112" charset="0"/>
                <a:cs typeface="Tahoma" pitchFamily="-112" charset="0"/>
              </a:rPr>
              <a:t>β</a:t>
            </a:r>
            <a:r>
              <a:rPr lang="en-US" b="1">
                <a:solidFill>
                  <a:srgbClr val="FFC000"/>
                </a:solidFill>
                <a:ea typeface="Tahoma" pitchFamily="-112" charset="0"/>
                <a:cs typeface="Tahoma" pitchFamily="-112" charset="0"/>
              </a:rPr>
              <a:t>-lactamase –producing bacteria</a:t>
            </a:r>
            <a:endParaRPr lang="ar-sa" b="1">
              <a:solidFill>
                <a:srgbClr val="FFC000"/>
              </a:solidFill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3</a:t>
            </a:r>
            <a:r>
              <a:rPr lang="en-US" sz="3800" b="1" baseline="30000">
                <a:solidFill>
                  <a:srgbClr val="FF0000"/>
                </a:solidFill>
              </a:rPr>
              <a:t>rd</a:t>
            </a:r>
            <a:r>
              <a:rPr lang="en-US" sz="3800" b="1">
                <a:solidFill>
                  <a:srgbClr val="FF0000"/>
                </a:solidFill>
              </a:rPr>
              <a:t>  Generation Cephalosporins</a:t>
            </a:r>
            <a:endParaRPr lang="ar-sa" sz="3800" b="1">
              <a:solidFill>
                <a:srgbClr val="FF00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Ceftriaxone   /  Cefotaxime</a:t>
            </a:r>
          </a:p>
          <a:p>
            <a:pPr>
              <a:buFont typeface="Wingdings" pitchFamily="-112" charset="2"/>
              <a:buNone/>
            </a:pPr>
            <a:endParaRPr lang="en-US" b="1">
              <a:solidFill>
                <a:srgbClr val="FFC000"/>
              </a:solidFill>
            </a:endParaRPr>
          </a:p>
          <a:p>
            <a:r>
              <a:rPr lang="en-US" b="1">
                <a:solidFill>
                  <a:srgbClr val="FFC000"/>
                </a:solidFill>
              </a:rPr>
              <a:t>Have enhanced activity against gram-negative bacilli</a:t>
            </a:r>
          </a:p>
          <a:p>
            <a:r>
              <a:rPr lang="en-US" b="1">
                <a:solidFill>
                  <a:srgbClr val="FFC000"/>
                </a:solidFill>
              </a:rPr>
              <a:t>Given  by intravenous route</a:t>
            </a:r>
          </a:p>
          <a:p>
            <a:r>
              <a:rPr lang="en-US" b="1">
                <a:solidFill>
                  <a:srgbClr val="FFC000"/>
                </a:solidFill>
              </a:rPr>
              <a:t>Effective treatment in pneumonia produced by </a:t>
            </a:r>
            <a:r>
              <a:rPr lang="el-GR" b="1">
                <a:solidFill>
                  <a:srgbClr val="FFC000"/>
                </a:solidFill>
              </a:rPr>
              <a:t>β</a:t>
            </a:r>
            <a:r>
              <a:rPr lang="en-US" b="1">
                <a:solidFill>
                  <a:srgbClr val="FFC000"/>
                </a:solidFill>
              </a:rPr>
              <a:t>-lactamase producing bacteria</a:t>
            </a:r>
            <a:endParaRPr lang="ar-sa" b="1">
              <a:solidFill>
                <a:srgbClr val="FFC000"/>
              </a:solidFill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b="1">
                <a:solidFill>
                  <a:srgbClr val="FF0000"/>
                </a:solidFill>
              </a:rPr>
              <a:t>Pharmacokinetics of cephalosporins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-112" charset="2"/>
              <a:buNone/>
            </a:pPr>
            <a:endParaRPr lang="en-US" sz="2400" b="1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/>
              <a:t>Given parenterally  or  orally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endParaRPr lang="en-US" sz="2400" b="1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/>
              <a:t>Relatively lipid insoluble</a:t>
            </a:r>
          </a:p>
          <a:p>
            <a:pPr rtl="1">
              <a:lnSpc>
                <a:spcPct val="80000"/>
              </a:lnSpc>
              <a:buFont typeface="Wingdings" pitchFamily="-112" charset="2"/>
              <a:buNone/>
            </a:pPr>
            <a:endParaRPr lang="en-US" sz="2400" b="1"/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/>
              <a:t>Excreted  Mostly unchanged in the urine. 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/>
              <a:t>     </a:t>
            </a:r>
          </a:p>
          <a:p>
            <a:pPr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/>
              <a:t>Half-life 30-90 min  (increased in renal failure)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3535362"/>
          </a:xfrm>
        </p:spPr>
        <p:txBody>
          <a:bodyPr/>
          <a:lstStyle/>
          <a:p>
            <a:pPr algn="l"/>
            <a:r>
              <a:rPr lang="en-US" sz="4400" b="1">
                <a:solidFill>
                  <a:srgbClr val="FFFF00"/>
                </a:solidFill>
              </a:rPr>
              <a:t>Adverse effects of       cephalosporins</a:t>
            </a:r>
            <a:endParaRPr lang="ar-sa" sz="4400" b="1">
              <a:solidFill>
                <a:srgbClr val="FFFF00"/>
              </a:solidFill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95400" y="1066800"/>
            <a:ext cx="6477000" cy="3962400"/>
          </a:xfrm>
          <a:ln>
            <a:solidFill>
              <a:srgbClr val="7030A0"/>
            </a:solidFill>
          </a:ln>
        </p:spPr>
        <p:txBody>
          <a:bodyPr/>
          <a:lstStyle/>
          <a:p>
            <a:pPr algn="ctr" eaLnBrk="1" hangingPunct="1">
              <a:buFont typeface="Wingdings" pitchFamily="-112" charset="2"/>
              <a:buNone/>
            </a:pPr>
            <a:r>
              <a:rPr lang="en-US" sz="4400" b="1">
                <a:solidFill>
                  <a:srgbClr val="FFFF59"/>
                </a:solidFill>
              </a:rPr>
              <a:t>Prof. </a:t>
            </a:r>
          </a:p>
          <a:p>
            <a:pPr algn="ctr" eaLnBrk="1" hangingPunct="1">
              <a:buFont typeface="Wingdings" pitchFamily="-112" charset="2"/>
              <a:buNone/>
            </a:pPr>
            <a:endParaRPr lang="en-US" sz="3200" b="1">
              <a:solidFill>
                <a:srgbClr val="C00000"/>
              </a:solidFill>
            </a:endParaRPr>
          </a:p>
          <a:p>
            <a:pPr algn="ctr" eaLnBrk="1" hangingPunct="1">
              <a:buFont typeface="Wingdings" pitchFamily="-112" charset="2"/>
              <a:buNone/>
            </a:pPr>
            <a:r>
              <a:rPr lang="en-US" sz="4800" b="1">
                <a:solidFill>
                  <a:srgbClr val="FFFF59"/>
                </a:solidFill>
              </a:rPr>
              <a:t>Azza EL-Medany</a:t>
            </a:r>
            <a:endParaRPr lang="ar-sa" sz="4800" b="1">
              <a:solidFill>
                <a:srgbClr val="FFFF59"/>
              </a:solidFill>
              <a:latin typeface="Tahoma" pitchFamily="-11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943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Mechanism of action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915400" cy="4724400"/>
          </a:xfrm>
        </p:spPr>
        <p:txBody>
          <a:bodyPr/>
          <a:lstStyle/>
          <a:p>
            <a:pPr algn="l" eaLnBrk="1" hangingPunct="1">
              <a:buFont typeface="Wingdings" pitchFamily="-112" charset="2"/>
              <a:buNone/>
            </a:pPr>
            <a:endParaRPr lang="en-US" b="1">
              <a:solidFill>
                <a:srgbClr val="002060"/>
              </a:solidFill>
            </a:endParaRPr>
          </a:p>
          <a:p>
            <a:pPr algn="l" eaLnBrk="1" hangingPunct="1">
              <a:buFont typeface="Wingdings" pitchFamily="-112" charset="2"/>
              <a:buNone/>
            </a:pPr>
            <a:r>
              <a:rPr lang="en-US" sz="2800" b="1">
                <a:solidFill>
                  <a:srgbClr val="FFC000"/>
                </a:solidFill>
              </a:rPr>
              <a:t>Inhibit protein synthesis by binding to  </a:t>
            </a:r>
            <a:r>
              <a:rPr lang="en-US" sz="2800" b="1">
                <a:solidFill>
                  <a:srgbClr val="00B0F0"/>
                </a:solidFill>
              </a:rPr>
              <a:t>50 S subunit of the bacterial ribosomes </a:t>
            </a:r>
          </a:p>
          <a:p>
            <a:pPr algn="l" eaLnBrk="1" hangingPunct="1">
              <a:buFont typeface="Wingdings" pitchFamily="-112" charset="2"/>
              <a:buNone/>
            </a:pPr>
            <a:endParaRPr lang="en-US" sz="2800" b="1">
              <a:solidFill>
                <a:srgbClr val="002060"/>
              </a:solidFill>
            </a:endParaRPr>
          </a:p>
          <a:p>
            <a:pPr algn="l" eaLnBrk="1" hangingPunct="1">
              <a:buFont typeface="Wingdings" pitchFamily="-112" charset="2"/>
              <a:buNone/>
            </a:pPr>
            <a:r>
              <a:rPr lang="en-US" sz="2800" b="1">
                <a:solidFill>
                  <a:srgbClr val="FFFF00"/>
                </a:solidFill>
              </a:rPr>
              <a:t>Bacteriostatic</a:t>
            </a:r>
          </a:p>
          <a:p>
            <a:pPr algn="l" eaLnBrk="1" hangingPunct="1">
              <a:buFont typeface="Wingdings" pitchFamily="-112" charset="2"/>
              <a:buNone/>
            </a:pPr>
            <a:r>
              <a:rPr lang="en-US" sz="2800" b="1">
                <a:solidFill>
                  <a:srgbClr val="FFFF00"/>
                </a:solidFill>
              </a:rPr>
              <a:t>   </a:t>
            </a:r>
          </a:p>
          <a:p>
            <a:pPr algn="l" eaLnBrk="1" hangingPunct="1">
              <a:buFont typeface="Wingdings" pitchFamily="-112" charset="2"/>
              <a:buNone/>
            </a:pP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FF00"/>
                </a:solidFill>
              </a:rPr>
              <a:t>Bacteriocidal at high concentration</a:t>
            </a:r>
          </a:p>
          <a:p>
            <a:pPr algn="l" eaLnBrk="1" hangingPunct="1">
              <a:buFont typeface="Wingdings" pitchFamily="-112" charset="2"/>
              <a:buNone/>
            </a:pPr>
            <a:endParaRPr lang="en-US"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Clarithromycin</a:t>
            </a:r>
            <a:endParaRPr lang="ar-sa" b="1">
              <a:solidFill>
                <a:srgbClr val="FF00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More effective on G+ bacteria.</a:t>
            </a:r>
          </a:p>
          <a:p>
            <a:r>
              <a:rPr lang="en-US" sz="2800"/>
              <a:t>Stable at gastric acidity</a:t>
            </a:r>
          </a:p>
          <a:p>
            <a:r>
              <a:rPr lang="en-US" sz="2800"/>
              <a:t>Inhibits cytochrome P450 system</a:t>
            </a:r>
          </a:p>
          <a:p>
            <a:r>
              <a:rPr lang="en-US" sz="2800"/>
              <a:t>Metabolized to active metabolite</a:t>
            </a:r>
          </a:p>
          <a:p>
            <a:r>
              <a:rPr lang="en-US" sz="2800"/>
              <a:t>Excreted in urine 20-40% unchanged or    metabolite</a:t>
            </a:r>
          </a:p>
          <a:p>
            <a:pPr>
              <a:buFont typeface="Wingdings" pitchFamily="-112" charset="2"/>
              <a:buNone/>
            </a:pPr>
            <a:r>
              <a:rPr lang="en-US" sz="2800"/>
              <a:t>                     Bile    approx. 60%</a:t>
            </a:r>
          </a:p>
          <a:p>
            <a:r>
              <a:rPr lang="en-US" sz="2800"/>
              <a:t>Half-life 4-5 hours</a:t>
            </a:r>
          </a:p>
          <a:p>
            <a:pPr>
              <a:buFont typeface="Wingdings" pitchFamily="-112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ar-sa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Azithromycin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/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00B0F0"/>
                </a:solidFill>
              </a:rPr>
              <a:t>More effective on G- bacteria.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sz="2400" b="1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Stable at gastric acidity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Undergo some hepatic metabolism ( inactive metabolite 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Biliary route is the major route of elimination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Only 10-15% excreted unchanged in the urine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Half- life ( 3 days)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/>
              <a:t> </a:t>
            </a:r>
            <a:r>
              <a:rPr lang="en-US" sz="2400" b="1">
                <a:solidFill>
                  <a:srgbClr val="00B0F0"/>
                </a:solidFill>
              </a:rPr>
              <a:t>Once daily dosing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00B0F0"/>
                </a:solidFill>
              </a:rPr>
              <a:t> No effect on  cytochrome  </a:t>
            </a:r>
            <a:r>
              <a:rPr lang="en-US" sz="2000" b="1">
                <a:solidFill>
                  <a:srgbClr val="00B0F0"/>
                </a:solidFill>
              </a:rPr>
              <a:t>P- 450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1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6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3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36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Adverse effects</a:t>
            </a:r>
            <a:endParaRPr lang="ar-sa" b="1">
              <a:solidFill>
                <a:srgbClr val="FF0000"/>
              </a:solidFill>
              <a:latin typeface="Tahoma" pitchFamily="-112" charset="0"/>
            </a:endParaRPr>
          </a:p>
        </p:txBody>
      </p:sp>
      <p:pic>
        <p:nvPicPr>
          <p:cNvPr id="50179" name="Picture 2" descr="G:\2011-01-12\Fig.32-15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295400"/>
            <a:ext cx="7391400" cy="5562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G:\2011-01-12\Fig.32-15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"/>
            <a:ext cx="6629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Mechanism of action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l">
              <a:buFont typeface="Wingdings" pitchFamily="-112" charset="2"/>
              <a:buNone/>
            </a:pPr>
            <a:endParaRPr lang="en-US" b="1">
              <a:solidFill>
                <a:srgbClr val="DADADA"/>
              </a:solidFill>
            </a:endParaRPr>
          </a:p>
          <a:p>
            <a:pPr algn="l">
              <a:buFont typeface="Wingdings" pitchFamily="-112" charset="2"/>
              <a:buNone/>
            </a:pPr>
            <a:endParaRPr lang="en-US" b="1">
              <a:solidFill>
                <a:srgbClr val="DADADA"/>
              </a:solidFill>
            </a:endParaRPr>
          </a:p>
          <a:p>
            <a:pPr algn="l">
              <a:buFont typeface="Wingdings" pitchFamily="-112" charset="2"/>
              <a:buNone/>
            </a:pPr>
            <a:r>
              <a:rPr lang="en-US" sz="3600" b="1">
                <a:solidFill>
                  <a:srgbClr val="DADADA"/>
                </a:solidFill>
              </a:rPr>
              <a:t>    Inhibit DNA synthesis by inhibiting DNA Gyrase enzyme   			</a:t>
            </a:r>
          </a:p>
          <a:p>
            <a:pPr algn="l">
              <a:buFont typeface="Wingdings" pitchFamily="-112" charset="2"/>
              <a:buNone/>
            </a:pPr>
            <a:endParaRPr lang="en-US" sz="2800">
              <a:solidFill>
                <a:srgbClr val="DADADA"/>
              </a:solidFill>
            </a:endParaRPr>
          </a:p>
          <a:p>
            <a:pPr algn="l">
              <a:buFont typeface="Wingdings" pitchFamily="-112" charset="2"/>
              <a:buNone/>
            </a:pPr>
            <a:endParaRPr lang="en-US" sz="2800">
              <a:solidFill>
                <a:srgbClr val="DADADA"/>
              </a:solidFill>
            </a:endParaRPr>
          </a:p>
          <a:p>
            <a:pPr algn="l">
              <a:buFont typeface="Wingdings" pitchFamily="-112" charset="2"/>
              <a:buNone/>
            </a:pPr>
            <a:endParaRPr lang="en-US" sz="2800">
              <a:solidFill>
                <a:srgbClr val="DADA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80"/>
                            </p:stCondLst>
                            <p:childTnLst>
                              <p:par>
                                <p:cTn id="18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80"/>
                            </p:stCondLst>
                            <p:childTnLst>
                              <p:par>
                                <p:cTn id="22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CIPROFLOXACIN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997676"/>
                </a:solidFill>
              </a:rPr>
              <a:t>Antibacterial spectrum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2"/>
                </a:solidFill>
              </a:rPr>
              <a:t>Mainly effective against G – bacteria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EFEA2B"/>
              </a:gs>
              <a:gs pos="50000">
                <a:schemeClr val="bg1"/>
              </a:gs>
              <a:gs pos="100000">
                <a:srgbClr val="EFEA2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z="4400" b="1"/>
              <a:t>Objectives of the lecture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24400"/>
          </a:xfrm>
        </p:spPr>
        <p:txBody>
          <a:bodyPr/>
          <a:lstStyle/>
          <a:p>
            <a:pPr eaLnBrk="1" hangingPunct="1"/>
            <a:r>
              <a:rPr lang="en-US"/>
              <a:t>At the end of lecture , the students should be able to understand the following:</a:t>
            </a:r>
          </a:p>
          <a:p>
            <a:pPr eaLnBrk="1" hangingPunct="1"/>
            <a:r>
              <a:rPr lang="en-US"/>
              <a:t>Types of respiratory tract infections</a:t>
            </a:r>
          </a:p>
          <a:p>
            <a:pPr eaLnBrk="1" hangingPunct="1"/>
            <a:r>
              <a:rPr lang="en-US"/>
              <a:t>Antibiotics commonly used to treat 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/>
              <a:t>   respiratory tract infections and their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/>
              <a:t>   side effects.</a:t>
            </a:r>
          </a:p>
          <a:p>
            <a:pPr eaLnBrk="1" hangingPunct="1"/>
            <a:r>
              <a:rPr lang="en-US"/>
              <a:t> Understand the mechanism of action, pharmacokinetics of individual drugs.</a:t>
            </a:r>
          </a:p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>
              <a:buFont typeface="Wingdings" pitchFamily="-11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hlink"/>
                </a:solidFill>
              </a:rPr>
              <a:t>     Pharmacokinetics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685800"/>
            <a:ext cx="8839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800" b="1"/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Well absorbed orally ( available i.v )</a:t>
            </a:r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Di &amp; tri- valent cations interfere with its 	absorption</a:t>
            </a:r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Concentrates in many tissues, esp. kidney, 	prostate, lung &amp; bones/ joints</a:t>
            </a:r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Does not cross BBB </a:t>
            </a:r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Excreted mainly through the kidney   </a:t>
            </a:r>
          </a:p>
          <a:p>
            <a:pPr>
              <a:buFont typeface="Wingdings" pitchFamily="-112" charset="2"/>
              <a:buChar char="Ø"/>
            </a:pPr>
            <a:r>
              <a:rPr lang="en-US" sz="2800" b="1"/>
              <a:t> Half-life 3.3 hrs</a:t>
            </a:r>
          </a:p>
          <a:p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>
                <a:solidFill>
                  <a:srgbClr val="FFFF00"/>
                </a:solidFill>
              </a:rPr>
              <a:t>Adverse  effects of fluoroquinolones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229600" cy="44196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-112" charset="2"/>
              <a:buChar char="v"/>
            </a:pPr>
            <a:r>
              <a:rPr lang="en-US" sz="3600"/>
              <a:t> Nausea , vomiting &amp; diarrhea</a:t>
            </a:r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endParaRPr lang="en-US" sz="3600"/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r>
              <a:rPr lang="en-US" sz="3600"/>
              <a:t>CNS effects ( confusion, insomnia, </a:t>
            </a:r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r>
              <a:rPr lang="en-US" sz="3600"/>
              <a:t>headache, dizziness &amp; anxiety).</a:t>
            </a:r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endParaRPr lang="en-US" sz="3600"/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r>
              <a:rPr lang="en-US" sz="3600"/>
              <a:t>Damage growing cartilage  				(</a:t>
            </a:r>
            <a:r>
              <a:rPr lang="en-US" sz="3600" b="1">
                <a:solidFill>
                  <a:srgbClr val="00B0F0"/>
                </a:solidFill>
              </a:rPr>
              <a:t>arthropathy)</a:t>
            </a:r>
          </a:p>
          <a:p>
            <a:pPr>
              <a:lnSpc>
                <a:spcPct val="70000"/>
              </a:lnSpc>
              <a:buFont typeface="Wingdings" pitchFamily="-112" charset="2"/>
              <a:buNone/>
            </a:pPr>
            <a:endParaRPr lang="en-US" sz="3600"/>
          </a:p>
          <a:p>
            <a:pPr>
              <a:lnSpc>
                <a:spcPct val="70000"/>
              </a:lnSpc>
              <a:buFont typeface="Wingdings" pitchFamily="-112" charset="2"/>
              <a:buChar char="v"/>
            </a:pPr>
            <a:r>
              <a:rPr lang="en-US" sz="3600"/>
              <a:t>Phototoxicity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  <a:p>
            <a:pPr>
              <a:lnSpc>
                <a:spcPct val="70000"/>
              </a:lnSpc>
              <a:buFontTx/>
              <a:buNone/>
            </a:pP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Contraindications</a:t>
            </a:r>
            <a:endParaRPr lang="ar-sa" sz="4800" b="1">
              <a:solidFill>
                <a:srgbClr val="FF00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endParaRPr lang="en-US"/>
          </a:p>
          <a:p>
            <a:r>
              <a:rPr lang="en-US"/>
              <a:t>Is preferably avoided in adolescents     (under 18 years  because of arthropathy)</a:t>
            </a:r>
          </a:p>
          <a:p>
            <a:endParaRPr lang="en-US"/>
          </a:p>
          <a:p>
            <a:r>
              <a:rPr lang="en-US"/>
              <a:t>Pregnancy/lactation</a:t>
            </a:r>
          </a:p>
          <a:p>
            <a:endParaRPr lang="en-US"/>
          </a:p>
          <a:p>
            <a:pPr>
              <a:buFont typeface="Wingdings" pitchFamily="-112" charset="2"/>
              <a:buNone/>
            </a:pPr>
            <a:endParaRPr lang="ar-sa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5400" b="1">
                <a:solidFill>
                  <a:srgbClr val="FF0000"/>
                </a:solidFill>
              </a:rPr>
              <a:t>Clinical Uses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00118" y="1500174"/>
          <a:ext cx="8229600" cy="514353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Graphic spid="5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GB"/>
          </a:p>
        </p:txBody>
      </p:sp>
      <p:pic>
        <p:nvPicPr>
          <p:cNvPr id="36867" name="Picture 10" descr="came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557338"/>
            <a:ext cx="6899275" cy="45989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FF00"/>
                </a:solidFill>
              </a:rPr>
              <a:t>Classification of respiratory tract infections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/>
              <a:t>Upper respiratory tract infections  			  (URTI’s)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3600"/>
          </a:p>
          <a:p>
            <a:pPr eaLnBrk="1" hangingPunct="1">
              <a:lnSpc>
                <a:spcPct val="90000"/>
              </a:lnSpc>
            </a:pPr>
            <a:endParaRPr lang="en-US" sz="3600"/>
          </a:p>
          <a:p>
            <a:pPr eaLnBrk="1" hangingPunct="1">
              <a:lnSpc>
                <a:spcPct val="90000"/>
              </a:lnSpc>
            </a:pPr>
            <a:r>
              <a:rPr lang="en-US" sz="3600" b="1"/>
              <a:t>Lower respiratory tract infections  			 (LRTI’s)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SCAN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39400" y="0"/>
            <a:ext cx="381000" cy="910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0600" y="1371600"/>
          <a:ext cx="7620000" cy="5029200"/>
        </p:xfrm>
        <a:graphic>
          <a:graphicData uri="http://schemas.openxmlformats.org/presentationml/2006/ole">
            <p:oleObj spid="_x0000_s1026" name="Document" r:id="rId5" imgW="6871419" imgH="80094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969442"/>
        </p:xfrm>
        <a:graphic>
          <a:graphicData uri="http://schemas.openxmlformats.org/drawingml/2006/table">
            <a:tbl>
              <a:tblPr rtl="1"/>
              <a:tblGrid>
                <a:gridCol w="3048000"/>
                <a:gridCol w="4391025"/>
                <a:gridCol w="1704975"/>
              </a:tblGrid>
              <a:tr h="105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Body)" charset="0"/>
                        </a:rPr>
                        <a:t>LRTI’s</a:t>
                      </a:r>
                      <a:endParaRPr kumimoji="0" lang="ar-sa" sz="4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Body)" charset="0"/>
                        </a:rPr>
                        <a:t>URTI’s</a:t>
                      </a:r>
                      <a:endParaRPr kumimoji="0" lang="ar-sa" sz="4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12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 (Body)" charset="0"/>
                        </a:rPr>
                        <a:t>Bronchitis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     Acute, Chronic, Acute exacerbation of chronic bronchitis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12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 (Body)" charset="0"/>
                        </a:rPr>
                        <a:t>Pneumonia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 (Body)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      Community -acquired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      Hospital-acquired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Rhinitis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Sinus infection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Pharyngitis/tonsilitis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Laryngitis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</a:tr>
              <a:tr h="168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 (Body)" charset="0"/>
                        </a:rPr>
                        <a:t>Bacteria mainly: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S. pneumonia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H.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M. catarrhalis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(Body)" charset="0"/>
                        </a:rPr>
                        <a:t> Viruses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 (Body)" charset="0"/>
                        </a:rPr>
                        <a:t>Bacteria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 , mainly Group A streptococcus   &amp; H. influenzae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Causes</a:t>
                      </a: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</a:tr>
              <a:tr h="221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(Body)" charset="0"/>
                        </a:rPr>
                        <a:t>Broad- spectrum penicillins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1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(Body)" charset="0"/>
                        </a:rPr>
                        <a:t>   Amoxicillin, Ampicillin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(Body)" charset="0"/>
                        </a:rPr>
                        <a:t>Cephalosporins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(Body)" charset="0"/>
                        </a:rPr>
                        <a:t>Macrolides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(Body)" charset="0"/>
                        </a:rPr>
                        <a:t>Flouroquinolones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 (Body)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Antibiotics ( Bacteria)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Decongestants,eg:pseudoephedrine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Alternative medicine,eg:Vit c, Plenty of fluids, analgesics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02000"/>
                          </a:solidFill>
                          <a:effectLst/>
                          <a:latin typeface="Calibri (Body)" charset="0"/>
                        </a:rPr>
                        <a:t>Treatment</a:t>
                      </a: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rgbClr val="602000"/>
                        </a:solidFill>
                        <a:effectLst/>
                        <a:latin typeface="Calibri (Body)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Penicillins</a:t>
            </a:r>
            <a:endParaRPr lang="ar-sa" b="1">
              <a:solidFill>
                <a:srgbClr val="FF0000"/>
              </a:solidFill>
              <a:latin typeface="Tahoma" pitchFamily="-112" charset="0"/>
            </a:endParaRPr>
          </a:p>
        </p:txBody>
      </p:sp>
      <p:pic>
        <p:nvPicPr>
          <p:cNvPr id="18435" name="Picture 2" descr="I:\2011-01-10\Fig. 45.3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752600"/>
            <a:ext cx="6897688" cy="3841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Mechanism of action of penicillins  </a:t>
            </a:r>
            <a:endParaRPr lang="ar-sa" b="1">
              <a:solidFill>
                <a:srgbClr val="FFFF0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/>
              <a:t>Inhibits bacterial cell wall synthesis</a:t>
            </a:r>
          </a:p>
          <a:p>
            <a:pPr>
              <a:buFont typeface="Wingdings" pitchFamily="-112" charset="2"/>
              <a:buNone/>
            </a:pPr>
            <a:endParaRPr lang="en-US" b="1"/>
          </a:p>
          <a:p>
            <a:r>
              <a:rPr lang="en-US" b="1"/>
              <a:t> Bactericidal</a:t>
            </a:r>
          </a:p>
          <a:p>
            <a:endParaRPr lang="ar-sa" b="1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92D050"/>
                </a:solidFill>
              </a:rPr>
              <a:t>Broad spectrum penicillins</a:t>
            </a:r>
            <a:endParaRPr lang="ar-sa" sz="4000" b="1">
              <a:solidFill>
                <a:srgbClr val="92D050"/>
              </a:solidFill>
              <a:latin typeface="Tahoma" pitchFamily="-11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>
                <a:solidFill>
                  <a:srgbClr val="FFFF00"/>
                </a:solidFill>
              </a:rPr>
              <a:t>Amoxicillin</a:t>
            </a:r>
          </a:p>
          <a:p>
            <a:r>
              <a:rPr lang="en-US" sz="4000" b="1">
                <a:solidFill>
                  <a:srgbClr val="FFFF00"/>
                </a:solidFill>
              </a:rPr>
              <a:t>Ampicillin</a:t>
            </a:r>
          </a:p>
          <a:p>
            <a:pPr>
              <a:buFont typeface="Wingdings" pitchFamily="-112" charset="2"/>
              <a:buNone/>
            </a:pPr>
            <a:r>
              <a:rPr lang="en-US"/>
              <a:t>    Acts on both gram –positive &amp; gram- negative microorganisms  </a:t>
            </a:r>
          </a:p>
          <a:p>
            <a:pPr>
              <a:buFont typeface="Wingdings" pitchFamily="-112" charset="2"/>
              <a:buNone/>
            </a:pPr>
            <a:endParaRPr lang="en-US"/>
          </a:p>
          <a:p>
            <a:pPr>
              <a:buFont typeface="Wingdings" pitchFamily="-112" charset="2"/>
              <a:buNone/>
            </a:pPr>
            <a:r>
              <a:rPr lang="en-US"/>
              <a:t>   Sensitive to </a:t>
            </a:r>
            <a:r>
              <a:rPr lang="el-GR"/>
              <a:t>β</a:t>
            </a:r>
            <a:r>
              <a:rPr lang="en-US"/>
              <a:t>-lactamase enzyme</a:t>
            </a:r>
            <a:endParaRPr lang="ar-sa"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734</Words>
  <Application>Microsoft Office PowerPoint</Application>
  <PresentationFormat>On-screen Show (4:3)</PresentationFormat>
  <Paragraphs>208</Paragraphs>
  <Slides>34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Tahoma</vt:lpstr>
      <vt:lpstr>Wingdings</vt:lpstr>
      <vt:lpstr>Book Antiqua</vt:lpstr>
      <vt:lpstr>Calibri (Body)</vt:lpstr>
      <vt:lpstr>Curtain Call</vt:lpstr>
      <vt:lpstr>Document</vt:lpstr>
      <vt:lpstr>Treatment of Respiratory Tract infections</vt:lpstr>
      <vt:lpstr>Slide 2</vt:lpstr>
      <vt:lpstr>Objectives of the lecture</vt:lpstr>
      <vt:lpstr>Classification of respiratory tract infections</vt:lpstr>
      <vt:lpstr>Slide 5</vt:lpstr>
      <vt:lpstr>Slide 6</vt:lpstr>
      <vt:lpstr>Penicillins</vt:lpstr>
      <vt:lpstr>Mechanism of action of penicillins  </vt:lpstr>
      <vt:lpstr>Broad spectrum penicillins</vt:lpstr>
      <vt:lpstr>Pharmacokinetics</vt:lpstr>
      <vt:lpstr>Slide 11</vt:lpstr>
      <vt:lpstr>Therapeutic uses</vt:lpstr>
      <vt:lpstr>β-Lactamase inhibitors</vt:lpstr>
      <vt:lpstr>Cephalosprins</vt:lpstr>
      <vt:lpstr>Mechanism of action of  Cephalosporins</vt:lpstr>
      <vt:lpstr>2nd Generation Cephalosporins</vt:lpstr>
      <vt:lpstr>3rd  Generation Cephalosporins</vt:lpstr>
      <vt:lpstr>Pharmacokinetics of cephalosporins</vt:lpstr>
      <vt:lpstr>Adverse effects of       cephalosporins</vt:lpstr>
      <vt:lpstr>Slide 20</vt:lpstr>
      <vt:lpstr>Slide 21</vt:lpstr>
      <vt:lpstr>Mechanism of action</vt:lpstr>
      <vt:lpstr>Clarithromycin</vt:lpstr>
      <vt:lpstr>Azithromycin</vt:lpstr>
      <vt:lpstr>Adverse effects</vt:lpstr>
      <vt:lpstr>Slide 26</vt:lpstr>
      <vt:lpstr>Slide 27</vt:lpstr>
      <vt:lpstr>Mechanism of action</vt:lpstr>
      <vt:lpstr>CIPROFLOXACIN </vt:lpstr>
      <vt:lpstr>     Pharmacokinetics</vt:lpstr>
      <vt:lpstr>Adverse  effects of fluoroquinolones</vt:lpstr>
      <vt:lpstr>Contraindications</vt:lpstr>
      <vt:lpstr>Clinical Uses</vt:lpstr>
      <vt:lpstr>THANK YOU</vt:lpstr>
    </vt:vector>
  </TitlesOfParts>
  <Company>University of Michigan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Dr. Philip L. Pokorski</dc:creator>
  <cp:lastModifiedBy>User</cp:lastModifiedBy>
  <cp:revision>178</cp:revision>
  <dcterms:created xsi:type="dcterms:W3CDTF">2012-02-19T09:46:01Z</dcterms:created>
  <dcterms:modified xsi:type="dcterms:W3CDTF">2012-02-19T09:47:07Z</dcterms:modified>
</cp:coreProperties>
</file>