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043B-2E37-408E-9BFE-A0166BC33D9A}" type="datetimeFigureOut">
              <a:rPr lang="en-US" smtClean="0"/>
              <a:pPr/>
              <a:t>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80819-8F24-4BAF-A3E1-619B6FF467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RESPIRATORY BLOCK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FATHALLA IBRAHIM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LUNG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relationshipsofrightrootofl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78123"/>
            <a:ext cx="4114800" cy="5151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77000" y="2590800"/>
            <a:ext cx="248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Superior lobar bronchus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352800"/>
            <a:ext cx="238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Inferior lobar bronchus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4191000"/>
            <a:ext cx="186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Pulmonary artery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214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Superior pulmonary </a:t>
            </a:r>
          </a:p>
          <a:p>
            <a:r>
              <a:rPr lang="en-US" b="1" dirty="0" smtClean="0"/>
              <a:t>vein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953000"/>
            <a:ext cx="1991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Inferior pulmonary</a:t>
            </a:r>
          </a:p>
          <a:p>
            <a:r>
              <a:rPr lang="en-US" b="1" dirty="0" smtClean="0"/>
              <a:t> vein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867400"/>
            <a:ext cx="198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Cardiac impression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800600" y="3429000"/>
            <a:ext cx="2286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518160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Esophagus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810000" y="4800600"/>
            <a:ext cx="457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733800" y="2362200"/>
            <a:ext cx="381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33800" y="2590800"/>
            <a:ext cx="320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6200" y="4724400"/>
            <a:ext cx="320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5" idx="1"/>
          </p:cNvCxnSpPr>
          <p:nvPr/>
        </p:nvCxnSpPr>
        <p:spPr>
          <a:xfrm rot="10800000" flipV="1">
            <a:off x="4572000" y="2775466"/>
            <a:ext cx="1905000" cy="6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1"/>
          </p:cNvCxnSpPr>
          <p:nvPr/>
        </p:nvCxnSpPr>
        <p:spPr>
          <a:xfrm rot="10800000" flipV="1">
            <a:off x="4648200" y="3537466"/>
            <a:ext cx="1905000" cy="7297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1"/>
          </p:cNvCxnSpPr>
          <p:nvPr/>
        </p:nvCxnSpPr>
        <p:spPr>
          <a:xfrm rot="10800000">
            <a:off x="4343400" y="3962400"/>
            <a:ext cx="2590800" cy="413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>
            <a:off x="2147767" y="4209366"/>
            <a:ext cx="2043233" cy="134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</p:cNvCxnSpPr>
          <p:nvPr/>
        </p:nvCxnSpPr>
        <p:spPr>
          <a:xfrm flipV="1">
            <a:off x="1991827" y="4800600"/>
            <a:ext cx="2580173" cy="4755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1"/>
          </p:cNvCxnSpPr>
          <p:nvPr/>
        </p:nvCxnSpPr>
        <p:spPr>
          <a:xfrm rot="10800000">
            <a:off x="4876800" y="3733800"/>
            <a:ext cx="2209800" cy="1632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</p:cNvCxnSpPr>
          <p:nvPr/>
        </p:nvCxnSpPr>
        <p:spPr>
          <a:xfrm flipV="1">
            <a:off x="1989071" y="5410200"/>
            <a:ext cx="1287529" cy="6418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 animBg="1"/>
      <p:bldP spid="12" grpId="0"/>
      <p:bldP spid="14" grpId="0" animBg="1"/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LUNG</a:t>
            </a:r>
            <a:endParaRPr lang="en-US" dirty="0"/>
          </a:p>
        </p:txBody>
      </p:sp>
      <p:pic>
        <p:nvPicPr>
          <p:cNvPr id="5" name="Picture 5" descr="relationshipswithleftrootofl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088" y="1406493"/>
            <a:ext cx="4224312" cy="5238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2514600"/>
            <a:ext cx="122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Aortic arch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4419600"/>
            <a:ext cx="1989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Cardiac impression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62484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Lingula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0480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Bronchus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3962400"/>
            <a:ext cx="1682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Inferior</a:t>
            </a:r>
          </a:p>
          <a:p>
            <a:r>
              <a:rPr lang="en-US" b="1" dirty="0"/>
              <a:t>p</a:t>
            </a:r>
            <a:r>
              <a:rPr lang="en-US" b="1" dirty="0" smtClean="0"/>
              <a:t>ulmonary vein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2438400"/>
            <a:ext cx="186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Pulmonary artery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3352800"/>
            <a:ext cx="214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Superior pulmonary </a:t>
            </a:r>
          </a:p>
          <a:p>
            <a:r>
              <a:rPr lang="en-US" b="1" dirty="0" smtClean="0"/>
              <a:t>vein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1760518" y="3232666"/>
            <a:ext cx="2049482" cy="3487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0800000" flipV="1">
            <a:off x="4114800" y="2623066"/>
            <a:ext cx="2819400" cy="6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</p:cNvCxnSpPr>
          <p:nvPr/>
        </p:nvCxnSpPr>
        <p:spPr>
          <a:xfrm rot="10800000" flipV="1">
            <a:off x="4114800" y="3675966"/>
            <a:ext cx="2667000" cy="2102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1987184" y="4285566"/>
            <a:ext cx="1441816" cy="578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</p:cNvCxnSpPr>
          <p:nvPr/>
        </p:nvCxnSpPr>
        <p:spPr>
          <a:xfrm rot="10800000" flipV="1">
            <a:off x="5410200" y="4604266"/>
            <a:ext cx="1524000" cy="1201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</p:cNvCxnSpPr>
          <p:nvPr/>
        </p:nvCxnSpPr>
        <p:spPr>
          <a:xfrm rot="10800000">
            <a:off x="5943600" y="6248400"/>
            <a:ext cx="1371600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meddean.luc.edu/lumen/medEd/Radio/curriculum/Pulmonary/image1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786"/>
          <a:stretch>
            <a:fillRect/>
          </a:stretch>
        </p:blipFill>
        <p:spPr>
          <a:xfrm>
            <a:off x="1371601" y="1600200"/>
            <a:ext cx="6096000" cy="4666561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04800" y="2133600"/>
            <a:ext cx="90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Clavicle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276600"/>
            <a:ext cx="91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Scapula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24800" y="2438400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Aortic </a:t>
            </a:r>
          </a:p>
          <a:p>
            <a:r>
              <a:rPr lang="en-US" b="1" dirty="0" smtClean="0"/>
              <a:t>knuckle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81997" y="4191000"/>
            <a:ext cx="146200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Left dome </a:t>
            </a:r>
          </a:p>
          <a:p>
            <a:r>
              <a:rPr lang="en-US" b="1" dirty="0" smtClean="0"/>
              <a:t>of diaphragm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648200"/>
            <a:ext cx="146200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Right dome </a:t>
            </a:r>
          </a:p>
          <a:p>
            <a:r>
              <a:rPr lang="en-US" b="1" dirty="0" smtClean="0"/>
              <a:t>of diaphragm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3810000"/>
            <a:ext cx="2090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Cardiophrenic</a:t>
            </a:r>
            <a:r>
              <a:rPr lang="en-US" b="1" dirty="0" smtClean="0"/>
              <a:t> angle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8" idx="1"/>
          </p:cNvCxnSpPr>
          <p:nvPr/>
        </p:nvCxnSpPr>
        <p:spPr>
          <a:xfrm rot="10800000" flipV="1">
            <a:off x="5105400" y="2761566"/>
            <a:ext cx="2819400" cy="6674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2"/>
          </p:cNvCxnSpPr>
          <p:nvPr/>
        </p:nvCxnSpPr>
        <p:spPr>
          <a:xfrm rot="16200000" flipH="1">
            <a:off x="3183681" y="4555281"/>
            <a:ext cx="1307068" cy="5551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1690603" y="4971366"/>
            <a:ext cx="1281197" cy="5150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6400801" y="4590365"/>
            <a:ext cx="1281197" cy="12008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295400" y="2362200"/>
            <a:ext cx="2057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</p:cNvCxnSpPr>
          <p:nvPr/>
        </p:nvCxnSpPr>
        <p:spPr>
          <a:xfrm flipV="1">
            <a:off x="1376298" y="3429000"/>
            <a:ext cx="1062102" cy="322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</a:t>
            </a:r>
            <a:endParaRPr lang="en-US" dirty="0"/>
          </a:p>
        </p:txBody>
      </p:sp>
      <p:pic>
        <p:nvPicPr>
          <p:cNvPr id="4" name="Picture 2" descr="C:\Users\user\Pictures\C3FF6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320" y="1600200"/>
            <a:ext cx="4175360" cy="4525963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343400" y="21336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04800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RADIOLOGY</a:t>
            </a:r>
            <a:endParaRPr lang="en-US" dirty="0"/>
          </a:p>
        </p:txBody>
      </p:sp>
      <p:pic>
        <p:nvPicPr>
          <p:cNvPr id="4" name="Content Placeholder 3" descr="C:\Users\user\Pictures\C3FF59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19400" y="1676400"/>
            <a:ext cx="3810000" cy="4445000"/>
          </a:xfrm>
          <a:noFill/>
        </p:spPr>
      </p:pic>
      <p:pic>
        <p:nvPicPr>
          <p:cNvPr id="5" name="Picture 3" descr="C:\Users\user\Pictures\C3FF5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1540" y="1600200"/>
            <a:ext cx="4302660" cy="5017800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990600" y="37338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2173937" y="3918466"/>
            <a:ext cx="2398063" cy="43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C:\Documents and Settings\user1\My Documents\My Pictures\medi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086600" cy="4690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endParaRPr lang="en-US" dirty="0"/>
          </a:p>
        </p:txBody>
      </p:sp>
      <p:pic>
        <p:nvPicPr>
          <p:cNvPr id="4" name="Picture 6" descr="C:\Documents and Settings\user1\My Documents\My Pictures\medi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492" y="1600200"/>
            <a:ext cx="6488708" cy="474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MEDIASTINUM</a:t>
            </a:r>
            <a:endParaRPr lang="en-US" dirty="0"/>
          </a:p>
        </p:txBody>
      </p:sp>
      <p:pic>
        <p:nvPicPr>
          <p:cNvPr id="4" name="Picture 5" descr="C:\Documents and Settings\user1\My Documents\My Pictures\medi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5715000" cy="493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67600" y="5791200"/>
            <a:ext cx="1481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Descending aorta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rot="10800000">
            <a:off x="4572000" y="5715001"/>
            <a:ext cx="2895600" cy="2300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8" descr="F66122-003-f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00199"/>
            <a:ext cx="5486400" cy="5105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endParaRPr lang="en-US" dirty="0"/>
          </a:p>
        </p:txBody>
      </p:sp>
      <p:pic>
        <p:nvPicPr>
          <p:cNvPr id="4" name="Content Placeholder 9" descr="respiration 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3058083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10" descr="respiration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5661" y="1676400"/>
            <a:ext cx="3383939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CAVITY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Documents and Settings\user\My Documents\My Pictures\f0417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00800" cy="510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endParaRPr lang="en-US" dirty="0"/>
          </a:p>
        </p:txBody>
      </p:sp>
      <p:pic>
        <p:nvPicPr>
          <p:cNvPr id="4" name="Content Placeholder 6" descr="respiration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2837" y="1600201"/>
            <a:ext cx="2318363" cy="4773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667000"/>
            <a:ext cx="4014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NASAL CAVITY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no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00200"/>
            <a:ext cx="8244877" cy="500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LARYNX, TRACHEA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C:\Documents and Settings\user\My Documents\My Pictures\Larynx%20fro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1" t="6728" r="3922" b="9180"/>
          <a:stretch>
            <a:fillRect/>
          </a:stretch>
        </p:blipFill>
        <p:spPr>
          <a:xfrm>
            <a:off x="2438400" y="1600200"/>
            <a:ext cx="4114800" cy="5147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LARYNX, TRACHEA</a:t>
            </a:r>
            <a:endParaRPr lang="en-US" dirty="0"/>
          </a:p>
        </p:txBody>
      </p:sp>
      <p:pic>
        <p:nvPicPr>
          <p:cNvPr id="4" name="Picture 5" descr="C:\Documents and Settings\user\My Documents\My Pictures\IntrisicM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47782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C:\Documents and Settings\user\My Documents\My Pictures\b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2514600"/>
            <a:ext cx="378362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TRACHEA &amp; BRONCHI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md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296" r="1994" b="6667"/>
          <a:stretch>
            <a:fillRect/>
          </a:stretch>
        </p:blipFill>
        <p:spPr>
          <a:xfrm>
            <a:off x="1905000" y="1848930"/>
            <a:ext cx="5181599" cy="4280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TRACHEA &amp; BRONCHI</a:t>
            </a:r>
            <a:endParaRPr lang="en-US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ph idx="1"/>
          </p:nvPr>
        </p:nvGraphicFramePr>
        <p:xfrm>
          <a:off x="2783232" y="1600200"/>
          <a:ext cx="3854853" cy="4876800"/>
        </p:xfrm>
        <a:graphic>
          <a:graphicData uri="http://schemas.openxmlformats.org/presentationml/2006/ole">
            <p:oleObj spid="_x0000_s1026" name="Photo Editor Photo" r:id="rId3" imgW="11533333" imgH="14590476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 &amp; PLEURA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partsofparietalpleu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35880"/>
            <a:ext cx="3962400" cy="458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17526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Cervical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 &amp; PLEURA</a:t>
            </a:r>
            <a:endParaRPr lang="en-US" dirty="0"/>
          </a:p>
        </p:txBody>
      </p:sp>
      <p:pic>
        <p:nvPicPr>
          <p:cNvPr id="4" name="Picture 5" descr="lobesofleftlu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667000"/>
            <a:ext cx="2762250" cy="3369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lobesofrightl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2971800" cy="346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309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Transverse (horizontal)  fissure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133600"/>
            <a:ext cx="162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Oblique fissure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2533166" y="2103367"/>
            <a:ext cx="1688068" cy="24871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 rot="16200000" flipH="1">
            <a:off x="4590565" y="2533165"/>
            <a:ext cx="1992868" cy="19324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 rot="16200000" flipH="1">
            <a:off x="1339435" y="2939635"/>
            <a:ext cx="2450068" cy="12718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118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Photo Editor Photo</vt:lpstr>
      <vt:lpstr>RESPIRATORY BLOCK</vt:lpstr>
      <vt:lpstr>NASAL CAVITY</vt:lpstr>
      <vt:lpstr>NASAL CAVITY</vt:lpstr>
      <vt:lpstr>LARYNX, TRACHEA</vt:lpstr>
      <vt:lpstr>LARYNX, TRACHEA</vt:lpstr>
      <vt:lpstr>TRACHEA &amp; BRONCHI</vt:lpstr>
      <vt:lpstr>TRACHEA &amp; BRONCHI</vt:lpstr>
      <vt:lpstr>LUNG &amp; PLEURA</vt:lpstr>
      <vt:lpstr>LUNG &amp; PLEURA</vt:lpstr>
      <vt:lpstr>RIGHT LUNG</vt:lpstr>
      <vt:lpstr>LEFT LUNG</vt:lpstr>
      <vt:lpstr>RADIOLOGY</vt:lpstr>
      <vt:lpstr>RADIOLOGY</vt:lpstr>
      <vt:lpstr>RADIOLOGY</vt:lpstr>
      <vt:lpstr>MEDIASTINUM</vt:lpstr>
      <vt:lpstr>MEDIASTINUM</vt:lpstr>
      <vt:lpstr>MEDIASTINUM</vt:lpstr>
      <vt:lpstr>MUSCLES INVOLVED IN RESPIRATION</vt:lpstr>
      <vt:lpstr>MUSCLES INVOLVED IN RESPIRATION</vt:lpstr>
      <vt:lpstr>MUSCLES INVOLVED IN RESPIRATION</vt:lpstr>
      <vt:lpstr>Slide 21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BLOCK</dc:title>
  <dc:creator>user1</dc:creator>
  <cp:lastModifiedBy>user1</cp:lastModifiedBy>
  <cp:revision>23</cp:revision>
  <dcterms:created xsi:type="dcterms:W3CDTF">2012-02-19T10:13:10Z</dcterms:created>
  <dcterms:modified xsi:type="dcterms:W3CDTF">2012-02-20T07:41:13Z</dcterms:modified>
</cp:coreProperties>
</file>