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59" r:id="rId3"/>
    <p:sldId id="260" r:id="rId4"/>
    <p:sldId id="262" r:id="rId5"/>
    <p:sldId id="264" r:id="rId6"/>
    <p:sldId id="256" r:id="rId7"/>
    <p:sldId id="257" r:id="rId8"/>
    <p:sldId id="258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5303-7ACA-4A63-AF2E-6ABE3AAED601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3E2D-589B-4633-B377-7FA26DC71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3E2D-589B-4633-B377-7FA26DC71B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4BC5D9-E3AA-4B67-92E8-BAB5D2709C28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7A00E3-D1A3-474F-9C33-2589C5A46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CONDUCTIVITY AND Contractility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Ashraf</a:t>
            </a:r>
            <a:r>
              <a:rPr lang="en-US" dirty="0" smtClean="0"/>
              <a:t> Husain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Ashraf\My Documents\My Pictures\SCANNER\10 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383" t="3872" r="43054" b="62729"/>
          <a:stretch>
            <a:fillRect/>
          </a:stretch>
        </p:blipFill>
        <p:spPr bwMode="auto">
          <a:xfrm>
            <a:off x="1524000" y="152400"/>
            <a:ext cx="5943600" cy="656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Ashraf\My Documents\My Pictures\SCANNER\10 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r="14591" b="69695"/>
          <a:stretch>
            <a:fillRect/>
          </a:stretch>
        </p:blipFill>
        <p:spPr bwMode="auto">
          <a:xfrm>
            <a:off x="228600" y="12192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Ashraf\My Documents\My Pictures\SCANNER\10 1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91" t="65661" r="52315" b="9085"/>
          <a:stretch>
            <a:fillRect/>
          </a:stretch>
        </p:blipFill>
        <p:spPr bwMode="auto">
          <a:xfrm>
            <a:off x="629920" y="533400"/>
            <a:ext cx="7675880" cy="605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y Scans\2010-01 (Jan)\sca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800"/>
            <a:ext cx="82296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an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768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Ashraf\My Documents\My Pictures\SCANNER\10 113.jpg"/>
          <p:cNvPicPr>
            <a:picLocks noChangeAspect="1" noChangeArrowheads="1"/>
          </p:cNvPicPr>
          <p:nvPr/>
        </p:nvPicPr>
        <p:blipFill>
          <a:blip r:embed="rId2" cstate="print"/>
          <a:srcRect l="27451" t="5703" r="7843" b="54285"/>
          <a:stretch>
            <a:fillRect/>
          </a:stretch>
        </p:blipFill>
        <p:spPr bwMode="auto">
          <a:xfrm>
            <a:off x="1066800" y="385907"/>
            <a:ext cx="7162800" cy="609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Ashraf\My Documents\My Pictures\SCANNER\10 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363" t="9084" r="12012" b="28622"/>
          <a:stretch>
            <a:fillRect/>
          </a:stretch>
        </p:blipFill>
        <p:spPr bwMode="auto">
          <a:xfrm>
            <a:off x="19050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Ashraf\My Documents\My Pictures\SCANNER\10 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61" t="21038" r="46470" b="54687"/>
          <a:stretch>
            <a:fillRect/>
          </a:stretch>
        </p:blipFill>
        <p:spPr bwMode="auto">
          <a:xfrm>
            <a:off x="0" y="333375"/>
            <a:ext cx="9067800" cy="637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an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1020763"/>
            <a:ext cx="70437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341</TotalTime>
  <Words>9</Words>
  <Application>Microsoft Office PowerPoint</Application>
  <PresentationFormat>On-screen Show (4:3)</PresentationFormat>
  <Paragraphs>4</Paragraphs>
  <Slides>10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CONDUCTIVITY AND Contractility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ksupy</cp:lastModifiedBy>
  <cp:revision>37</cp:revision>
  <dcterms:created xsi:type="dcterms:W3CDTF">2012-02-26T08:37:44Z</dcterms:created>
  <dcterms:modified xsi:type="dcterms:W3CDTF">2012-03-04T07:57:25Z</dcterms:modified>
</cp:coreProperties>
</file>