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2F08-7F02-4F2A-8FF8-6691C8DB497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D825-E7B1-4666-8207-DA63F2F1D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Dr.Ashraf\My Documents\My Pictures\SCANNER\10 124.jpg"/>
          <p:cNvPicPr>
            <a:picLocks noChangeAspect="1" noChangeArrowheads="1"/>
          </p:cNvPicPr>
          <p:nvPr/>
        </p:nvPicPr>
        <p:blipFill>
          <a:blip r:embed="rId2" cstate="print"/>
          <a:srcRect l="25490" t="59884" b="14451"/>
          <a:stretch>
            <a:fillRect/>
          </a:stretch>
        </p:blipFill>
        <p:spPr bwMode="auto">
          <a:xfrm>
            <a:off x="42333" y="914400"/>
            <a:ext cx="900853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Ashraf\My Documents\My Pictures\SCANNER\10 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071" t="11998" r="11956" b="70739"/>
          <a:stretch>
            <a:fillRect/>
          </a:stretch>
        </p:blipFill>
        <p:spPr bwMode="auto">
          <a:xfrm>
            <a:off x="558799" y="533400"/>
            <a:ext cx="8149167" cy="5867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r.Ashraf\My Documents\My Pictures\SCANNER\10 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011" t="15590" b="56012"/>
          <a:stretch>
            <a:fillRect/>
          </a:stretch>
        </p:blipFill>
        <p:spPr bwMode="auto">
          <a:xfrm>
            <a:off x="66508" y="457200"/>
            <a:ext cx="8544092" cy="55626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r.Ashraf\My Documents\My Pictures\SCANNER\10 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49" t="43774" b="40410"/>
          <a:stretch>
            <a:fillRect/>
          </a:stretch>
        </p:blipFill>
        <p:spPr bwMode="auto">
          <a:xfrm>
            <a:off x="53111" y="457200"/>
            <a:ext cx="893848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r.Ashraf\My Documents\My Pictures\SCANNER\10 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5438"/>
            <a:ext cx="6172200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5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Dr.Ashraf</cp:lastModifiedBy>
  <cp:revision>4</cp:revision>
  <dcterms:created xsi:type="dcterms:W3CDTF">2012-03-03T08:12:22Z</dcterms:created>
  <dcterms:modified xsi:type="dcterms:W3CDTF">2012-03-06T08:06:23Z</dcterms:modified>
</cp:coreProperties>
</file>