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320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32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3200" b="1" dirty="0" err="1">
                <a:solidFill>
                  <a:srgbClr val="FF9900"/>
                </a:solidFill>
              </a:rPr>
              <a:t>Homocyteinuria</a:t>
            </a:r>
            <a:endParaRPr lang="en-US" sz="32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3200" b="1" dirty="0" err="1"/>
              <a:t>Alkaptonuria</a:t>
            </a:r>
            <a:endParaRPr lang="en-US" sz="32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145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Usman Ghani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4424</TotalTime>
  <Words>866</Words>
  <Application>Microsoft Macintosh PowerPoint</Application>
  <PresentationFormat>35mm Slides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350</cp:revision>
  <cp:lastPrinted>1601-01-01T00:00:00Z</cp:lastPrinted>
  <dcterms:created xsi:type="dcterms:W3CDTF">2001-02-07T02:23:56Z</dcterms:created>
  <dcterms:modified xsi:type="dcterms:W3CDTF">2012-05-07T04:58:19Z</dcterms:modified>
</cp:coreProperties>
</file>