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6" r:id="rId3"/>
    <p:sldId id="258" r:id="rId4"/>
    <p:sldId id="319" r:id="rId5"/>
    <p:sldId id="308" r:id="rId6"/>
    <p:sldId id="261" r:id="rId7"/>
    <p:sldId id="318" r:id="rId8"/>
    <p:sldId id="310" r:id="rId9"/>
    <p:sldId id="262" r:id="rId10"/>
    <p:sldId id="270" r:id="rId11"/>
    <p:sldId id="282" r:id="rId12"/>
    <p:sldId id="278" r:id="rId13"/>
    <p:sldId id="269" r:id="rId14"/>
    <p:sldId id="264" r:id="rId15"/>
    <p:sldId id="312" r:id="rId16"/>
    <p:sldId id="265" r:id="rId17"/>
    <p:sldId id="294" r:id="rId18"/>
    <p:sldId id="292" r:id="rId19"/>
    <p:sldId id="276" r:id="rId20"/>
    <p:sldId id="288" r:id="rId21"/>
    <p:sldId id="317" r:id="rId22"/>
    <p:sldId id="298" r:id="rId23"/>
    <p:sldId id="314" r:id="rId24"/>
    <p:sldId id="299" r:id="rId25"/>
    <p:sldId id="313" r:id="rId26"/>
    <p:sldId id="300" r:id="rId27"/>
    <p:sldId id="315" r:id="rId28"/>
    <p:sldId id="301" r:id="rId29"/>
    <p:sldId id="316" r:id="rId30"/>
    <p:sldId id="307" r:id="rId31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93FB4-9C1E-4FFF-B383-7E2CBA4125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DD29C-998D-4422-B2C9-16F8EBC1AF5A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Comic Sans MS" pitchFamily="66" charset="0"/>
            </a:rPr>
            <a:t>Antigen-antibody reaction </a:t>
          </a:r>
        </a:p>
        <a:p>
          <a:r>
            <a:rPr lang="en-US" sz="1600" b="1" dirty="0" smtClean="0">
              <a:solidFill>
                <a:srgbClr val="002060"/>
              </a:solidFill>
              <a:latin typeface="Comic Sans MS" pitchFamily="66" charset="0"/>
            </a:rPr>
            <a:t>(Immune complex formation)</a:t>
          </a:r>
          <a:endParaRPr lang="en-US" sz="16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827238C7-6D1C-4771-90B9-4276BECDE837}" type="parTrans" cxnId="{DDDB3585-D1E5-4D42-B33F-388E13FB9384}">
      <dgm:prSet/>
      <dgm:spPr/>
      <dgm:t>
        <a:bodyPr/>
        <a:lstStyle/>
        <a:p>
          <a:endParaRPr lang="en-US"/>
        </a:p>
      </dgm:t>
    </dgm:pt>
    <dgm:pt modelId="{ED025400-02B0-46DA-8977-2B099369E46D}" type="sibTrans" cxnId="{DDDB3585-D1E5-4D42-B33F-388E13FB9384}">
      <dgm:prSet/>
      <dgm:spPr/>
      <dgm:t>
        <a:bodyPr/>
        <a:lstStyle/>
        <a:p>
          <a:endParaRPr lang="en-US"/>
        </a:p>
      </dgm:t>
    </dgm:pt>
    <dgm:pt modelId="{16774CCC-B5B1-4F9E-928A-1A9FFD300632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Small soluble immune complexes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B7BEB0FF-2533-47CF-863D-0622299A98B5}" type="parTrans" cxnId="{1F0FE39E-5661-4AE0-ACCD-4E26EB76C14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8FDB825-7976-435B-B18D-79C8EF325899}" type="sibTrans" cxnId="{1F0FE39E-5661-4AE0-ACCD-4E26EB76C14A}">
      <dgm:prSet/>
      <dgm:spPr/>
      <dgm:t>
        <a:bodyPr/>
        <a:lstStyle/>
        <a:p>
          <a:endParaRPr lang="en-US"/>
        </a:p>
      </dgm:t>
    </dgm:pt>
    <dgm:pt modelId="{E1A37AC4-E665-4854-BB3D-ED9561E30D10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Intermediate size soluble immune complexes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610D14D8-3DBA-490F-9ADC-3AD1F07BCBCE}" type="parTrans" cxnId="{70D6180B-82DD-4A14-9EEB-4EC321A1218B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963DF62-9CDF-4598-8D25-F215B5EFA6B4}" type="sibTrans" cxnId="{70D6180B-82DD-4A14-9EEB-4EC321A1218B}">
      <dgm:prSet/>
      <dgm:spPr/>
      <dgm:t>
        <a:bodyPr/>
        <a:lstStyle/>
        <a:p>
          <a:endParaRPr lang="en-US"/>
        </a:p>
      </dgm:t>
    </dgm:pt>
    <dgm:pt modelId="{9C91137D-89C2-4C4D-A2AE-F155C0464929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Deposition on the basement membrane of the capillaries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78AFA4F3-F930-4968-90AD-A3D337DCA81F}" type="parTrans" cxnId="{C568FC5B-74A4-4DF5-996A-1BF2EDF0702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E092CF4-61D5-4D52-AF05-374AA9252A10}" type="sibTrans" cxnId="{C568FC5B-74A4-4DF5-996A-1BF2EDF07028}">
      <dgm:prSet/>
      <dgm:spPr/>
      <dgm:t>
        <a:bodyPr/>
        <a:lstStyle/>
        <a:p>
          <a:endParaRPr lang="en-US"/>
        </a:p>
      </dgm:t>
    </dgm:pt>
    <dgm:pt modelId="{4F7AA45B-29F0-492F-99CF-C8EAEC4FFA59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Large size insoluble immune complexes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3F7986A8-1917-4AC9-A86F-D328D8E87C69}" type="parTrans" cxnId="{FFEB3A7E-A829-489C-85D4-C2EFBA6E254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655E239-8F0D-412E-A635-92921FE9F017}" type="sibTrans" cxnId="{FFEB3A7E-A829-489C-85D4-C2EFBA6E2544}">
      <dgm:prSet/>
      <dgm:spPr/>
      <dgm:t>
        <a:bodyPr/>
        <a:lstStyle/>
        <a:p>
          <a:endParaRPr lang="en-US"/>
        </a:p>
      </dgm:t>
    </dgm:pt>
    <dgm:pt modelId="{7208629C-DDEB-4E6B-A242-3C043C7BBF30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Eliminated by </a:t>
          </a:r>
          <a:r>
            <a:rPr lang="en-US" b="1" dirty="0" err="1" smtClean="0">
              <a:solidFill>
                <a:srgbClr val="002060"/>
              </a:solidFill>
              <a:latin typeface="Comic Sans MS" pitchFamily="66" charset="0"/>
            </a:rPr>
            <a:t>phagocytosis</a:t>
          </a:r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 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C16FF9EA-F754-441E-B22F-933318AB03FE}" type="parTrans" cxnId="{2F0879EB-BFFC-4AAF-B094-6D9C6F80BB6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713BA903-7515-4DDE-A59C-21A8AF836241}" type="sibTrans" cxnId="{2F0879EB-BFFC-4AAF-B094-6D9C6F80BB67}">
      <dgm:prSet/>
      <dgm:spPr/>
      <dgm:t>
        <a:bodyPr/>
        <a:lstStyle/>
        <a:p>
          <a:endParaRPr lang="en-US"/>
        </a:p>
      </dgm:t>
    </dgm:pt>
    <dgm:pt modelId="{21ABA16B-47E4-4D54-A402-3E97A10D40F6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Activation of complement system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0E2ACEDF-D4AD-467F-A151-9722F8AC4BBC}" type="parTrans" cxnId="{C3D43D68-8CE1-4C9D-949E-9A2D78DFF140}">
      <dgm:prSet/>
      <dgm:spPr/>
      <dgm:t>
        <a:bodyPr/>
        <a:lstStyle/>
        <a:p>
          <a:endParaRPr lang="en-US"/>
        </a:p>
      </dgm:t>
    </dgm:pt>
    <dgm:pt modelId="{64F6CB0F-2941-4118-B3E5-AEFCC80FD4EB}" type="sibTrans" cxnId="{C3D43D68-8CE1-4C9D-949E-9A2D78DFF140}">
      <dgm:prSet/>
      <dgm:spPr/>
      <dgm:t>
        <a:bodyPr/>
        <a:lstStyle/>
        <a:p>
          <a:endParaRPr lang="en-US"/>
        </a:p>
      </dgm:t>
    </dgm:pt>
    <dgm:pt modelId="{E3FD8349-5C02-4429-AB7D-1C1C28D1A7A2}" type="pres">
      <dgm:prSet presAssocID="{57D93FB4-9C1E-4FFF-B383-7E2CBA4125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2A37E7-EAFB-43E6-A8DC-F29FBDD32CDA}" type="pres">
      <dgm:prSet presAssocID="{D06DD29C-998D-4422-B2C9-16F8EBC1AF5A}" presName="hierRoot1" presStyleCnt="0"/>
      <dgm:spPr/>
    </dgm:pt>
    <dgm:pt modelId="{DA714AD4-43F0-42E6-941C-4A86B01C0917}" type="pres">
      <dgm:prSet presAssocID="{D06DD29C-998D-4422-B2C9-16F8EBC1AF5A}" presName="composite" presStyleCnt="0"/>
      <dgm:spPr/>
    </dgm:pt>
    <dgm:pt modelId="{9B7BD219-17F1-49C2-8663-52D2E2274772}" type="pres">
      <dgm:prSet presAssocID="{D06DD29C-998D-4422-B2C9-16F8EBC1AF5A}" presName="background" presStyleLbl="node0" presStyleIdx="0" presStyleCnt="1"/>
      <dgm:spPr>
        <a:solidFill>
          <a:schemeClr val="accent2"/>
        </a:solidFill>
      </dgm:spPr>
    </dgm:pt>
    <dgm:pt modelId="{7AADDF87-A40F-420E-BB90-593D25B39588}" type="pres">
      <dgm:prSet presAssocID="{D06DD29C-998D-4422-B2C9-16F8EBC1AF5A}" presName="text" presStyleLbl="fgAcc0" presStyleIdx="0" presStyleCnt="1" custScaleX="184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4B6CF-FCD9-4DAB-812C-6EAE0AEDD31D}" type="pres">
      <dgm:prSet presAssocID="{D06DD29C-998D-4422-B2C9-16F8EBC1AF5A}" presName="hierChild2" presStyleCnt="0"/>
      <dgm:spPr/>
    </dgm:pt>
    <dgm:pt modelId="{C2FA4740-6C04-4DF4-8EEE-A8585E727717}" type="pres">
      <dgm:prSet presAssocID="{B7BEB0FF-2533-47CF-863D-0622299A98B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051E253-0AB0-4C72-8C97-BDD0D9842297}" type="pres">
      <dgm:prSet presAssocID="{16774CCC-B5B1-4F9E-928A-1A9FFD300632}" presName="hierRoot2" presStyleCnt="0"/>
      <dgm:spPr/>
    </dgm:pt>
    <dgm:pt modelId="{4706AA1B-B646-434A-949F-C8494549C41E}" type="pres">
      <dgm:prSet presAssocID="{16774CCC-B5B1-4F9E-928A-1A9FFD300632}" presName="composite2" presStyleCnt="0"/>
      <dgm:spPr/>
    </dgm:pt>
    <dgm:pt modelId="{C6D4205E-E497-46C8-869B-D16E1269102A}" type="pres">
      <dgm:prSet presAssocID="{16774CCC-B5B1-4F9E-928A-1A9FFD300632}" presName="background2" presStyleLbl="node2" presStyleIdx="0" presStyleCnt="3"/>
      <dgm:spPr>
        <a:solidFill>
          <a:schemeClr val="accent2"/>
        </a:solidFill>
      </dgm:spPr>
    </dgm:pt>
    <dgm:pt modelId="{D0F24C47-C20A-452C-903C-90EB84B066B4}" type="pres">
      <dgm:prSet presAssocID="{16774CCC-B5B1-4F9E-928A-1A9FFD300632}" presName="text2" presStyleLbl="fgAcc2" presStyleIdx="0" presStyleCnt="3" custScaleX="142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63A9F3-01A4-4DB0-9CDB-529A5F4F40A5}" type="pres">
      <dgm:prSet presAssocID="{16774CCC-B5B1-4F9E-928A-1A9FFD300632}" presName="hierChild3" presStyleCnt="0"/>
      <dgm:spPr/>
    </dgm:pt>
    <dgm:pt modelId="{E4FDD823-3F15-4D30-9C2F-9CDE4D1134D8}" type="pres">
      <dgm:prSet presAssocID="{610D14D8-3DBA-490F-9ADC-3AD1F07BCBC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E287BC0-422D-4A55-99B2-586C81D663BD}" type="pres">
      <dgm:prSet presAssocID="{E1A37AC4-E665-4854-BB3D-ED9561E30D10}" presName="hierRoot2" presStyleCnt="0"/>
      <dgm:spPr/>
    </dgm:pt>
    <dgm:pt modelId="{911C9123-0407-4814-A5BA-E7FEC28F6F51}" type="pres">
      <dgm:prSet presAssocID="{E1A37AC4-E665-4854-BB3D-ED9561E30D10}" presName="composite2" presStyleCnt="0"/>
      <dgm:spPr/>
    </dgm:pt>
    <dgm:pt modelId="{807ECCAF-DDE8-4050-8534-A35E6AAD5451}" type="pres">
      <dgm:prSet presAssocID="{E1A37AC4-E665-4854-BB3D-ED9561E30D10}" presName="background2" presStyleLbl="node2" presStyleIdx="1" presStyleCnt="3"/>
      <dgm:spPr>
        <a:solidFill>
          <a:schemeClr val="accent2"/>
        </a:solidFill>
      </dgm:spPr>
    </dgm:pt>
    <dgm:pt modelId="{B8185B45-28AE-4232-A03C-BF3F3314357C}" type="pres">
      <dgm:prSet presAssocID="{E1A37AC4-E665-4854-BB3D-ED9561E30D10}" presName="text2" presStyleLbl="fgAcc2" presStyleIdx="1" presStyleCnt="3" custScaleX="189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70FEE-7C88-4028-BE1E-17CD6BFFABE7}" type="pres">
      <dgm:prSet presAssocID="{E1A37AC4-E665-4854-BB3D-ED9561E30D10}" presName="hierChild3" presStyleCnt="0"/>
      <dgm:spPr/>
    </dgm:pt>
    <dgm:pt modelId="{2EF25D7C-6944-4829-97AE-7E2E67B136E3}" type="pres">
      <dgm:prSet presAssocID="{78AFA4F3-F930-4968-90AD-A3D337DCA81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651CD5C3-2CD2-4167-BF89-DB8E3F78B487}" type="pres">
      <dgm:prSet presAssocID="{9C91137D-89C2-4C4D-A2AE-F155C0464929}" presName="hierRoot3" presStyleCnt="0"/>
      <dgm:spPr/>
    </dgm:pt>
    <dgm:pt modelId="{9B2BF750-9ABC-4A57-AAE0-994896D2D1BB}" type="pres">
      <dgm:prSet presAssocID="{9C91137D-89C2-4C4D-A2AE-F155C0464929}" presName="composite3" presStyleCnt="0"/>
      <dgm:spPr/>
    </dgm:pt>
    <dgm:pt modelId="{B7093B93-DB18-4892-B0CA-0F905CBCCD64}" type="pres">
      <dgm:prSet presAssocID="{9C91137D-89C2-4C4D-A2AE-F155C0464929}" presName="background3" presStyleLbl="node3" presStyleIdx="0" presStyleCnt="2"/>
      <dgm:spPr>
        <a:solidFill>
          <a:schemeClr val="accent2"/>
        </a:solidFill>
      </dgm:spPr>
    </dgm:pt>
    <dgm:pt modelId="{722B2617-0ED0-46DF-A563-92D42286072E}" type="pres">
      <dgm:prSet presAssocID="{9C91137D-89C2-4C4D-A2AE-F155C0464929}" presName="text3" presStyleLbl="fgAcc3" presStyleIdx="0" presStyleCnt="2" custScaleX="209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E598C8-59FB-4020-84CD-8E231AE1E366}" type="pres">
      <dgm:prSet presAssocID="{9C91137D-89C2-4C4D-A2AE-F155C0464929}" presName="hierChild4" presStyleCnt="0"/>
      <dgm:spPr/>
    </dgm:pt>
    <dgm:pt modelId="{66B5DC65-1EED-4E00-BAB0-A23283526107}" type="pres">
      <dgm:prSet presAssocID="{0E2ACEDF-D4AD-467F-A151-9722F8AC4BBC}" presName="Name23" presStyleLbl="parChTrans1D4" presStyleIdx="0" presStyleCnt="1"/>
      <dgm:spPr/>
      <dgm:t>
        <a:bodyPr/>
        <a:lstStyle/>
        <a:p>
          <a:endParaRPr lang="en-US"/>
        </a:p>
      </dgm:t>
    </dgm:pt>
    <dgm:pt modelId="{B8EBE96C-3432-4708-9431-507013D23EF8}" type="pres">
      <dgm:prSet presAssocID="{21ABA16B-47E4-4D54-A402-3E97A10D40F6}" presName="hierRoot4" presStyleCnt="0"/>
      <dgm:spPr/>
    </dgm:pt>
    <dgm:pt modelId="{0D56F15A-8BC2-4BDB-9016-F49E37AA9E1C}" type="pres">
      <dgm:prSet presAssocID="{21ABA16B-47E4-4D54-A402-3E97A10D40F6}" presName="composite4" presStyleCnt="0"/>
      <dgm:spPr/>
    </dgm:pt>
    <dgm:pt modelId="{652F8CDE-5B76-4444-B106-28A849D64A42}" type="pres">
      <dgm:prSet presAssocID="{21ABA16B-47E4-4D54-A402-3E97A10D40F6}" presName="background4" presStyleLbl="node4" presStyleIdx="0" presStyleCnt="1"/>
      <dgm:spPr>
        <a:solidFill>
          <a:schemeClr val="accent2"/>
        </a:solidFill>
      </dgm:spPr>
    </dgm:pt>
    <dgm:pt modelId="{D454CDF8-EBE3-4640-82BD-8A32EB3519C1}" type="pres">
      <dgm:prSet presAssocID="{21ABA16B-47E4-4D54-A402-3E97A10D40F6}" presName="text4" presStyleLbl="fgAcc4" presStyleIdx="0" presStyleCnt="1" custScaleX="2558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6D0936-100F-4C9D-9C92-E55CD3EED54A}" type="pres">
      <dgm:prSet presAssocID="{21ABA16B-47E4-4D54-A402-3E97A10D40F6}" presName="hierChild5" presStyleCnt="0"/>
      <dgm:spPr/>
    </dgm:pt>
    <dgm:pt modelId="{59E63A58-4E11-4164-8CDF-2C2A0E30E5BE}" type="pres">
      <dgm:prSet presAssocID="{3F7986A8-1917-4AC9-A86F-D328D8E87C69}" presName="Name10" presStyleLbl="parChTrans1D2" presStyleIdx="2" presStyleCnt="3"/>
      <dgm:spPr/>
      <dgm:t>
        <a:bodyPr/>
        <a:lstStyle/>
        <a:p>
          <a:endParaRPr lang="en-US"/>
        </a:p>
      </dgm:t>
    </dgm:pt>
    <dgm:pt modelId="{089C6062-0C31-4934-9D6A-4248DE19E33D}" type="pres">
      <dgm:prSet presAssocID="{4F7AA45B-29F0-492F-99CF-C8EAEC4FFA59}" presName="hierRoot2" presStyleCnt="0"/>
      <dgm:spPr/>
    </dgm:pt>
    <dgm:pt modelId="{9C2A72C9-10C4-45B2-9647-1B93F2FA3F7D}" type="pres">
      <dgm:prSet presAssocID="{4F7AA45B-29F0-492F-99CF-C8EAEC4FFA59}" presName="composite2" presStyleCnt="0"/>
      <dgm:spPr/>
    </dgm:pt>
    <dgm:pt modelId="{2DE072B1-B2EC-413C-8F95-DE4E4B89934F}" type="pres">
      <dgm:prSet presAssocID="{4F7AA45B-29F0-492F-99CF-C8EAEC4FFA59}" presName="background2" presStyleLbl="node2" presStyleIdx="2" presStyleCnt="3"/>
      <dgm:spPr>
        <a:solidFill>
          <a:schemeClr val="accent2"/>
        </a:solidFill>
      </dgm:spPr>
    </dgm:pt>
    <dgm:pt modelId="{F7B3FC0C-8179-4B55-B7EB-CBA834B51073}" type="pres">
      <dgm:prSet presAssocID="{4F7AA45B-29F0-492F-99CF-C8EAEC4FFA59}" presName="text2" presStyleLbl="fgAcc2" presStyleIdx="2" presStyleCnt="3" custScaleX="169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446FCF-C68A-47D6-BEAF-C08290FD7EB3}" type="pres">
      <dgm:prSet presAssocID="{4F7AA45B-29F0-492F-99CF-C8EAEC4FFA59}" presName="hierChild3" presStyleCnt="0"/>
      <dgm:spPr/>
    </dgm:pt>
    <dgm:pt modelId="{678ECC4A-03DE-49F6-AFE0-ACC2276E7B78}" type="pres">
      <dgm:prSet presAssocID="{C16FF9EA-F754-441E-B22F-933318AB03F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509EC0B4-7439-49E0-9D1A-D125ABDEBC61}" type="pres">
      <dgm:prSet presAssocID="{7208629C-DDEB-4E6B-A242-3C043C7BBF30}" presName="hierRoot3" presStyleCnt="0"/>
      <dgm:spPr/>
    </dgm:pt>
    <dgm:pt modelId="{65E66FA1-BDF9-4298-9380-FF8BAD048C84}" type="pres">
      <dgm:prSet presAssocID="{7208629C-DDEB-4E6B-A242-3C043C7BBF30}" presName="composite3" presStyleCnt="0"/>
      <dgm:spPr/>
    </dgm:pt>
    <dgm:pt modelId="{EAD5F553-923E-4007-AC5C-C8442CF893DD}" type="pres">
      <dgm:prSet presAssocID="{7208629C-DDEB-4E6B-A242-3C043C7BBF30}" presName="background3" presStyleLbl="node3" presStyleIdx="1" presStyleCnt="2"/>
      <dgm:spPr>
        <a:solidFill>
          <a:schemeClr val="accent2"/>
        </a:solidFill>
      </dgm:spPr>
    </dgm:pt>
    <dgm:pt modelId="{06F36A69-74E5-432A-A818-5E13B0D4C280}" type="pres">
      <dgm:prSet presAssocID="{7208629C-DDEB-4E6B-A242-3C043C7BBF30}" presName="text3" presStyleLbl="fgAcc3" presStyleIdx="1" presStyleCnt="2" custScaleX="174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7C8B3-2A10-4210-8739-326CE81300FD}" type="pres">
      <dgm:prSet presAssocID="{7208629C-DDEB-4E6B-A242-3C043C7BBF30}" presName="hierChild4" presStyleCnt="0"/>
      <dgm:spPr/>
    </dgm:pt>
  </dgm:ptLst>
  <dgm:cxnLst>
    <dgm:cxn modelId="{95D02271-196C-4994-AE6B-C43061FB5598}" type="presOf" srcId="{7208629C-DDEB-4E6B-A242-3C043C7BBF30}" destId="{06F36A69-74E5-432A-A818-5E13B0D4C280}" srcOrd="0" destOrd="0" presId="urn:microsoft.com/office/officeart/2005/8/layout/hierarchy1"/>
    <dgm:cxn modelId="{DDDB3585-D1E5-4D42-B33F-388E13FB9384}" srcId="{57D93FB4-9C1E-4FFF-B383-7E2CBA412501}" destId="{D06DD29C-998D-4422-B2C9-16F8EBC1AF5A}" srcOrd="0" destOrd="0" parTransId="{827238C7-6D1C-4771-90B9-4276BECDE837}" sibTransId="{ED025400-02B0-46DA-8977-2B099369E46D}"/>
    <dgm:cxn modelId="{60924A82-29C0-4C28-8F55-0787DED30BF7}" type="presOf" srcId="{21ABA16B-47E4-4D54-A402-3E97A10D40F6}" destId="{D454CDF8-EBE3-4640-82BD-8A32EB3519C1}" srcOrd="0" destOrd="0" presId="urn:microsoft.com/office/officeart/2005/8/layout/hierarchy1"/>
    <dgm:cxn modelId="{A82279AC-8BE2-4B18-B041-75FDF227F06F}" type="presOf" srcId="{C16FF9EA-F754-441E-B22F-933318AB03FE}" destId="{678ECC4A-03DE-49F6-AFE0-ACC2276E7B78}" srcOrd="0" destOrd="0" presId="urn:microsoft.com/office/officeart/2005/8/layout/hierarchy1"/>
    <dgm:cxn modelId="{2F0879EB-BFFC-4AAF-B094-6D9C6F80BB67}" srcId="{4F7AA45B-29F0-492F-99CF-C8EAEC4FFA59}" destId="{7208629C-DDEB-4E6B-A242-3C043C7BBF30}" srcOrd="0" destOrd="0" parTransId="{C16FF9EA-F754-441E-B22F-933318AB03FE}" sibTransId="{713BA903-7515-4DDE-A59C-21A8AF836241}"/>
    <dgm:cxn modelId="{20777959-A415-4D36-A23F-9BD1CCD37693}" type="presOf" srcId="{0E2ACEDF-D4AD-467F-A151-9722F8AC4BBC}" destId="{66B5DC65-1EED-4E00-BAB0-A23283526107}" srcOrd="0" destOrd="0" presId="urn:microsoft.com/office/officeart/2005/8/layout/hierarchy1"/>
    <dgm:cxn modelId="{FFEB3A7E-A829-489C-85D4-C2EFBA6E2544}" srcId="{D06DD29C-998D-4422-B2C9-16F8EBC1AF5A}" destId="{4F7AA45B-29F0-492F-99CF-C8EAEC4FFA59}" srcOrd="2" destOrd="0" parTransId="{3F7986A8-1917-4AC9-A86F-D328D8E87C69}" sibTransId="{0655E239-8F0D-412E-A635-92921FE9F017}"/>
    <dgm:cxn modelId="{36F5C9BC-FE6E-47BE-B81B-A87C62942C4A}" type="presOf" srcId="{78AFA4F3-F930-4968-90AD-A3D337DCA81F}" destId="{2EF25D7C-6944-4829-97AE-7E2E67B136E3}" srcOrd="0" destOrd="0" presId="urn:microsoft.com/office/officeart/2005/8/layout/hierarchy1"/>
    <dgm:cxn modelId="{2EE73E75-47D7-4408-A1C2-409FE5A95958}" type="presOf" srcId="{B7BEB0FF-2533-47CF-863D-0622299A98B5}" destId="{C2FA4740-6C04-4DF4-8EEE-A8585E727717}" srcOrd="0" destOrd="0" presId="urn:microsoft.com/office/officeart/2005/8/layout/hierarchy1"/>
    <dgm:cxn modelId="{C3D43D68-8CE1-4C9D-949E-9A2D78DFF140}" srcId="{9C91137D-89C2-4C4D-A2AE-F155C0464929}" destId="{21ABA16B-47E4-4D54-A402-3E97A10D40F6}" srcOrd="0" destOrd="0" parTransId="{0E2ACEDF-D4AD-467F-A151-9722F8AC4BBC}" sibTransId="{64F6CB0F-2941-4118-B3E5-AEFCC80FD4EB}"/>
    <dgm:cxn modelId="{70D6180B-82DD-4A14-9EEB-4EC321A1218B}" srcId="{D06DD29C-998D-4422-B2C9-16F8EBC1AF5A}" destId="{E1A37AC4-E665-4854-BB3D-ED9561E30D10}" srcOrd="1" destOrd="0" parTransId="{610D14D8-3DBA-490F-9ADC-3AD1F07BCBCE}" sibTransId="{2963DF62-9CDF-4598-8D25-F215B5EFA6B4}"/>
    <dgm:cxn modelId="{8010917D-7B3E-4C4D-9FF8-D843EFD93B05}" type="presOf" srcId="{16774CCC-B5B1-4F9E-928A-1A9FFD300632}" destId="{D0F24C47-C20A-452C-903C-90EB84B066B4}" srcOrd="0" destOrd="0" presId="urn:microsoft.com/office/officeart/2005/8/layout/hierarchy1"/>
    <dgm:cxn modelId="{1F0FE39E-5661-4AE0-ACCD-4E26EB76C14A}" srcId="{D06DD29C-998D-4422-B2C9-16F8EBC1AF5A}" destId="{16774CCC-B5B1-4F9E-928A-1A9FFD300632}" srcOrd="0" destOrd="0" parTransId="{B7BEB0FF-2533-47CF-863D-0622299A98B5}" sibTransId="{F8FDB825-7976-435B-B18D-79C8EF325899}"/>
    <dgm:cxn modelId="{B21CFEBF-48BC-4B77-950C-AE8A6D1731FF}" type="presOf" srcId="{E1A37AC4-E665-4854-BB3D-ED9561E30D10}" destId="{B8185B45-28AE-4232-A03C-BF3F3314357C}" srcOrd="0" destOrd="0" presId="urn:microsoft.com/office/officeart/2005/8/layout/hierarchy1"/>
    <dgm:cxn modelId="{922BB49A-0006-4697-9C5F-1DEB83883B71}" type="presOf" srcId="{9C91137D-89C2-4C4D-A2AE-F155C0464929}" destId="{722B2617-0ED0-46DF-A563-92D42286072E}" srcOrd="0" destOrd="0" presId="urn:microsoft.com/office/officeart/2005/8/layout/hierarchy1"/>
    <dgm:cxn modelId="{BFE61EB1-A7E3-49AC-9E91-85008C752DDA}" type="presOf" srcId="{D06DD29C-998D-4422-B2C9-16F8EBC1AF5A}" destId="{7AADDF87-A40F-420E-BB90-593D25B39588}" srcOrd="0" destOrd="0" presId="urn:microsoft.com/office/officeart/2005/8/layout/hierarchy1"/>
    <dgm:cxn modelId="{CFBDB426-F064-4AAA-8332-BE292396D974}" type="presOf" srcId="{4F7AA45B-29F0-492F-99CF-C8EAEC4FFA59}" destId="{F7B3FC0C-8179-4B55-B7EB-CBA834B51073}" srcOrd="0" destOrd="0" presId="urn:microsoft.com/office/officeart/2005/8/layout/hierarchy1"/>
    <dgm:cxn modelId="{83C6DBD0-EB79-4CF2-8911-859992BDE694}" type="presOf" srcId="{610D14D8-3DBA-490F-9ADC-3AD1F07BCBCE}" destId="{E4FDD823-3F15-4D30-9C2F-9CDE4D1134D8}" srcOrd="0" destOrd="0" presId="urn:microsoft.com/office/officeart/2005/8/layout/hierarchy1"/>
    <dgm:cxn modelId="{C568FC5B-74A4-4DF5-996A-1BF2EDF07028}" srcId="{E1A37AC4-E665-4854-BB3D-ED9561E30D10}" destId="{9C91137D-89C2-4C4D-A2AE-F155C0464929}" srcOrd="0" destOrd="0" parTransId="{78AFA4F3-F930-4968-90AD-A3D337DCA81F}" sibTransId="{BE092CF4-61D5-4D52-AF05-374AA9252A10}"/>
    <dgm:cxn modelId="{EF93EABD-1394-41EE-BEB5-9A4F7FFD0CE5}" type="presOf" srcId="{3F7986A8-1917-4AC9-A86F-D328D8E87C69}" destId="{59E63A58-4E11-4164-8CDF-2C2A0E30E5BE}" srcOrd="0" destOrd="0" presId="urn:microsoft.com/office/officeart/2005/8/layout/hierarchy1"/>
    <dgm:cxn modelId="{5EDF337A-6B34-4D86-B9A7-DF09F4D1B232}" type="presOf" srcId="{57D93FB4-9C1E-4FFF-B383-7E2CBA412501}" destId="{E3FD8349-5C02-4429-AB7D-1C1C28D1A7A2}" srcOrd="0" destOrd="0" presId="urn:microsoft.com/office/officeart/2005/8/layout/hierarchy1"/>
    <dgm:cxn modelId="{B25D8A87-D8CF-4D07-AEB4-A1C351B35B35}" type="presParOf" srcId="{E3FD8349-5C02-4429-AB7D-1C1C28D1A7A2}" destId="{C42A37E7-EAFB-43E6-A8DC-F29FBDD32CDA}" srcOrd="0" destOrd="0" presId="urn:microsoft.com/office/officeart/2005/8/layout/hierarchy1"/>
    <dgm:cxn modelId="{FCB778F0-B634-40D2-B5B9-FDE9A1D64881}" type="presParOf" srcId="{C42A37E7-EAFB-43E6-A8DC-F29FBDD32CDA}" destId="{DA714AD4-43F0-42E6-941C-4A86B01C0917}" srcOrd="0" destOrd="0" presId="urn:microsoft.com/office/officeart/2005/8/layout/hierarchy1"/>
    <dgm:cxn modelId="{DD8F58F6-1750-41B4-B7A8-D4E1706E934C}" type="presParOf" srcId="{DA714AD4-43F0-42E6-941C-4A86B01C0917}" destId="{9B7BD219-17F1-49C2-8663-52D2E2274772}" srcOrd="0" destOrd="0" presId="urn:microsoft.com/office/officeart/2005/8/layout/hierarchy1"/>
    <dgm:cxn modelId="{ADB2CF28-BD1D-4CE4-BC32-967DC7AB0CA5}" type="presParOf" srcId="{DA714AD4-43F0-42E6-941C-4A86B01C0917}" destId="{7AADDF87-A40F-420E-BB90-593D25B39588}" srcOrd="1" destOrd="0" presId="urn:microsoft.com/office/officeart/2005/8/layout/hierarchy1"/>
    <dgm:cxn modelId="{36CAAFB1-4C99-428F-B73B-21D068691B8F}" type="presParOf" srcId="{C42A37E7-EAFB-43E6-A8DC-F29FBDD32CDA}" destId="{0654B6CF-FCD9-4DAB-812C-6EAE0AEDD31D}" srcOrd="1" destOrd="0" presId="urn:microsoft.com/office/officeart/2005/8/layout/hierarchy1"/>
    <dgm:cxn modelId="{E59D98AE-6ACB-499E-9911-4D167B9B459B}" type="presParOf" srcId="{0654B6CF-FCD9-4DAB-812C-6EAE0AEDD31D}" destId="{C2FA4740-6C04-4DF4-8EEE-A8585E727717}" srcOrd="0" destOrd="0" presId="urn:microsoft.com/office/officeart/2005/8/layout/hierarchy1"/>
    <dgm:cxn modelId="{AC8DBE37-A841-4850-97A4-BA7BB8F32B98}" type="presParOf" srcId="{0654B6CF-FCD9-4DAB-812C-6EAE0AEDD31D}" destId="{B051E253-0AB0-4C72-8C97-BDD0D9842297}" srcOrd="1" destOrd="0" presId="urn:microsoft.com/office/officeart/2005/8/layout/hierarchy1"/>
    <dgm:cxn modelId="{9A7C4B1E-33A7-4541-8E33-6F128EBFCFF8}" type="presParOf" srcId="{B051E253-0AB0-4C72-8C97-BDD0D9842297}" destId="{4706AA1B-B646-434A-949F-C8494549C41E}" srcOrd="0" destOrd="0" presId="urn:microsoft.com/office/officeart/2005/8/layout/hierarchy1"/>
    <dgm:cxn modelId="{7BBFA582-6C3A-4822-A465-406713C9D9BC}" type="presParOf" srcId="{4706AA1B-B646-434A-949F-C8494549C41E}" destId="{C6D4205E-E497-46C8-869B-D16E1269102A}" srcOrd="0" destOrd="0" presId="urn:microsoft.com/office/officeart/2005/8/layout/hierarchy1"/>
    <dgm:cxn modelId="{AE29D04E-103D-4B14-B763-36AAE6CBB51F}" type="presParOf" srcId="{4706AA1B-B646-434A-949F-C8494549C41E}" destId="{D0F24C47-C20A-452C-903C-90EB84B066B4}" srcOrd="1" destOrd="0" presId="urn:microsoft.com/office/officeart/2005/8/layout/hierarchy1"/>
    <dgm:cxn modelId="{1211CE9C-2898-404C-A2E7-B8A76123ACA3}" type="presParOf" srcId="{B051E253-0AB0-4C72-8C97-BDD0D9842297}" destId="{F563A9F3-01A4-4DB0-9CDB-529A5F4F40A5}" srcOrd="1" destOrd="0" presId="urn:microsoft.com/office/officeart/2005/8/layout/hierarchy1"/>
    <dgm:cxn modelId="{D4ED6A84-CA0D-454A-AEF7-AB709F99AA68}" type="presParOf" srcId="{0654B6CF-FCD9-4DAB-812C-6EAE0AEDD31D}" destId="{E4FDD823-3F15-4D30-9C2F-9CDE4D1134D8}" srcOrd="2" destOrd="0" presId="urn:microsoft.com/office/officeart/2005/8/layout/hierarchy1"/>
    <dgm:cxn modelId="{71367B56-56B6-4139-A25D-5D60A820DACD}" type="presParOf" srcId="{0654B6CF-FCD9-4DAB-812C-6EAE0AEDD31D}" destId="{6E287BC0-422D-4A55-99B2-586C81D663BD}" srcOrd="3" destOrd="0" presId="urn:microsoft.com/office/officeart/2005/8/layout/hierarchy1"/>
    <dgm:cxn modelId="{283A7015-93DE-450C-9FF7-146C4CEA6319}" type="presParOf" srcId="{6E287BC0-422D-4A55-99B2-586C81D663BD}" destId="{911C9123-0407-4814-A5BA-E7FEC28F6F51}" srcOrd="0" destOrd="0" presId="urn:microsoft.com/office/officeart/2005/8/layout/hierarchy1"/>
    <dgm:cxn modelId="{BA629A8B-C791-4DC1-977E-80EAC57F9C5B}" type="presParOf" srcId="{911C9123-0407-4814-A5BA-E7FEC28F6F51}" destId="{807ECCAF-DDE8-4050-8534-A35E6AAD5451}" srcOrd="0" destOrd="0" presId="urn:microsoft.com/office/officeart/2005/8/layout/hierarchy1"/>
    <dgm:cxn modelId="{89B6FCDC-03A6-4935-AB46-42D581FD0F97}" type="presParOf" srcId="{911C9123-0407-4814-A5BA-E7FEC28F6F51}" destId="{B8185B45-28AE-4232-A03C-BF3F3314357C}" srcOrd="1" destOrd="0" presId="urn:microsoft.com/office/officeart/2005/8/layout/hierarchy1"/>
    <dgm:cxn modelId="{9502071C-B1E5-43B8-BF1E-67473B727AB1}" type="presParOf" srcId="{6E287BC0-422D-4A55-99B2-586C81D663BD}" destId="{1EC70FEE-7C88-4028-BE1E-17CD6BFFABE7}" srcOrd="1" destOrd="0" presId="urn:microsoft.com/office/officeart/2005/8/layout/hierarchy1"/>
    <dgm:cxn modelId="{BAAC46D3-436C-422C-9132-F93B55D8AEE8}" type="presParOf" srcId="{1EC70FEE-7C88-4028-BE1E-17CD6BFFABE7}" destId="{2EF25D7C-6944-4829-97AE-7E2E67B136E3}" srcOrd="0" destOrd="0" presId="urn:microsoft.com/office/officeart/2005/8/layout/hierarchy1"/>
    <dgm:cxn modelId="{6AE7985F-3720-4B8D-A91D-D6A58C8C27B6}" type="presParOf" srcId="{1EC70FEE-7C88-4028-BE1E-17CD6BFFABE7}" destId="{651CD5C3-2CD2-4167-BF89-DB8E3F78B487}" srcOrd="1" destOrd="0" presId="urn:microsoft.com/office/officeart/2005/8/layout/hierarchy1"/>
    <dgm:cxn modelId="{CBD86995-5696-46E1-9795-9E1301129544}" type="presParOf" srcId="{651CD5C3-2CD2-4167-BF89-DB8E3F78B487}" destId="{9B2BF750-9ABC-4A57-AAE0-994896D2D1BB}" srcOrd="0" destOrd="0" presId="urn:microsoft.com/office/officeart/2005/8/layout/hierarchy1"/>
    <dgm:cxn modelId="{24D89006-B235-4FB7-91D1-D7B77869108D}" type="presParOf" srcId="{9B2BF750-9ABC-4A57-AAE0-994896D2D1BB}" destId="{B7093B93-DB18-4892-B0CA-0F905CBCCD64}" srcOrd="0" destOrd="0" presId="urn:microsoft.com/office/officeart/2005/8/layout/hierarchy1"/>
    <dgm:cxn modelId="{659FC3DB-CB12-4006-A0BE-B9C012319FDB}" type="presParOf" srcId="{9B2BF750-9ABC-4A57-AAE0-994896D2D1BB}" destId="{722B2617-0ED0-46DF-A563-92D42286072E}" srcOrd="1" destOrd="0" presId="urn:microsoft.com/office/officeart/2005/8/layout/hierarchy1"/>
    <dgm:cxn modelId="{6E6A39C3-A093-4798-B9A3-651B68576178}" type="presParOf" srcId="{651CD5C3-2CD2-4167-BF89-DB8E3F78B487}" destId="{13E598C8-59FB-4020-84CD-8E231AE1E366}" srcOrd="1" destOrd="0" presId="urn:microsoft.com/office/officeart/2005/8/layout/hierarchy1"/>
    <dgm:cxn modelId="{ADF26A47-0318-42C3-BBAA-1DBEE797D215}" type="presParOf" srcId="{13E598C8-59FB-4020-84CD-8E231AE1E366}" destId="{66B5DC65-1EED-4E00-BAB0-A23283526107}" srcOrd="0" destOrd="0" presId="urn:microsoft.com/office/officeart/2005/8/layout/hierarchy1"/>
    <dgm:cxn modelId="{EDD4AE1B-E832-4BCC-9DF3-AF71354319C8}" type="presParOf" srcId="{13E598C8-59FB-4020-84CD-8E231AE1E366}" destId="{B8EBE96C-3432-4708-9431-507013D23EF8}" srcOrd="1" destOrd="0" presId="urn:microsoft.com/office/officeart/2005/8/layout/hierarchy1"/>
    <dgm:cxn modelId="{41BA845D-3C39-4211-B8BF-7E930EB834C9}" type="presParOf" srcId="{B8EBE96C-3432-4708-9431-507013D23EF8}" destId="{0D56F15A-8BC2-4BDB-9016-F49E37AA9E1C}" srcOrd="0" destOrd="0" presId="urn:microsoft.com/office/officeart/2005/8/layout/hierarchy1"/>
    <dgm:cxn modelId="{8D87760E-76DC-42CD-8168-A89F26B19B15}" type="presParOf" srcId="{0D56F15A-8BC2-4BDB-9016-F49E37AA9E1C}" destId="{652F8CDE-5B76-4444-B106-28A849D64A42}" srcOrd="0" destOrd="0" presId="urn:microsoft.com/office/officeart/2005/8/layout/hierarchy1"/>
    <dgm:cxn modelId="{4E40B429-DBC0-4525-9CFD-DAF87083723A}" type="presParOf" srcId="{0D56F15A-8BC2-4BDB-9016-F49E37AA9E1C}" destId="{D454CDF8-EBE3-4640-82BD-8A32EB3519C1}" srcOrd="1" destOrd="0" presId="urn:microsoft.com/office/officeart/2005/8/layout/hierarchy1"/>
    <dgm:cxn modelId="{02B32D47-F994-410A-AA64-06A0966EA20B}" type="presParOf" srcId="{B8EBE96C-3432-4708-9431-507013D23EF8}" destId="{C96D0936-100F-4C9D-9C92-E55CD3EED54A}" srcOrd="1" destOrd="0" presId="urn:microsoft.com/office/officeart/2005/8/layout/hierarchy1"/>
    <dgm:cxn modelId="{4132FE3B-4644-4B55-AE87-B54624EFB9D7}" type="presParOf" srcId="{0654B6CF-FCD9-4DAB-812C-6EAE0AEDD31D}" destId="{59E63A58-4E11-4164-8CDF-2C2A0E30E5BE}" srcOrd="4" destOrd="0" presId="urn:microsoft.com/office/officeart/2005/8/layout/hierarchy1"/>
    <dgm:cxn modelId="{31F26C81-CDBE-4A68-90E8-1E1CF5658565}" type="presParOf" srcId="{0654B6CF-FCD9-4DAB-812C-6EAE0AEDD31D}" destId="{089C6062-0C31-4934-9D6A-4248DE19E33D}" srcOrd="5" destOrd="0" presId="urn:microsoft.com/office/officeart/2005/8/layout/hierarchy1"/>
    <dgm:cxn modelId="{9BE745D5-5436-45FA-A5AE-3CAEA775A347}" type="presParOf" srcId="{089C6062-0C31-4934-9D6A-4248DE19E33D}" destId="{9C2A72C9-10C4-45B2-9647-1B93F2FA3F7D}" srcOrd="0" destOrd="0" presId="urn:microsoft.com/office/officeart/2005/8/layout/hierarchy1"/>
    <dgm:cxn modelId="{FFBAB5F6-E25A-461E-AC95-0788A27476A5}" type="presParOf" srcId="{9C2A72C9-10C4-45B2-9647-1B93F2FA3F7D}" destId="{2DE072B1-B2EC-413C-8F95-DE4E4B89934F}" srcOrd="0" destOrd="0" presId="urn:microsoft.com/office/officeart/2005/8/layout/hierarchy1"/>
    <dgm:cxn modelId="{796EE526-5C7F-495A-9981-3020AE6F79B7}" type="presParOf" srcId="{9C2A72C9-10C4-45B2-9647-1B93F2FA3F7D}" destId="{F7B3FC0C-8179-4B55-B7EB-CBA834B51073}" srcOrd="1" destOrd="0" presId="urn:microsoft.com/office/officeart/2005/8/layout/hierarchy1"/>
    <dgm:cxn modelId="{183CE78D-772C-4FAB-81EC-659BBAA96463}" type="presParOf" srcId="{089C6062-0C31-4934-9D6A-4248DE19E33D}" destId="{23446FCF-C68A-47D6-BEAF-C08290FD7EB3}" srcOrd="1" destOrd="0" presId="urn:microsoft.com/office/officeart/2005/8/layout/hierarchy1"/>
    <dgm:cxn modelId="{733E7A27-E408-4E52-A632-BB00FB144D22}" type="presParOf" srcId="{23446FCF-C68A-47D6-BEAF-C08290FD7EB3}" destId="{678ECC4A-03DE-49F6-AFE0-ACC2276E7B78}" srcOrd="0" destOrd="0" presId="urn:microsoft.com/office/officeart/2005/8/layout/hierarchy1"/>
    <dgm:cxn modelId="{A25533E0-20F6-47C9-A189-73A1EE031A5B}" type="presParOf" srcId="{23446FCF-C68A-47D6-BEAF-C08290FD7EB3}" destId="{509EC0B4-7439-49E0-9D1A-D125ABDEBC61}" srcOrd="1" destOrd="0" presId="urn:microsoft.com/office/officeart/2005/8/layout/hierarchy1"/>
    <dgm:cxn modelId="{FF1115A6-F5E9-468F-8C68-275879E30E28}" type="presParOf" srcId="{509EC0B4-7439-49E0-9D1A-D125ABDEBC61}" destId="{65E66FA1-BDF9-4298-9380-FF8BAD048C84}" srcOrd="0" destOrd="0" presId="urn:microsoft.com/office/officeart/2005/8/layout/hierarchy1"/>
    <dgm:cxn modelId="{AC3E0FD8-DB15-48DC-8E27-2595AD1A2F39}" type="presParOf" srcId="{65E66FA1-BDF9-4298-9380-FF8BAD048C84}" destId="{EAD5F553-923E-4007-AC5C-C8442CF893DD}" srcOrd="0" destOrd="0" presId="urn:microsoft.com/office/officeart/2005/8/layout/hierarchy1"/>
    <dgm:cxn modelId="{62085DE0-6C74-4696-A9E1-EF33ED268DF4}" type="presParOf" srcId="{65E66FA1-BDF9-4298-9380-FF8BAD048C84}" destId="{06F36A69-74E5-432A-A818-5E13B0D4C280}" srcOrd="1" destOrd="0" presId="urn:microsoft.com/office/officeart/2005/8/layout/hierarchy1"/>
    <dgm:cxn modelId="{0483DFA7-B057-4944-A3F0-BCAC4E87FA62}" type="presParOf" srcId="{509EC0B4-7439-49E0-9D1A-D125ABDEBC61}" destId="{4757C8B3-2A10-4210-8739-326CE81300FD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ECC4A-03DE-49F6-AFE0-ACC2276E7B78}">
      <dsp:nvSpPr>
        <dsp:cNvPr id="0" name=""/>
        <dsp:cNvSpPr/>
      </dsp:nvSpPr>
      <dsp:spPr>
        <a:xfrm>
          <a:off x="7326086" y="2333031"/>
          <a:ext cx="91440" cy="434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63A58-4E11-4164-8CDF-2C2A0E30E5BE}">
      <dsp:nvSpPr>
        <dsp:cNvPr id="0" name=""/>
        <dsp:cNvSpPr/>
      </dsp:nvSpPr>
      <dsp:spPr>
        <a:xfrm>
          <a:off x="4469472" y="950928"/>
          <a:ext cx="2902333" cy="43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902333" y="295868"/>
              </a:lnTo>
              <a:lnTo>
                <a:pt x="2902333" y="434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5DC65-1EED-4E00-BAB0-A23283526107}">
      <dsp:nvSpPr>
        <dsp:cNvPr id="0" name=""/>
        <dsp:cNvSpPr/>
      </dsp:nvSpPr>
      <dsp:spPr>
        <a:xfrm>
          <a:off x="4127296" y="3715134"/>
          <a:ext cx="91440" cy="434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25D7C-6944-4829-97AE-7E2E67B136E3}">
      <dsp:nvSpPr>
        <dsp:cNvPr id="0" name=""/>
        <dsp:cNvSpPr/>
      </dsp:nvSpPr>
      <dsp:spPr>
        <a:xfrm>
          <a:off x="4127296" y="2333031"/>
          <a:ext cx="91440" cy="434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DD823-3F15-4D30-9C2F-9CDE4D1134D8}">
      <dsp:nvSpPr>
        <dsp:cNvPr id="0" name=""/>
        <dsp:cNvSpPr/>
      </dsp:nvSpPr>
      <dsp:spPr>
        <a:xfrm>
          <a:off x="4173016" y="950928"/>
          <a:ext cx="296455" cy="434161"/>
        </a:xfrm>
        <a:custGeom>
          <a:avLst/>
          <a:gdLst/>
          <a:ahLst/>
          <a:cxnLst/>
          <a:rect l="0" t="0" r="0" b="0"/>
          <a:pathLst>
            <a:path>
              <a:moveTo>
                <a:pt x="296455" y="0"/>
              </a:moveTo>
              <a:lnTo>
                <a:pt x="296455" y="295868"/>
              </a:lnTo>
              <a:lnTo>
                <a:pt x="0" y="295868"/>
              </a:lnTo>
              <a:lnTo>
                <a:pt x="0" y="434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A4740-6C04-4DF4-8EEE-A8585E727717}">
      <dsp:nvSpPr>
        <dsp:cNvPr id="0" name=""/>
        <dsp:cNvSpPr/>
      </dsp:nvSpPr>
      <dsp:spPr>
        <a:xfrm>
          <a:off x="1366473" y="950928"/>
          <a:ext cx="3102998" cy="434161"/>
        </a:xfrm>
        <a:custGeom>
          <a:avLst/>
          <a:gdLst/>
          <a:ahLst/>
          <a:cxnLst/>
          <a:rect l="0" t="0" r="0" b="0"/>
          <a:pathLst>
            <a:path>
              <a:moveTo>
                <a:pt x="3102998" y="0"/>
              </a:moveTo>
              <a:lnTo>
                <a:pt x="3102998" y="295868"/>
              </a:lnTo>
              <a:lnTo>
                <a:pt x="0" y="295868"/>
              </a:lnTo>
              <a:lnTo>
                <a:pt x="0" y="434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BD219-17F1-49C2-8663-52D2E2274772}">
      <dsp:nvSpPr>
        <dsp:cNvPr id="0" name=""/>
        <dsp:cNvSpPr/>
      </dsp:nvSpPr>
      <dsp:spPr>
        <a:xfrm>
          <a:off x="3093502" y="2987"/>
          <a:ext cx="2751939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DDF87-A40F-420E-BB90-593D25B39588}">
      <dsp:nvSpPr>
        <dsp:cNvPr id="0" name=""/>
        <dsp:cNvSpPr/>
      </dsp:nvSpPr>
      <dsp:spPr>
        <a:xfrm>
          <a:off x="3259371" y="160562"/>
          <a:ext cx="2751939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Antigen-antibody reaction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(Immune complex formation)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3259371" y="160562"/>
        <a:ext cx="2751939" cy="947941"/>
      </dsp:txXfrm>
    </dsp:sp>
    <dsp:sp modelId="{C6D4205E-E497-46C8-869B-D16E1269102A}">
      <dsp:nvSpPr>
        <dsp:cNvPr id="0" name=""/>
        <dsp:cNvSpPr/>
      </dsp:nvSpPr>
      <dsp:spPr>
        <a:xfrm>
          <a:off x="304802" y="1385090"/>
          <a:ext cx="2123343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24C47-C20A-452C-903C-90EB84B066B4}">
      <dsp:nvSpPr>
        <dsp:cNvPr id="0" name=""/>
        <dsp:cNvSpPr/>
      </dsp:nvSpPr>
      <dsp:spPr>
        <a:xfrm>
          <a:off x="470670" y="1542665"/>
          <a:ext cx="2123343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Small soluble immune complexes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470670" y="1542665"/>
        <a:ext cx="2123343" cy="947941"/>
      </dsp:txXfrm>
    </dsp:sp>
    <dsp:sp modelId="{807ECCAF-DDE8-4050-8534-A35E6AAD5451}">
      <dsp:nvSpPr>
        <dsp:cNvPr id="0" name=""/>
        <dsp:cNvSpPr/>
      </dsp:nvSpPr>
      <dsp:spPr>
        <a:xfrm>
          <a:off x="2759883" y="1385090"/>
          <a:ext cx="2826267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85B45-28AE-4232-A03C-BF3F3314357C}">
      <dsp:nvSpPr>
        <dsp:cNvPr id="0" name=""/>
        <dsp:cNvSpPr/>
      </dsp:nvSpPr>
      <dsp:spPr>
        <a:xfrm>
          <a:off x="2925751" y="1542665"/>
          <a:ext cx="2826267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Intermediate size soluble immune complexes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2925751" y="1542665"/>
        <a:ext cx="2826267" cy="947941"/>
      </dsp:txXfrm>
    </dsp:sp>
    <dsp:sp modelId="{B7093B93-DB18-4892-B0CA-0F905CBCCD64}">
      <dsp:nvSpPr>
        <dsp:cNvPr id="0" name=""/>
        <dsp:cNvSpPr/>
      </dsp:nvSpPr>
      <dsp:spPr>
        <a:xfrm>
          <a:off x="2607488" y="2767193"/>
          <a:ext cx="3131056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B2617-0ED0-46DF-A563-92D42286072E}">
      <dsp:nvSpPr>
        <dsp:cNvPr id="0" name=""/>
        <dsp:cNvSpPr/>
      </dsp:nvSpPr>
      <dsp:spPr>
        <a:xfrm>
          <a:off x="2773357" y="2924768"/>
          <a:ext cx="3131056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Deposition on the basement membrane of the capillaries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2773357" y="2924768"/>
        <a:ext cx="3131056" cy="947941"/>
      </dsp:txXfrm>
    </dsp:sp>
    <dsp:sp modelId="{652F8CDE-5B76-4444-B106-28A849D64A42}">
      <dsp:nvSpPr>
        <dsp:cNvPr id="0" name=""/>
        <dsp:cNvSpPr/>
      </dsp:nvSpPr>
      <dsp:spPr>
        <a:xfrm>
          <a:off x="2263497" y="4149296"/>
          <a:ext cx="3819037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4CDF8-EBE3-4640-82BD-8A32EB3519C1}">
      <dsp:nvSpPr>
        <dsp:cNvPr id="0" name=""/>
        <dsp:cNvSpPr/>
      </dsp:nvSpPr>
      <dsp:spPr>
        <a:xfrm>
          <a:off x="2429366" y="4306871"/>
          <a:ext cx="3819037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Activation of complement system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2429366" y="4306871"/>
        <a:ext cx="3819037" cy="947941"/>
      </dsp:txXfrm>
    </dsp:sp>
    <dsp:sp modelId="{2DE072B1-B2EC-413C-8F95-DE4E4B89934F}">
      <dsp:nvSpPr>
        <dsp:cNvPr id="0" name=""/>
        <dsp:cNvSpPr/>
      </dsp:nvSpPr>
      <dsp:spPr>
        <a:xfrm>
          <a:off x="6109469" y="1385090"/>
          <a:ext cx="2524672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3FC0C-8179-4B55-B7EB-CBA834B51073}">
      <dsp:nvSpPr>
        <dsp:cNvPr id="0" name=""/>
        <dsp:cNvSpPr/>
      </dsp:nvSpPr>
      <dsp:spPr>
        <a:xfrm>
          <a:off x="6275338" y="1542665"/>
          <a:ext cx="2524672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Large size insoluble immune complexes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6275338" y="1542665"/>
        <a:ext cx="2524672" cy="947941"/>
      </dsp:txXfrm>
    </dsp:sp>
    <dsp:sp modelId="{EAD5F553-923E-4007-AC5C-C8442CF893DD}">
      <dsp:nvSpPr>
        <dsp:cNvPr id="0" name=""/>
        <dsp:cNvSpPr/>
      </dsp:nvSpPr>
      <dsp:spPr>
        <a:xfrm>
          <a:off x="6070282" y="2767193"/>
          <a:ext cx="2603046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36A69-74E5-432A-A818-5E13B0D4C280}">
      <dsp:nvSpPr>
        <dsp:cNvPr id="0" name=""/>
        <dsp:cNvSpPr/>
      </dsp:nvSpPr>
      <dsp:spPr>
        <a:xfrm>
          <a:off x="6236151" y="2924768"/>
          <a:ext cx="2603046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Eliminated by </a:t>
          </a:r>
          <a:r>
            <a:rPr lang="en-US" sz="1600" b="1" kern="1200" dirty="0" err="1" smtClean="0">
              <a:solidFill>
                <a:srgbClr val="002060"/>
              </a:solidFill>
              <a:latin typeface="Comic Sans MS" pitchFamily="66" charset="0"/>
            </a:rPr>
            <a:t>phagocytosis</a:t>
          </a: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 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6236151" y="2924768"/>
        <a:ext cx="2603046" cy="94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106DC-6D9F-4079-AED6-48FB1523D975}" type="datetimeFigureOut">
              <a:rPr lang="en-US" smtClean="0"/>
              <a:pPr/>
              <a:t>5/6/2012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7B13C-E1FA-4DE3-8CEE-02D9AF4CE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2EE2-4AB0-4FE7-84B2-EDB7D5FF94AA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DBFC8-ADBB-4D09-94B4-09BFF8715B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BFC8-ADBB-4D09-94B4-09BFF8715B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DF34-8162-404E-BE22-6A1A6C8EA686}" type="datetimeFigureOut">
              <a:rPr lang="en-US" smtClean="0"/>
              <a:pPr/>
              <a:t>5/6/2012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dlib.med.utah.edu/WebPath/jpeg1/RENAL085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Immune Complex Nephritis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248400" cy="12954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Dept. of Pathology</a:t>
            </a:r>
          </a:p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King Saud University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	Post 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Infectious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Glomerulonephritis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(GN) </a:t>
            </a:r>
            <a:b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(Post-streptococcal)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7-14 days </a:t>
            </a:r>
            <a:r>
              <a:rPr lang="en-US" sz="2400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pharyngitis.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14-21 days </a:t>
            </a:r>
            <a:r>
              <a:rPr lang="en-US" sz="2400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(skin infection)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Abrupt onset (</a:t>
            </a:r>
            <a:r>
              <a:rPr lang="en-GB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Acute nephritic syndrome)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Strep antigens trigger antibodies that cross-react to </a:t>
            </a:r>
            <a:r>
              <a:rPr lang="en-US" sz="28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glomeruli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Circulating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immune complexes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during filtration in the glomerulus deposit  in the kidney</a:t>
            </a:r>
          </a:p>
          <a:p>
            <a:pPr>
              <a:lnSpc>
                <a:spcPct val="80000"/>
              </a:lnSpc>
              <a:buNone/>
            </a:pPr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Immune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complexes activate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complement</a:t>
            </a:r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Features of Acute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glomerulunephritis</a:t>
            </a:r>
            <a:endParaRPr lang="en-GB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457200" y="1447800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Diffuse proliferative GN (PGN) </a:t>
            </a:r>
            <a:endParaRPr lang="en-GB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228600" y="23622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Diffuse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proliferation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of glomerular cells and</a:t>
            </a:r>
          </a:p>
          <a:p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frequent infiltration  of leukocytes  (especially </a:t>
            </a:r>
            <a:r>
              <a:rPr lang="en-US" sz="28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381000" y="4180344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features of immune complex disease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Hypocomplementemia</a:t>
            </a:r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ranular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deposits of IgG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&amp; complement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GBM</a:t>
            </a:r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228601"/>
            <a:ext cx="8534400" cy="6095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Poststreptoccal</a:t>
            </a: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GN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914400"/>
            <a:ext cx="8610600" cy="5638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Caused by known streptococcal types called: </a:t>
            </a:r>
            <a:r>
              <a:rPr lang="en-US" sz="3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nephritic </a:t>
            </a:r>
            <a:r>
              <a:rPr lang="en-US" sz="32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strains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- 	In most children bacterial culture will be negative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-	Anti –streptolysin-O antibody(ASO) will be the only         evidence 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anti-DNAse B titre is a better indicator of          streptococcal skin sepsis than the ASO titre.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Cholesterol and lipids in skin suppress the ASO antibody response but not the anti-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DNAse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antibody titre.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C657FB-1E6B-4BF4-A7A6-509C58B78E22}" type="slidenum">
              <a:rPr lang="en-US" b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b="1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3" name="Picture 2" descr="RENAL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590800" cy="24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75000"/>
            </a:schemeClr>
          </a:solidFill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 streptococcal GN. </a:t>
            </a:r>
            <a:r>
              <a:rPr lang="en-GB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Diffuse Proliferative GN 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(Generalized damage to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glomeruli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immune deposits are distributed </a:t>
            </a:r>
            <a:r>
              <a:rPr lang="en-US" sz="2000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in the capillary loops in a granular, bumpy </a:t>
            </a:r>
            <a:r>
              <a:rPr lang="en-US" sz="20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pattern because of the focal nature of the deposition process. </a:t>
            </a:r>
          </a:p>
        </p:txBody>
      </p:sp>
      <p:pic>
        <p:nvPicPr>
          <p:cNvPr id="6" name="Picture 5" descr="RENAL08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1143000"/>
            <a:ext cx="2590800" cy="2279469"/>
          </a:xfrm>
          <a:prstGeom prst="rect">
            <a:avLst/>
          </a:prstGeom>
          <a:ln/>
        </p:spPr>
      </p:pic>
      <p:pic>
        <p:nvPicPr>
          <p:cNvPr id="7" name="Picture 6" descr="post streptococcal nephrit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799" y="1143000"/>
            <a:ext cx="6269839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	Membranous Glomerulonephritis</a:t>
            </a:r>
            <a:b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	(Membranous nephropathy)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144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- 		</a:t>
            </a: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 slowly progressive disease</a:t>
            </a:r>
          </a:p>
          <a:p>
            <a:pPr>
              <a:buNone/>
            </a:pPr>
            <a:endParaRPr lang="en-US" sz="36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		A form of chronic immune-complex 	nephritis</a:t>
            </a:r>
          </a:p>
          <a:p>
            <a:pPr>
              <a:buNone/>
            </a:pPr>
            <a:endParaRPr lang="en-US" sz="36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		Most common between 30 - 50 years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mb_illustrationcapil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21" y="609600"/>
            <a:ext cx="9043358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762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Membranoproliferative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Glomerulonephritis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(MPGN) OR 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Mesangiocapillary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GN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It is a chronic progressive glomerulonephritis that occurs in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older children and adults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2 main types :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Type I MPGN</a:t>
            </a:r>
            <a:r>
              <a:rPr lang="en-US" sz="24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(80% of cases)</a:t>
            </a:r>
          </a:p>
          <a:p>
            <a:pPr>
              <a:buNone/>
            </a:pPr>
            <a:endParaRPr lang="en-US" sz="2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Circulating immune complexes have been identified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May occur in association with hepatitis B&amp;C </a:t>
            </a:r>
            <a:r>
              <a:rPr lang="en-US" sz="26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antigenemia</a:t>
            </a: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extra-renal infections  or SLE</a:t>
            </a:r>
          </a:p>
          <a:p>
            <a:pPr>
              <a:buNone/>
            </a:pP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 	Characterized by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subendothelial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mesangial</a:t>
            </a: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deposits</a:t>
            </a:r>
          </a:p>
        </p:txBody>
      </p:sp>
      <p:pic>
        <p:nvPicPr>
          <p:cNvPr id="4" name="Picture 3" descr="IF membranoproliferative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321192"/>
            <a:ext cx="3429000" cy="217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Type II MPGN</a:t>
            </a: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Also known as :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dense deposit disease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943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fundamental  abnormality is : 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	-	Excessive complement activation.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	-	Some patients have autoantibody 	against C3 	</a:t>
            </a:r>
            <a:r>
              <a:rPr lang="en-US" sz="28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convertase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called  : 	</a:t>
            </a:r>
            <a:r>
              <a:rPr lang="en-US" sz="28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C3 nephritic factor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	- 	Characterized by 	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intramembranous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dense deposits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F MEM PROF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3153" y="3886200"/>
            <a:ext cx="321084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Membranoproliferative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GN</a:t>
            </a:r>
            <a:endParaRPr lang="cs-CZ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2227" name="Picture 8" descr="ob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6781800" y="2057400"/>
            <a:ext cx="1524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Nephropathy (Berger disease)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The  most common from of primary      glomerulonephritis in the world</a:t>
            </a:r>
          </a:p>
          <a:p>
            <a:pPr algn="ctr"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- Affects children and young adults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- Begins as an episode of gross hematuria that occurs within 1-2 days of a non specific upper respiratory tract infection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Objectives </a:t>
            </a:r>
            <a:endParaRPr lang="en-US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Understand the importance of immune 	complexes 	in the pathogenesis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renal injury.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Learn that immune complexes form in the 	circulation and may deposit in different 	tissues.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Understand the dynamics of deposition of 	complexes which depend on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size and rate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Identify the different types of renal disease based 	on the site of deposition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the immune complexes.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Nephropathy</a:t>
            </a:r>
            <a:endParaRPr lang="en-US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pathogenic hallmark is :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		Deposition of IgA &amp; complement C3 in the 	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mesangium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		There is evidence of :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		Activation of complement by </a:t>
            </a:r>
            <a:r>
              <a:rPr lang="en-US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alternative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pathway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(serum complement C2 and C4 will be 	normal)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924800" cy="52045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6019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This </a:t>
            </a:r>
            <a:r>
              <a:rPr lang="en-US" dirty="0" err="1" smtClean="0">
                <a:solidFill>
                  <a:srgbClr val="FFFF00"/>
                </a:solidFill>
              </a:rPr>
              <a:t>immunofluorescence</a:t>
            </a:r>
            <a:r>
              <a:rPr lang="en-US" dirty="0" smtClean="0">
                <a:solidFill>
                  <a:srgbClr val="FFFF00"/>
                </a:solidFill>
              </a:rPr>
              <a:t> pattern demonstrates positivity with antibody to </a:t>
            </a:r>
            <a:r>
              <a:rPr lang="en-US" dirty="0" err="1" smtClean="0">
                <a:solidFill>
                  <a:srgbClr val="FFFF00"/>
                </a:solidFill>
              </a:rPr>
              <a:t>IgA</a:t>
            </a:r>
            <a:r>
              <a:rPr lang="en-US" dirty="0" smtClean="0">
                <a:solidFill>
                  <a:srgbClr val="FFFF00"/>
                </a:solidFill>
              </a:rPr>
              <a:t>. The pattern is that of </a:t>
            </a:r>
            <a:r>
              <a:rPr lang="en-US" dirty="0" err="1" smtClean="0">
                <a:solidFill>
                  <a:srgbClr val="FFFF00"/>
                </a:solidFill>
              </a:rPr>
              <a:t>mesangial</a:t>
            </a:r>
            <a:r>
              <a:rPr lang="en-US" dirty="0" smtClean="0">
                <a:solidFill>
                  <a:srgbClr val="FFFF00"/>
                </a:solidFill>
              </a:rPr>
              <a:t> deposition in the </a:t>
            </a:r>
            <a:r>
              <a:rPr lang="en-US" dirty="0" err="1" smtClean="0">
                <a:solidFill>
                  <a:srgbClr val="FFFF00"/>
                </a:solidFill>
              </a:rPr>
              <a:t>glomerulus</a:t>
            </a:r>
            <a:r>
              <a:rPr lang="en-US" dirty="0" smtClean="0">
                <a:solidFill>
                  <a:srgbClr val="FFFF00"/>
                </a:solidFill>
              </a:rPr>
              <a:t>. This is </a:t>
            </a:r>
            <a:r>
              <a:rPr lang="en-US" dirty="0" err="1" smtClean="0">
                <a:solidFill>
                  <a:srgbClr val="FFFF00"/>
                </a:solidFill>
              </a:rPr>
              <a:t>IgA</a:t>
            </a:r>
            <a:r>
              <a:rPr lang="en-US" dirty="0" smtClean="0">
                <a:solidFill>
                  <a:srgbClr val="FFFF00"/>
                </a:solidFill>
              </a:rPr>
              <a:t> nephropathy.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52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IgA</a:t>
            </a:r>
            <a:r>
              <a:rPr lang="en-US" sz="3600" dirty="0" smtClean="0">
                <a:solidFill>
                  <a:srgbClr val="FFFF00"/>
                </a:solidFill>
              </a:rPr>
              <a:t> Nephropathy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	Rapidly Progressive (Cresentic)</a:t>
            </a:r>
            <a:b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Glomerulonephritis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(RPGN)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839200" cy="46021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	RPGN is a clinical syndrome and not a specific form of GN</a:t>
            </a:r>
          </a:p>
          <a:p>
            <a:pPr lvl="1"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	In most cases the glomerular injury is immunologically mediated</a:t>
            </a:r>
          </a:p>
          <a:p>
            <a:pPr lvl="1"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	A practical classification divides CrGN  into three groups on the basis of immunologic findings </a:t>
            </a: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ealth-writings.com/img/oy/membrane-glomerulonephritis/rapidly_progressive_crescentic_glomerulonephriti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3851"/>
            <a:ext cx="8991600" cy="58640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Rapidly Progressive (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Cresentic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Glomerulonephritis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 I (Anti-GBM antibody)</a:t>
            </a:r>
            <a:b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u="sng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Cresentic</a:t>
            </a: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GN)</a:t>
            </a:r>
            <a:endParaRPr lang="en-US" sz="3200" b="1" u="sng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	Characterized by linear deposition of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and C3 on the GBM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Goodpasture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Antibodies bind also in the pulmonary    alveolar capillary basement membranes</a:t>
            </a: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i gb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004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 II </a:t>
            </a:r>
            <a:b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u="sng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Immune </a:t>
            </a:r>
            <a:r>
              <a:rPr lang="en-US" sz="28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complex - mediated Cresentic GN)</a:t>
            </a:r>
            <a:endParaRPr lang="en-US" sz="3200" b="1" u="sng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May occur as a complication of any of 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the immune complex nephritides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-	Post infectious.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- 	SLE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- 	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nephropathy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Characteristic granular (lumpy-bumpy) pattern of 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staining of the GBM for immunoglobulin &amp; complement.</a:t>
            </a: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d_99-08-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705953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8392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lumpy-bumpy pattern of staining of the GBM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 III (</a:t>
            </a:r>
            <a:r>
              <a:rPr lang="en-US" sz="3200" b="1" u="sng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Pauci</a:t>
            </a: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-immune)</a:t>
            </a:r>
            <a:b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Cresentic</a:t>
            </a: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GN</a:t>
            </a:r>
            <a:endParaRPr lang="en-US" sz="3200" b="1" u="sng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Defined by the lack of anti-GBM antibodies.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- Most cases are  associated with: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Anti-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neutrophil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cytoplasmic antibodies in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	serum (ANCA) and systemic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vasculitis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u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5" y="0"/>
            <a:ext cx="9148575" cy="6092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Granular staining (Immune complex)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Linear staining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(Anti-GBM)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172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No antibody staining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dirty="0" err="1" smtClean="0">
                <a:solidFill>
                  <a:srgbClr val="FFFF00"/>
                </a:solidFill>
              </a:rPr>
              <a:t>Pauci</a:t>
            </a:r>
            <a:r>
              <a:rPr lang="en-US" sz="1600" dirty="0" smtClean="0">
                <a:solidFill>
                  <a:srgbClr val="FFFF00"/>
                </a:solidFill>
              </a:rPr>
              <a:t> associated with </a:t>
            </a:r>
            <a:r>
              <a:rPr lang="en-US" sz="1600" dirty="0" err="1" smtClean="0">
                <a:solidFill>
                  <a:srgbClr val="FFFF00"/>
                </a:solidFill>
              </a:rPr>
              <a:t>vasculitis</a:t>
            </a:r>
            <a:r>
              <a:rPr lang="en-US" sz="1600" dirty="0" smtClean="0">
                <a:solidFill>
                  <a:srgbClr val="FFFF00"/>
                </a:solidFill>
              </a:rPr>
              <a:t>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GNspectrum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8610600" cy="5334000"/>
          </a:xfrm>
        </p:spPr>
      </p:pic>
      <p:sp>
        <p:nvSpPr>
          <p:cNvPr id="3" name="Rectangle 2"/>
          <p:cNvSpPr/>
          <p:nvPr/>
        </p:nvSpPr>
        <p:spPr>
          <a:xfrm>
            <a:off x="304800" y="152401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Complexes of antibody with various microbial OR  self antigens induce type II or III hypersensitivity reactions in the kidney :</a:t>
            </a:r>
            <a:endParaRPr lang="en-US" sz="2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6600" y="5105400"/>
            <a:ext cx="16764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Inflammation.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029200"/>
            <a:ext cx="1600200" cy="13716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Injury to renal tissue.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32766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9800" y="3276600"/>
            <a:ext cx="533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38100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172200" y="3886200"/>
            <a:ext cx="381000" cy="1524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267200" y="4114800"/>
            <a:ext cx="381000" cy="143560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2209800" y="3886200"/>
            <a:ext cx="228600" cy="181660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Take home message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Immune complexes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underly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pathogenesis of 	many of the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glomerulo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-nephritides.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Activation of the complement system is an integral 	part of the process, and measurement of the 	complement proteins help in diagnosis and follow-	up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patients.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Immunofluoresence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renal biopsy demonstrate 	the presence of immune complexes and confirm the 	diagnosis.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4478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152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 of immune-complex nephritis </a:t>
            </a:r>
          </a:p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(Type III hypersensitivity reactions)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ningslide200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Site of deposition:</a:t>
            </a:r>
            <a:endParaRPr lang="en-US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Complexes accumulate in tissues where filtration of plasma occurs. This explains the high incidence of:</a:t>
            </a:r>
          </a:p>
          <a:p>
            <a:pPr>
              <a:buFont typeface="Arial" pitchFamily="34" charset="0"/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Glomerulonephritis</a:t>
            </a: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(deposition in the   kidney)</a:t>
            </a:r>
          </a:p>
          <a:p>
            <a:pPr lvl="1"/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asculitis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(deposition in the arteries) 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rthritis (deposition in the synovial joints)</a:t>
            </a:r>
          </a:p>
          <a:p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oduction-NIER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1426" y="1999180"/>
            <a:ext cx="6512574" cy="4858820"/>
          </a:xfrm>
          <a:prstGeom prst="rect">
            <a:avLst/>
          </a:prstGeom>
        </p:spPr>
      </p:pic>
      <p:pic>
        <p:nvPicPr>
          <p:cNvPr id="3" name="Picture 2" descr="imagesCAMCCZK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67000" cy="2667000"/>
          </a:xfrm>
          <a:prstGeom prst="rect">
            <a:avLst/>
          </a:prstGeom>
        </p:spPr>
      </p:pic>
      <p:pic>
        <p:nvPicPr>
          <p:cNvPr id="4" name="Picture 3" descr="stock-photo-scheme-of-a-nephron-dissected-in-which-we-can-see-inside-724136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67000"/>
            <a:ext cx="2670243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04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</a:rPr>
              <a:t>Nephron</a:t>
            </a:r>
            <a:r>
              <a:rPr lang="en-US" sz="4000" b="1" dirty="0" smtClean="0">
                <a:solidFill>
                  <a:srgbClr val="FFFF00"/>
                </a:solidFill>
              </a:rPr>
              <a:t> and </a:t>
            </a:r>
            <a:r>
              <a:rPr lang="en-US" sz="4000" b="1" dirty="0" err="1" smtClean="0">
                <a:solidFill>
                  <a:srgbClr val="FFFF00"/>
                </a:solidFill>
              </a:rPr>
              <a:t>glomerulus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ningslide200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Types of immune-mediated renal injury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8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Antibody-mediated Injury:</a:t>
            </a:r>
          </a:p>
          <a:p>
            <a:pPr>
              <a:buNone/>
            </a:pPr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Membranous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glomerulonephritis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nephropathy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Membranoproliferative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glomerulonephritis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- Post infectious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glomerulonephritis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- Antiglomerular basement membrane disease</a:t>
            </a:r>
          </a:p>
          <a:p>
            <a:pPr algn="ctr">
              <a:buNone/>
            </a:pPr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551</Words>
  <Application>Microsoft Office PowerPoint</Application>
  <PresentationFormat>عرض على الشاشة (3:4)‏</PresentationFormat>
  <Paragraphs>174</Paragraphs>
  <Slides>30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   Immune Complex Nephritis</vt:lpstr>
      <vt:lpstr>Objectives </vt:lpstr>
      <vt:lpstr>الشريحة 3</vt:lpstr>
      <vt:lpstr>الشريحة 4</vt:lpstr>
      <vt:lpstr>الشريحة 5</vt:lpstr>
      <vt:lpstr>Site of deposition:</vt:lpstr>
      <vt:lpstr>الشريحة 7</vt:lpstr>
      <vt:lpstr>الشريحة 8</vt:lpstr>
      <vt:lpstr>Types of immune-mediated renal injury:</vt:lpstr>
      <vt:lpstr>1. Post Infectious Glomerulonephritis (GN)  (Post-streptococcal)</vt:lpstr>
      <vt:lpstr> Features of Acute glomerulunephritis</vt:lpstr>
      <vt:lpstr>الشريحة 12</vt:lpstr>
      <vt:lpstr>Post streptococcal GN. Diffuse Proliferative GN   (Generalized damage to glomeruli)</vt:lpstr>
      <vt:lpstr> 2. Membranous Glomerulonephritis    (Membranous nephropathy) </vt:lpstr>
      <vt:lpstr>الشريحة 15</vt:lpstr>
      <vt:lpstr>3. Membranoproliferative Glomerulonephritis  (MPGN) OR  Mesangiocapillary GN  </vt:lpstr>
      <vt:lpstr>Type II MPGN  Also known as : dense deposit disease  .</vt:lpstr>
      <vt:lpstr>الشريحة 18</vt:lpstr>
      <vt:lpstr> 4. IgA Nephropathy (Berger disease) </vt:lpstr>
      <vt:lpstr>IgA Nephropathy</vt:lpstr>
      <vt:lpstr>الشريحة 21</vt:lpstr>
      <vt:lpstr>5. Rapidly Progressive (Cresentic)     Glomerulonephritis (RPGN)</vt:lpstr>
      <vt:lpstr>الشريحة 23</vt:lpstr>
      <vt:lpstr>Type I (Anti-GBM antibody)  (Cresentic GN)</vt:lpstr>
      <vt:lpstr>الشريحة 25</vt:lpstr>
      <vt:lpstr> Type II   (Immune complex - mediated Cresentic GN)</vt:lpstr>
      <vt:lpstr>الشريحة 27</vt:lpstr>
      <vt:lpstr>Type III (Pauci-immune)  Cresentic GN</vt:lpstr>
      <vt:lpstr>الشريحة 29</vt:lpstr>
      <vt:lpstr>Take home message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of  nephritis.</dc:title>
  <dc:creator>Dr.Hazem</dc:creator>
  <cp:lastModifiedBy>AA</cp:lastModifiedBy>
  <cp:revision>113</cp:revision>
  <dcterms:created xsi:type="dcterms:W3CDTF">2011-03-28T06:13:51Z</dcterms:created>
  <dcterms:modified xsi:type="dcterms:W3CDTF">2012-05-06T10:32:43Z</dcterms:modified>
</cp:coreProperties>
</file>