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4"/>
  </p:notesMasterIdLst>
  <p:sldIdLst>
    <p:sldId id="298"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2"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entury Gothic" pitchFamily="34" charset="0"/>
        <a:ea typeface="+mn-ea"/>
        <a:cs typeface="Arial" charset="0"/>
      </a:defRPr>
    </a:lvl1pPr>
    <a:lvl2pPr marL="457200" algn="l" rtl="0" fontAlgn="base">
      <a:spcBef>
        <a:spcPct val="0"/>
      </a:spcBef>
      <a:spcAft>
        <a:spcPct val="0"/>
      </a:spcAft>
      <a:defRPr kern="1200">
        <a:solidFill>
          <a:schemeClr val="tx1"/>
        </a:solidFill>
        <a:latin typeface="Century Gothic" pitchFamily="34" charset="0"/>
        <a:ea typeface="+mn-ea"/>
        <a:cs typeface="Arial" charset="0"/>
      </a:defRPr>
    </a:lvl2pPr>
    <a:lvl3pPr marL="914400" algn="l" rtl="0" fontAlgn="base">
      <a:spcBef>
        <a:spcPct val="0"/>
      </a:spcBef>
      <a:spcAft>
        <a:spcPct val="0"/>
      </a:spcAft>
      <a:defRPr kern="1200">
        <a:solidFill>
          <a:schemeClr val="tx1"/>
        </a:solidFill>
        <a:latin typeface="Century Gothic" pitchFamily="34" charset="0"/>
        <a:ea typeface="+mn-ea"/>
        <a:cs typeface="Arial" charset="0"/>
      </a:defRPr>
    </a:lvl3pPr>
    <a:lvl4pPr marL="1371600" algn="l" rtl="0" fontAlgn="base">
      <a:spcBef>
        <a:spcPct val="0"/>
      </a:spcBef>
      <a:spcAft>
        <a:spcPct val="0"/>
      </a:spcAft>
      <a:defRPr kern="1200">
        <a:solidFill>
          <a:schemeClr val="tx1"/>
        </a:solidFill>
        <a:latin typeface="Century Gothic" pitchFamily="34" charset="0"/>
        <a:ea typeface="+mn-ea"/>
        <a:cs typeface="Arial" charset="0"/>
      </a:defRPr>
    </a:lvl4pPr>
    <a:lvl5pPr marL="1828800" algn="l" rtl="0" fontAlgn="base">
      <a:spcBef>
        <a:spcPct val="0"/>
      </a:spcBef>
      <a:spcAft>
        <a:spcPct val="0"/>
      </a:spcAft>
      <a:defRPr kern="1200">
        <a:solidFill>
          <a:schemeClr val="tx1"/>
        </a:solidFill>
        <a:latin typeface="Century Gothic" pitchFamily="34" charset="0"/>
        <a:ea typeface="+mn-ea"/>
        <a:cs typeface="Arial" charset="0"/>
      </a:defRPr>
    </a:lvl5pPr>
    <a:lvl6pPr marL="2286000" algn="l" defTabSz="914400" rtl="0" eaLnBrk="1" latinLnBrk="0" hangingPunct="1">
      <a:defRPr kern="1200">
        <a:solidFill>
          <a:schemeClr val="tx1"/>
        </a:solidFill>
        <a:latin typeface="Century Gothic" pitchFamily="34" charset="0"/>
        <a:ea typeface="+mn-ea"/>
        <a:cs typeface="Arial" charset="0"/>
      </a:defRPr>
    </a:lvl6pPr>
    <a:lvl7pPr marL="2743200" algn="l" defTabSz="914400" rtl="0" eaLnBrk="1" latinLnBrk="0" hangingPunct="1">
      <a:defRPr kern="1200">
        <a:solidFill>
          <a:schemeClr val="tx1"/>
        </a:solidFill>
        <a:latin typeface="Century Gothic" pitchFamily="34" charset="0"/>
        <a:ea typeface="+mn-ea"/>
        <a:cs typeface="Arial" charset="0"/>
      </a:defRPr>
    </a:lvl7pPr>
    <a:lvl8pPr marL="3200400" algn="l" defTabSz="914400" rtl="0" eaLnBrk="1" latinLnBrk="0" hangingPunct="1">
      <a:defRPr kern="1200">
        <a:solidFill>
          <a:schemeClr val="tx1"/>
        </a:solidFill>
        <a:latin typeface="Century Gothic" pitchFamily="34" charset="0"/>
        <a:ea typeface="+mn-ea"/>
        <a:cs typeface="Arial" charset="0"/>
      </a:defRPr>
    </a:lvl8pPr>
    <a:lvl9pPr marL="3657600" algn="l" defTabSz="914400" rtl="0" eaLnBrk="1" latinLnBrk="0" hangingPunct="1">
      <a:defRPr kern="1200">
        <a:solidFill>
          <a:schemeClr val="tx1"/>
        </a:solidFill>
        <a:latin typeface="Century Gothic"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74" y="-90"/>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A2897C4-E721-42B6-BE6C-00D9C239ADCD}" type="datetimeFigureOut">
              <a:rPr lang="en-US"/>
              <a:pPr>
                <a:defRPr/>
              </a:pPr>
              <a:t>4/30/2012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9CA3399-1C50-4E9A-A2CD-3495755C687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12"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F100DE13-BF72-4EEC-B8AB-F83BA3A1ED8F}" type="slidenum">
              <a:rPr lang="en-US" smtClean="0">
                <a:latin typeface="Calibri" pitchFamily="34" charset="0"/>
              </a:rPr>
              <a:pPr fontAlgn="base">
                <a:spcBef>
                  <a:spcPct val="0"/>
                </a:spcBef>
                <a:spcAft>
                  <a:spcPct val="0"/>
                </a:spcAft>
                <a:defRPr/>
              </a:pPr>
              <a:t>1</a:t>
            </a:fld>
            <a:endParaRPr lang="en-US" smtClean="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7141C993-D70F-4D95-8292-9364C912DB9A}" type="slidenum">
              <a:rPr lang="en-US" smtClean="0">
                <a:latin typeface="Calibri" pitchFamily="34" charset="0"/>
              </a:rPr>
              <a:pPr fontAlgn="base">
                <a:spcBef>
                  <a:spcPct val="0"/>
                </a:spcBef>
                <a:spcAft>
                  <a:spcPct val="0"/>
                </a:spcAft>
                <a:defRPr/>
              </a:pPr>
              <a:t>10</a:t>
            </a:fld>
            <a:endParaRPr lang="en-US" smtClean="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7348"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1A55048C-4DEC-4719-8EB4-9140710562DD}" type="slidenum">
              <a:rPr lang="en-US" smtClean="0">
                <a:latin typeface="Calibri" pitchFamily="34" charset="0"/>
              </a:rPr>
              <a:pPr fontAlgn="base">
                <a:spcBef>
                  <a:spcPct val="0"/>
                </a:spcBef>
                <a:spcAft>
                  <a:spcPct val="0"/>
                </a:spcAft>
                <a:defRPr/>
              </a:pPr>
              <a:t>11</a:t>
            </a:fld>
            <a:endParaRPr lang="en-US" smtClean="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8372"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FB9EC853-22FA-44D2-8417-E02A4F6EDCF1}" type="slidenum">
              <a:rPr lang="en-US" smtClean="0">
                <a:latin typeface="Calibri" pitchFamily="34" charset="0"/>
              </a:rPr>
              <a:pPr fontAlgn="base">
                <a:spcBef>
                  <a:spcPct val="0"/>
                </a:spcBef>
                <a:spcAft>
                  <a:spcPct val="0"/>
                </a:spcAft>
                <a:defRPr/>
              </a:pPr>
              <a:t>12</a:t>
            </a:fld>
            <a:endParaRPr lang="en-US" smtClean="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9396"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D75312D2-BAAB-4EA4-B9CB-5496B8D66AC4}" type="slidenum">
              <a:rPr lang="en-US" smtClean="0">
                <a:latin typeface="Calibri" pitchFamily="34" charset="0"/>
              </a:rPr>
              <a:pPr fontAlgn="base">
                <a:spcBef>
                  <a:spcPct val="0"/>
                </a:spcBef>
                <a:spcAft>
                  <a:spcPct val="0"/>
                </a:spcAft>
                <a:defRPr/>
              </a:pPr>
              <a:t>13</a:t>
            </a:fld>
            <a:endParaRPr lang="en-US" smtClean="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0420"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8D833456-EDF5-41FE-A860-CCAB8490322E}" type="slidenum">
              <a:rPr lang="en-US" smtClean="0">
                <a:latin typeface="Calibri" pitchFamily="34" charset="0"/>
              </a:rPr>
              <a:pPr fontAlgn="base">
                <a:spcBef>
                  <a:spcPct val="0"/>
                </a:spcBef>
                <a:spcAft>
                  <a:spcPct val="0"/>
                </a:spcAft>
                <a:defRPr/>
              </a:pPr>
              <a:t>14</a:t>
            </a:fld>
            <a:endParaRPr lang="en-US" smtClean="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44"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A51D4458-7247-46E1-9B79-E03412638ED7}" type="slidenum">
              <a:rPr lang="en-US" smtClean="0">
                <a:latin typeface="Calibri" pitchFamily="34" charset="0"/>
              </a:rPr>
              <a:pPr fontAlgn="base">
                <a:spcBef>
                  <a:spcPct val="0"/>
                </a:spcBef>
                <a:spcAft>
                  <a:spcPct val="0"/>
                </a:spcAft>
                <a:defRPr/>
              </a:pPr>
              <a:t>15</a:t>
            </a:fld>
            <a:endParaRPr lang="en-US" smtClean="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2468"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2FF05AD2-C763-4248-926C-8C720A9985FB}" type="slidenum">
              <a:rPr lang="en-US" smtClean="0">
                <a:latin typeface="Calibri" pitchFamily="34" charset="0"/>
              </a:rPr>
              <a:pPr fontAlgn="base">
                <a:spcBef>
                  <a:spcPct val="0"/>
                </a:spcBef>
                <a:spcAft>
                  <a:spcPct val="0"/>
                </a:spcAft>
                <a:defRPr/>
              </a:pPr>
              <a:t>16</a:t>
            </a:fld>
            <a:endParaRPr lang="en-US" smtClean="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3492"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A245DDE4-EF81-496E-9531-D16DD8397D9D}" type="slidenum">
              <a:rPr lang="en-US" smtClean="0">
                <a:latin typeface="Calibri" pitchFamily="34" charset="0"/>
              </a:rPr>
              <a:pPr fontAlgn="base">
                <a:spcBef>
                  <a:spcPct val="0"/>
                </a:spcBef>
                <a:spcAft>
                  <a:spcPct val="0"/>
                </a:spcAft>
                <a:defRPr/>
              </a:pPr>
              <a:t>17</a:t>
            </a:fld>
            <a:endParaRPr lang="en-US" smtClean="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4516"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02D2C49E-9049-4FB9-85F3-E4ABE7B73E83}" type="slidenum">
              <a:rPr lang="en-US" smtClean="0">
                <a:latin typeface="Calibri" pitchFamily="34" charset="0"/>
              </a:rPr>
              <a:pPr fontAlgn="base">
                <a:spcBef>
                  <a:spcPct val="0"/>
                </a:spcBef>
                <a:spcAft>
                  <a:spcPct val="0"/>
                </a:spcAft>
                <a:defRPr/>
              </a:pPr>
              <a:t>18</a:t>
            </a:fld>
            <a:endParaRPr lang="en-US" smtClean="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5540"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4FE835C1-3F3A-4F10-B425-B69EC49DB613}" type="slidenum">
              <a:rPr lang="en-US" smtClean="0">
                <a:latin typeface="Calibri" pitchFamily="34" charset="0"/>
              </a:rPr>
              <a:pPr fontAlgn="base">
                <a:spcBef>
                  <a:spcPct val="0"/>
                </a:spcBef>
                <a:spcAft>
                  <a:spcPct val="0"/>
                </a:spcAft>
                <a:defRPr/>
              </a:pPr>
              <a:t>19</a:t>
            </a:fld>
            <a:endParaRPr lang="en-US"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132"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2C288E30-1D72-4A0E-BDF7-B14EF0E77977}" type="slidenum">
              <a:rPr lang="en-US" smtClean="0">
                <a:latin typeface="Calibri" pitchFamily="34" charset="0"/>
              </a:rPr>
              <a:pPr fontAlgn="base">
                <a:spcBef>
                  <a:spcPct val="0"/>
                </a:spcBef>
                <a:spcAft>
                  <a:spcPct val="0"/>
                </a:spcAft>
                <a:defRPr/>
              </a:pPr>
              <a:t>2</a:t>
            </a:fld>
            <a:endParaRPr lang="en-US" smtClean="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CE0EB9B5-6CD6-4F59-8AED-451587B5D687}" type="slidenum">
              <a:rPr lang="en-US" smtClean="0">
                <a:latin typeface="Calibri" pitchFamily="34" charset="0"/>
              </a:rPr>
              <a:pPr fontAlgn="base">
                <a:spcBef>
                  <a:spcPct val="0"/>
                </a:spcBef>
                <a:spcAft>
                  <a:spcPct val="0"/>
                </a:spcAft>
                <a:defRPr/>
              </a:pPr>
              <a:t>20</a:t>
            </a:fld>
            <a:endParaRPr lang="en-US" smtClean="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7588"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AAA417F4-1636-474D-B610-4A4162FDD768}" type="slidenum">
              <a:rPr lang="en-US" smtClean="0">
                <a:latin typeface="Calibri" pitchFamily="34" charset="0"/>
              </a:rPr>
              <a:pPr fontAlgn="base">
                <a:spcBef>
                  <a:spcPct val="0"/>
                </a:spcBef>
                <a:spcAft>
                  <a:spcPct val="0"/>
                </a:spcAft>
                <a:defRPr/>
              </a:pPr>
              <a:t>21</a:t>
            </a:fld>
            <a:endParaRPr lang="en-US" smtClean="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8612"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ADD02D99-7031-4337-9065-A5E90EBF19C3}" type="slidenum">
              <a:rPr lang="en-US" smtClean="0">
                <a:latin typeface="Calibri" pitchFamily="34" charset="0"/>
              </a:rPr>
              <a:pPr fontAlgn="base">
                <a:spcBef>
                  <a:spcPct val="0"/>
                </a:spcBef>
                <a:spcAft>
                  <a:spcPct val="0"/>
                </a:spcAft>
                <a:defRPr/>
              </a:pPr>
              <a:t>22</a:t>
            </a:fld>
            <a:endParaRPr lang="en-US" smtClean="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C1D31326-F916-4E79-9292-755A6028B2BC}" type="slidenum">
              <a:rPr lang="en-US" smtClean="0">
                <a:latin typeface="Calibri" pitchFamily="34" charset="0"/>
              </a:rPr>
              <a:pPr fontAlgn="base">
                <a:spcBef>
                  <a:spcPct val="0"/>
                </a:spcBef>
                <a:spcAft>
                  <a:spcPct val="0"/>
                </a:spcAft>
                <a:defRPr/>
              </a:pPr>
              <a:t>23</a:t>
            </a:fld>
            <a:endParaRPr lang="en-US" smtClean="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0660"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3E8EA715-B5FC-4344-9184-A4BB9D53B8C4}" type="slidenum">
              <a:rPr lang="en-US" smtClean="0">
                <a:latin typeface="Calibri" pitchFamily="34" charset="0"/>
              </a:rPr>
              <a:pPr fontAlgn="base">
                <a:spcBef>
                  <a:spcPct val="0"/>
                </a:spcBef>
                <a:spcAft>
                  <a:spcPct val="0"/>
                </a:spcAft>
                <a:defRPr/>
              </a:pPr>
              <a:t>24</a:t>
            </a:fld>
            <a:endParaRPr lang="en-US" smtClean="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1684"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98C9AB79-B6AC-4749-9EA2-63B61535A27C}" type="slidenum">
              <a:rPr lang="en-US" smtClean="0">
                <a:latin typeface="Calibri" pitchFamily="34" charset="0"/>
              </a:rPr>
              <a:pPr fontAlgn="base">
                <a:spcBef>
                  <a:spcPct val="0"/>
                </a:spcBef>
                <a:spcAft>
                  <a:spcPct val="0"/>
                </a:spcAft>
                <a:defRPr/>
              </a:pPr>
              <a:t>25</a:t>
            </a:fld>
            <a:endParaRPr lang="en-US" smtClean="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2708"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0F0AD187-B05D-4CF0-B859-8C0CDC423F01}" type="slidenum">
              <a:rPr lang="en-US" smtClean="0">
                <a:latin typeface="Calibri" pitchFamily="34" charset="0"/>
              </a:rPr>
              <a:pPr fontAlgn="base">
                <a:spcBef>
                  <a:spcPct val="0"/>
                </a:spcBef>
                <a:spcAft>
                  <a:spcPct val="0"/>
                </a:spcAft>
                <a:defRPr/>
              </a:pPr>
              <a:t>26</a:t>
            </a:fld>
            <a:endParaRPr lang="en-US" smtClean="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4037C67F-A28A-4519-A7EC-AB81479462F2}" type="slidenum">
              <a:rPr lang="en-US" smtClean="0">
                <a:latin typeface="Calibri" pitchFamily="34" charset="0"/>
              </a:rPr>
              <a:pPr fontAlgn="base">
                <a:spcBef>
                  <a:spcPct val="0"/>
                </a:spcBef>
                <a:spcAft>
                  <a:spcPct val="0"/>
                </a:spcAft>
                <a:defRPr/>
              </a:pPr>
              <a:t>27</a:t>
            </a:fld>
            <a:endParaRPr lang="en-US" smtClean="0">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7CB95826-0439-4B3D-9BF1-2DABE57669AE}" type="slidenum">
              <a:rPr lang="en-US" smtClean="0">
                <a:latin typeface="Calibri" pitchFamily="34" charset="0"/>
              </a:rPr>
              <a:pPr fontAlgn="base">
                <a:spcBef>
                  <a:spcPct val="0"/>
                </a:spcBef>
                <a:spcAft>
                  <a:spcPct val="0"/>
                </a:spcAft>
                <a:defRPr/>
              </a:pPr>
              <a:t>28</a:t>
            </a:fld>
            <a:endParaRPr lang="en-US" smtClean="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5780"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5D8CF486-CEDD-4C0E-BAF7-BF0047B624EB}" type="slidenum">
              <a:rPr lang="en-US" smtClean="0">
                <a:latin typeface="Calibri" pitchFamily="34" charset="0"/>
              </a:rPr>
              <a:pPr fontAlgn="base">
                <a:spcBef>
                  <a:spcPct val="0"/>
                </a:spcBef>
                <a:spcAft>
                  <a:spcPct val="0"/>
                </a:spcAft>
                <a:defRPr/>
              </a:pPr>
              <a:t>29</a:t>
            </a:fld>
            <a:endParaRPr lang="en-US"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A4CABBE1-3919-41A2-93BA-62E9C98C3D8F}" type="slidenum">
              <a:rPr lang="en-US" smtClean="0">
                <a:latin typeface="Calibri" pitchFamily="34" charset="0"/>
              </a:rPr>
              <a:pPr fontAlgn="base">
                <a:spcBef>
                  <a:spcPct val="0"/>
                </a:spcBef>
                <a:spcAft>
                  <a:spcPct val="0"/>
                </a:spcAft>
                <a:defRPr/>
              </a:pPr>
              <a:t>3</a:t>
            </a:fld>
            <a:endParaRPr lang="en-US" smtClean="0">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6804"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FB42E858-6858-4BEE-9DC8-4ECB21500AE4}" type="slidenum">
              <a:rPr lang="en-US" smtClean="0">
                <a:latin typeface="Calibri" pitchFamily="34" charset="0"/>
              </a:rPr>
              <a:pPr fontAlgn="base">
                <a:spcBef>
                  <a:spcPct val="0"/>
                </a:spcBef>
                <a:spcAft>
                  <a:spcPct val="0"/>
                </a:spcAft>
                <a:defRPr/>
              </a:pPr>
              <a:t>30</a:t>
            </a:fld>
            <a:endParaRPr lang="en-US" smtClean="0">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7828"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4D0A53F1-187C-4AB9-ACC6-6F1C5AD061EC}" type="slidenum">
              <a:rPr lang="en-US" smtClean="0">
                <a:latin typeface="Calibri" pitchFamily="34" charset="0"/>
              </a:rPr>
              <a:pPr fontAlgn="base">
                <a:spcBef>
                  <a:spcPct val="0"/>
                </a:spcBef>
                <a:spcAft>
                  <a:spcPct val="0"/>
                </a:spcAft>
                <a:defRPr/>
              </a:pPr>
              <a:t>31</a:t>
            </a:fld>
            <a:endParaRPr lang="en-US" smtClean="0">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8852"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B7CDBE90-0650-4FF8-AE65-015E346CDF42}" type="slidenum">
              <a:rPr lang="en-US" smtClean="0">
                <a:latin typeface="Calibri" pitchFamily="34" charset="0"/>
              </a:rPr>
              <a:pPr fontAlgn="base">
                <a:spcBef>
                  <a:spcPct val="0"/>
                </a:spcBef>
                <a:spcAft>
                  <a:spcPct val="0"/>
                </a:spcAft>
                <a:defRPr/>
              </a:pPr>
              <a:t>32</a:t>
            </a:fld>
            <a:endParaRPr lang="en-US" smtClean="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9876"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E2FAFA8C-9E70-4F49-BDEB-D4985A0AA318}" type="slidenum">
              <a:rPr lang="en-US" smtClean="0">
                <a:latin typeface="Calibri" pitchFamily="34" charset="0"/>
              </a:rPr>
              <a:pPr fontAlgn="base">
                <a:spcBef>
                  <a:spcPct val="0"/>
                </a:spcBef>
                <a:spcAft>
                  <a:spcPct val="0"/>
                </a:spcAft>
                <a:defRPr/>
              </a:pPr>
              <a:t>33</a:t>
            </a:fld>
            <a:endParaRPr lang="en-US" smtClean="0">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0900"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6EA498B9-4C9D-4C89-A1D2-AAC4CB90F4EC}" type="slidenum">
              <a:rPr lang="en-US" smtClean="0">
                <a:latin typeface="Calibri" pitchFamily="34" charset="0"/>
              </a:rPr>
              <a:pPr fontAlgn="base">
                <a:spcBef>
                  <a:spcPct val="0"/>
                </a:spcBef>
                <a:spcAft>
                  <a:spcPct val="0"/>
                </a:spcAft>
                <a:defRPr/>
              </a:pPr>
              <a:t>34</a:t>
            </a:fld>
            <a:endParaRPr lang="en-US" smtClean="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24"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A18D9959-F436-4849-8734-9D8B3B93A4B4}" type="slidenum">
              <a:rPr lang="en-US" smtClean="0">
                <a:latin typeface="Calibri" pitchFamily="34" charset="0"/>
              </a:rPr>
              <a:pPr fontAlgn="base">
                <a:spcBef>
                  <a:spcPct val="0"/>
                </a:spcBef>
                <a:spcAft>
                  <a:spcPct val="0"/>
                </a:spcAft>
                <a:defRPr/>
              </a:pPr>
              <a:t>35</a:t>
            </a:fld>
            <a:endParaRPr lang="en-US" smtClean="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2948"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4E795C51-2071-4A50-B87A-290DDF1220CC}" type="slidenum">
              <a:rPr lang="en-US" smtClean="0">
                <a:latin typeface="Calibri" pitchFamily="34" charset="0"/>
              </a:rPr>
              <a:pPr fontAlgn="base">
                <a:spcBef>
                  <a:spcPct val="0"/>
                </a:spcBef>
                <a:spcAft>
                  <a:spcPct val="0"/>
                </a:spcAft>
                <a:defRPr/>
              </a:pPr>
              <a:t>36</a:t>
            </a:fld>
            <a:endParaRPr lang="en-US" smtClean="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AEB55DD4-5BC5-468A-BD6B-19515E134899}" type="slidenum">
              <a:rPr lang="en-US" smtClean="0">
                <a:latin typeface="Calibri" pitchFamily="34" charset="0"/>
              </a:rPr>
              <a:pPr fontAlgn="base">
                <a:spcBef>
                  <a:spcPct val="0"/>
                </a:spcBef>
                <a:spcAft>
                  <a:spcPct val="0"/>
                </a:spcAft>
                <a:defRPr/>
              </a:pPr>
              <a:t>37</a:t>
            </a:fld>
            <a:endParaRPr lang="en-US" smtClean="0">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4996"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37DAB569-2D1D-4E8B-B461-6B258A00396D}" type="slidenum">
              <a:rPr lang="en-US" smtClean="0">
                <a:latin typeface="Calibri" pitchFamily="34" charset="0"/>
              </a:rPr>
              <a:pPr fontAlgn="base">
                <a:spcBef>
                  <a:spcPct val="0"/>
                </a:spcBef>
                <a:spcAft>
                  <a:spcPct val="0"/>
                </a:spcAft>
                <a:defRPr/>
              </a:pPr>
              <a:t>38</a:t>
            </a:fld>
            <a:endParaRPr lang="en-US" smtClean="0">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6020"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3F0393A1-5157-42D3-B6E2-462D1A36738A}" type="slidenum">
              <a:rPr lang="en-US" smtClean="0">
                <a:latin typeface="Calibri" pitchFamily="34" charset="0"/>
              </a:rPr>
              <a:pPr fontAlgn="base">
                <a:spcBef>
                  <a:spcPct val="0"/>
                </a:spcBef>
                <a:spcAft>
                  <a:spcPct val="0"/>
                </a:spcAft>
                <a:defRPr/>
              </a:pPr>
              <a:t>39</a:t>
            </a:fld>
            <a:endParaRPr lang="en-US" smtClean="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0180"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E6F26034-088C-420C-BB28-6669C5531A53}" type="slidenum">
              <a:rPr lang="en-US" smtClean="0">
                <a:latin typeface="Calibri" pitchFamily="34" charset="0"/>
              </a:rPr>
              <a:pPr fontAlgn="base">
                <a:spcBef>
                  <a:spcPct val="0"/>
                </a:spcBef>
                <a:spcAft>
                  <a:spcPct val="0"/>
                </a:spcAft>
                <a:defRPr/>
              </a:pPr>
              <a:t>4</a:t>
            </a:fld>
            <a:endParaRPr lang="en-US" smtClean="0">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7044"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4D79E2F9-15F5-4F18-BF5A-73BF8EDEB8AD}" type="slidenum">
              <a:rPr lang="en-US" smtClean="0">
                <a:latin typeface="Calibri" pitchFamily="34" charset="0"/>
              </a:rPr>
              <a:pPr fontAlgn="base">
                <a:spcBef>
                  <a:spcPct val="0"/>
                </a:spcBef>
                <a:spcAft>
                  <a:spcPct val="0"/>
                </a:spcAft>
                <a:defRPr/>
              </a:pPr>
              <a:t>40</a:t>
            </a:fld>
            <a:endParaRPr lang="en-US" smtClean="0">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02BF7962-454F-42B7-B724-A9D0A1D1D205}" type="slidenum">
              <a:rPr lang="en-US" smtClean="0">
                <a:latin typeface="Calibri" pitchFamily="34" charset="0"/>
              </a:rPr>
              <a:pPr fontAlgn="base">
                <a:spcBef>
                  <a:spcPct val="0"/>
                </a:spcBef>
                <a:spcAft>
                  <a:spcPct val="0"/>
                </a:spcAft>
                <a:defRPr/>
              </a:pPr>
              <a:t>41</a:t>
            </a:fld>
            <a:endParaRPr lang="en-US" smtClean="0">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9092"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FA5A9276-8FD0-433B-8914-B7D9680A2307}" type="slidenum">
              <a:rPr lang="en-US" smtClean="0">
                <a:latin typeface="Calibri" pitchFamily="34" charset="0"/>
              </a:rPr>
              <a:pPr fontAlgn="base">
                <a:spcBef>
                  <a:spcPct val="0"/>
                </a:spcBef>
                <a:spcAft>
                  <a:spcPct val="0"/>
                </a:spcAft>
                <a:defRPr/>
              </a:pPr>
              <a:t>42</a:t>
            </a:fld>
            <a:endParaRPr lang="en-US" smtClean="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06B4A8C1-EC81-45FF-9316-1616BC579488}" type="slidenum">
              <a:rPr lang="en-US" smtClean="0">
                <a:latin typeface="Calibri" pitchFamily="34" charset="0"/>
              </a:rPr>
              <a:pPr fontAlgn="base">
                <a:spcBef>
                  <a:spcPct val="0"/>
                </a:spcBef>
                <a:spcAft>
                  <a:spcPct val="0"/>
                </a:spcAft>
                <a:defRPr/>
              </a:pPr>
              <a:t>5</a:t>
            </a:fld>
            <a:endParaRPr lang="en-US" smtClean="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228"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2FD90BA9-DAEF-4414-A843-C2E092BB1F7F}" type="slidenum">
              <a:rPr lang="en-US" smtClean="0">
                <a:latin typeface="Calibri" pitchFamily="34" charset="0"/>
              </a:rPr>
              <a:pPr fontAlgn="base">
                <a:spcBef>
                  <a:spcPct val="0"/>
                </a:spcBef>
                <a:spcAft>
                  <a:spcPct val="0"/>
                </a:spcAft>
                <a:defRPr/>
              </a:pPr>
              <a:t>6</a:t>
            </a:fld>
            <a:endParaRPr lang="en-US" smtClean="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3252"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35526747-0486-4DA1-84DF-E00254C2E6D1}" type="slidenum">
              <a:rPr lang="en-US" smtClean="0">
                <a:latin typeface="Calibri" pitchFamily="34" charset="0"/>
              </a:rPr>
              <a:pPr fontAlgn="base">
                <a:spcBef>
                  <a:spcPct val="0"/>
                </a:spcBef>
                <a:spcAft>
                  <a:spcPct val="0"/>
                </a:spcAft>
                <a:defRPr/>
              </a:pPr>
              <a:t>7</a:t>
            </a:fld>
            <a:endParaRPr lang="en-US" smtClean="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4276"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5505CF7D-CA8F-4AF9-9B99-F4B55173E969}" type="slidenum">
              <a:rPr lang="en-US" smtClean="0">
                <a:latin typeface="Calibri" pitchFamily="34" charset="0"/>
              </a:rPr>
              <a:pPr fontAlgn="base">
                <a:spcBef>
                  <a:spcPct val="0"/>
                </a:spcBef>
                <a:spcAft>
                  <a:spcPct val="0"/>
                </a:spcAft>
                <a:defRPr/>
              </a:pPr>
              <a:t>8</a:t>
            </a:fld>
            <a:endParaRPr lang="en-US" smtClean="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5300"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5E2D8DD9-FD41-44CB-8FB1-3BC3B1395AC5}" type="slidenum">
              <a:rPr lang="en-US" smtClean="0">
                <a:latin typeface="Calibri" pitchFamily="34" charset="0"/>
              </a:rPr>
              <a:pPr fontAlgn="base">
                <a:spcBef>
                  <a:spcPct val="0"/>
                </a:spcBef>
                <a:spcAft>
                  <a:spcPct val="0"/>
                </a:spcAft>
                <a:defRPr/>
              </a:pPr>
              <a:t>9</a:t>
            </a:fld>
            <a:endParaRPr lang="en-US" smtClean="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0"/>
          <p:cNvGrpSpPr>
            <a:grpSpLocks/>
          </p:cNvGrpSpPr>
          <p:nvPr/>
        </p:nvGrpSpPr>
        <p:grpSpPr bwMode="auto">
          <a:xfrm>
            <a:off x="-382588" y="0"/>
            <a:ext cx="9932988" cy="6858000"/>
            <a:chOff x="-382404" y="0"/>
            <a:chExt cx="9932332" cy="6858000"/>
          </a:xfrm>
        </p:grpSpPr>
        <p:grpSp>
          <p:nvGrpSpPr>
            <p:cNvPr id="5" name="Group 44"/>
            <p:cNvGrpSpPr>
              <a:grpSpLocks/>
            </p:cNvGrpSpPr>
            <p:nvPr/>
          </p:nvGrpSpPr>
          <p:grpSpPr bwMode="auto">
            <a:xfrm>
              <a:off x="0" y="0"/>
              <a:ext cx="9144000" cy="6858000"/>
              <a:chOff x="0" y="0"/>
              <a:chExt cx="9144000" cy="6858000"/>
            </a:xfrm>
          </p:grpSpPr>
          <p:grpSp>
            <p:nvGrpSpPr>
              <p:cNvPr id="28" name="Group 4"/>
              <p:cNvGrpSpPr>
                <a:grpSpLocks/>
              </p:cNvGrpSpPr>
              <p:nvPr/>
            </p:nvGrpSpPr>
            <p:grpSpPr bwMode="auto">
              <a:xfrm>
                <a:off x="0" y="0"/>
                <a:ext cx="2514600" cy="6858000"/>
                <a:chOff x="0" y="0"/>
                <a:chExt cx="2514600" cy="6858000"/>
              </a:xfrm>
            </p:grpSpPr>
            <p:sp>
              <p:nvSpPr>
                <p:cNvPr id="40" name="Rectangle 39"/>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9" name="Group 5"/>
              <p:cNvGrpSpPr>
                <a:grpSpLocks/>
              </p:cNvGrpSpPr>
              <p:nvPr/>
            </p:nvGrpSpPr>
            <p:grpSpPr bwMode="auto">
              <a:xfrm>
                <a:off x="422910" y="0"/>
                <a:ext cx="2514600" cy="6858000"/>
                <a:chOff x="0" y="0"/>
                <a:chExt cx="2514600" cy="6858000"/>
              </a:xfrm>
            </p:grpSpPr>
            <p:sp>
              <p:nvSpPr>
                <p:cNvPr id="37" name="Rectangle 36"/>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ectangle 37"/>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0" name="Group 9"/>
              <p:cNvGrpSpPr>
                <a:grpSpLocks/>
              </p:cNvGrpSpPr>
              <p:nvPr/>
            </p:nvGrpSpPr>
            <p:grpSpPr bwMode="auto">
              <a:xfrm rot="10800000">
                <a:off x="6629400" y="0"/>
                <a:ext cx="2514600" cy="6858000"/>
                <a:chOff x="0" y="0"/>
                <a:chExt cx="2514600" cy="6858000"/>
              </a:xfrm>
            </p:grpSpPr>
            <p:sp>
              <p:nvSpPr>
                <p:cNvPr id="34" name="Rectangle 33"/>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1" name="Rectangle 30"/>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6" name="Freeform 5"/>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 name="Freeform 6"/>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Freeform 7"/>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9" name="Freeform 8"/>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0" name="Freeform 9"/>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1" name="Hexagon 10"/>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Hexagon 1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Hexagon 12"/>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Hexagon 13"/>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Hexagon 14"/>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Freeform 15"/>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Hexagon 16"/>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Hexagon 17"/>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Hexagon 18"/>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Hexagon 19"/>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Hexagon 20"/>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Hexagon 21"/>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Hexagon 22"/>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Hexagon 23"/>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Hexagon 24"/>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Freeform 25"/>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Freeform 26"/>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3" name="Rectangle 42"/>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Rectangle 43"/>
          <p:cNvSpPr/>
          <p:nvPr/>
        </p:nvSpPr>
        <p:spPr>
          <a:xfrm>
            <a:off x="4649788" y="-22225"/>
            <a:ext cx="35052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44"/>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7" name="Date Placeholder 3"/>
          <p:cNvSpPr>
            <a:spLocks noGrp="1"/>
          </p:cNvSpPr>
          <p:nvPr>
            <p:ph type="dt" sz="half" idx="10"/>
          </p:nvPr>
        </p:nvSpPr>
        <p:spPr>
          <a:xfrm>
            <a:off x="4738688" y="1516063"/>
            <a:ext cx="2133600" cy="752475"/>
          </a:xfrm>
        </p:spPr>
        <p:txBody>
          <a:bodyPr anchor="b"/>
          <a:lstStyle>
            <a:lvl1pPr algn="l">
              <a:defRPr sz="2400"/>
            </a:lvl1pPr>
          </a:lstStyle>
          <a:p>
            <a:pPr>
              <a:defRPr/>
            </a:pPr>
            <a:fld id="{E78110C3-5C25-4BBC-9A65-81A8C5C571AA}" type="datetime4">
              <a:rPr lang="en-US"/>
              <a:pPr>
                <a:defRPr/>
              </a:pPr>
              <a:t>April 30, 2012</a:t>
            </a:fld>
            <a:endParaRPr lang="en-US"/>
          </a:p>
        </p:txBody>
      </p:sp>
      <p:sp>
        <p:nvSpPr>
          <p:cNvPr id="48" name="Footer Placeholder 4"/>
          <p:cNvSpPr>
            <a:spLocks noGrp="1"/>
          </p:cNvSpPr>
          <p:nvPr>
            <p:ph type="ftr" sz="quarter" idx="11"/>
          </p:nvPr>
        </p:nvSpPr>
        <p:spPr>
          <a:xfrm>
            <a:off x="5303838" y="5719763"/>
            <a:ext cx="2830512" cy="365125"/>
          </a:xfrm>
        </p:spPr>
        <p:txBody>
          <a:bodyPr>
            <a:normAutofit/>
          </a:bodyPr>
          <a:lstStyle>
            <a:lvl1pPr>
              <a:defRPr>
                <a:solidFill>
                  <a:schemeClr val="accent1"/>
                </a:solidFill>
              </a:defRPr>
            </a:lvl1pPr>
          </a:lstStyle>
          <a:p>
            <a:pPr>
              <a:defRPr/>
            </a:pPr>
            <a:endParaRPr lang="en-US"/>
          </a:p>
        </p:txBody>
      </p:sp>
      <p:sp>
        <p:nvSpPr>
          <p:cNvPr id="49" name="Slide Number Placeholder 5"/>
          <p:cNvSpPr>
            <a:spLocks noGrp="1"/>
          </p:cNvSpPr>
          <p:nvPr>
            <p:ph type="sldNum" sz="quarter" idx="12"/>
          </p:nvPr>
        </p:nvSpPr>
        <p:spPr>
          <a:xfrm>
            <a:off x="4649788" y="5719763"/>
            <a:ext cx="642937" cy="365125"/>
          </a:xfrm>
        </p:spPr>
        <p:txBody>
          <a:bodyPr/>
          <a:lstStyle>
            <a:lvl1pPr>
              <a:defRPr>
                <a:solidFill>
                  <a:schemeClr val="accent1"/>
                </a:solidFill>
              </a:defRPr>
            </a:lvl1pPr>
          </a:lstStyle>
          <a:p>
            <a:pPr>
              <a:defRPr/>
            </a:pPr>
            <a:fld id="{B9D8D082-23B9-41D9-9596-1203D55AC53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BC2EABE-745D-43CE-906D-81700572E2A5}" type="datetime4">
              <a:rPr lang="en-US"/>
              <a:pPr>
                <a:defRPr/>
              </a:pPr>
              <a:t>April 30, 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920EFD-7227-419D-B913-25D78AD80502}"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417318-F80A-49BB-8D31-037DEDCD2E34}" type="datetime4">
              <a:rPr lang="en-US"/>
              <a:pPr>
                <a:defRPr/>
              </a:pPr>
              <a:t>April 30, 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9B4E20-0E5A-414A-8BDD-A5134A50A70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B641C0B-FE40-46A8-8BAD-153AAF7D3FB1}" type="datetime4">
              <a:rPr lang="en-US"/>
              <a:pPr>
                <a:defRPr/>
              </a:pPr>
              <a:t>April 30, 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3C1EF0-01B6-4610-B45E-517A5BB880D5}"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110C85D-20E2-48C8-AA01-1B24E6BE228A}" type="datetime4">
              <a:rPr lang="en-US"/>
              <a:pPr>
                <a:defRPr/>
              </a:pPr>
              <a:t>April 30, 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20461C-6E79-4235-8ACA-75395E4D918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fld id="{81F9F47C-6C4A-4305-921D-F88408194DF6}" type="datetime4">
              <a:rPr lang="en-US"/>
              <a:pPr>
                <a:defRPr/>
              </a:pPr>
              <a:t>April 30, 2012</a:t>
            </a:fld>
            <a:endParaRPr lang="en-US" dirty="0"/>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143FFD4F-9477-41CE-9950-A62518F2546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DFC54CCA-E376-49F7-8CB2-EBDE08EE35BC}" type="datetime4">
              <a:rPr lang="en-US"/>
              <a:pPr>
                <a:defRPr/>
              </a:pPr>
              <a:t>April 30, 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5BC1A55-CBCD-406C-898C-E4BCB6151193}"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CB33362-797B-4824-B316-EBCB88707C7A}" type="datetime4">
              <a:rPr lang="en-US"/>
              <a:pPr>
                <a:defRPr/>
              </a:pPr>
              <a:t>April 30, 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612B3F8-B231-4E8C-8364-A1A88B6157FB}"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A7F1DE0-70E2-487B-8392-25644158BDA2}" type="datetime4">
              <a:rPr lang="en-US"/>
              <a:pPr>
                <a:defRPr/>
              </a:pPr>
              <a:t>April 30, 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4862A89-1F34-4E1F-BB16-EB84882DA00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382588" y="0"/>
            <a:ext cx="9932988" cy="6858000"/>
            <a:chOff x="-382404" y="0"/>
            <a:chExt cx="9932332" cy="6858000"/>
          </a:xfrm>
        </p:grpSpPr>
        <p:grpSp>
          <p:nvGrpSpPr>
            <p:cNvPr id="6" name="Group 61"/>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40"/>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0" name="Group 5"/>
              <p:cNvGrpSpPr>
                <a:grpSpLocks/>
              </p:cNvGrpSpPr>
              <p:nvPr/>
            </p:nvGrpSpPr>
            <p:grpSpPr bwMode="auto">
              <a:xfrm>
                <a:off x="422910" y="0"/>
                <a:ext cx="2514600" cy="6858000"/>
                <a:chOff x="0" y="0"/>
                <a:chExt cx="2514600" cy="6858000"/>
              </a:xfrm>
            </p:grpSpPr>
            <p:sp>
              <p:nvSpPr>
                <p:cNvPr id="38" name="Rectangle 37"/>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34"/>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ectangle 36"/>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2" name="Rectangle 31"/>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33"/>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 name="Freeform 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Freeform 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9" name="Freeform 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0" name="Freeform 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1" name="Freeform 1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2" name="Hexagon 1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Hexagon 1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Hexagon 1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Hexagon 1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Hexagon 1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Freeform 16"/>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Hexagon 17"/>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Hexagon 18"/>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Hexagon 19"/>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Hexagon 20"/>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Hexagon 21"/>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Hexagon 22"/>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Hexagon 23"/>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Hexagon 24"/>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Hexagon 25"/>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Freeform 26"/>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Freeform 27"/>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4" name="Rectangle 4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44"/>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p:cNvSpPr/>
          <p:nvPr/>
        </p:nvSpPr>
        <p:spPr>
          <a:xfrm>
            <a:off x="904875" y="601663"/>
            <a:ext cx="356235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Rectangle 46"/>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739833" y="2657434"/>
            <a:ext cx="3304572" cy="1463153"/>
          </a:xfrm>
        </p:spPr>
        <p:txBody>
          <a:bodyPr>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8" name="Date Placeholder 4"/>
          <p:cNvSpPr>
            <a:spLocks noGrp="1"/>
          </p:cNvSpPr>
          <p:nvPr>
            <p:ph type="dt" sz="half" idx="10"/>
          </p:nvPr>
        </p:nvSpPr>
        <p:spPr/>
        <p:txBody>
          <a:bodyPr/>
          <a:lstStyle>
            <a:lvl1pPr>
              <a:defRPr/>
            </a:lvl1pPr>
          </a:lstStyle>
          <a:p>
            <a:pPr>
              <a:defRPr/>
            </a:pPr>
            <a:fld id="{61EBC069-8D76-4C9F-91DE-0BBB39A625CD}" type="datetime4">
              <a:rPr lang="en-US"/>
              <a:pPr>
                <a:defRPr/>
              </a:pPr>
              <a:t>April 30, 2012</a:t>
            </a:fld>
            <a:endParaRPr lang="en-US"/>
          </a:p>
        </p:txBody>
      </p:sp>
      <p:sp>
        <p:nvSpPr>
          <p:cNvPr id="49" name="Slide Number Placeholder 6"/>
          <p:cNvSpPr>
            <a:spLocks noGrp="1"/>
          </p:cNvSpPr>
          <p:nvPr>
            <p:ph type="sldNum" sz="quarter" idx="11"/>
          </p:nvPr>
        </p:nvSpPr>
        <p:spPr/>
        <p:txBody>
          <a:bodyPr/>
          <a:lstStyle>
            <a:lvl1pPr>
              <a:defRPr/>
            </a:lvl1pPr>
          </a:lstStyle>
          <a:p>
            <a:pPr>
              <a:defRPr/>
            </a:pPr>
            <a:fld id="{C2A95385-563B-4844-84E3-2B9F1203F142}" type="slidenum">
              <a:rPr lang="en-US"/>
              <a:pPr>
                <a:defRPr/>
              </a:pPr>
              <a:t>‹#›</a:t>
            </a:fld>
            <a:endParaRPr lang="en-US" dirty="0"/>
          </a:p>
        </p:txBody>
      </p:sp>
      <p:sp>
        <p:nvSpPr>
          <p:cNvPr id="50" name="Footer Placeholder 5"/>
          <p:cNvSpPr>
            <a:spLocks noGrp="1"/>
          </p:cNvSpPr>
          <p:nvPr>
            <p:ph type="ftr" sz="quarter" idx="12"/>
          </p:nvPr>
        </p:nvSpPr>
        <p:spPr>
          <a:xfrm>
            <a:off x="4641850" y="5724525"/>
            <a:ext cx="3492500" cy="365125"/>
          </a:xfrm>
        </p:spPr>
        <p:txBody>
          <a:bodyPr>
            <a:normAutofit/>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382588" y="0"/>
            <a:ext cx="9932988" cy="6858000"/>
            <a:chOff x="-382404" y="0"/>
            <a:chExt cx="9932332" cy="6858000"/>
          </a:xfrm>
        </p:grpSpPr>
        <p:grpSp>
          <p:nvGrpSpPr>
            <p:cNvPr id="6" name="Group 61"/>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40"/>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0" name="Group 5"/>
              <p:cNvGrpSpPr>
                <a:grpSpLocks/>
              </p:cNvGrpSpPr>
              <p:nvPr/>
            </p:nvGrpSpPr>
            <p:grpSpPr bwMode="auto">
              <a:xfrm>
                <a:off x="422910" y="0"/>
                <a:ext cx="2514600" cy="6858000"/>
                <a:chOff x="0" y="0"/>
                <a:chExt cx="2514600" cy="6858000"/>
              </a:xfrm>
            </p:grpSpPr>
            <p:sp>
              <p:nvSpPr>
                <p:cNvPr id="38" name="Rectangle 37"/>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34"/>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ectangle 36"/>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2" name="Rectangle 31"/>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33"/>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 name="Freeform 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Freeform 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9" name="Freeform 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0" name="Freeform 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1" name="Freeform 1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2" name="Hexagon 1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Hexagon 1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Hexagon 1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Hexagon 1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Hexagon 1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Freeform 16"/>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Hexagon 17"/>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Hexagon 18"/>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Hexagon 19"/>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Hexagon 20"/>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Hexagon 21"/>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Hexagon 22"/>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Hexagon 23"/>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Hexagon 24"/>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Hexagon 25"/>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Freeform 26"/>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Freeform 27"/>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4" name="Rectangle 4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44"/>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p:cNvSpPr/>
          <p:nvPr/>
        </p:nvSpPr>
        <p:spPr>
          <a:xfrm>
            <a:off x="904875" y="601663"/>
            <a:ext cx="356235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Rectangle 46"/>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734424" y="2660904"/>
            <a:ext cx="3300984" cy="1463040"/>
          </a:xfrm>
        </p:spPr>
        <p:txBody>
          <a:bodyPr>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8" name="Date Placeholder 4"/>
          <p:cNvSpPr>
            <a:spLocks noGrp="1"/>
          </p:cNvSpPr>
          <p:nvPr>
            <p:ph type="dt" sz="half" idx="10"/>
          </p:nvPr>
        </p:nvSpPr>
        <p:spPr/>
        <p:txBody>
          <a:bodyPr/>
          <a:lstStyle>
            <a:lvl1pPr>
              <a:defRPr/>
            </a:lvl1pPr>
          </a:lstStyle>
          <a:p>
            <a:pPr>
              <a:defRPr/>
            </a:pPr>
            <a:fld id="{FC5520A7-A07E-49CC-B2E4-7776B0ED9CC7}" type="datetime4">
              <a:rPr lang="en-US"/>
              <a:pPr>
                <a:defRPr/>
              </a:pPr>
              <a:t>April 30, 2012</a:t>
            </a:fld>
            <a:endParaRPr lang="en-US"/>
          </a:p>
        </p:txBody>
      </p:sp>
      <p:sp>
        <p:nvSpPr>
          <p:cNvPr id="49" name="Footer Placeholder 5"/>
          <p:cNvSpPr>
            <a:spLocks noGrp="1"/>
          </p:cNvSpPr>
          <p:nvPr>
            <p:ph type="ftr" sz="quarter" idx="11"/>
          </p:nvPr>
        </p:nvSpPr>
        <p:spPr>
          <a:xfrm>
            <a:off x="4641850" y="5724525"/>
            <a:ext cx="3492500" cy="365125"/>
          </a:xfrm>
        </p:spPr>
        <p:txBody>
          <a:bodyPr>
            <a:normAutofit/>
          </a:bodyPr>
          <a:lstStyle>
            <a:lvl1pPr>
              <a:defRPr/>
            </a:lvl1pPr>
          </a:lstStyle>
          <a:p>
            <a:pPr>
              <a:defRPr/>
            </a:pPr>
            <a:endParaRPr lang="en-US"/>
          </a:p>
        </p:txBody>
      </p:sp>
      <p:sp>
        <p:nvSpPr>
          <p:cNvPr id="50" name="Slide Number Placeholder 6"/>
          <p:cNvSpPr>
            <a:spLocks noGrp="1"/>
          </p:cNvSpPr>
          <p:nvPr>
            <p:ph type="sldNum" sz="quarter" idx="12"/>
          </p:nvPr>
        </p:nvSpPr>
        <p:spPr/>
        <p:txBody>
          <a:bodyPr/>
          <a:lstStyle>
            <a:lvl1pPr>
              <a:defRPr/>
            </a:lvl1pPr>
          </a:lstStyle>
          <a:p>
            <a:pPr>
              <a:defRPr/>
            </a:pPr>
            <a:fld id="{61102D34-6B38-4D61-BECA-60A5F392BCA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026" name="Group 41"/>
          <p:cNvGrpSpPr>
            <a:grpSpLocks/>
          </p:cNvGrpSpPr>
          <p:nvPr/>
        </p:nvGrpSpPr>
        <p:grpSpPr bwMode="auto">
          <a:xfrm>
            <a:off x="-304800" y="0"/>
            <a:ext cx="9932988" cy="6858000"/>
            <a:chOff x="-382404" y="0"/>
            <a:chExt cx="9932332" cy="6858000"/>
          </a:xfrm>
        </p:grpSpPr>
        <p:grpSp>
          <p:nvGrpSpPr>
            <p:cNvPr id="1035" name="Group 44"/>
            <p:cNvGrpSpPr>
              <a:grpSpLocks/>
            </p:cNvGrpSpPr>
            <p:nvPr/>
          </p:nvGrpSpPr>
          <p:grpSpPr bwMode="auto">
            <a:xfrm>
              <a:off x="0" y="0"/>
              <a:ext cx="9144000" cy="6858000"/>
              <a:chOff x="0" y="0"/>
              <a:chExt cx="9144000" cy="6858000"/>
            </a:xfrm>
          </p:grpSpPr>
          <p:grpSp>
            <p:nvGrpSpPr>
              <p:cNvPr id="1058" name="Group 4"/>
              <p:cNvGrpSpPr>
                <a:grpSpLocks/>
              </p:cNvGrpSpPr>
              <p:nvPr/>
            </p:nvGrpSpPr>
            <p:grpSpPr bwMode="auto">
              <a:xfrm>
                <a:off x="0" y="0"/>
                <a:ext cx="2514600" cy="6858000"/>
                <a:chOff x="0" y="0"/>
                <a:chExt cx="2514600" cy="6858000"/>
              </a:xfrm>
            </p:grpSpPr>
            <p:sp>
              <p:nvSpPr>
                <p:cNvPr id="113" name="Rectangle 112"/>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4"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5"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059" name="Group 5"/>
              <p:cNvGrpSpPr>
                <a:grpSpLocks/>
              </p:cNvGrpSpPr>
              <p:nvPr/>
            </p:nvGrpSpPr>
            <p:grpSpPr bwMode="auto">
              <a:xfrm>
                <a:off x="422910" y="0"/>
                <a:ext cx="2514600" cy="6858000"/>
                <a:chOff x="0" y="0"/>
                <a:chExt cx="2514600" cy="6858000"/>
              </a:xfrm>
            </p:grpSpPr>
            <p:sp>
              <p:nvSpPr>
                <p:cNvPr id="110" name="Rectangle 109"/>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1" name="Rectangle 110"/>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 name="Rectangle 111"/>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060" name="Group 9"/>
              <p:cNvGrpSpPr>
                <a:grpSpLocks/>
              </p:cNvGrpSpPr>
              <p:nvPr/>
            </p:nvGrpSpPr>
            <p:grpSpPr bwMode="auto">
              <a:xfrm rot="10800000">
                <a:off x="6629400" y="0"/>
                <a:ext cx="2514600" cy="6858000"/>
                <a:chOff x="0" y="0"/>
                <a:chExt cx="2514600" cy="6858000"/>
              </a:xfrm>
            </p:grpSpPr>
            <p:sp>
              <p:nvSpPr>
                <p:cNvPr id="107" name="Rectangle 106"/>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8" name="Rectangle 107"/>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9" name="Rectangle 108"/>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4" name="Rectangle 103"/>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5" name="Rectangle 104"/>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 name="Rectangle 105"/>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4" name="Freeform 43"/>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5" name="Freeform 44"/>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6" name="Freeform 45"/>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7" name="Freeform 46"/>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9" name="Freeform 48"/>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0" name="Hexagon 49"/>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Hexagon 50"/>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Hexagon 51"/>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Hexagon 52"/>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Hexagon 53"/>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Freeform 54"/>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Hexagon 55"/>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Hexagon 56"/>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Hexagon 57"/>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 name="Hexagon 58"/>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Hexagon 59"/>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5" name="Hexagon 94"/>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6" name="Hexagon 95"/>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7" name="Hexagon 96"/>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8" name="Hexagon 97"/>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9" name="Freeform 98"/>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0" name="Freeform 99"/>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66" name="Rectangle 65"/>
          <p:cNvSpPr/>
          <p:nvPr/>
        </p:nvSpPr>
        <p:spPr>
          <a:xfrm>
            <a:off x="457200" y="333375"/>
            <a:ext cx="82296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 name="Rectangle 69"/>
          <p:cNvSpPr/>
          <p:nvPr/>
        </p:nvSpPr>
        <p:spPr>
          <a:xfrm>
            <a:off x="4560888" y="-22225"/>
            <a:ext cx="3679825"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 name="Rectangle 70"/>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0" name="Title Placeholder 1"/>
          <p:cNvSpPr>
            <a:spLocks noGrp="1"/>
          </p:cNvSpPr>
          <p:nvPr>
            <p:ph type="title"/>
          </p:nvPr>
        </p:nvSpPr>
        <p:spPr bwMode="auto">
          <a:xfrm>
            <a:off x="1042988" y="1027113"/>
            <a:ext cx="702468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1042988" y="2324100"/>
            <a:ext cx="6777037" cy="3508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997575" y="223838"/>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FEFEFE"/>
                </a:solidFill>
                <a:latin typeface="+mn-lt"/>
                <a:cs typeface="+mn-cs"/>
              </a:defRPr>
            </a:lvl1pPr>
          </a:lstStyle>
          <a:p>
            <a:pPr>
              <a:defRPr/>
            </a:pPr>
            <a:fld id="{8FB0F672-5527-4D2A-82C4-A33658CC497E}" type="datetime4">
              <a:rPr lang="en-US"/>
              <a:pPr>
                <a:defRPr/>
              </a:pPr>
              <a:t>April 30, 2012</a:t>
            </a:fld>
            <a:endParaRPr lang="en-US" dirty="0"/>
          </a:p>
        </p:txBody>
      </p:sp>
      <p:sp>
        <p:nvSpPr>
          <p:cNvPr id="5" name="Footer Placeholder 4"/>
          <p:cNvSpPr>
            <a:spLocks noGrp="1"/>
          </p:cNvSpPr>
          <p:nvPr>
            <p:ph type="ftr" sz="quarter" idx="3"/>
          </p:nvPr>
        </p:nvSpPr>
        <p:spPr>
          <a:xfrm>
            <a:off x="4641850" y="5851525"/>
            <a:ext cx="3502025" cy="365125"/>
          </a:xfrm>
          <a:prstGeom prst="rect">
            <a:avLst/>
          </a:prstGeom>
        </p:spPr>
        <p:txBody>
          <a:bodyPr vert="horz" lIns="91440" tIns="45720" rIns="91440" bIns="45720" rtlCol="0" anchor="ctr"/>
          <a:lstStyle>
            <a:lvl1pPr algn="r" fontAlgn="auto">
              <a:spcBef>
                <a:spcPts val="0"/>
              </a:spcBef>
              <a:spcAft>
                <a:spcPts val="0"/>
              </a:spcAft>
              <a:defRPr sz="1200">
                <a:solidFill>
                  <a:schemeClr val="accent1"/>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4649788" y="223838"/>
            <a:ext cx="1331912" cy="365125"/>
          </a:xfrm>
          <a:prstGeom prst="rect">
            <a:avLst/>
          </a:prstGeom>
        </p:spPr>
        <p:txBody>
          <a:bodyPr vert="horz" lIns="91440" tIns="45720" rIns="91440" bIns="45720" rtlCol="0" anchor="ctr"/>
          <a:lstStyle>
            <a:lvl1pPr algn="l" fontAlgn="auto">
              <a:spcBef>
                <a:spcPts val="0"/>
              </a:spcBef>
              <a:spcAft>
                <a:spcPts val="0"/>
              </a:spcAft>
              <a:defRPr sz="1200">
                <a:solidFill>
                  <a:srgbClr val="FEFEFE"/>
                </a:solidFill>
                <a:latin typeface="+mn-lt"/>
                <a:cs typeface="+mn-cs"/>
              </a:defRPr>
            </a:lvl1pPr>
          </a:lstStyle>
          <a:p>
            <a:pPr>
              <a:defRPr/>
            </a:pPr>
            <a:fld id="{E3497CCF-91A4-4E38-8EB9-0D0668758E1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25" r:id="rId1"/>
    <p:sldLayoutId id="2147483717" r:id="rId2"/>
    <p:sldLayoutId id="2147483718" r:id="rId3"/>
    <p:sldLayoutId id="2147483719" r:id="rId4"/>
    <p:sldLayoutId id="2147483720" r:id="rId5"/>
    <p:sldLayoutId id="2147483721" r:id="rId6"/>
    <p:sldLayoutId id="2147483722" r:id="rId7"/>
    <p:sldLayoutId id="2147483726" r:id="rId8"/>
    <p:sldLayoutId id="2147483727" r:id="rId9"/>
    <p:sldLayoutId id="2147483723" r:id="rId10"/>
    <p:sldLayoutId id="2147483724" r:id="rId11"/>
  </p:sldLayoutIdLst>
  <p:hf hdr="0" ftr="0" dt="0"/>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entury Gothic" pitchFamily="34" charset="0"/>
        </a:defRPr>
      </a:lvl2pPr>
      <a:lvl3pPr algn="l" rtl="0" eaLnBrk="0" fontAlgn="base" hangingPunct="0">
        <a:spcBef>
          <a:spcPct val="0"/>
        </a:spcBef>
        <a:spcAft>
          <a:spcPct val="0"/>
        </a:spcAft>
        <a:defRPr sz="4000">
          <a:solidFill>
            <a:schemeClr val="accent1"/>
          </a:solidFill>
          <a:latin typeface="Century Gothic" pitchFamily="34" charset="0"/>
        </a:defRPr>
      </a:lvl3pPr>
      <a:lvl4pPr algn="l" rtl="0" eaLnBrk="0" fontAlgn="base" hangingPunct="0">
        <a:spcBef>
          <a:spcPct val="0"/>
        </a:spcBef>
        <a:spcAft>
          <a:spcPct val="0"/>
        </a:spcAft>
        <a:defRPr sz="4000">
          <a:solidFill>
            <a:schemeClr val="accent1"/>
          </a:solidFill>
          <a:latin typeface="Century Gothic" pitchFamily="34" charset="0"/>
        </a:defRPr>
      </a:lvl4pPr>
      <a:lvl5pPr algn="l" rtl="0" eaLnBrk="0" fontAlgn="base" hangingPunct="0">
        <a:spcBef>
          <a:spcPct val="0"/>
        </a:spcBef>
        <a:spcAft>
          <a:spcPct val="0"/>
        </a:spcAft>
        <a:defRPr sz="4000">
          <a:solidFill>
            <a:schemeClr val="accent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ct val="20000"/>
        </a:spcBef>
        <a:spcAft>
          <a:spcPct val="0"/>
        </a:spcAft>
        <a:buClr>
          <a:schemeClr val="accent1"/>
        </a:buClr>
        <a:buSzPct val="76000"/>
        <a:buFont typeface="Wingdings 2" pitchFamily="18" charset="2"/>
        <a:buChar char=""/>
        <a:defRPr sz="2400" kern="1200">
          <a:solidFill>
            <a:schemeClr val="tx2"/>
          </a:solidFill>
          <a:latin typeface="+mn-lt"/>
          <a:ea typeface="+mn-ea"/>
          <a:cs typeface="+mn-cs"/>
        </a:defRPr>
      </a:lvl1pPr>
      <a:lvl2pPr marL="639763" indent="-273050" algn="l" rtl="0" eaLnBrk="0" fontAlgn="base" hangingPunct="0">
        <a:spcBef>
          <a:spcPct val="20000"/>
        </a:spcBef>
        <a:spcAft>
          <a:spcPct val="0"/>
        </a:spcAft>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rtl="0" eaLnBrk="0" fontAlgn="base" hangingPunct="0">
        <a:spcBef>
          <a:spcPct val="20000"/>
        </a:spcBef>
        <a:spcAft>
          <a:spcPct val="0"/>
        </a:spcAft>
        <a:buClr>
          <a:schemeClr val="accent1"/>
        </a:buClr>
        <a:buSzPct val="76000"/>
        <a:buFont typeface="Wingdings 2" pitchFamily="18" charset="2"/>
        <a:buChar char=""/>
        <a:defRPr sz="2000" kern="1200">
          <a:solidFill>
            <a:schemeClr val="tx2"/>
          </a:solidFill>
          <a:latin typeface="+mn-lt"/>
          <a:ea typeface="+mn-ea"/>
          <a:cs typeface="+mn-cs"/>
        </a:defRPr>
      </a:lvl3pPr>
      <a:lvl4pPr marL="1123950" indent="-228600" algn="l" rtl="0" eaLnBrk="0" fontAlgn="base" hangingPunct="0">
        <a:spcBef>
          <a:spcPct val="20000"/>
        </a:spcBef>
        <a:spcAft>
          <a:spcPct val="0"/>
        </a:spcAft>
        <a:buClr>
          <a:schemeClr val="accent1"/>
        </a:buClr>
        <a:buSzPct val="76000"/>
        <a:buFont typeface="Wingdings 2" pitchFamily="18" charset="2"/>
        <a:buChar char=""/>
        <a:defRPr kern="1200">
          <a:solidFill>
            <a:schemeClr val="tx2"/>
          </a:solidFill>
          <a:latin typeface="+mn-lt"/>
          <a:ea typeface="+mn-ea"/>
          <a:cs typeface="+mn-cs"/>
        </a:defRPr>
      </a:lvl4pPr>
      <a:lvl5pPr marL="1325563" indent="-228600" algn="l" rtl="0" eaLnBrk="0" fontAlgn="base" hangingPunct="0">
        <a:spcBef>
          <a:spcPct val="20000"/>
        </a:spcBef>
        <a:spcAft>
          <a:spcPct val="0"/>
        </a:spcAft>
        <a:buClr>
          <a:schemeClr val="accent1"/>
        </a:buClr>
        <a:buSzPct val="76000"/>
        <a:buFont typeface="Wingdings 2"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3438" y="2781300"/>
            <a:ext cx="2982912" cy="1871663"/>
          </a:xfrm>
        </p:spPr>
        <p:txBody>
          <a:bodyPr rtlCol="0">
            <a:normAutofit fontScale="90000"/>
          </a:bodyPr>
          <a:lstStyle/>
          <a:p>
            <a:pPr eaLnBrk="1" fontAlgn="auto" hangingPunct="1">
              <a:spcAft>
                <a:spcPts val="0"/>
              </a:spcAft>
              <a:defRPr/>
            </a:pPr>
            <a:r>
              <a:rPr lang="en-US" dirty="0" smtClean="0">
                <a:solidFill>
                  <a:schemeClr val="accent1">
                    <a:lumMod val="50000"/>
                  </a:schemeClr>
                </a:solidFill>
                <a:effectLst>
                  <a:outerShdw blurRad="38100" dist="38100" dir="2700000" algn="tl">
                    <a:srgbClr val="000000">
                      <a:alpha val="43137"/>
                    </a:srgbClr>
                  </a:outerShdw>
                </a:effectLst>
              </a:rPr>
              <a:t>Pathology of Kidney and the Urinary tract </a:t>
            </a:r>
            <a:endParaRPr lang="en-US" dirty="0">
              <a:solidFill>
                <a:schemeClr val="accent1">
                  <a:lumMod val="50000"/>
                </a:schemeClr>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4716463" y="5594350"/>
            <a:ext cx="3309937" cy="534988"/>
          </a:xfrm>
        </p:spPr>
        <p:txBody>
          <a:bodyPr rtlCol="0">
            <a:normAutofit fontScale="85000" lnSpcReduction="20000"/>
          </a:bodyPr>
          <a:lstStyle/>
          <a:p>
            <a:pPr eaLnBrk="1" fontAlgn="auto" hangingPunct="1">
              <a:spcAft>
                <a:spcPts val="0"/>
              </a:spcAft>
              <a:defRPr/>
            </a:pPr>
            <a:r>
              <a:rPr lang="en-US" dirty="0" smtClean="0"/>
              <a:t>Dr. Amar C. Al-</a:t>
            </a:r>
            <a:r>
              <a:rPr lang="en-US" dirty="0" err="1" smtClean="0"/>
              <a:t>Rikabi</a:t>
            </a:r>
            <a:endParaRPr lang="en-US" dirty="0" smtClean="0"/>
          </a:p>
          <a:p>
            <a:pPr eaLnBrk="1" fontAlgn="auto" hangingPunct="1">
              <a:spcAft>
                <a:spcPts val="0"/>
              </a:spcAft>
              <a:defRPr/>
            </a:pPr>
            <a:r>
              <a:rPr lang="en-US" dirty="0" smtClean="0"/>
              <a:t>Dr. </a:t>
            </a:r>
            <a:r>
              <a:rPr lang="en-US" dirty="0" err="1" smtClean="0"/>
              <a:t>Hala</a:t>
            </a:r>
            <a:r>
              <a:rPr lang="en-US" dirty="0" smtClean="0"/>
              <a:t> </a:t>
            </a:r>
            <a:r>
              <a:rPr lang="en-US" dirty="0" err="1" smtClean="0"/>
              <a:t>Kasouf</a:t>
            </a:r>
            <a:r>
              <a:rPr lang="en-US" dirty="0" smtClean="0"/>
              <a:t> </a:t>
            </a:r>
            <a:r>
              <a:rPr lang="en-US" dirty="0" err="1" smtClean="0"/>
              <a:t>Kfouri</a:t>
            </a:r>
            <a:endParaRPr lang="en-US" dirty="0"/>
          </a:p>
        </p:txBody>
      </p:sp>
      <p:pic>
        <p:nvPicPr>
          <p:cNvPr id="5124" name="Picture 3"/>
          <p:cNvPicPr>
            <a:picLocks noChangeAspect="1"/>
          </p:cNvPicPr>
          <p:nvPr/>
        </p:nvPicPr>
        <p:blipFill>
          <a:blip r:embed="rId3" cstate="print"/>
          <a:srcRect/>
          <a:stretch>
            <a:fillRect/>
          </a:stretch>
        </p:blipFill>
        <p:spPr bwMode="auto">
          <a:xfrm>
            <a:off x="7164388" y="5013325"/>
            <a:ext cx="923925" cy="101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133600"/>
            <a:ext cx="3657600" cy="3352800"/>
          </a:xfrm>
        </p:spPr>
        <p:txBody>
          <a:bodyPr rtlCol="0" anchor="ctr">
            <a:normAutofit/>
          </a:bodyPr>
          <a:lstStyle/>
          <a:p>
            <a:pPr eaLnBrk="1" fontAlgn="auto" hangingPunct="1">
              <a:spcAft>
                <a:spcPts val="0"/>
              </a:spcAft>
              <a:defRPr/>
            </a:pPr>
            <a:r>
              <a:rPr lang="en-US" sz="1600" dirty="0" smtClean="0">
                <a:solidFill>
                  <a:schemeClr val="accent1">
                    <a:lumMod val="50000"/>
                  </a:schemeClr>
                </a:solidFill>
              </a:rPr>
              <a:t>Membranous glomerulopathy.</a:t>
            </a:r>
            <a:r>
              <a:rPr lang="en-US" sz="1600" dirty="0">
                <a:solidFill>
                  <a:schemeClr val="accent1">
                    <a:lumMod val="50000"/>
                  </a:schemeClr>
                </a:solidFill>
              </a:rPr>
              <a:t> </a:t>
            </a:r>
            <a:r>
              <a:rPr lang="en-US" sz="1600" dirty="0" smtClean="0">
                <a:solidFill>
                  <a:schemeClr val="accent1">
                    <a:lumMod val="50000"/>
                  </a:schemeClr>
                </a:solidFill>
              </a:rPr>
              <a:t>There is no evident proliferation by light microscopy, with global subepithelial deposits, which may be visualized by light microscopy by the glomerular basement membrane spike reaction on silver stain.</a:t>
            </a:r>
            <a:endParaRPr lang="en-US" sz="1600" dirty="0">
              <a:solidFill>
                <a:schemeClr val="accent1">
                  <a:lumMod val="50000"/>
                </a:schemeClr>
              </a:solidFill>
            </a:endParaRPr>
          </a:p>
        </p:txBody>
      </p:sp>
      <p:pic>
        <p:nvPicPr>
          <p:cNvPr id="14339" name="Content Placeholder 4"/>
          <p:cNvPicPr>
            <a:picLocks noGrp="1" noChangeAspect="1"/>
          </p:cNvPicPr>
          <p:nvPr>
            <p:ph idx="1"/>
          </p:nvPr>
        </p:nvPicPr>
        <p:blipFill>
          <a:blip r:embed="rId3" cstate="print"/>
          <a:srcRect/>
          <a:stretch>
            <a:fillRect/>
          </a:stretch>
        </p:blipFill>
        <p:spPr>
          <a:xfrm>
            <a:off x="609600" y="685800"/>
            <a:ext cx="3783013" cy="5638800"/>
          </a:xfrm>
        </p:spPr>
      </p:pic>
      <p:sp>
        <p:nvSpPr>
          <p:cNvPr id="14340" name="Rectangle 2"/>
          <p:cNvSpPr>
            <a:spLocks noChangeArrowheads="1"/>
          </p:cNvSpPr>
          <p:nvPr/>
        </p:nvSpPr>
        <p:spPr bwMode="auto">
          <a:xfrm>
            <a:off x="4572000" y="2114550"/>
            <a:ext cx="3887788" cy="400050"/>
          </a:xfrm>
          <a:prstGeom prst="rect">
            <a:avLst/>
          </a:prstGeom>
          <a:noFill/>
          <a:ln w="9525">
            <a:noFill/>
            <a:miter lim="800000"/>
            <a:headEnd/>
            <a:tailEnd/>
          </a:ln>
        </p:spPr>
        <p:txBody>
          <a:bodyPr wrap="none">
            <a:spAutoFit/>
          </a:bodyPr>
          <a:lstStyle/>
          <a:p>
            <a:r>
              <a:rPr lang="en-US" sz="2000"/>
              <a:t>Membranous glomerulopathy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620000" cy="685800"/>
          </a:xfrm>
        </p:spPr>
        <p:txBody>
          <a:bodyPr rtlCol="0" anchor="t">
            <a:normAutofit/>
          </a:bodyPr>
          <a:lstStyle/>
          <a:p>
            <a:pPr algn="ctr" eaLnBrk="1" fontAlgn="auto" hangingPunct="1">
              <a:spcAft>
                <a:spcPts val="0"/>
              </a:spcAft>
              <a:defRPr/>
            </a:pPr>
            <a:r>
              <a:rPr lang="en-US" sz="1600" dirty="0" smtClean="0">
                <a:solidFill>
                  <a:schemeClr val="accent1">
                    <a:lumMod val="50000"/>
                  </a:schemeClr>
                </a:solidFill>
              </a:rPr>
              <a:t>Membranous glomerulopathy. There are well-developed spikes and holes in tangential sections in stage-2 membranous glomerulopathy.</a:t>
            </a:r>
            <a:endParaRPr lang="en-US" sz="1600" dirty="0">
              <a:solidFill>
                <a:schemeClr val="accent1">
                  <a:lumMod val="50000"/>
                </a:schemeClr>
              </a:solidFill>
            </a:endParaRPr>
          </a:p>
        </p:txBody>
      </p:sp>
      <p:pic>
        <p:nvPicPr>
          <p:cNvPr id="15363" name="Content Placeholder 4"/>
          <p:cNvPicPr>
            <a:picLocks noGrp="1" noChangeAspect="1"/>
          </p:cNvPicPr>
          <p:nvPr>
            <p:ph idx="1"/>
          </p:nvPr>
        </p:nvPicPr>
        <p:blipFill>
          <a:blip r:embed="rId3" cstate="print"/>
          <a:srcRect/>
          <a:stretch>
            <a:fillRect/>
          </a:stretch>
        </p:blipFill>
        <p:spPr>
          <a:xfrm>
            <a:off x="914400" y="1447800"/>
            <a:ext cx="7239000" cy="4575175"/>
          </a:xfrm>
          <a:ln>
            <a:solidFill>
              <a:schemeClr val="tx1"/>
            </a:solid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696200" cy="762000"/>
          </a:xfrm>
        </p:spPr>
        <p:txBody>
          <a:bodyPr rtlCol="0" anchor="t">
            <a:noAutofit/>
          </a:bodyPr>
          <a:lstStyle/>
          <a:p>
            <a:pPr eaLnBrk="1" fontAlgn="auto" hangingPunct="1">
              <a:spcAft>
                <a:spcPts val="0"/>
              </a:spcAft>
              <a:defRPr/>
            </a:pPr>
            <a:r>
              <a:rPr lang="en-US" sz="1600" b="1" dirty="0" smtClean="0">
                <a:solidFill>
                  <a:schemeClr val="accent1">
                    <a:lumMod val="50000"/>
                  </a:schemeClr>
                </a:solidFill>
              </a:rPr>
              <a:t>Membranous glomerulopathy.</a:t>
            </a:r>
            <a:r>
              <a:rPr lang="en-US" sz="1600" dirty="0" smtClean="0">
                <a:solidFill>
                  <a:schemeClr val="accent1">
                    <a:lumMod val="50000"/>
                  </a:schemeClr>
                </a:solidFill>
              </a:rPr>
              <a:t/>
            </a:r>
            <a:br>
              <a:rPr lang="en-US" sz="1600" dirty="0" smtClean="0">
                <a:solidFill>
                  <a:schemeClr val="accent1">
                    <a:lumMod val="50000"/>
                  </a:schemeClr>
                </a:solidFill>
              </a:rPr>
            </a:br>
            <a:r>
              <a:rPr lang="en-US" sz="1600" dirty="0" smtClean="0">
                <a:solidFill>
                  <a:schemeClr val="accent1">
                    <a:lumMod val="50000"/>
                  </a:schemeClr>
                </a:solidFill>
              </a:rPr>
              <a:t>There is an evenly distributed granular capillary loop pattern of positively in membranous glomerulopathy.</a:t>
            </a:r>
            <a:endParaRPr lang="en-US" sz="1600" dirty="0">
              <a:solidFill>
                <a:schemeClr val="accent1">
                  <a:lumMod val="50000"/>
                </a:schemeClr>
              </a:solidFill>
            </a:endParaRPr>
          </a:p>
        </p:txBody>
      </p:sp>
      <p:pic>
        <p:nvPicPr>
          <p:cNvPr id="16387" name="Content Placeholder 2"/>
          <p:cNvPicPr>
            <a:picLocks noGrp="1" noChangeAspect="1"/>
          </p:cNvPicPr>
          <p:nvPr>
            <p:ph idx="1"/>
          </p:nvPr>
        </p:nvPicPr>
        <p:blipFill>
          <a:blip r:embed="rId3" cstate="print"/>
          <a:srcRect/>
          <a:stretch>
            <a:fillRect/>
          </a:stretch>
        </p:blipFill>
        <p:spPr>
          <a:xfrm>
            <a:off x="1676400" y="1295400"/>
            <a:ext cx="5735638" cy="5064125"/>
          </a:xfrm>
          <a:ln>
            <a:solidFill>
              <a:schemeClr val="tx1"/>
            </a:solid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914400"/>
            <a:ext cx="3200400" cy="4953000"/>
          </a:xfrm>
        </p:spPr>
        <p:txBody>
          <a:bodyPr rtlCol="0" anchor="ctr">
            <a:normAutofit/>
          </a:bodyPr>
          <a:lstStyle/>
          <a:p>
            <a:pPr eaLnBrk="1" fontAlgn="auto" hangingPunct="1">
              <a:spcAft>
                <a:spcPts val="0"/>
              </a:spcAft>
              <a:defRPr/>
            </a:pPr>
            <a:r>
              <a:rPr lang="en-US" sz="2000" dirty="0" smtClean="0">
                <a:solidFill>
                  <a:schemeClr val="tx1"/>
                </a:solidFill>
              </a:rPr>
              <a:t>Diabetic nephropathy.</a:t>
            </a:r>
            <a:br>
              <a:rPr lang="en-US" sz="2000" dirty="0" smtClean="0">
                <a:solidFill>
                  <a:schemeClr val="tx1"/>
                </a:solidFill>
              </a:rPr>
            </a:br>
            <a:r>
              <a:rPr lang="en-US" sz="1600" dirty="0">
                <a:solidFill>
                  <a:schemeClr val="accent1">
                    <a:lumMod val="50000"/>
                  </a:schemeClr>
                </a:solidFill>
              </a:rPr>
              <a:t/>
            </a:r>
            <a:br>
              <a:rPr lang="en-US" sz="1600" dirty="0">
                <a:solidFill>
                  <a:schemeClr val="accent1">
                    <a:lumMod val="50000"/>
                  </a:schemeClr>
                </a:solidFill>
              </a:rPr>
            </a:br>
            <a:r>
              <a:rPr lang="en-US" sz="1600" dirty="0" smtClean="0">
                <a:solidFill>
                  <a:schemeClr val="accent1">
                    <a:lumMod val="50000"/>
                  </a:schemeClr>
                </a:solidFill>
              </a:rPr>
              <a:t> </a:t>
            </a:r>
            <a:br>
              <a:rPr lang="en-US" sz="1600" dirty="0" smtClean="0">
                <a:solidFill>
                  <a:schemeClr val="accent1">
                    <a:lumMod val="50000"/>
                  </a:schemeClr>
                </a:solidFill>
              </a:rPr>
            </a:br>
            <a:r>
              <a:rPr lang="en-US" sz="1600" dirty="0" smtClean="0">
                <a:solidFill>
                  <a:schemeClr val="accent1">
                    <a:lumMod val="50000"/>
                  </a:schemeClr>
                </a:solidFill>
              </a:rPr>
              <a:t>The lesions in diabetic nephropathy are characterized by arteriolar hyalinization, mesangial matrix expansion and glomerular basement thickening.</a:t>
            </a:r>
            <a:endParaRPr lang="en-US" sz="1600" dirty="0">
              <a:solidFill>
                <a:schemeClr val="accent1">
                  <a:lumMod val="50000"/>
                </a:schemeClr>
              </a:solidFill>
            </a:endParaRPr>
          </a:p>
        </p:txBody>
      </p:sp>
      <p:pic>
        <p:nvPicPr>
          <p:cNvPr id="17411" name="Content Placeholder 4"/>
          <p:cNvPicPr>
            <a:picLocks noGrp="1" noChangeAspect="1"/>
          </p:cNvPicPr>
          <p:nvPr>
            <p:ph idx="1"/>
          </p:nvPr>
        </p:nvPicPr>
        <p:blipFill>
          <a:blip r:embed="rId3" cstate="print"/>
          <a:srcRect/>
          <a:stretch>
            <a:fillRect/>
          </a:stretch>
        </p:blipFill>
        <p:spPr>
          <a:xfrm>
            <a:off x="685800" y="914400"/>
            <a:ext cx="4189413" cy="4953000"/>
          </a:xfrm>
          <a:ln>
            <a:solidFill>
              <a:schemeClr val="tx1"/>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696200" cy="685800"/>
          </a:xfrm>
        </p:spPr>
        <p:txBody>
          <a:bodyPr rtlCol="0" anchor="t">
            <a:normAutofit/>
          </a:bodyPr>
          <a:lstStyle/>
          <a:p>
            <a:pPr eaLnBrk="1" fontAlgn="auto" hangingPunct="1">
              <a:spcAft>
                <a:spcPts val="0"/>
              </a:spcAft>
              <a:defRPr/>
            </a:pPr>
            <a:r>
              <a:rPr lang="en-US" sz="1600" dirty="0" smtClean="0">
                <a:solidFill>
                  <a:schemeClr val="accent1">
                    <a:lumMod val="50000"/>
                  </a:schemeClr>
                </a:solidFill>
              </a:rPr>
              <a:t>Diabetic nephropathy. Diabetic nephropathy may manifest either as diffuse mesangial increase, or with nodular glomerulosclerosis as in this case.</a:t>
            </a:r>
            <a:endParaRPr lang="en-US" sz="1600" dirty="0">
              <a:solidFill>
                <a:schemeClr val="accent1">
                  <a:lumMod val="50000"/>
                </a:schemeClr>
              </a:solidFill>
            </a:endParaRPr>
          </a:p>
        </p:txBody>
      </p:sp>
      <p:pic>
        <p:nvPicPr>
          <p:cNvPr id="18435" name="Content Placeholder 4"/>
          <p:cNvPicPr>
            <a:picLocks noGrp="1" noChangeAspect="1"/>
          </p:cNvPicPr>
          <p:nvPr>
            <p:ph idx="1"/>
          </p:nvPr>
        </p:nvPicPr>
        <p:blipFill>
          <a:blip r:embed="rId3" cstate="print"/>
          <a:srcRect/>
          <a:stretch>
            <a:fillRect/>
          </a:stretch>
        </p:blipFill>
        <p:spPr>
          <a:xfrm>
            <a:off x="2057400" y="1447800"/>
            <a:ext cx="4876800" cy="4764088"/>
          </a:xfrm>
          <a:ln>
            <a:solidFill>
              <a:schemeClr val="tx1"/>
            </a:solid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772400" cy="1143000"/>
          </a:xfrm>
        </p:spPr>
        <p:txBody>
          <a:bodyPr rtlCol="0" anchor="t">
            <a:normAutofit/>
          </a:bodyPr>
          <a:lstStyle/>
          <a:p>
            <a:pPr algn="just" eaLnBrk="1" fontAlgn="auto" hangingPunct="1">
              <a:spcAft>
                <a:spcPts val="0"/>
              </a:spcAft>
              <a:defRPr/>
            </a:pPr>
            <a:r>
              <a:rPr lang="en-US" sz="1600" dirty="0" smtClean="0">
                <a:solidFill>
                  <a:schemeClr val="accent1">
                    <a:lumMod val="50000"/>
                  </a:schemeClr>
                </a:solidFill>
              </a:rPr>
              <a:t>Diabetic nephropathy. The lamellated appearance of the Kimmelstiel-Wilson nodule characteristic of the nodular sclerosis form of diabetic nephropathy is shown, along with arteriolar hyalinization and surrounding tubulointerstitial fibrosis.</a:t>
            </a:r>
            <a:endParaRPr lang="en-US" sz="1600" dirty="0">
              <a:solidFill>
                <a:schemeClr val="accent1">
                  <a:lumMod val="50000"/>
                </a:schemeClr>
              </a:solidFill>
            </a:endParaRPr>
          </a:p>
        </p:txBody>
      </p:sp>
      <p:pic>
        <p:nvPicPr>
          <p:cNvPr id="19459" name="Content Placeholder 6"/>
          <p:cNvPicPr>
            <a:picLocks noGrp="1" noChangeAspect="1"/>
          </p:cNvPicPr>
          <p:nvPr>
            <p:ph idx="1"/>
          </p:nvPr>
        </p:nvPicPr>
        <p:blipFill>
          <a:blip r:embed="rId3" cstate="print"/>
          <a:srcRect/>
          <a:stretch>
            <a:fillRect/>
          </a:stretch>
        </p:blipFill>
        <p:spPr>
          <a:xfrm>
            <a:off x="2133600" y="1676400"/>
            <a:ext cx="4800600" cy="4641850"/>
          </a:xfrm>
          <a:ln>
            <a:solidFill>
              <a:schemeClr val="tx1"/>
            </a:solid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924800" cy="381000"/>
          </a:xfrm>
        </p:spPr>
        <p:txBody>
          <a:bodyPr rtlCol="0" anchor="t">
            <a:normAutofit/>
          </a:bodyPr>
          <a:lstStyle/>
          <a:p>
            <a:pPr eaLnBrk="1" fontAlgn="auto" hangingPunct="1">
              <a:spcAft>
                <a:spcPts val="0"/>
              </a:spcAft>
              <a:defRPr/>
            </a:pPr>
            <a:r>
              <a:rPr lang="en-US" sz="1600" b="1" dirty="0" smtClean="0">
                <a:solidFill>
                  <a:schemeClr val="tx1"/>
                </a:solidFill>
              </a:rPr>
              <a:t>Amyloidosis.</a:t>
            </a:r>
            <a:r>
              <a:rPr lang="en-US" sz="1600" dirty="0" smtClean="0">
                <a:solidFill>
                  <a:schemeClr val="accent1">
                    <a:lumMod val="50000"/>
                  </a:schemeClr>
                </a:solidFill>
              </a:rPr>
              <a:t> Massive amyloid deposits are present in glomeruli and arterioles.</a:t>
            </a:r>
            <a:endParaRPr lang="en-US" sz="1600" dirty="0">
              <a:solidFill>
                <a:schemeClr val="accent1">
                  <a:lumMod val="50000"/>
                </a:schemeClr>
              </a:solidFill>
            </a:endParaRPr>
          </a:p>
        </p:txBody>
      </p:sp>
      <p:pic>
        <p:nvPicPr>
          <p:cNvPr id="20483" name="Content Placeholder 4"/>
          <p:cNvPicPr>
            <a:picLocks noGrp="1" noChangeAspect="1"/>
          </p:cNvPicPr>
          <p:nvPr>
            <p:ph idx="1"/>
          </p:nvPr>
        </p:nvPicPr>
        <p:blipFill>
          <a:blip r:embed="rId3" cstate="print"/>
          <a:srcRect/>
          <a:stretch>
            <a:fillRect/>
          </a:stretch>
        </p:blipFill>
        <p:spPr>
          <a:xfrm>
            <a:off x="1524000" y="1208088"/>
            <a:ext cx="5943600" cy="5021262"/>
          </a:xfrm>
          <a:ln>
            <a:solidFill>
              <a:schemeClr val="tx1"/>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7620000" cy="609600"/>
          </a:xfrm>
        </p:spPr>
        <p:txBody>
          <a:bodyPr rtlCol="0" anchor="t">
            <a:normAutofit/>
          </a:bodyPr>
          <a:lstStyle/>
          <a:p>
            <a:pPr eaLnBrk="1" fontAlgn="auto" hangingPunct="1">
              <a:spcAft>
                <a:spcPts val="0"/>
              </a:spcAft>
              <a:defRPr/>
            </a:pPr>
            <a:r>
              <a:rPr lang="en-US" sz="1600" b="1" dirty="0" smtClean="0">
                <a:solidFill>
                  <a:schemeClr val="tx1"/>
                </a:solidFill>
              </a:rPr>
              <a:t>Amyloidosis.</a:t>
            </a:r>
            <a:r>
              <a:rPr lang="en-US" sz="1600" dirty="0" smtClean="0">
                <a:solidFill>
                  <a:schemeClr val="accent1">
                    <a:lumMod val="50000"/>
                  </a:schemeClr>
                </a:solidFill>
              </a:rPr>
              <a:t> Tubular involvement with amyloid is verified by apple-green birefringence under polarized light.</a:t>
            </a:r>
            <a:endParaRPr lang="en-US" sz="1600" dirty="0">
              <a:solidFill>
                <a:schemeClr val="accent1">
                  <a:lumMod val="50000"/>
                </a:schemeClr>
              </a:solidFill>
            </a:endParaRPr>
          </a:p>
        </p:txBody>
      </p:sp>
      <p:pic>
        <p:nvPicPr>
          <p:cNvPr id="21507" name="Content Placeholder 6"/>
          <p:cNvPicPr>
            <a:picLocks noGrp="1" noChangeAspect="1"/>
          </p:cNvPicPr>
          <p:nvPr>
            <p:ph idx="1"/>
          </p:nvPr>
        </p:nvPicPr>
        <p:blipFill>
          <a:blip r:embed="rId3" cstate="print"/>
          <a:srcRect/>
          <a:stretch>
            <a:fillRect/>
          </a:stretch>
        </p:blipFill>
        <p:spPr>
          <a:xfrm>
            <a:off x="1828800" y="1312863"/>
            <a:ext cx="5486400" cy="4957762"/>
          </a:xfrm>
          <a:ln>
            <a:solidFill>
              <a:schemeClr val="tx1"/>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772400" cy="609600"/>
          </a:xfrm>
        </p:spPr>
        <p:txBody>
          <a:bodyPr rtlCol="0" anchor="t">
            <a:normAutofit/>
          </a:bodyPr>
          <a:lstStyle/>
          <a:p>
            <a:pPr eaLnBrk="1" fontAlgn="auto" hangingPunct="1">
              <a:spcAft>
                <a:spcPts val="0"/>
              </a:spcAft>
              <a:defRPr/>
            </a:pPr>
            <a:r>
              <a:rPr lang="en-US" sz="1600" b="1" dirty="0" smtClean="0">
                <a:solidFill>
                  <a:schemeClr val="tx1"/>
                </a:solidFill>
              </a:rPr>
              <a:t>Amyloidosis.</a:t>
            </a:r>
            <a:r>
              <a:rPr lang="en-US" sz="1600" dirty="0" smtClean="0">
                <a:solidFill>
                  <a:schemeClr val="accent1">
                    <a:lumMod val="50000"/>
                  </a:schemeClr>
                </a:solidFill>
              </a:rPr>
              <a:t> Randomly oriented, 8-10nm fibrils, typical of amyloid within the mesangium.</a:t>
            </a:r>
            <a:endParaRPr lang="en-US" sz="1600" dirty="0">
              <a:solidFill>
                <a:schemeClr val="accent1">
                  <a:lumMod val="50000"/>
                </a:schemeClr>
              </a:solidFill>
            </a:endParaRPr>
          </a:p>
        </p:txBody>
      </p:sp>
      <p:pic>
        <p:nvPicPr>
          <p:cNvPr id="22531" name="Content Placeholder 4"/>
          <p:cNvPicPr>
            <a:picLocks noGrp="1" noChangeAspect="1"/>
          </p:cNvPicPr>
          <p:nvPr>
            <p:ph idx="1"/>
          </p:nvPr>
        </p:nvPicPr>
        <p:blipFill>
          <a:blip r:embed="rId3" cstate="print"/>
          <a:srcRect/>
          <a:stretch>
            <a:fillRect/>
          </a:stretch>
        </p:blipFill>
        <p:spPr>
          <a:xfrm>
            <a:off x="1524000" y="1447800"/>
            <a:ext cx="6096000" cy="4781550"/>
          </a:xfrm>
          <a:ln>
            <a:solidFill>
              <a:schemeClr val="tx1"/>
            </a:solid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75" y="3763963"/>
            <a:ext cx="3465513" cy="2286000"/>
          </a:xfrm>
        </p:spPr>
        <p:txBody>
          <a:bodyPr rtlCol="0">
            <a:normAutofit/>
          </a:bodyPr>
          <a:lstStyle/>
          <a:p>
            <a:pPr eaLnBrk="1" fontAlgn="auto" hangingPunct="1">
              <a:spcAft>
                <a:spcPts val="0"/>
              </a:spcAft>
              <a:defRPr/>
            </a:pPr>
            <a:r>
              <a:rPr lang="en-US" sz="1600" dirty="0" smtClean="0">
                <a:solidFill>
                  <a:schemeClr val="accent1">
                    <a:lumMod val="50000"/>
                  </a:schemeClr>
                </a:solidFill>
              </a:rPr>
              <a:t>(b) Silver methenamine (jones) stains reveal a spike and dome pattern to be present along the peripheral capillary loops where the wall of the capillaries cut tangentially; there is a moth-eaten appearance of the capillary wall.</a:t>
            </a:r>
            <a:endParaRPr lang="en-US" sz="1600" dirty="0">
              <a:solidFill>
                <a:schemeClr val="accent1">
                  <a:lumMod val="50000"/>
                </a:schemeClr>
              </a:solidFill>
            </a:endParaRPr>
          </a:p>
        </p:txBody>
      </p:sp>
      <p:pic>
        <p:nvPicPr>
          <p:cNvPr id="23555" name="Content Placeholder 4"/>
          <p:cNvPicPr>
            <a:picLocks noGrp="1" noChangeAspect="1"/>
          </p:cNvPicPr>
          <p:nvPr>
            <p:ph idx="1"/>
          </p:nvPr>
        </p:nvPicPr>
        <p:blipFill>
          <a:blip r:embed="rId3" cstate="print"/>
          <a:srcRect/>
          <a:stretch>
            <a:fillRect/>
          </a:stretch>
        </p:blipFill>
        <p:spPr>
          <a:xfrm>
            <a:off x="838200" y="762000"/>
            <a:ext cx="3833813" cy="2978150"/>
          </a:xfrm>
          <a:ln>
            <a:solidFill>
              <a:schemeClr val="tx1"/>
            </a:solidFill>
          </a:ln>
        </p:spPr>
      </p:pic>
      <p:pic>
        <p:nvPicPr>
          <p:cNvPr id="23556" name="Picture 5"/>
          <p:cNvPicPr>
            <a:picLocks noChangeAspect="1"/>
          </p:cNvPicPr>
          <p:nvPr/>
        </p:nvPicPr>
        <p:blipFill>
          <a:blip r:embed="rId4" cstate="print"/>
          <a:srcRect/>
          <a:stretch>
            <a:fillRect/>
          </a:stretch>
        </p:blipFill>
        <p:spPr bwMode="auto">
          <a:xfrm>
            <a:off x="4294188" y="3048000"/>
            <a:ext cx="3895725" cy="3001963"/>
          </a:xfrm>
          <a:prstGeom prst="rect">
            <a:avLst/>
          </a:prstGeom>
          <a:noFill/>
          <a:ln w="9525">
            <a:solidFill>
              <a:schemeClr val="tx1"/>
            </a:solidFill>
            <a:miter lim="800000"/>
            <a:headEnd/>
            <a:tailEnd/>
          </a:ln>
        </p:spPr>
      </p:pic>
      <p:sp>
        <p:nvSpPr>
          <p:cNvPr id="7" name="Title 1"/>
          <p:cNvSpPr txBox="1">
            <a:spLocks/>
          </p:cNvSpPr>
          <p:nvPr/>
        </p:nvSpPr>
        <p:spPr>
          <a:xfrm>
            <a:off x="4764088" y="1295400"/>
            <a:ext cx="3465512" cy="1676400"/>
          </a:xfrm>
          <a:prstGeom prst="rect">
            <a:avLst/>
          </a:prstGeom>
        </p:spPr>
        <p:txBody>
          <a:bodyPr>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1600" dirty="0" smtClean="0">
                <a:solidFill>
                  <a:schemeClr val="accent1">
                    <a:lumMod val="50000"/>
                  </a:schemeClr>
                </a:solidFill>
              </a:rPr>
              <a:t>(a) Class V lesion or lupus membranous glomerulopathy. There is diffuse thickening of the peripheral capillary walls associated with an increase in mesangial matrix.</a:t>
            </a:r>
            <a:endParaRPr lang="en-US" sz="1600" dirty="0">
              <a:solidFill>
                <a:schemeClr val="accent1">
                  <a:lumMod val="50000"/>
                </a:schemeClr>
              </a:solidFill>
            </a:endParaRPr>
          </a:p>
        </p:txBody>
      </p:sp>
      <p:sp>
        <p:nvSpPr>
          <p:cNvPr id="3" name="Rectangle 2"/>
          <p:cNvSpPr/>
          <p:nvPr/>
        </p:nvSpPr>
        <p:spPr>
          <a:xfrm>
            <a:off x="4741863" y="762000"/>
            <a:ext cx="3868737" cy="646113"/>
          </a:xfrm>
          <a:prstGeom prst="rect">
            <a:avLst/>
          </a:prstGeom>
        </p:spPr>
        <p:txBody>
          <a:bodyPr>
            <a:spAutoFit/>
          </a:bodyPr>
          <a:lstStyle/>
          <a:p>
            <a:pPr>
              <a:defRPr/>
            </a:pPr>
            <a:r>
              <a:rPr lang="en-US" b="1" dirty="0"/>
              <a:t>Lupus nephritis. </a:t>
            </a:r>
            <a:r>
              <a:rPr lang="en-US" dirty="0">
                <a:solidFill>
                  <a:schemeClr val="accent1">
                    <a:lumMod val="50000"/>
                  </a:schemeClr>
                </a:solidFill>
              </a:rPr>
              <a:t/>
            </a:r>
            <a:br>
              <a:rPr lang="en-US" dirty="0">
                <a:solidFill>
                  <a:schemeClr val="accent1">
                    <a:lumMod val="50000"/>
                  </a:schemeClr>
                </a:solidFill>
              </a:rPr>
            </a:b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0"/>
            <a:ext cx="7024688" cy="2438400"/>
          </a:xfrm>
        </p:spPr>
        <p:txBody>
          <a:bodyPr rtlCol="0">
            <a:normAutofit/>
          </a:bodyPr>
          <a:lstStyle/>
          <a:p>
            <a:pPr algn="ctr" eaLnBrk="1" fontAlgn="auto" hangingPunct="1">
              <a:spcAft>
                <a:spcPts val="0"/>
              </a:spcAft>
              <a:defRPr/>
            </a:pPr>
            <a:r>
              <a:rPr lang="en-US" dirty="0">
                <a:solidFill>
                  <a:schemeClr val="accent1">
                    <a:lumMod val="50000"/>
                  </a:schemeClr>
                </a:solidFill>
                <a:effectLst>
                  <a:outerShdw blurRad="38100" dist="38100" dir="2700000" algn="tl">
                    <a:srgbClr val="000000">
                      <a:alpha val="43137"/>
                    </a:srgbClr>
                  </a:outerShdw>
                </a:effectLst>
              </a:rPr>
              <a:t>Pathology of the Nephrotic and </a:t>
            </a:r>
            <a:r>
              <a:rPr lang="en-US" dirty="0" smtClean="0">
                <a:solidFill>
                  <a:schemeClr val="accent1">
                    <a:lumMod val="50000"/>
                  </a:schemeClr>
                </a:solidFill>
                <a:effectLst>
                  <a:outerShdw blurRad="38100" dist="38100" dir="2700000" algn="tl">
                    <a:srgbClr val="000000">
                      <a:alpha val="43137"/>
                    </a:srgbClr>
                  </a:outerShdw>
                </a:effectLst>
              </a:rPr>
              <a:t>Nephritic Syndromes</a:t>
            </a:r>
            <a:r>
              <a:rPr lang="en-US" dirty="0">
                <a:solidFill>
                  <a:schemeClr val="accent1">
                    <a:lumMod val="50000"/>
                  </a:schemeClr>
                </a:solidFill>
                <a:effectLst>
                  <a:outerShdw blurRad="38100" dist="38100" dir="2700000" algn="tl">
                    <a:srgbClr val="000000">
                      <a:alpha val="43137"/>
                    </a:srgbClr>
                  </a:outerShdw>
                </a:effectLst>
              </a:rPr>
              <a:t>.</a:t>
            </a:r>
            <a:br>
              <a:rPr lang="en-US" dirty="0">
                <a:solidFill>
                  <a:schemeClr val="accent1">
                    <a:lumMod val="50000"/>
                  </a:schemeClr>
                </a:solidFill>
                <a:effectLst>
                  <a:outerShdw blurRad="38100" dist="38100" dir="2700000" algn="tl">
                    <a:srgbClr val="000000">
                      <a:alpha val="43137"/>
                    </a:srgbClr>
                  </a:outerShdw>
                </a:effectLst>
              </a:rPr>
            </a:br>
            <a:r>
              <a:rPr lang="en-US" dirty="0">
                <a:solidFill>
                  <a:schemeClr val="accent1">
                    <a:lumMod val="50000"/>
                  </a:schemeClr>
                </a:solidFill>
                <a:effectLst>
                  <a:outerShdw blurRad="38100" dist="38100" dir="2700000" algn="tl">
                    <a:srgbClr val="000000">
                      <a:alpha val="43137"/>
                    </a:srgbClr>
                  </a:outerShdw>
                </a:effectLst>
              </a:rPr>
              <a:t>(glomerular </a:t>
            </a:r>
            <a:r>
              <a:rPr lang="en-US" dirty="0" smtClean="0">
                <a:solidFill>
                  <a:schemeClr val="accent1">
                    <a:lumMod val="50000"/>
                  </a:schemeClr>
                </a:solidFill>
                <a:effectLst>
                  <a:outerShdw blurRad="38100" dist="38100" dir="2700000" algn="tl">
                    <a:srgbClr val="000000">
                      <a:alpha val="43137"/>
                    </a:srgbClr>
                  </a:outerShdw>
                </a:effectLst>
              </a:rPr>
              <a:t>diseases)</a:t>
            </a:r>
            <a:endParaRPr lang="en-US" dirty="0">
              <a:solidFill>
                <a:schemeClr val="accent1">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66800" y="2209800"/>
            <a:ext cx="6858000" cy="609600"/>
          </a:xfrm>
        </p:spPr>
        <p:txBody>
          <a:bodyPr rtlCol="0">
            <a:normAutofit/>
          </a:bodyPr>
          <a:lstStyle/>
          <a:p>
            <a:pPr marL="68580" indent="0" algn="ctr" eaLnBrk="1" fontAlgn="auto" hangingPunct="1">
              <a:spcAft>
                <a:spcPts val="0"/>
              </a:spcAft>
              <a:buFont typeface="Wingdings 2" pitchFamily="18" charset="2"/>
              <a:buNone/>
              <a:defRPr/>
            </a:pPr>
            <a:r>
              <a:rPr lang="en-US" u="sng" dirty="0">
                <a:solidFill>
                  <a:schemeClr val="bg1">
                    <a:lumMod val="50000"/>
                  </a:schemeClr>
                </a:solidFill>
              </a:rPr>
              <a:t>Lectures - 3and 4</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2362200"/>
            <a:ext cx="8077200" cy="1143000"/>
          </a:xfrm>
        </p:spPr>
        <p:txBody>
          <a:bodyPr rtlCol="0" anchor="ctr">
            <a:normAutofit/>
          </a:bodyPr>
          <a:lstStyle/>
          <a:p>
            <a:pPr algn="ctr" eaLnBrk="1" fontAlgn="auto" hangingPunct="1">
              <a:spcAft>
                <a:spcPts val="0"/>
              </a:spcAft>
              <a:defRPr/>
            </a:pPr>
            <a:r>
              <a:rPr lang="en-US" sz="2400" u="sng" dirty="0" smtClean="0">
                <a:solidFill>
                  <a:schemeClr val="tx1">
                    <a:lumMod val="65000"/>
                    <a:lumOff val="35000"/>
                  </a:schemeClr>
                </a:solidFill>
              </a:rPr>
              <a:t>Lecture - 3and 4 </a:t>
            </a:r>
            <a:br>
              <a:rPr lang="en-US" sz="2400" u="sng" dirty="0" smtClean="0">
                <a:solidFill>
                  <a:schemeClr val="tx1">
                    <a:lumMod val="65000"/>
                    <a:lumOff val="35000"/>
                  </a:schemeClr>
                </a:solidFill>
              </a:rPr>
            </a:br>
            <a:r>
              <a:rPr lang="en-US" sz="2400" u="sng" dirty="0" smtClean="0">
                <a:solidFill>
                  <a:schemeClr val="accent1">
                    <a:lumMod val="50000"/>
                  </a:schemeClr>
                </a:solidFill>
              </a:rPr>
              <a:t>Part2 </a:t>
            </a:r>
            <a:endParaRPr lang="en-US" sz="2400" u="sng" dirty="0">
              <a:solidFill>
                <a:schemeClr val="accent1">
                  <a:lumMod val="50000"/>
                </a:schemeClr>
              </a:solidFill>
            </a:endParaRPr>
          </a:p>
        </p:txBody>
      </p:sp>
      <p:sp>
        <p:nvSpPr>
          <p:cNvPr id="4" name="Title 1"/>
          <p:cNvSpPr txBox="1">
            <a:spLocks/>
          </p:cNvSpPr>
          <p:nvPr/>
        </p:nvSpPr>
        <p:spPr>
          <a:xfrm>
            <a:off x="520700" y="3352800"/>
            <a:ext cx="8077200" cy="571500"/>
          </a:xfrm>
          <a:prstGeom prst="rect">
            <a:avLst/>
          </a:prstGeom>
        </p:spPr>
        <p:txBody>
          <a:bodyPr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en-US" sz="2400" u="sng" dirty="0" smtClean="0">
                <a:solidFill>
                  <a:schemeClr val="accent1">
                    <a:lumMod val="50000"/>
                  </a:schemeClr>
                </a:solidFill>
              </a:rPr>
              <a:t>(continued- </a:t>
            </a:r>
            <a:r>
              <a:rPr lang="en-US" sz="2400" b="1" u="sng" dirty="0" smtClean="0">
                <a:solidFill>
                  <a:schemeClr val="accent1">
                    <a:lumMod val="50000"/>
                  </a:schemeClr>
                </a:solidFill>
              </a:rPr>
              <a:t>Nephritic Syndrome</a:t>
            </a:r>
            <a:r>
              <a:rPr lang="en-US" sz="2400" u="sng" dirty="0" smtClean="0">
                <a:solidFill>
                  <a:schemeClr val="accent1">
                    <a:lumMod val="50000"/>
                  </a:schemeClr>
                </a:solidFill>
              </a:rPr>
              <a:t>)</a:t>
            </a:r>
            <a:endParaRPr lang="en-US" sz="2400" u="sng"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838200"/>
            <a:ext cx="2895600" cy="5410200"/>
          </a:xfrm>
        </p:spPr>
        <p:txBody>
          <a:bodyPr rtlCol="0" anchor="ctr">
            <a:normAutofit/>
          </a:bodyPr>
          <a:lstStyle/>
          <a:p>
            <a:pPr eaLnBrk="1" fontAlgn="auto" hangingPunct="1">
              <a:spcAft>
                <a:spcPts val="0"/>
              </a:spcAft>
              <a:defRPr/>
            </a:pPr>
            <a:r>
              <a:rPr lang="en-US" sz="2000" dirty="0" smtClean="0">
                <a:solidFill>
                  <a:schemeClr val="tx1"/>
                </a:solidFill>
              </a:rPr>
              <a:t>Acute post-infectious glomerulonephritis. </a:t>
            </a:r>
            <a:r>
              <a:rPr lang="en-US" sz="1800" dirty="0" smtClean="0">
                <a:solidFill>
                  <a:schemeClr val="tx1"/>
                </a:solidFill>
              </a:rPr>
              <a:t/>
            </a:r>
            <a:br>
              <a:rPr lang="en-US" sz="1800" dirty="0" smtClean="0">
                <a:solidFill>
                  <a:schemeClr val="tx1"/>
                </a:solidFill>
              </a:rPr>
            </a:br>
            <a:r>
              <a:rPr lang="en-US" sz="1600" dirty="0">
                <a:solidFill>
                  <a:schemeClr val="accent1">
                    <a:lumMod val="50000"/>
                  </a:schemeClr>
                </a:solidFill>
              </a:rPr>
              <a:t/>
            </a:r>
            <a:br>
              <a:rPr lang="en-US" sz="1600" dirty="0">
                <a:solidFill>
                  <a:schemeClr val="accent1">
                    <a:lumMod val="50000"/>
                  </a:schemeClr>
                </a:solidFill>
              </a:rPr>
            </a:br>
            <a:r>
              <a:rPr lang="en-US" sz="1600" dirty="0" smtClean="0">
                <a:solidFill>
                  <a:schemeClr val="accent1">
                    <a:lumMod val="50000"/>
                  </a:schemeClr>
                </a:solidFill>
              </a:rPr>
              <a:t>There is an exudative proliferation with numerous PMNs and endocapillary proliferation, with scatted mesangial and large hump-shaped sub-epithelial deposits.</a:t>
            </a:r>
            <a:endParaRPr lang="en-US" sz="1600" dirty="0">
              <a:solidFill>
                <a:schemeClr val="accent1">
                  <a:lumMod val="50000"/>
                </a:schemeClr>
              </a:solidFill>
            </a:endParaRPr>
          </a:p>
        </p:txBody>
      </p:sp>
      <p:pic>
        <p:nvPicPr>
          <p:cNvPr id="25603" name="Picture 4"/>
          <p:cNvPicPr>
            <a:picLocks noChangeAspect="1"/>
          </p:cNvPicPr>
          <p:nvPr/>
        </p:nvPicPr>
        <p:blipFill>
          <a:blip r:embed="rId3" cstate="print"/>
          <a:srcRect/>
          <a:stretch>
            <a:fillRect/>
          </a:stretch>
        </p:blipFill>
        <p:spPr bwMode="auto">
          <a:xfrm>
            <a:off x="609600" y="685800"/>
            <a:ext cx="3846513"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620000" cy="838200"/>
          </a:xfrm>
        </p:spPr>
        <p:txBody>
          <a:bodyPr rtlCol="0" anchor="t">
            <a:normAutofit fontScale="90000"/>
          </a:bodyPr>
          <a:lstStyle/>
          <a:p>
            <a:pPr eaLnBrk="1" fontAlgn="auto" hangingPunct="1">
              <a:spcAft>
                <a:spcPts val="0"/>
              </a:spcAft>
              <a:defRPr/>
            </a:pPr>
            <a:r>
              <a:rPr lang="en-US" sz="1800" dirty="0" smtClean="0">
                <a:solidFill>
                  <a:schemeClr val="accent1">
                    <a:lumMod val="50000"/>
                  </a:schemeClr>
                </a:solidFill>
              </a:rPr>
              <a:t>Acute post-infectious glomerulonephritis. There is diffuse, global exudative proliferation with prominent endocapillary proliferation and numerous neutrophils.</a:t>
            </a:r>
            <a:endParaRPr lang="en-US" sz="1800" dirty="0">
              <a:solidFill>
                <a:schemeClr val="accent1">
                  <a:lumMod val="50000"/>
                </a:schemeClr>
              </a:solidFill>
            </a:endParaRPr>
          </a:p>
        </p:txBody>
      </p:sp>
      <p:pic>
        <p:nvPicPr>
          <p:cNvPr id="26627" name="Picture 3"/>
          <p:cNvPicPr>
            <a:picLocks noChangeAspect="1"/>
          </p:cNvPicPr>
          <p:nvPr/>
        </p:nvPicPr>
        <p:blipFill>
          <a:blip r:embed="rId3" cstate="print"/>
          <a:srcRect/>
          <a:stretch>
            <a:fillRect/>
          </a:stretch>
        </p:blipFill>
        <p:spPr bwMode="auto">
          <a:xfrm>
            <a:off x="914400" y="1654175"/>
            <a:ext cx="7239000" cy="459422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924800" cy="801688"/>
          </a:xfrm>
        </p:spPr>
        <p:txBody>
          <a:bodyPr rtlCol="0" anchor="t">
            <a:normAutofit fontScale="90000"/>
          </a:bodyPr>
          <a:lstStyle/>
          <a:p>
            <a:pPr eaLnBrk="1" fontAlgn="auto" hangingPunct="1">
              <a:spcAft>
                <a:spcPts val="0"/>
              </a:spcAft>
              <a:defRPr/>
            </a:pPr>
            <a:r>
              <a:rPr lang="en-US" sz="1800" dirty="0" smtClean="0">
                <a:solidFill>
                  <a:schemeClr val="accent1">
                    <a:lumMod val="50000"/>
                  </a:schemeClr>
                </a:solidFill>
              </a:rPr>
              <a:t>Acute post-infectious glomerulonephritis. Endocapillary proliferation and numerous PMNs both within capillary loops and within the mesangial area are present.</a:t>
            </a:r>
            <a:endParaRPr lang="en-US" sz="1800" dirty="0">
              <a:solidFill>
                <a:schemeClr val="accent1">
                  <a:lumMod val="50000"/>
                </a:schemeClr>
              </a:solidFill>
            </a:endParaRPr>
          </a:p>
        </p:txBody>
      </p:sp>
      <p:pic>
        <p:nvPicPr>
          <p:cNvPr id="27651" name="Picture 3"/>
          <p:cNvPicPr>
            <a:picLocks noChangeAspect="1"/>
          </p:cNvPicPr>
          <p:nvPr/>
        </p:nvPicPr>
        <p:blipFill>
          <a:blip r:embed="rId3" cstate="print"/>
          <a:srcRect/>
          <a:stretch>
            <a:fillRect/>
          </a:stretch>
        </p:blipFill>
        <p:spPr bwMode="auto">
          <a:xfrm>
            <a:off x="838200" y="1619250"/>
            <a:ext cx="7350125" cy="462915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620000" cy="838200"/>
          </a:xfrm>
        </p:spPr>
        <p:txBody>
          <a:bodyPr rtlCol="0" anchor="t">
            <a:normAutofit fontScale="90000"/>
          </a:bodyPr>
          <a:lstStyle/>
          <a:p>
            <a:pPr eaLnBrk="1" fontAlgn="auto" hangingPunct="1">
              <a:spcAft>
                <a:spcPts val="0"/>
              </a:spcAft>
              <a:defRPr/>
            </a:pPr>
            <a:r>
              <a:rPr lang="en-US" sz="1800" dirty="0">
                <a:solidFill>
                  <a:schemeClr val="accent1">
                    <a:lumMod val="50000"/>
                  </a:schemeClr>
                </a:solidFill>
              </a:rPr>
              <a:t>Acute post-infectious </a:t>
            </a:r>
            <a:r>
              <a:rPr lang="en-US" sz="1800" dirty="0" smtClean="0">
                <a:solidFill>
                  <a:schemeClr val="accent1">
                    <a:lumMod val="50000"/>
                  </a:schemeClr>
                </a:solidFill>
              </a:rPr>
              <a:t>glomerulonephritis. A more extensive garland pattern with elongated peripheral loop deposits is illustrated, along with occasional small mesangial deposits.</a:t>
            </a:r>
            <a:endParaRPr lang="en-US" sz="1800" dirty="0">
              <a:solidFill>
                <a:schemeClr val="accent1">
                  <a:lumMod val="50000"/>
                </a:schemeClr>
              </a:solidFill>
            </a:endParaRPr>
          </a:p>
        </p:txBody>
      </p:sp>
      <p:pic>
        <p:nvPicPr>
          <p:cNvPr id="28675" name="Picture 3"/>
          <p:cNvPicPr>
            <a:picLocks noChangeAspect="1"/>
          </p:cNvPicPr>
          <p:nvPr/>
        </p:nvPicPr>
        <p:blipFill>
          <a:blip r:embed="rId3" cstate="print"/>
          <a:srcRect/>
          <a:stretch>
            <a:fillRect/>
          </a:stretch>
        </p:blipFill>
        <p:spPr bwMode="auto">
          <a:xfrm>
            <a:off x="838200" y="1600200"/>
            <a:ext cx="7391400" cy="47879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59700" cy="874713"/>
          </a:xfrm>
        </p:spPr>
        <p:txBody>
          <a:bodyPr rtlCol="0" anchor="t">
            <a:normAutofit fontScale="90000"/>
          </a:bodyPr>
          <a:lstStyle/>
          <a:p>
            <a:pPr eaLnBrk="1" fontAlgn="auto" hangingPunct="1">
              <a:spcAft>
                <a:spcPts val="0"/>
              </a:spcAft>
              <a:defRPr/>
            </a:pPr>
            <a:r>
              <a:rPr lang="en-US" sz="1800" b="1" dirty="0" smtClean="0">
                <a:solidFill>
                  <a:schemeClr val="tx1"/>
                </a:solidFill>
              </a:rPr>
              <a:t>Wegener’s granulomatosis / microscopic polyangiitis</a:t>
            </a:r>
            <a:r>
              <a:rPr lang="en-US" sz="1800" dirty="0" smtClean="0">
                <a:solidFill>
                  <a:schemeClr val="accent1">
                    <a:lumMod val="50000"/>
                  </a:schemeClr>
                </a:solidFill>
              </a:rPr>
              <a:t>. Vessel  with transmural necrosis involving the vessels circumferentially with a significant inflammatory infiltrate with mixed polymorphonuclear leukocytes and mononuclear cells.</a:t>
            </a:r>
            <a:endParaRPr lang="en-US" sz="1800" dirty="0">
              <a:solidFill>
                <a:schemeClr val="accent1">
                  <a:lumMod val="50000"/>
                </a:schemeClr>
              </a:solidFill>
            </a:endParaRPr>
          </a:p>
        </p:txBody>
      </p:sp>
      <p:pic>
        <p:nvPicPr>
          <p:cNvPr id="29699" name="Picture 3"/>
          <p:cNvPicPr>
            <a:picLocks noChangeAspect="1"/>
          </p:cNvPicPr>
          <p:nvPr/>
        </p:nvPicPr>
        <p:blipFill>
          <a:blip r:embed="rId3" cstate="print"/>
          <a:srcRect/>
          <a:stretch>
            <a:fillRect/>
          </a:stretch>
        </p:blipFill>
        <p:spPr bwMode="auto">
          <a:xfrm>
            <a:off x="1371600" y="1524000"/>
            <a:ext cx="6172200" cy="4799013"/>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7696200" cy="762000"/>
          </a:xfrm>
        </p:spPr>
        <p:txBody>
          <a:bodyPr rtlCol="0" anchor="t">
            <a:normAutofit fontScale="90000"/>
          </a:bodyPr>
          <a:lstStyle/>
          <a:p>
            <a:pPr eaLnBrk="1" fontAlgn="auto" hangingPunct="1">
              <a:spcAft>
                <a:spcPts val="0"/>
              </a:spcAft>
              <a:defRPr/>
            </a:pPr>
            <a:r>
              <a:rPr lang="en-US" sz="1600" b="1" dirty="0">
                <a:solidFill>
                  <a:schemeClr val="tx1"/>
                </a:solidFill>
              </a:rPr>
              <a:t>Wegener’s granulomatosis / microscopic polyangiitis</a:t>
            </a:r>
            <a:r>
              <a:rPr lang="en-US" sz="1600" dirty="0" smtClean="0">
                <a:solidFill>
                  <a:schemeClr val="accent1">
                    <a:lumMod val="50000"/>
                  </a:schemeClr>
                </a:solidFill>
              </a:rPr>
              <a:t>. Glomerulus demonstrating focal  and segmental necrosis with adhesion to Bowman’s capsule and proliferation of parietal epithelium.</a:t>
            </a:r>
            <a:endParaRPr lang="en-US" sz="1600" dirty="0">
              <a:solidFill>
                <a:schemeClr val="accent1">
                  <a:lumMod val="50000"/>
                </a:schemeClr>
              </a:solidFill>
            </a:endParaRPr>
          </a:p>
        </p:txBody>
      </p:sp>
      <p:pic>
        <p:nvPicPr>
          <p:cNvPr id="30723" name="Picture 4"/>
          <p:cNvPicPr>
            <a:picLocks noChangeAspect="1"/>
          </p:cNvPicPr>
          <p:nvPr/>
        </p:nvPicPr>
        <p:blipFill>
          <a:blip r:embed="rId3" cstate="print"/>
          <a:srcRect/>
          <a:stretch>
            <a:fillRect/>
          </a:stretch>
        </p:blipFill>
        <p:spPr bwMode="auto">
          <a:xfrm>
            <a:off x="1524000" y="1524000"/>
            <a:ext cx="6019800" cy="4776788"/>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1981200"/>
            <a:ext cx="3190875" cy="2743200"/>
          </a:xfrm>
        </p:spPr>
        <p:txBody>
          <a:bodyPr rtlCol="0" anchor="ctr">
            <a:normAutofit/>
          </a:bodyPr>
          <a:lstStyle/>
          <a:p>
            <a:pPr eaLnBrk="1" fontAlgn="auto" hangingPunct="1">
              <a:spcAft>
                <a:spcPts val="0"/>
              </a:spcAft>
              <a:defRPr/>
            </a:pPr>
            <a:r>
              <a:rPr lang="en-US" sz="1600" dirty="0" smtClean="0">
                <a:solidFill>
                  <a:schemeClr val="accent1">
                    <a:lumMod val="50000"/>
                  </a:schemeClr>
                </a:solidFill>
              </a:rPr>
              <a:t>There is segmental necrosis with a break of the glomerular basement membrane, and fibrinoid necrosis and PMNs in the area, with a cellular crescent developing in response to this GBM break.</a:t>
            </a:r>
            <a:endParaRPr lang="en-US" sz="1600" dirty="0">
              <a:solidFill>
                <a:schemeClr val="accent1">
                  <a:lumMod val="50000"/>
                </a:schemeClr>
              </a:solidFill>
            </a:endParaRPr>
          </a:p>
        </p:txBody>
      </p:sp>
      <p:pic>
        <p:nvPicPr>
          <p:cNvPr id="31747" name="Picture 3"/>
          <p:cNvPicPr>
            <a:picLocks noChangeAspect="1"/>
          </p:cNvPicPr>
          <p:nvPr/>
        </p:nvPicPr>
        <p:blipFill>
          <a:blip r:embed="rId3" cstate="print"/>
          <a:srcRect/>
          <a:stretch>
            <a:fillRect/>
          </a:stretch>
        </p:blipFill>
        <p:spPr bwMode="auto">
          <a:xfrm>
            <a:off x="533400" y="381000"/>
            <a:ext cx="3948113" cy="5943600"/>
          </a:xfrm>
          <a:prstGeom prst="rect">
            <a:avLst/>
          </a:prstGeom>
          <a:noFill/>
          <a:ln w="9525">
            <a:noFill/>
            <a:miter lim="800000"/>
            <a:headEnd/>
            <a:tailEnd/>
          </a:ln>
        </p:spPr>
      </p:pic>
      <p:sp>
        <p:nvSpPr>
          <p:cNvPr id="31748" name="TextBox 2"/>
          <p:cNvSpPr txBox="1">
            <a:spLocks noChangeArrowheads="1"/>
          </p:cNvSpPr>
          <p:nvPr/>
        </p:nvSpPr>
        <p:spPr bwMode="auto">
          <a:xfrm>
            <a:off x="4953000" y="1447800"/>
            <a:ext cx="3429000" cy="923925"/>
          </a:xfrm>
          <a:prstGeom prst="rect">
            <a:avLst/>
          </a:prstGeom>
          <a:noFill/>
          <a:ln w="9525">
            <a:noFill/>
            <a:miter lim="800000"/>
            <a:headEnd/>
            <a:tailEnd/>
          </a:ln>
        </p:spPr>
        <p:txBody>
          <a:bodyPr>
            <a:spAutoFit/>
          </a:bodyPr>
          <a:lstStyle/>
          <a:p>
            <a:r>
              <a:rPr lang="en-US"/>
              <a:t>Anti-GBM-antibody mediated glomerulonephritis (Goodpasture’s Syndrome).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0"/>
            <a:ext cx="7620000" cy="609600"/>
          </a:xfrm>
        </p:spPr>
        <p:txBody>
          <a:bodyPr rtlCol="0" anchor="t">
            <a:normAutofit fontScale="90000"/>
          </a:bodyPr>
          <a:lstStyle/>
          <a:p>
            <a:pPr eaLnBrk="1" fontAlgn="auto" hangingPunct="1">
              <a:spcAft>
                <a:spcPts val="0"/>
              </a:spcAft>
              <a:defRPr/>
            </a:pPr>
            <a:r>
              <a:rPr lang="en-US" sz="1600" b="1" dirty="0" smtClean="0">
                <a:solidFill>
                  <a:schemeClr val="tx1"/>
                </a:solidFill>
              </a:rPr>
              <a:t>Anti-GBM  antibody-mediated glomerulonephritis </a:t>
            </a:r>
            <a:r>
              <a:rPr lang="en-US" sz="1600" dirty="0" smtClean="0">
                <a:solidFill>
                  <a:schemeClr val="accent1">
                    <a:lumMod val="50000"/>
                  </a:schemeClr>
                </a:solidFill>
              </a:rPr>
              <a:t>with </a:t>
            </a:r>
            <a:r>
              <a:rPr lang="en-US" sz="1600" dirty="0" err="1" smtClean="0">
                <a:solidFill>
                  <a:schemeClr val="accent1">
                    <a:lumMod val="50000"/>
                  </a:schemeClr>
                </a:solidFill>
              </a:rPr>
              <a:t>karyorrhexis</a:t>
            </a:r>
            <a:r>
              <a:rPr lang="en-US" sz="1600" dirty="0" smtClean="0">
                <a:solidFill>
                  <a:schemeClr val="accent1">
                    <a:lumMod val="50000"/>
                  </a:schemeClr>
                </a:solidFill>
              </a:rPr>
              <a:t> and ruptured fragments of GBM, with a small remaining intact portion of the glomerulus at the top.</a:t>
            </a:r>
            <a:endParaRPr lang="en-US" sz="1600" dirty="0">
              <a:solidFill>
                <a:schemeClr val="accent1">
                  <a:lumMod val="50000"/>
                </a:schemeClr>
              </a:solidFill>
            </a:endParaRPr>
          </a:p>
        </p:txBody>
      </p:sp>
      <p:pic>
        <p:nvPicPr>
          <p:cNvPr id="32771" name="Picture 3"/>
          <p:cNvPicPr>
            <a:picLocks noChangeAspect="1"/>
          </p:cNvPicPr>
          <p:nvPr/>
        </p:nvPicPr>
        <p:blipFill>
          <a:blip r:embed="rId3" cstate="print"/>
          <a:srcRect/>
          <a:stretch>
            <a:fillRect/>
          </a:stretch>
        </p:blipFill>
        <p:spPr bwMode="auto">
          <a:xfrm>
            <a:off x="762000" y="1414463"/>
            <a:ext cx="7635875" cy="4757737"/>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924800" cy="533400"/>
          </a:xfrm>
        </p:spPr>
        <p:txBody>
          <a:bodyPr rtlCol="0" anchor="t">
            <a:normAutofit fontScale="90000"/>
          </a:bodyPr>
          <a:lstStyle/>
          <a:p>
            <a:pPr eaLnBrk="1" fontAlgn="auto" hangingPunct="1">
              <a:spcAft>
                <a:spcPts val="0"/>
              </a:spcAft>
              <a:defRPr/>
            </a:pPr>
            <a:r>
              <a:rPr lang="en-US" sz="1800" b="1" dirty="0" smtClean="0">
                <a:solidFill>
                  <a:schemeClr val="tx1"/>
                </a:solidFill>
              </a:rPr>
              <a:t>Anti-GBM antibody-mediated glomerulonephritis</a:t>
            </a:r>
            <a:r>
              <a:rPr lang="en-US" sz="1800" dirty="0" smtClean="0">
                <a:solidFill>
                  <a:schemeClr val="accent1">
                    <a:lumMod val="50000"/>
                  </a:schemeClr>
                </a:solidFill>
              </a:rPr>
              <a:t>. Linear glomerular basement membrane staining with lgG is diagnostic of this disease in this setting.</a:t>
            </a:r>
            <a:endParaRPr lang="en-US" sz="1800" dirty="0">
              <a:solidFill>
                <a:schemeClr val="accent1">
                  <a:lumMod val="50000"/>
                </a:schemeClr>
              </a:solidFill>
            </a:endParaRPr>
          </a:p>
        </p:txBody>
      </p:sp>
      <p:pic>
        <p:nvPicPr>
          <p:cNvPr id="33795" name="Picture 4"/>
          <p:cNvPicPr>
            <a:picLocks noChangeAspect="1"/>
          </p:cNvPicPr>
          <p:nvPr/>
        </p:nvPicPr>
        <p:blipFill>
          <a:blip r:embed="rId3" cstate="print"/>
          <a:srcRect/>
          <a:stretch>
            <a:fillRect/>
          </a:stretch>
        </p:blipFill>
        <p:spPr bwMode="auto">
          <a:xfrm>
            <a:off x="1116013" y="1447800"/>
            <a:ext cx="6934200" cy="483235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988" y="1027113"/>
            <a:ext cx="7024687" cy="649287"/>
          </a:xfrm>
        </p:spPr>
        <p:txBody>
          <a:bodyPr rtlCol="0" anchor="t">
            <a:normAutofit fontScale="90000"/>
          </a:bodyPr>
          <a:lstStyle/>
          <a:p>
            <a:pPr algn="ctr" eaLnBrk="1" fontAlgn="auto" hangingPunct="1">
              <a:spcAft>
                <a:spcPts val="0"/>
              </a:spcAft>
              <a:defRPr/>
            </a:pPr>
            <a:r>
              <a:rPr lang="en-US" dirty="0" smtClean="0">
                <a:solidFill>
                  <a:schemeClr val="accent1">
                    <a:lumMod val="50000"/>
                  </a:schemeClr>
                </a:solidFill>
              </a:rPr>
              <a:t>Structure of the kidney</a:t>
            </a:r>
            <a:endParaRPr lang="en-US" dirty="0">
              <a:solidFill>
                <a:schemeClr val="accent1">
                  <a:lumMod val="50000"/>
                </a:schemeClr>
              </a:solidFill>
            </a:endParaRPr>
          </a:p>
        </p:txBody>
      </p:sp>
      <p:pic>
        <p:nvPicPr>
          <p:cNvPr id="7171" name="Content Placeholder 4"/>
          <p:cNvPicPr>
            <a:picLocks noGrp="1" noChangeAspect="1"/>
          </p:cNvPicPr>
          <p:nvPr>
            <p:ph idx="1"/>
          </p:nvPr>
        </p:nvPicPr>
        <p:blipFill>
          <a:blip r:embed="rId3" cstate="print"/>
          <a:srcRect/>
          <a:stretch>
            <a:fillRect/>
          </a:stretch>
        </p:blipFill>
        <p:spPr>
          <a:xfrm>
            <a:off x="2438400" y="1676400"/>
            <a:ext cx="4191000" cy="4295775"/>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98513"/>
            <a:ext cx="7848600" cy="725487"/>
          </a:xfrm>
        </p:spPr>
        <p:txBody>
          <a:bodyPr rtlCol="0" anchor="t">
            <a:normAutofit fontScale="90000"/>
          </a:bodyPr>
          <a:lstStyle/>
          <a:p>
            <a:pPr eaLnBrk="1" fontAlgn="auto" hangingPunct="1">
              <a:spcAft>
                <a:spcPts val="0"/>
              </a:spcAft>
              <a:defRPr/>
            </a:pPr>
            <a:r>
              <a:rPr lang="en-US" sz="1600" b="1" dirty="0" err="1" smtClean="0">
                <a:solidFill>
                  <a:schemeClr val="tx1"/>
                </a:solidFill>
              </a:rPr>
              <a:t>Alport</a:t>
            </a:r>
            <a:r>
              <a:rPr lang="en-US" sz="1600" b="1" dirty="0" smtClean="0">
                <a:solidFill>
                  <a:schemeClr val="tx1"/>
                </a:solidFill>
              </a:rPr>
              <a:t> syndrome</a:t>
            </a:r>
            <a:r>
              <a:rPr lang="en-US" sz="1600" dirty="0" smtClean="0">
                <a:solidFill>
                  <a:schemeClr val="accent1">
                    <a:lumMod val="50000"/>
                  </a:schemeClr>
                </a:solidFill>
              </a:rPr>
              <a:t>. Alternating areas of extreme thinning of the glomerular basement membrane (~120 nm) with thick, </a:t>
            </a:r>
            <a:r>
              <a:rPr lang="en-US" sz="1600" dirty="0">
                <a:solidFill>
                  <a:schemeClr val="accent1">
                    <a:lumMod val="50000"/>
                  </a:schemeClr>
                </a:solidFill>
              </a:rPr>
              <a:t>i</a:t>
            </a:r>
            <a:r>
              <a:rPr lang="en-US" sz="1600" dirty="0" smtClean="0">
                <a:solidFill>
                  <a:schemeClr val="accent1">
                    <a:lumMod val="50000"/>
                  </a:schemeClr>
                </a:solidFill>
              </a:rPr>
              <a:t>rregular areas with basket weaving are shown.</a:t>
            </a:r>
            <a:endParaRPr lang="en-US" sz="1600" dirty="0">
              <a:solidFill>
                <a:schemeClr val="accent1">
                  <a:lumMod val="50000"/>
                </a:schemeClr>
              </a:solidFill>
            </a:endParaRPr>
          </a:p>
        </p:txBody>
      </p:sp>
      <p:pic>
        <p:nvPicPr>
          <p:cNvPr id="34819" name="Picture 3"/>
          <p:cNvPicPr>
            <a:picLocks noChangeAspect="1"/>
          </p:cNvPicPr>
          <p:nvPr/>
        </p:nvPicPr>
        <p:blipFill>
          <a:blip r:embed="rId3" cstate="print"/>
          <a:srcRect/>
          <a:stretch>
            <a:fillRect/>
          </a:stretch>
        </p:blipFill>
        <p:spPr bwMode="auto">
          <a:xfrm>
            <a:off x="1981200" y="1392238"/>
            <a:ext cx="5105400" cy="487997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685800"/>
            <a:ext cx="3352800" cy="5334000"/>
          </a:xfrm>
        </p:spPr>
        <p:txBody>
          <a:bodyPr rtlCol="0" anchor="ctr">
            <a:normAutofit/>
          </a:bodyPr>
          <a:lstStyle/>
          <a:p>
            <a:pPr eaLnBrk="1" fontAlgn="auto" hangingPunct="1">
              <a:spcAft>
                <a:spcPts val="0"/>
              </a:spcAft>
              <a:defRPr/>
            </a:pPr>
            <a:r>
              <a:rPr lang="en-US" sz="2400" dirty="0" smtClean="0">
                <a:solidFill>
                  <a:schemeClr val="tx1"/>
                </a:solidFill>
              </a:rPr>
              <a:t>IgA nephropathy. </a:t>
            </a:r>
            <a:r>
              <a:rPr lang="en-US" sz="1600" dirty="0" smtClean="0">
                <a:solidFill>
                  <a:schemeClr val="accent1">
                    <a:lumMod val="50000"/>
                  </a:schemeClr>
                </a:solidFill>
              </a:rPr>
              <a:t/>
            </a:r>
            <a:br>
              <a:rPr lang="en-US" sz="1600" dirty="0" smtClean="0">
                <a:solidFill>
                  <a:schemeClr val="accent1">
                    <a:lumMod val="50000"/>
                  </a:schemeClr>
                </a:solidFill>
              </a:rPr>
            </a:br>
            <a:r>
              <a:rPr lang="en-US" sz="1600" dirty="0" smtClean="0">
                <a:solidFill>
                  <a:schemeClr val="accent1">
                    <a:lumMod val="50000"/>
                  </a:schemeClr>
                </a:solidFill>
              </a:rPr>
              <a:t/>
            </a:r>
            <a:br>
              <a:rPr lang="en-US" sz="1600" dirty="0" smtClean="0">
                <a:solidFill>
                  <a:schemeClr val="accent1">
                    <a:lumMod val="50000"/>
                  </a:schemeClr>
                </a:solidFill>
              </a:rPr>
            </a:br>
            <a:r>
              <a:rPr lang="en-US" sz="1600" dirty="0">
                <a:solidFill>
                  <a:schemeClr val="accent1">
                    <a:lumMod val="50000"/>
                  </a:schemeClr>
                </a:solidFill>
              </a:rPr>
              <a:t/>
            </a:r>
            <a:br>
              <a:rPr lang="en-US" sz="1600" dirty="0">
                <a:solidFill>
                  <a:schemeClr val="accent1">
                    <a:lumMod val="50000"/>
                  </a:schemeClr>
                </a:solidFill>
              </a:rPr>
            </a:br>
            <a:r>
              <a:rPr lang="en-US" sz="1600" dirty="0" smtClean="0">
                <a:solidFill>
                  <a:schemeClr val="accent1">
                    <a:lumMod val="50000"/>
                  </a:schemeClr>
                </a:solidFill>
              </a:rPr>
              <a:t>There is mesangial cell and matrix increase, with mesangial deposits.</a:t>
            </a:r>
            <a:endParaRPr lang="en-US" sz="1600" dirty="0">
              <a:solidFill>
                <a:schemeClr val="accent1">
                  <a:lumMod val="50000"/>
                </a:schemeClr>
              </a:solidFill>
            </a:endParaRPr>
          </a:p>
        </p:txBody>
      </p:sp>
      <p:pic>
        <p:nvPicPr>
          <p:cNvPr id="35843" name="Picture 3"/>
          <p:cNvPicPr>
            <a:picLocks noChangeAspect="1"/>
          </p:cNvPicPr>
          <p:nvPr/>
        </p:nvPicPr>
        <p:blipFill>
          <a:blip r:embed="rId3" cstate="print"/>
          <a:srcRect/>
          <a:stretch>
            <a:fillRect/>
          </a:stretch>
        </p:blipFill>
        <p:spPr bwMode="auto">
          <a:xfrm>
            <a:off x="533400" y="457200"/>
            <a:ext cx="3962400" cy="5999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7924800" cy="609600"/>
          </a:xfrm>
        </p:spPr>
        <p:txBody>
          <a:bodyPr rtlCol="0" anchor="t">
            <a:normAutofit fontScale="90000"/>
          </a:bodyPr>
          <a:lstStyle/>
          <a:p>
            <a:pPr eaLnBrk="1" fontAlgn="auto" hangingPunct="1">
              <a:spcAft>
                <a:spcPts val="0"/>
              </a:spcAft>
              <a:defRPr/>
            </a:pPr>
            <a:r>
              <a:rPr lang="en-US" sz="1600" b="1" dirty="0" smtClean="0">
                <a:solidFill>
                  <a:schemeClr val="tx1"/>
                </a:solidFill>
              </a:rPr>
              <a:t>IgA nephropathy</a:t>
            </a:r>
            <a:r>
              <a:rPr lang="en-US" sz="1600" dirty="0" smtClean="0">
                <a:solidFill>
                  <a:schemeClr val="accent1">
                    <a:lumMod val="50000"/>
                  </a:schemeClr>
                </a:solidFill>
              </a:rPr>
              <a:t>. There is marked mesangial expansion, with segmental proliferation extending out to peripheral capillary loops, and early focal proliferative lesion.</a:t>
            </a:r>
            <a:endParaRPr lang="en-US" sz="1600" dirty="0">
              <a:solidFill>
                <a:schemeClr val="accent1">
                  <a:lumMod val="50000"/>
                </a:schemeClr>
              </a:solidFill>
            </a:endParaRPr>
          </a:p>
        </p:txBody>
      </p:sp>
      <p:pic>
        <p:nvPicPr>
          <p:cNvPr id="36867" name="Picture 3"/>
          <p:cNvPicPr>
            <a:picLocks noChangeAspect="1"/>
          </p:cNvPicPr>
          <p:nvPr/>
        </p:nvPicPr>
        <p:blipFill>
          <a:blip r:embed="rId3" cstate="print"/>
          <a:srcRect/>
          <a:stretch>
            <a:fillRect/>
          </a:stretch>
        </p:blipFill>
        <p:spPr bwMode="auto">
          <a:xfrm>
            <a:off x="901700" y="1455738"/>
            <a:ext cx="7327900" cy="4564062"/>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762000"/>
            <a:ext cx="2590800" cy="5029200"/>
          </a:xfrm>
        </p:spPr>
        <p:txBody>
          <a:bodyPr rtlCol="0" anchor="ctr">
            <a:normAutofit/>
          </a:bodyPr>
          <a:lstStyle/>
          <a:p>
            <a:pPr eaLnBrk="1" fontAlgn="auto" hangingPunct="1">
              <a:spcAft>
                <a:spcPts val="0"/>
              </a:spcAft>
              <a:defRPr/>
            </a:pPr>
            <a:r>
              <a:rPr lang="en-US" sz="1600" b="1" dirty="0" smtClean="0">
                <a:solidFill>
                  <a:schemeClr val="tx1"/>
                </a:solidFill>
              </a:rPr>
              <a:t>IgA nephropathy</a:t>
            </a:r>
            <a:r>
              <a:rPr lang="en-US" sz="1600" dirty="0" smtClean="0">
                <a:solidFill>
                  <a:schemeClr val="accent1">
                    <a:lumMod val="50000"/>
                  </a:schemeClr>
                </a:solidFill>
              </a:rPr>
              <a:t>. There is diffuse mesangial proliferation with segmental endocapillary proliferation and occasional peripheral basement membrane splitting, evidence of deposits extending to peripheral loops.</a:t>
            </a:r>
            <a:endParaRPr lang="en-US" sz="1600" dirty="0">
              <a:solidFill>
                <a:schemeClr val="accent1">
                  <a:lumMod val="50000"/>
                </a:schemeClr>
              </a:solidFill>
            </a:endParaRPr>
          </a:p>
        </p:txBody>
      </p:sp>
      <p:pic>
        <p:nvPicPr>
          <p:cNvPr id="37891" name="Picture 4"/>
          <p:cNvPicPr>
            <a:picLocks noChangeAspect="1"/>
          </p:cNvPicPr>
          <p:nvPr/>
        </p:nvPicPr>
        <p:blipFill>
          <a:blip r:embed="rId3" cstate="print"/>
          <a:srcRect/>
          <a:stretch>
            <a:fillRect/>
          </a:stretch>
        </p:blipFill>
        <p:spPr bwMode="auto">
          <a:xfrm>
            <a:off x="685800" y="838200"/>
            <a:ext cx="4652963" cy="51816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848600" cy="762000"/>
          </a:xfrm>
        </p:spPr>
        <p:txBody>
          <a:bodyPr rtlCol="0" anchor="t">
            <a:normAutofit fontScale="90000"/>
          </a:bodyPr>
          <a:lstStyle/>
          <a:p>
            <a:pPr eaLnBrk="1" fontAlgn="auto" hangingPunct="1">
              <a:spcAft>
                <a:spcPts val="0"/>
              </a:spcAft>
              <a:defRPr/>
            </a:pPr>
            <a:r>
              <a:rPr lang="en-US" sz="1600" b="1" dirty="0" smtClean="0">
                <a:solidFill>
                  <a:schemeClr val="tx1"/>
                </a:solidFill>
              </a:rPr>
              <a:t>IgA nephropathy. </a:t>
            </a:r>
            <a:r>
              <a:rPr lang="en-US" sz="1600" dirty="0" smtClean="0">
                <a:solidFill>
                  <a:schemeClr val="accent1">
                    <a:lumMod val="50000"/>
                  </a:schemeClr>
                </a:solidFill>
              </a:rPr>
              <a:t/>
            </a:r>
            <a:br>
              <a:rPr lang="en-US" sz="1600" dirty="0" smtClean="0">
                <a:solidFill>
                  <a:schemeClr val="accent1">
                    <a:lumMod val="50000"/>
                  </a:schemeClr>
                </a:solidFill>
              </a:rPr>
            </a:br>
            <a:r>
              <a:rPr lang="en-US" sz="1600" dirty="0" smtClean="0">
                <a:solidFill>
                  <a:schemeClr val="accent1">
                    <a:lumMod val="50000"/>
                  </a:schemeClr>
                </a:solidFill>
              </a:rPr>
              <a:t>Definitive diagnosis is made by immunofluorescence, showing dominant or codominant staining with IgA in a predominantly mesangial pattern, as shown here. </a:t>
            </a:r>
            <a:endParaRPr lang="en-US" sz="1600" dirty="0">
              <a:solidFill>
                <a:schemeClr val="accent1">
                  <a:lumMod val="50000"/>
                </a:schemeClr>
              </a:solidFill>
            </a:endParaRPr>
          </a:p>
        </p:txBody>
      </p:sp>
      <p:pic>
        <p:nvPicPr>
          <p:cNvPr id="38915" name="Picture 4"/>
          <p:cNvPicPr>
            <a:picLocks noChangeAspect="1"/>
          </p:cNvPicPr>
          <p:nvPr/>
        </p:nvPicPr>
        <p:blipFill>
          <a:blip r:embed="rId3" cstate="print"/>
          <a:srcRect/>
          <a:stretch>
            <a:fillRect/>
          </a:stretch>
        </p:blipFill>
        <p:spPr bwMode="auto">
          <a:xfrm>
            <a:off x="1000125" y="1343025"/>
            <a:ext cx="7153275" cy="498157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2362200"/>
            <a:ext cx="3048000" cy="3200400"/>
          </a:xfrm>
        </p:spPr>
        <p:txBody>
          <a:bodyPr rtlCol="0" anchor="ctr">
            <a:normAutofit/>
          </a:bodyPr>
          <a:lstStyle/>
          <a:p>
            <a:pPr eaLnBrk="1" fontAlgn="auto" hangingPunct="1">
              <a:spcAft>
                <a:spcPts val="0"/>
              </a:spcAft>
              <a:defRPr/>
            </a:pPr>
            <a:r>
              <a:rPr lang="en-US" sz="1600" dirty="0" smtClean="0">
                <a:solidFill>
                  <a:schemeClr val="accent1">
                    <a:lumMod val="50000"/>
                  </a:schemeClr>
                </a:solidFill>
              </a:rPr>
              <a:t>There is endocapillary proliferation and glomerular basement membrane splitting, due to mesangial and subendothelial deposits, with resultant interposition and new basement membrane being laid down, causing the split appearance.</a:t>
            </a:r>
            <a:endParaRPr lang="en-US" sz="1600" dirty="0">
              <a:solidFill>
                <a:schemeClr val="accent1">
                  <a:lumMod val="50000"/>
                </a:schemeClr>
              </a:solidFill>
            </a:endParaRPr>
          </a:p>
        </p:txBody>
      </p:sp>
      <p:pic>
        <p:nvPicPr>
          <p:cNvPr id="39939" name="Picture 3"/>
          <p:cNvPicPr>
            <a:picLocks noChangeAspect="1"/>
          </p:cNvPicPr>
          <p:nvPr/>
        </p:nvPicPr>
        <p:blipFill>
          <a:blip r:embed="rId3" cstate="print"/>
          <a:srcRect/>
          <a:stretch>
            <a:fillRect/>
          </a:stretch>
        </p:blipFill>
        <p:spPr bwMode="auto">
          <a:xfrm>
            <a:off x="533400" y="457200"/>
            <a:ext cx="3962400" cy="5943600"/>
          </a:xfrm>
          <a:prstGeom prst="rect">
            <a:avLst/>
          </a:prstGeom>
          <a:noFill/>
          <a:ln w="9525">
            <a:noFill/>
            <a:miter lim="800000"/>
            <a:headEnd/>
            <a:tailEnd/>
          </a:ln>
        </p:spPr>
      </p:pic>
      <p:sp>
        <p:nvSpPr>
          <p:cNvPr id="39940" name="TextBox 3"/>
          <p:cNvSpPr txBox="1">
            <a:spLocks noChangeArrowheads="1"/>
          </p:cNvSpPr>
          <p:nvPr/>
        </p:nvSpPr>
        <p:spPr bwMode="auto">
          <a:xfrm>
            <a:off x="4876800" y="1654175"/>
            <a:ext cx="3733800" cy="708025"/>
          </a:xfrm>
          <a:prstGeom prst="rect">
            <a:avLst/>
          </a:prstGeom>
          <a:noFill/>
          <a:ln w="9525">
            <a:noFill/>
            <a:miter lim="800000"/>
            <a:headEnd/>
            <a:tailEnd/>
          </a:ln>
        </p:spPr>
        <p:txBody>
          <a:bodyPr>
            <a:spAutoFit/>
          </a:bodyPr>
          <a:lstStyle/>
          <a:p>
            <a:r>
              <a:rPr lang="en-US" sz="2000"/>
              <a:t>Membranoproliferative glomerulonephritis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1219200"/>
            <a:ext cx="2667000" cy="4419600"/>
          </a:xfrm>
        </p:spPr>
        <p:txBody>
          <a:bodyPr rtlCol="0" anchor="ctr">
            <a:normAutofit/>
          </a:bodyPr>
          <a:lstStyle/>
          <a:p>
            <a:pPr eaLnBrk="1" fontAlgn="auto" hangingPunct="1">
              <a:spcAft>
                <a:spcPts val="0"/>
              </a:spcAft>
              <a:defRPr/>
            </a:pPr>
            <a:r>
              <a:rPr lang="en-US" sz="1600" b="1" dirty="0" smtClean="0">
                <a:solidFill>
                  <a:schemeClr val="tx1"/>
                </a:solidFill>
              </a:rPr>
              <a:t>MPGN type I.</a:t>
            </a:r>
            <a:r>
              <a:rPr lang="en-US" sz="1600" dirty="0" smtClean="0">
                <a:solidFill>
                  <a:schemeClr val="accent1">
                    <a:lumMod val="50000"/>
                  </a:schemeClr>
                </a:solidFill>
              </a:rPr>
              <a:t/>
            </a:r>
            <a:br>
              <a:rPr lang="en-US" sz="1600" dirty="0" smtClean="0">
                <a:solidFill>
                  <a:schemeClr val="accent1">
                    <a:lumMod val="50000"/>
                  </a:schemeClr>
                </a:solidFill>
              </a:rPr>
            </a:br>
            <a:r>
              <a:rPr lang="en-US" sz="1600" dirty="0" smtClean="0">
                <a:solidFill>
                  <a:schemeClr val="accent1">
                    <a:lumMod val="50000"/>
                  </a:schemeClr>
                </a:solidFill>
              </a:rPr>
              <a:t>MPGN is characterized by diffuse endocapillary proliferation, which results in a lobular, uniform appearance of glomeruli.</a:t>
            </a:r>
            <a:endParaRPr lang="en-US" sz="1600" dirty="0">
              <a:solidFill>
                <a:schemeClr val="accent1">
                  <a:lumMod val="50000"/>
                </a:schemeClr>
              </a:solidFill>
            </a:endParaRPr>
          </a:p>
        </p:txBody>
      </p:sp>
      <p:pic>
        <p:nvPicPr>
          <p:cNvPr id="40963" name="Picture 3"/>
          <p:cNvPicPr>
            <a:picLocks noChangeAspect="1"/>
          </p:cNvPicPr>
          <p:nvPr/>
        </p:nvPicPr>
        <p:blipFill>
          <a:blip r:embed="rId3" cstate="print"/>
          <a:srcRect/>
          <a:stretch>
            <a:fillRect/>
          </a:stretch>
        </p:blipFill>
        <p:spPr bwMode="auto">
          <a:xfrm>
            <a:off x="674688" y="1219200"/>
            <a:ext cx="4735512" cy="44196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93713"/>
            <a:ext cx="7696200" cy="801687"/>
          </a:xfrm>
        </p:spPr>
        <p:txBody>
          <a:bodyPr rtlCol="0" anchor="t">
            <a:normAutofit fontScale="90000"/>
          </a:bodyPr>
          <a:lstStyle/>
          <a:p>
            <a:pPr eaLnBrk="1" fontAlgn="auto" hangingPunct="1">
              <a:spcAft>
                <a:spcPts val="0"/>
              </a:spcAft>
              <a:defRPr/>
            </a:pPr>
            <a:r>
              <a:rPr lang="en-US" sz="1600" b="1" dirty="0" smtClean="0">
                <a:solidFill>
                  <a:schemeClr val="tx1"/>
                </a:solidFill>
              </a:rPr>
              <a:t>MPGN type I.</a:t>
            </a:r>
            <a:br>
              <a:rPr lang="en-US" sz="1600" b="1" dirty="0" smtClean="0">
                <a:solidFill>
                  <a:schemeClr val="tx1"/>
                </a:solidFill>
              </a:rPr>
            </a:br>
            <a:r>
              <a:rPr lang="en-US" sz="1600" dirty="0">
                <a:solidFill>
                  <a:schemeClr val="accent1">
                    <a:lumMod val="50000"/>
                  </a:schemeClr>
                </a:solidFill>
              </a:rPr>
              <a:t>T</a:t>
            </a:r>
            <a:r>
              <a:rPr lang="en-US" sz="1600" dirty="0" smtClean="0">
                <a:solidFill>
                  <a:schemeClr val="accent1">
                    <a:lumMod val="50000"/>
                  </a:schemeClr>
                </a:solidFill>
              </a:rPr>
              <a:t>here is segmental interposition of cells which splitting of peripheral capillary GBM along with subendothelial deposits.</a:t>
            </a:r>
            <a:endParaRPr lang="en-US" sz="1600" dirty="0">
              <a:solidFill>
                <a:schemeClr val="accent1">
                  <a:lumMod val="50000"/>
                </a:schemeClr>
              </a:solidFill>
            </a:endParaRPr>
          </a:p>
        </p:txBody>
      </p:sp>
      <p:pic>
        <p:nvPicPr>
          <p:cNvPr id="41987" name="Picture 4"/>
          <p:cNvPicPr>
            <a:picLocks noChangeAspect="1"/>
          </p:cNvPicPr>
          <p:nvPr/>
        </p:nvPicPr>
        <p:blipFill>
          <a:blip r:embed="rId3" cstate="print"/>
          <a:srcRect/>
          <a:stretch>
            <a:fillRect/>
          </a:stretch>
        </p:blipFill>
        <p:spPr bwMode="auto">
          <a:xfrm>
            <a:off x="1600200" y="1252538"/>
            <a:ext cx="5943600" cy="4979987"/>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696200" cy="990600"/>
          </a:xfrm>
        </p:spPr>
        <p:txBody>
          <a:bodyPr rtlCol="0" anchor="t">
            <a:normAutofit fontScale="90000"/>
          </a:bodyPr>
          <a:lstStyle/>
          <a:p>
            <a:pPr eaLnBrk="1" fontAlgn="auto" hangingPunct="1">
              <a:spcAft>
                <a:spcPts val="0"/>
              </a:spcAft>
              <a:defRPr/>
            </a:pPr>
            <a:r>
              <a:rPr lang="en-US" sz="1600" b="1" dirty="0" smtClean="0">
                <a:solidFill>
                  <a:schemeClr val="tx1"/>
                </a:solidFill>
              </a:rPr>
              <a:t>MPGN type I.</a:t>
            </a:r>
            <a:r>
              <a:rPr lang="en-US" sz="1600" dirty="0" smtClean="0">
                <a:solidFill>
                  <a:schemeClr val="accent1">
                    <a:lumMod val="50000"/>
                  </a:schemeClr>
                </a:solidFill>
              </a:rPr>
              <a:t/>
            </a:r>
            <a:br>
              <a:rPr lang="en-US" sz="1600" dirty="0" smtClean="0">
                <a:solidFill>
                  <a:schemeClr val="accent1">
                    <a:lumMod val="50000"/>
                  </a:schemeClr>
                </a:solidFill>
              </a:rPr>
            </a:br>
            <a:r>
              <a:rPr lang="en-US" sz="1600" dirty="0" smtClean="0">
                <a:solidFill>
                  <a:schemeClr val="accent1">
                    <a:lumMod val="50000"/>
                  </a:schemeClr>
                </a:solidFill>
              </a:rPr>
              <a:t>in addition to </a:t>
            </a:r>
            <a:r>
              <a:rPr lang="en-US" sz="1600" dirty="0" err="1" smtClean="0">
                <a:solidFill>
                  <a:schemeClr val="accent1">
                    <a:lumMod val="50000"/>
                  </a:schemeClr>
                </a:solidFill>
              </a:rPr>
              <a:t>IgG</a:t>
            </a:r>
            <a:r>
              <a:rPr lang="en-US" sz="1600" dirty="0" smtClean="0">
                <a:solidFill>
                  <a:schemeClr val="accent1">
                    <a:lumMod val="50000"/>
                  </a:schemeClr>
                </a:solidFill>
              </a:rPr>
              <a:t>, there is often very prominent complement deposition in MPGN with prominent mesangial and coarse, chunky peripheral loop deposits, corresponding to the subendothelial deposits. </a:t>
            </a:r>
            <a:endParaRPr lang="en-US" sz="1600" dirty="0">
              <a:solidFill>
                <a:schemeClr val="accent1">
                  <a:lumMod val="50000"/>
                </a:schemeClr>
              </a:solidFill>
            </a:endParaRPr>
          </a:p>
        </p:txBody>
      </p:sp>
      <p:pic>
        <p:nvPicPr>
          <p:cNvPr id="43011" name="Picture 4"/>
          <p:cNvPicPr>
            <a:picLocks noChangeAspect="1"/>
          </p:cNvPicPr>
          <p:nvPr/>
        </p:nvPicPr>
        <p:blipFill>
          <a:blip r:embed="rId3" cstate="print"/>
          <a:srcRect/>
          <a:stretch>
            <a:fillRect/>
          </a:stretch>
        </p:blipFill>
        <p:spPr bwMode="auto">
          <a:xfrm>
            <a:off x="1143000" y="1447800"/>
            <a:ext cx="6858000" cy="481012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838200"/>
            <a:ext cx="3276600" cy="5257800"/>
          </a:xfrm>
        </p:spPr>
        <p:txBody>
          <a:bodyPr rtlCol="0" anchor="ctr">
            <a:normAutofit/>
          </a:bodyPr>
          <a:lstStyle/>
          <a:p>
            <a:pPr eaLnBrk="1" fontAlgn="auto" hangingPunct="1">
              <a:spcAft>
                <a:spcPts val="0"/>
              </a:spcAft>
              <a:defRPr/>
            </a:pPr>
            <a:r>
              <a:rPr lang="en-US" sz="1400" b="1" dirty="0" smtClean="0">
                <a:solidFill>
                  <a:schemeClr val="tx1"/>
                </a:solidFill>
              </a:rPr>
              <a:t>MPGN type I</a:t>
            </a:r>
            <a:r>
              <a:rPr lang="en-US" sz="1400" dirty="0" smtClean="0">
                <a:solidFill>
                  <a:schemeClr val="accent1">
                    <a:lumMod val="50000"/>
                  </a:schemeClr>
                </a:solidFill>
              </a:rPr>
              <a:t/>
            </a:r>
            <a:br>
              <a:rPr lang="en-US" sz="1400" dirty="0" smtClean="0">
                <a:solidFill>
                  <a:schemeClr val="accent1">
                    <a:lumMod val="50000"/>
                  </a:schemeClr>
                </a:solidFill>
              </a:rPr>
            </a:br>
            <a:r>
              <a:rPr lang="en-US" sz="1400" dirty="0" smtClean="0">
                <a:solidFill>
                  <a:schemeClr val="accent1">
                    <a:lumMod val="50000"/>
                  </a:schemeClr>
                </a:solidFill>
              </a:rPr>
              <a:t>There are massive subendothelial deposits in the right loop, with minimal endocapillary proliferation, and small, silver-like deposits on the left and top loops, with associated proliferation.</a:t>
            </a:r>
            <a:endParaRPr lang="en-US" sz="1400" dirty="0">
              <a:solidFill>
                <a:schemeClr val="accent1">
                  <a:lumMod val="50000"/>
                </a:schemeClr>
              </a:solidFill>
            </a:endParaRPr>
          </a:p>
        </p:txBody>
      </p:sp>
      <p:pic>
        <p:nvPicPr>
          <p:cNvPr id="44035" name="Picture 3"/>
          <p:cNvPicPr>
            <a:picLocks noChangeAspect="1"/>
          </p:cNvPicPr>
          <p:nvPr/>
        </p:nvPicPr>
        <p:blipFill>
          <a:blip r:embed="rId3" cstate="print"/>
          <a:srcRect/>
          <a:stretch>
            <a:fillRect/>
          </a:stretch>
        </p:blipFill>
        <p:spPr bwMode="auto">
          <a:xfrm>
            <a:off x="609600" y="769938"/>
            <a:ext cx="3941763" cy="5402262"/>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990600"/>
            <a:ext cx="7229475" cy="685800"/>
          </a:xfrm>
        </p:spPr>
        <p:txBody>
          <a:bodyPr rtlCol="0">
            <a:normAutofit fontScale="90000"/>
          </a:bodyPr>
          <a:lstStyle/>
          <a:p>
            <a:pPr eaLnBrk="1" fontAlgn="auto" hangingPunct="1">
              <a:spcAft>
                <a:spcPts val="0"/>
              </a:spcAft>
              <a:defRPr/>
            </a:pPr>
            <a:r>
              <a:rPr lang="en-US" dirty="0" smtClean="0">
                <a:solidFill>
                  <a:schemeClr val="accent1">
                    <a:lumMod val="50000"/>
                  </a:schemeClr>
                </a:solidFill>
              </a:rPr>
              <a:t>Ultrastructure of the glomerulus</a:t>
            </a:r>
            <a:endParaRPr lang="en-US" dirty="0">
              <a:solidFill>
                <a:schemeClr val="accent1">
                  <a:lumMod val="50000"/>
                </a:schemeClr>
              </a:solidFill>
            </a:endParaRPr>
          </a:p>
        </p:txBody>
      </p:sp>
      <p:pic>
        <p:nvPicPr>
          <p:cNvPr id="8195" name="Content Placeholder 4"/>
          <p:cNvPicPr>
            <a:picLocks noGrp="1" noChangeAspect="1"/>
          </p:cNvPicPr>
          <p:nvPr>
            <p:ph idx="1"/>
          </p:nvPr>
        </p:nvPicPr>
        <p:blipFill>
          <a:blip r:embed="rId3" cstate="print"/>
          <a:srcRect/>
          <a:stretch>
            <a:fillRect/>
          </a:stretch>
        </p:blipFill>
        <p:spPr>
          <a:xfrm>
            <a:off x="990600" y="1635125"/>
            <a:ext cx="7391400" cy="4384675"/>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3048000"/>
            <a:ext cx="3352800" cy="1535113"/>
          </a:xfrm>
        </p:spPr>
        <p:txBody>
          <a:bodyPr rtlCol="0" anchor="ctr">
            <a:normAutofit/>
          </a:bodyPr>
          <a:lstStyle/>
          <a:p>
            <a:pPr eaLnBrk="1" fontAlgn="auto" hangingPunct="1">
              <a:spcAft>
                <a:spcPts val="0"/>
              </a:spcAft>
              <a:defRPr/>
            </a:pPr>
            <a:r>
              <a:rPr lang="en-US" sz="1600" dirty="0" smtClean="0">
                <a:solidFill>
                  <a:schemeClr val="accent1">
                    <a:lumMod val="50000"/>
                  </a:schemeClr>
                </a:solidFill>
              </a:rPr>
              <a:t>The glomerulus shows a membranoproliferative pattern, with endocapillary proliferation and GBM splitting</a:t>
            </a:r>
            <a:endParaRPr lang="en-US" sz="1600" dirty="0">
              <a:solidFill>
                <a:schemeClr val="accent1">
                  <a:lumMod val="50000"/>
                </a:schemeClr>
              </a:solidFill>
            </a:endParaRPr>
          </a:p>
        </p:txBody>
      </p:sp>
      <p:pic>
        <p:nvPicPr>
          <p:cNvPr id="45059" name="Picture 3"/>
          <p:cNvPicPr>
            <a:picLocks noChangeAspect="1"/>
          </p:cNvPicPr>
          <p:nvPr/>
        </p:nvPicPr>
        <p:blipFill>
          <a:blip r:embed="rId3" cstate="print"/>
          <a:srcRect/>
          <a:stretch>
            <a:fillRect/>
          </a:stretch>
        </p:blipFill>
        <p:spPr bwMode="auto">
          <a:xfrm>
            <a:off x="533400" y="457200"/>
            <a:ext cx="3962400" cy="5972175"/>
          </a:xfrm>
          <a:prstGeom prst="rect">
            <a:avLst/>
          </a:prstGeom>
          <a:noFill/>
          <a:ln w="9525">
            <a:noFill/>
            <a:miter lim="800000"/>
            <a:headEnd/>
            <a:tailEnd/>
          </a:ln>
        </p:spPr>
      </p:pic>
      <p:sp>
        <p:nvSpPr>
          <p:cNvPr id="45060" name="TextBox 4"/>
          <p:cNvSpPr txBox="1">
            <a:spLocks noChangeArrowheads="1"/>
          </p:cNvSpPr>
          <p:nvPr/>
        </p:nvSpPr>
        <p:spPr bwMode="auto">
          <a:xfrm>
            <a:off x="4572000" y="1914525"/>
            <a:ext cx="3733800" cy="830263"/>
          </a:xfrm>
          <a:prstGeom prst="rect">
            <a:avLst/>
          </a:prstGeom>
          <a:noFill/>
          <a:ln w="9525">
            <a:noFill/>
            <a:miter lim="800000"/>
            <a:headEnd/>
            <a:tailEnd/>
          </a:ln>
        </p:spPr>
        <p:txBody>
          <a:bodyPr>
            <a:spAutoFit/>
          </a:bodyPr>
          <a:lstStyle/>
          <a:p>
            <a:r>
              <a:rPr lang="en-US" sz="2400"/>
              <a:t>Dense deposit disease </a:t>
            </a:r>
          </a:p>
          <a:p>
            <a:r>
              <a:rPr lang="en-US" sz="2400"/>
              <a:t>(DDD).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1143000"/>
          </a:xfrm>
        </p:spPr>
        <p:txBody>
          <a:bodyPr rtlCol="0" anchor="t">
            <a:normAutofit/>
          </a:bodyPr>
          <a:lstStyle/>
          <a:p>
            <a:pPr eaLnBrk="1" fontAlgn="auto" hangingPunct="1">
              <a:spcAft>
                <a:spcPts val="0"/>
              </a:spcAft>
              <a:defRPr/>
            </a:pPr>
            <a:r>
              <a:rPr lang="en-US" sz="1400" b="1" dirty="0" smtClean="0">
                <a:solidFill>
                  <a:schemeClr val="tx1"/>
                </a:solidFill>
              </a:rPr>
              <a:t>DDD</a:t>
            </a:r>
            <a:r>
              <a:rPr lang="en-US" sz="1400" dirty="0" smtClean="0">
                <a:solidFill>
                  <a:schemeClr val="accent1">
                    <a:lumMod val="50000"/>
                  </a:schemeClr>
                </a:solidFill>
              </a:rPr>
              <a:t/>
            </a:r>
            <a:br>
              <a:rPr lang="en-US" sz="1400" dirty="0" smtClean="0">
                <a:solidFill>
                  <a:schemeClr val="accent1">
                    <a:lumMod val="50000"/>
                  </a:schemeClr>
                </a:solidFill>
              </a:rPr>
            </a:br>
            <a:r>
              <a:rPr lang="en-US" sz="1400" dirty="0" smtClean="0">
                <a:solidFill>
                  <a:schemeClr val="accent1">
                    <a:lumMod val="50000"/>
                  </a:schemeClr>
                </a:solidFill>
              </a:rPr>
              <a:t>Dense deposit disease has membranoproliferative features by light microscopy, with diffuse, global mesangial and often endocapillary proliferation, and frequent glomerular basement membrane splitting.</a:t>
            </a:r>
            <a:endParaRPr lang="en-US" sz="1400" dirty="0">
              <a:solidFill>
                <a:schemeClr val="accent1">
                  <a:lumMod val="50000"/>
                </a:schemeClr>
              </a:solidFill>
            </a:endParaRPr>
          </a:p>
        </p:txBody>
      </p:sp>
      <p:pic>
        <p:nvPicPr>
          <p:cNvPr id="46083" name="Picture 3"/>
          <p:cNvPicPr>
            <a:picLocks noChangeAspect="1"/>
          </p:cNvPicPr>
          <p:nvPr/>
        </p:nvPicPr>
        <p:blipFill>
          <a:blip r:embed="rId3" cstate="print"/>
          <a:srcRect/>
          <a:stretch>
            <a:fillRect/>
          </a:stretch>
        </p:blipFill>
        <p:spPr bwMode="auto">
          <a:xfrm>
            <a:off x="838200" y="1447800"/>
            <a:ext cx="7315200" cy="47879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762000"/>
            <a:ext cx="3124200" cy="5562600"/>
          </a:xfrm>
        </p:spPr>
        <p:txBody>
          <a:bodyPr rtlCol="0" anchor="ctr">
            <a:normAutofit/>
          </a:bodyPr>
          <a:lstStyle/>
          <a:p>
            <a:pPr eaLnBrk="1" fontAlgn="auto" hangingPunct="1">
              <a:spcAft>
                <a:spcPts val="0"/>
              </a:spcAft>
              <a:defRPr/>
            </a:pPr>
            <a:r>
              <a:rPr lang="en-US" sz="1600" b="1" dirty="0" smtClean="0">
                <a:solidFill>
                  <a:schemeClr val="tx1"/>
                </a:solidFill>
              </a:rPr>
              <a:t>DDD.</a:t>
            </a:r>
            <a:r>
              <a:rPr lang="en-US" sz="1600" dirty="0" smtClean="0">
                <a:solidFill>
                  <a:schemeClr val="accent1">
                    <a:lumMod val="50000"/>
                  </a:schemeClr>
                </a:solidFill>
              </a:rPr>
              <a:t/>
            </a:r>
            <a:br>
              <a:rPr lang="en-US" sz="1600" dirty="0" smtClean="0">
                <a:solidFill>
                  <a:schemeClr val="accent1">
                    <a:lumMod val="50000"/>
                  </a:schemeClr>
                </a:solidFill>
              </a:rPr>
            </a:br>
            <a:r>
              <a:rPr lang="en-US" sz="1600" dirty="0" smtClean="0">
                <a:solidFill>
                  <a:schemeClr val="accent1">
                    <a:lumMod val="50000"/>
                  </a:schemeClr>
                </a:solidFill>
              </a:rPr>
              <a:t>There is dense transformation of nearly the entire thickness of the glomerular basement membrane, with associated endocapillary proliferation.</a:t>
            </a:r>
            <a:endParaRPr lang="en-US" sz="1600" dirty="0">
              <a:solidFill>
                <a:schemeClr val="accent1">
                  <a:lumMod val="50000"/>
                </a:schemeClr>
              </a:solidFill>
            </a:endParaRPr>
          </a:p>
        </p:txBody>
      </p:sp>
      <p:pic>
        <p:nvPicPr>
          <p:cNvPr id="47107" name="Picture 3"/>
          <p:cNvPicPr>
            <a:picLocks noChangeAspect="1"/>
          </p:cNvPicPr>
          <p:nvPr/>
        </p:nvPicPr>
        <p:blipFill>
          <a:blip r:embed="rId3" cstate="print"/>
          <a:srcRect/>
          <a:stretch>
            <a:fillRect/>
          </a:stretch>
        </p:blipFill>
        <p:spPr bwMode="auto">
          <a:xfrm>
            <a:off x="609600" y="768350"/>
            <a:ext cx="4267200" cy="555625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2362200"/>
            <a:ext cx="3733800" cy="1981200"/>
          </a:xfrm>
        </p:spPr>
        <p:txBody>
          <a:bodyPr rtlCol="0" anchor="ctr">
            <a:normAutofit/>
          </a:bodyPr>
          <a:lstStyle/>
          <a:p>
            <a:pPr eaLnBrk="1" fontAlgn="auto" hangingPunct="1">
              <a:spcAft>
                <a:spcPts val="0"/>
              </a:spcAft>
              <a:defRPr/>
            </a:pPr>
            <a:r>
              <a:rPr lang="en-US" sz="1800" dirty="0" smtClean="0">
                <a:solidFill>
                  <a:schemeClr val="accent1">
                    <a:lumMod val="50000"/>
                  </a:schemeClr>
                </a:solidFill>
              </a:rPr>
              <a:t>The glomeruli are normal by LM, but with diffuse effacement of foot processes by EM.</a:t>
            </a:r>
            <a:endParaRPr lang="en-US" sz="1800" dirty="0">
              <a:solidFill>
                <a:schemeClr val="accent1">
                  <a:lumMod val="50000"/>
                </a:schemeClr>
              </a:solidFill>
            </a:endParaRPr>
          </a:p>
        </p:txBody>
      </p:sp>
      <p:pic>
        <p:nvPicPr>
          <p:cNvPr id="9219" name="Content Placeholder 4"/>
          <p:cNvPicPr>
            <a:picLocks noGrp="1" noChangeAspect="1"/>
          </p:cNvPicPr>
          <p:nvPr>
            <p:ph idx="1"/>
          </p:nvPr>
        </p:nvPicPr>
        <p:blipFill>
          <a:blip r:embed="rId3" cstate="print"/>
          <a:srcRect/>
          <a:stretch>
            <a:fillRect/>
          </a:stretch>
        </p:blipFill>
        <p:spPr>
          <a:xfrm>
            <a:off x="609600" y="533400"/>
            <a:ext cx="3962400" cy="5795963"/>
          </a:xfrm>
        </p:spPr>
      </p:pic>
      <p:sp>
        <p:nvSpPr>
          <p:cNvPr id="9220" name="TextBox 3"/>
          <p:cNvSpPr txBox="1">
            <a:spLocks noChangeArrowheads="1"/>
          </p:cNvSpPr>
          <p:nvPr/>
        </p:nvSpPr>
        <p:spPr bwMode="auto">
          <a:xfrm>
            <a:off x="4572000" y="1600200"/>
            <a:ext cx="3733800" cy="708025"/>
          </a:xfrm>
          <a:prstGeom prst="rect">
            <a:avLst/>
          </a:prstGeom>
          <a:noFill/>
          <a:ln w="9525">
            <a:noFill/>
            <a:miter lim="800000"/>
            <a:headEnd/>
            <a:tailEnd/>
          </a:ln>
        </p:spPr>
        <p:txBody>
          <a:bodyPr>
            <a:spAutoFit/>
          </a:bodyPr>
          <a:lstStyle/>
          <a:p>
            <a:r>
              <a:rPr lang="en-US" sz="2000"/>
              <a:t>Minimal change disease/ glomerulonephritis.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838200"/>
            <a:ext cx="3429000" cy="5029200"/>
          </a:xfrm>
        </p:spPr>
        <p:txBody>
          <a:bodyPr rtlCol="0" anchor="ctr">
            <a:normAutofit/>
          </a:bodyPr>
          <a:lstStyle/>
          <a:p>
            <a:pPr eaLnBrk="1" fontAlgn="auto" hangingPunct="1">
              <a:spcAft>
                <a:spcPts val="0"/>
              </a:spcAft>
              <a:defRPr/>
            </a:pPr>
            <a:r>
              <a:rPr lang="en-US" sz="1600" dirty="0" smtClean="0">
                <a:solidFill>
                  <a:schemeClr val="accent1">
                    <a:lumMod val="50000"/>
                  </a:schemeClr>
                </a:solidFill>
              </a:rPr>
              <a:t>Minimal change disease. Glomeruli appear unremarkable by light microscopy, and in young patients there is no tubulionterstial fibrosis, as in this patient.</a:t>
            </a:r>
            <a:endParaRPr lang="en-US" sz="1600" dirty="0">
              <a:solidFill>
                <a:schemeClr val="accent1">
                  <a:lumMod val="50000"/>
                </a:schemeClr>
              </a:solidFill>
            </a:endParaRPr>
          </a:p>
        </p:txBody>
      </p:sp>
      <p:pic>
        <p:nvPicPr>
          <p:cNvPr id="10243" name="Content Placeholder 4"/>
          <p:cNvPicPr>
            <a:picLocks noGrp="1" noChangeAspect="1"/>
          </p:cNvPicPr>
          <p:nvPr>
            <p:ph idx="1"/>
          </p:nvPr>
        </p:nvPicPr>
        <p:blipFill>
          <a:blip r:embed="rId3" cstate="print"/>
          <a:srcRect/>
          <a:stretch>
            <a:fillRect/>
          </a:stretch>
        </p:blipFill>
        <p:spPr>
          <a:xfrm>
            <a:off x="762000" y="838200"/>
            <a:ext cx="3705225" cy="5029200"/>
          </a:xfrm>
          <a:ln>
            <a:solidFill>
              <a:schemeClr val="tx1"/>
            </a:solid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7848600" cy="725488"/>
          </a:xfrm>
        </p:spPr>
        <p:txBody>
          <a:bodyPr rtlCol="0">
            <a:normAutofit/>
          </a:bodyPr>
          <a:lstStyle/>
          <a:p>
            <a:pPr algn="ctr" eaLnBrk="1" fontAlgn="auto" hangingPunct="1">
              <a:spcAft>
                <a:spcPts val="0"/>
              </a:spcAft>
              <a:defRPr/>
            </a:pPr>
            <a:r>
              <a:rPr lang="en-US" sz="1600" dirty="0" smtClean="0">
                <a:solidFill>
                  <a:schemeClr val="accent1">
                    <a:lumMod val="50000"/>
                  </a:schemeClr>
                </a:solidFill>
              </a:rPr>
              <a:t>Minimal change disease. Extensive foot process effacement and microvillous transformation of visceral epithelial cells in MCD</a:t>
            </a:r>
            <a:endParaRPr lang="en-US" sz="1600" dirty="0">
              <a:solidFill>
                <a:schemeClr val="accent1">
                  <a:lumMod val="50000"/>
                </a:schemeClr>
              </a:solidFill>
            </a:endParaRPr>
          </a:p>
        </p:txBody>
      </p:sp>
      <p:pic>
        <p:nvPicPr>
          <p:cNvPr id="11267" name="Content Placeholder 4"/>
          <p:cNvPicPr>
            <a:picLocks noGrp="1" noChangeAspect="1"/>
          </p:cNvPicPr>
          <p:nvPr>
            <p:ph idx="1"/>
          </p:nvPr>
        </p:nvPicPr>
        <p:blipFill>
          <a:blip r:embed="rId3" cstate="print"/>
          <a:srcRect/>
          <a:stretch>
            <a:fillRect/>
          </a:stretch>
        </p:blipFill>
        <p:spPr>
          <a:xfrm>
            <a:off x="1752600" y="1524000"/>
            <a:ext cx="5784850" cy="4551363"/>
          </a:xfrm>
          <a:ln>
            <a:solidFill>
              <a:schemeClr val="tx1"/>
            </a:solid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057400"/>
            <a:ext cx="3886200" cy="3124200"/>
          </a:xfrm>
        </p:spPr>
        <p:txBody>
          <a:bodyPr rtlCol="0" anchor="ctr">
            <a:normAutofit/>
          </a:bodyPr>
          <a:lstStyle/>
          <a:p>
            <a:pPr eaLnBrk="1" fontAlgn="auto" hangingPunct="1">
              <a:spcAft>
                <a:spcPts val="0"/>
              </a:spcAft>
              <a:defRPr/>
            </a:pPr>
            <a:r>
              <a:rPr lang="en-US" sz="1600" dirty="0" smtClean="0">
                <a:solidFill>
                  <a:schemeClr val="accent1">
                    <a:lumMod val="50000"/>
                  </a:schemeClr>
                </a:solidFill>
              </a:rPr>
              <a:t>FSGS. There is sharply defined segmental  sclerosis, defined as obliteration of capillary loops and increased matrix, without deposits and with diffuse foot process effacement by EM. Adhesions can also be present.</a:t>
            </a:r>
            <a:endParaRPr lang="en-US" sz="1600" dirty="0">
              <a:solidFill>
                <a:schemeClr val="accent1">
                  <a:lumMod val="50000"/>
                </a:schemeClr>
              </a:solidFill>
            </a:endParaRPr>
          </a:p>
        </p:txBody>
      </p:sp>
      <p:pic>
        <p:nvPicPr>
          <p:cNvPr id="12291" name="Content Placeholder 4"/>
          <p:cNvPicPr>
            <a:picLocks noGrp="1" noChangeAspect="1"/>
          </p:cNvPicPr>
          <p:nvPr>
            <p:ph idx="1"/>
          </p:nvPr>
        </p:nvPicPr>
        <p:blipFill>
          <a:blip r:embed="rId3" cstate="print"/>
          <a:srcRect/>
          <a:stretch>
            <a:fillRect/>
          </a:stretch>
        </p:blipFill>
        <p:spPr>
          <a:xfrm>
            <a:off x="609600" y="571500"/>
            <a:ext cx="3810000" cy="5676900"/>
          </a:xfrm>
        </p:spPr>
      </p:pic>
      <p:sp>
        <p:nvSpPr>
          <p:cNvPr id="12292" name="TextBox 3"/>
          <p:cNvSpPr txBox="1">
            <a:spLocks noChangeArrowheads="1"/>
          </p:cNvSpPr>
          <p:nvPr/>
        </p:nvSpPr>
        <p:spPr bwMode="auto">
          <a:xfrm>
            <a:off x="4572000" y="1600200"/>
            <a:ext cx="3733800" cy="830263"/>
          </a:xfrm>
          <a:prstGeom prst="rect">
            <a:avLst/>
          </a:prstGeom>
          <a:noFill/>
          <a:ln w="9525">
            <a:noFill/>
            <a:miter lim="800000"/>
            <a:headEnd/>
            <a:tailEnd/>
          </a:ln>
        </p:spPr>
        <p:txBody>
          <a:bodyPr>
            <a:spAutoFit/>
          </a:bodyPr>
          <a:lstStyle/>
          <a:p>
            <a:r>
              <a:rPr lang="en-US" sz="2400"/>
              <a:t>Focal segmental glomerulosclerosis.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0" y="1143000"/>
            <a:ext cx="2438400" cy="4648200"/>
          </a:xfrm>
        </p:spPr>
        <p:txBody>
          <a:bodyPr rtlCol="0" anchor="ctr">
            <a:normAutofit/>
          </a:bodyPr>
          <a:lstStyle/>
          <a:p>
            <a:pPr eaLnBrk="1" fontAlgn="auto" hangingPunct="1">
              <a:spcAft>
                <a:spcPts val="0"/>
              </a:spcAft>
              <a:defRPr/>
            </a:pPr>
            <a:r>
              <a:rPr lang="en-US" sz="1600" dirty="0" smtClean="0">
                <a:solidFill>
                  <a:schemeClr val="accent1">
                    <a:lumMod val="50000"/>
                  </a:schemeClr>
                </a:solidFill>
              </a:rPr>
              <a:t>FSGS. The typical segmental sclerotic lesion in FSGS is characterized by increased matrix and obliteration of capillary lumina, frequently with hyalinosis and adhesions, as illustrated here.</a:t>
            </a:r>
            <a:endParaRPr lang="en-US" sz="1600" dirty="0">
              <a:solidFill>
                <a:schemeClr val="accent1">
                  <a:lumMod val="50000"/>
                </a:schemeClr>
              </a:solidFill>
            </a:endParaRPr>
          </a:p>
        </p:txBody>
      </p:sp>
      <p:pic>
        <p:nvPicPr>
          <p:cNvPr id="13315" name="Content Placeholder 4"/>
          <p:cNvPicPr>
            <a:picLocks noGrp="1" noChangeAspect="1"/>
          </p:cNvPicPr>
          <p:nvPr>
            <p:ph idx="1"/>
          </p:nvPr>
        </p:nvPicPr>
        <p:blipFill>
          <a:blip r:embed="rId3" cstate="print"/>
          <a:srcRect/>
          <a:stretch>
            <a:fillRect/>
          </a:stretch>
        </p:blipFill>
        <p:spPr>
          <a:xfrm>
            <a:off x="762000" y="1125538"/>
            <a:ext cx="5029200" cy="4665662"/>
          </a:xfrm>
          <a:ln>
            <a:solidFill>
              <a:schemeClr val="tx1"/>
            </a:solidFill>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821</TotalTime>
  <Words>814</Words>
  <Application>Microsoft Office PowerPoint</Application>
  <PresentationFormat>On-screen Show (4:3)</PresentationFormat>
  <Paragraphs>97</Paragraphs>
  <Slides>42</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Century Gothic</vt:lpstr>
      <vt:lpstr>Arial</vt:lpstr>
      <vt:lpstr>Wingdings 2</vt:lpstr>
      <vt:lpstr>Calibri</vt:lpstr>
      <vt:lpstr>Austin</vt:lpstr>
      <vt:lpstr>Pathology of Kidney and the Urinary tract </vt:lpstr>
      <vt:lpstr>Pathology of the Nephrotic and Nephritic Syndromes. (glomerular diseases)</vt:lpstr>
      <vt:lpstr>Structure of the kidney</vt:lpstr>
      <vt:lpstr>Ultrastructure of the glomerulus</vt:lpstr>
      <vt:lpstr>The glomeruli are normal by LM, but with diffuse effacement of foot processes by EM.</vt:lpstr>
      <vt:lpstr>Minimal change disease. Glomeruli appear unremarkable by light microscopy, and in young patients there is no tubulionterstial fibrosis, as in this patient.</vt:lpstr>
      <vt:lpstr>Minimal change disease. Extensive foot process effacement and microvillous transformation of visceral epithelial cells in MCD</vt:lpstr>
      <vt:lpstr>FSGS. There is sharply defined segmental  sclerosis, defined as obliteration of capillary loops and increased matrix, without deposits and with diffuse foot process effacement by EM. Adhesions can also be present.</vt:lpstr>
      <vt:lpstr>FSGS. The typical segmental sclerotic lesion in FSGS is characterized by increased matrix and obliteration of capillary lumina, frequently with hyalinosis and adhesions, as illustrated here.</vt:lpstr>
      <vt:lpstr>Membranous glomerulopathy. There is no evident proliferation by light microscopy, with global subepithelial deposits, which may be visualized by light microscopy by the glomerular basement membrane spike reaction on silver stain.</vt:lpstr>
      <vt:lpstr>Membranous glomerulopathy. There are well-developed spikes and holes in tangential sections in stage-2 membranous glomerulopathy.</vt:lpstr>
      <vt:lpstr>Membranous glomerulopathy. There is an evenly distributed granular capillary loop pattern of positively in membranous glomerulopathy.</vt:lpstr>
      <vt:lpstr>Diabetic nephropathy.    The lesions in diabetic nephropathy are characterized by arteriolar hyalinization, mesangial matrix expansion and glomerular basement thickening.</vt:lpstr>
      <vt:lpstr>Diabetic nephropathy. Diabetic nephropathy may manifest either as diffuse mesangial increase, or with nodular glomerulosclerosis as in this case.</vt:lpstr>
      <vt:lpstr>Diabetic nephropathy. The lamellated appearance of the Kimmelstiel-Wilson nodule characteristic of the nodular sclerosis form of diabetic nephropathy is shown, along with arteriolar hyalinization and surrounding tubulointerstitial fibrosis.</vt:lpstr>
      <vt:lpstr>Amyloidosis. Massive amyloid deposits are present in glomeruli and arterioles.</vt:lpstr>
      <vt:lpstr>Amyloidosis. Tubular involvement with amyloid is verified by apple-green birefringence under polarized light.</vt:lpstr>
      <vt:lpstr>Amyloidosis. Randomly oriented, 8-10nm fibrils, typical of amyloid within the mesangium.</vt:lpstr>
      <vt:lpstr>(b) Silver methenamine (jones) stains reveal a spike and dome pattern to be present along the peripheral capillary loops where the wall of the capillaries cut tangentially; there is a moth-eaten appearance of the capillary wall.</vt:lpstr>
      <vt:lpstr>Lecture - 3and 4  Part2 </vt:lpstr>
      <vt:lpstr>Acute post-infectious glomerulonephritis.   There is an exudative proliferation with numerous PMNs and endocapillary proliferation, with scatted mesangial and large hump-shaped sub-epithelial deposits.</vt:lpstr>
      <vt:lpstr>Acute post-infectious glomerulonephritis. There is diffuse, global exudative proliferation with prominent endocapillary proliferation and numerous neutrophils.</vt:lpstr>
      <vt:lpstr>Acute post-infectious glomerulonephritis. Endocapillary proliferation and numerous PMNs both within capillary loops and within the mesangial area are present.</vt:lpstr>
      <vt:lpstr>Acute post-infectious glomerulonephritis. A more extensive garland pattern with elongated peripheral loop deposits is illustrated, along with occasional small mesangial deposits.</vt:lpstr>
      <vt:lpstr>Wegener’s granulomatosis / microscopic polyangiitis. Vessel  with transmural necrosis involving the vessels circumferentially with a significant inflammatory infiltrate with mixed polymorphonuclear leukocytes and mononuclear cells.</vt:lpstr>
      <vt:lpstr>Wegener’s granulomatosis / microscopic polyangiitis. Glomerulus demonstrating focal  and segmental necrosis with adhesion to Bowman’s capsule and proliferation of parietal epithelium.</vt:lpstr>
      <vt:lpstr>There is segmental necrosis with a break of the glomerular basement membrane, and fibrinoid necrosis and PMNs in the area, with a cellular crescent developing in response to this GBM break.</vt:lpstr>
      <vt:lpstr>Anti-GBM  antibody-mediated glomerulonephritis with karyorrhexis and ruptured fragments of GBM, with a small remaining intact portion of the glomerulus at the top.</vt:lpstr>
      <vt:lpstr>Anti-GBM antibody-mediated glomerulonephritis. Linear glomerular basement membrane staining with lgG is diagnostic of this disease in this setting.</vt:lpstr>
      <vt:lpstr>Alport syndrome. Alternating areas of extreme thinning of the glomerular basement membrane (~120 nm) with thick, irregular areas with basket weaving are shown.</vt:lpstr>
      <vt:lpstr>IgA nephropathy.    There is mesangial cell and matrix increase, with mesangial deposits.</vt:lpstr>
      <vt:lpstr>IgA nephropathy. There is marked mesangial expansion, with segmental proliferation extending out to peripheral capillary loops, and early focal proliferative lesion.</vt:lpstr>
      <vt:lpstr>IgA nephropathy. There is diffuse mesangial proliferation with segmental endocapillary proliferation and occasional peripheral basement membrane splitting, evidence of deposits extending to peripheral loops.</vt:lpstr>
      <vt:lpstr>IgA nephropathy.  Definitive diagnosis is made by immunofluorescence, showing dominant or codominant staining with IgA in a predominantly mesangial pattern, as shown here. </vt:lpstr>
      <vt:lpstr>There is endocapillary proliferation and glomerular basement membrane splitting, due to mesangial and subendothelial deposits, with resultant interposition and new basement membrane being laid down, causing the split appearance.</vt:lpstr>
      <vt:lpstr>MPGN type I. MPGN is characterized by diffuse endocapillary proliferation, which results in a lobular, uniform appearance of glomeruli.</vt:lpstr>
      <vt:lpstr>MPGN type I. There is segmental interposition of cells which splitting of peripheral capillary GBM along with subendothelial deposits.</vt:lpstr>
      <vt:lpstr>MPGN type I. in addition to IgG, there is often very prominent complement deposition in MPGN with prominent mesangial and coarse, chunky peripheral loop deposits, corresponding to the subendothelial deposits. </vt:lpstr>
      <vt:lpstr>MPGN type I There are massive subendothelial deposits in the right loop, with minimal endocapillary proliferation, and small, silver-like deposits on the left and top loops, with associated proliferation.</vt:lpstr>
      <vt:lpstr>The glomerulus shows a membranoproliferative pattern, with endocapillary proliferation and GBM splitting</vt:lpstr>
      <vt:lpstr>DDD Dense deposit disease has membranoproliferative features by light microscopy, with diffuse, global mesangial and often endocapillary proliferation, and frequent glomerular basement membrane splitting.</vt:lpstr>
      <vt:lpstr>DDD. There is dense transformation of nearly the entire thickness of the glomerular basement membrane, with associated endocapillary proliferation.</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NAJEM</dc:creator>
  <cp:lastModifiedBy>dell</cp:lastModifiedBy>
  <cp:revision>46</cp:revision>
  <dcterms:created xsi:type="dcterms:W3CDTF">2010-11-15T11:29:31Z</dcterms:created>
  <dcterms:modified xsi:type="dcterms:W3CDTF">2012-04-30T06:40:44Z</dcterms:modified>
</cp:coreProperties>
</file>