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3" r:id="rId4"/>
    <p:sldId id="265" r:id="rId5"/>
    <p:sldId id="264" r:id="rId6"/>
    <p:sldId id="257" r:id="rId7"/>
    <p:sldId id="258" r:id="rId8"/>
    <p:sldId id="270" r:id="rId9"/>
    <p:sldId id="259" r:id="rId10"/>
    <p:sldId id="260" r:id="rId11"/>
    <p:sldId id="261" r:id="rId12"/>
    <p:sldId id="278" r:id="rId13"/>
    <p:sldId id="276" r:id="rId14"/>
    <p:sldId id="277" r:id="rId15"/>
    <p:sldId id="299" r:id="rId16"/>
    <p:sldId id="266" r:id="rId17"/>
    <p:sldId id="267" r:id="rId18"/>
    <p:sldId id="268" r:id="rId19"/>
    <p:sldId id="274" r:id="rId20"/>
    <p:sldId id="279" r:id="rId21"/>
    <p:sldId id="280" r:id="rId22"/>
    <p:sldId id="269" r:id="rId23"/>
    <p:sldId id="271" r:id="rId24"/>
    <p:sldId id="272" r:id="rId25"/>
    <p:sldId id="273" r:id="rId26"/>
    <p:sldId id="281" r:id="rId27"/>
    <p:sldId id="282" r:id="rId28"/>
    <p:sldId id="298" r:id="rId29"/>
    <p:sldId id="283" r:id="rId30"/>
    <p:sldId id="284" r:id="rId31"/>
    <p:sldId id="292" r:id="rId32"/>
    <p:sldId id="294" r:id="rId33"/>
    <p:sldId id="286" r:id="rId34"/>
    <p:sldId id="287" r:id="rId35"/>
    <p:sldId id="288" r:id="rId36"/>
    <p:sldId id="289" r:id="rId37"/>
    <p:sldId id="290" r:id="rId38"/>
    <p:sldId id="295" r:id="rId39"/>
    <p:sldId id="291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sums.net/files/Archive/1st/429/01%20Foundation%20Block/Male/Physiology/Practicals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OSPE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Ismail </a:t>
            </a:r>
            <a:r>
              <a:rPr lang="en-GB" dirty="0" err="1" smtClean="0"/>
              <a:t>Raslan</a:t>
            </a:r>
            <a:endParaRPr lang="en-GB" dirty="0" smtClean="0"/>
          </a:p>
          <a:p>
            <a:r>
              <a:rPr lang="en-GB" dirty="0" smtClean="0"/>
              <a:t>&amp;</a:t>
            </a:r>
          </a:p>
          <a:p>
            <a:r>
              <a:rPr lang="en-GB" dirty="0" err="1" smtClean="0"/>
              <a:t>Musab</a:t>
            </a:r>
            <a:r>
              <a:rPr lang="en-GB" dirty="0" smtClean="0"/>
              <a:t> </a:t>
            </a:r>
            <a:r>
              <a:rPr lang="en-GB" dirty="0" err="1" smtClean="0"/>
              <a:t>Almoshiqeh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GB" dirty="0" smtClean="0"/>
              <a:t>What pictures will they use?</a:t>
            </a:r>
          </a:p>
          <a:p>
            <a:pPr lvl="1"/>
            <a:r>
              <a:rPr lang="en-GB" dirty="0" smtClean="0"/>
              <a:t>80% of the time from your practical slides</a:t>
            </a:r>
          </a:p>
          <a:p>
            <a:pPr lvl="1"/>
            <a:r>
              <a:rPr lang="en-GB" dirty="0" smtClean="0"/>
              <a:t>Sometimes you have to refer to the theoretical slides</a:t>
            </a:r>
          </a:p>
          <a:p>
            <a:r>
              <a:rPr lang="en-GB" dirty="0" smtClean="0"/>
              <a:t>Usually : </a:t>
            </a:r>
          </a:p>
          <a:p>
            <a:pPr lvl="1"/>
            <a:r>
              <a:rPr lang="en-GB" dirty="0" smtClean="0"/>
              <a:t>Identify the organ OR structure</a:t>
            </a:r>
          </a:p>
          <a:p>
            <a:pPr lvl="2"/>
            <a:r>
              <a:rPr lang="en-GB" dirty="0" smtClean="0"/>
              <a:t>75%of the anatomy questions will be on identifying the organ</a:t>
            </a:r>
          </a:p>
          <a:p>
            <a:pPr lvl="1"/>
            <a:r>
              <a:rPr lang="en-GB" dirty="0" smtClean="0"/>
              <a:t>Name some of the relations of this structure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The more you repeat it, the better you will memorize </a:t>
            </a:r>
            <a:r>
              <a:rPr lang="en-GB" dirty="0" smtClean="0"/>
              <a:t>it*.</a:t>
            </a:r>
            <a:endParaRPr lang="en-GB" dirty="0" smtClean="0"/>
          </a:p>
          <a:p>
            <a:r>
              <a:rPr lang="en-GB" dirty="0" smtClean="0"/>
              <a:t>Write down when you study.</a:t>
            </a:r>
          </a:p>
          <a:p>
            <a:r>
              <a:rPr lang="en-GB" dirty="0" smtClean="0"/>
              <a:t>Its better to omit answers from the slides then revise your answers after solving them, like a mock exam. ( ask your team to make this for you)</a:t>
            </a:r>
          </a:p>
          <a:p>
            <a:r>
              <a:rPr lang="en-GB" dirty="0" smtClean="0"/>
              <a:t>Make sure to be specific when you are answering ( right and left, etc..)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Free User\My Documents\My Pictures\Brain parts1.bm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14400"/>
            <a:ext cx="5943600" cy="4953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" y="228600"/>
            <a:ext cx="7772400" cy="609600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en-US" sz="2800" b="1" dirty="0" smtClean="0"/>
              <a:t>Identify parts of the brain marked A, B, C, D, E &amp; F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05400" y="5334000"/>
            <a:ext cx="9144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38600" y="3581400"/>
            <a:ext cx="12954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576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4724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en-US" sz="3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19600" y="3886200"/>
            <a:ext cx="12954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343400" y="4724400"/>
            <a:ext cx="12954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629400" y="4876800"/>
            <a:ext cx="10668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62400" y="5638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548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91200" y="1600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</a:t>
            </a:r>
            <a:endParaRPr lang="en-US" sz="3600" b="1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762000" y="1295400"/>
            <a:ext cx="4648200" cy="2362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1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2771775" y="9080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419475" y="692150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987675" y="2492375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B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916238" y="5445125"/>
            <a:ext cx="487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4643438" y="333375"/>
            <a:ext cx="4249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Mention the type of joint A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4500563" y="2636838"/>
            <a:ext cx="431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Mention the type of joint B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4427538" y="5300663"/>
            <a:ext cx="432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Mention the type of joint 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76800" y="5676900"/>
            <a:ext cx="4648200" cy="2362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smtClean="0"/>
              <a:t>A :</a:t>
            </a:r>
          </a:p>
          <a:p>
            <a:endParaRPr lang="en-US" b="1" dirty="0" smtClean="0"/>
          </a:p>
          <a:p>
            <a:r>
              <a:rPr lang="en-US" b="1" dirty="0" smtClean="0"/>
              <a:t>Primary cartilaginous joint.</a:t>
            </a:r>
          </a:p>
          <a:p>
            <a:endParaRPr lang="en-US" b="1" dirty="0" smtClean="0"/>
          </a:p>
          <a:p>
            <a:r>
              <a:rPr lang="en-US" b="1" dirty="0" smtClean="0"/>
              <a:t>Between sternum and first rib.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 :</a:t>
            </a:r>
          </a:p>
          <a:p>
            <a:endParaRPr lang="en-US" b="1" dirty="0" smtClean="0"/>
          </a:p>
          <a:p>
            <a:r>
              <a:rPr lang="en-US" b="1" dirty="0" smtClean="0"/>
              <a:t>Secondary cartilaginous joint.</a:t>
            </a:r>
          </a:p>
          <a:p>
            <a:endParaRPr lang="en-US" b="1" dirty="0" smtClean="0"/>
          </a:p>
          <a:p>
            <a:r>
              <a:rPr lang="en-US" b="1" dirty="0" smtClean="0"/>
              <a:t>Between the bodies of </a:t>
            </a:r>
            <a:r>
              <a:rPr lang="en-US" b="1" dirty="0" err="1" smtClean="0"/>
              <a:t>vertebae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 :</a:t>
            </a:r>
          </a:p>
          <a:p>
            <a:endParaRPr lang="en-US" b="1" dirty="0" smtClean="0"/>
          </a:p>
          <a:p>
            <a:r>
              <a:rPr lang="en-US" b="1" dirty="0" smtClean="0"/>
              <a:t>Secondary cartilaginous joint </a:t>
            </a:r>
          </a:p>
          <a:p>
            <a:endParaRPr lang="en-US" b="1" dirty="0" smtClean="0"/>
          </a:p>
          <a:p>
            <a:r>
              <a:rPr lang="en-US" b="1" dirty="0" err="1" smtClean="0"/>
              <a:t>Symphysis</a:t>
            </a:r>
            <a:r>
              <a:rPr lang="en-US" b="1" dirty="0" smtClean="0"/>
              <a:t> pubis.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8" t="4541" r="4791" b="2592"/>
          <a:stretch>
            <a:fillRect/>
          </a:stretch>
        </p:blipFill>
        <p:spPr bwMode="auto">
          <a:xfrm>
            <a:off x="2971800" y="685800"/>
            <a:ext cx="38004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5" y="942975"/>
            <a:ext cx="1947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Femur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29112" y="1971675"/>
            <a:ext cx="225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Patella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00575" y="4357687"/>
            <a:ext cx="842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Tibia</a:t>
            </a:r>
          </a:p>
        </p:txBody>
      </p:sp>
    </p:spTree>
    <p:extLst>
      <p:ext uri="{BB962C8B-B14F-4D97-AF65-F5344CB8AC3E}">
        <p14:creationId xmlns:p14="http://schemas.microsoft.com/office/powerpoint/2010/main" val="262868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will provide you with slides when you ask for them </a:t>
            </a:r>
          </a:p>
          <a:p>
            <a:endParaRPr lang="en-GB" dirty="0" smtClean="0"/>
          </a:p>
          <a:p>
            <a:r>
              <a:rPr lang="en-GB" dirty="0" smtClean="0"/>
              <a:t>Ask for a revision with doctor Mohammed </a:t>
            </a:r>
            <a:r>
              <a:rPr lang="en-GB" dirty="0" smtClean="0"/>
              <a:t>Ali*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He will point out the important and the not so important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Histology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Usually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Name the organ ( this section is from?) 100% question!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Name 2-4 identifying features of this slide/picture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Name the type of epithelium or lining tissue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Rarely a theoretical question ( 429 once)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Name different components of this organ/slide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dirty="0" smtClean="0"/>
              <a:t>For example the layers of the oesophagus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Name the distribution of this tissue ( where its found)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dirty="0" smtClean="0"/>
              <a:t>This is a common question for the epithelium lecture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GB" dirty="0" smtClean="0"/>
              <a:t>Easy </a:t>
            </a:r>
          </a:p>
          <a:p>
            <a:r>
              <a:rPr lang="en-GB" dirty="0" smtClean="0"/>
              <a:t>Needs memorizing and repetition</a:t>
            </a:r>
          </a:p>
          <a:p>
            <a:r>
              <a:rPr lang="en-GB" dirty="0" smtClean="0"/>
              <a:t>Sometimes you might have to refer to your theory slides</a:t>
            </a:r>
          </a:p>
          <a:p>
            <a:r>
              <a:rPr lang="en-GB" dirty="0" smtClean="0"/>
              <a:t>Be VERY precise when answering </a:t>
            </a:r>
          </a:p>
          <a:p>
            <a:pPr lvl="1"/>
            <a:r>
              <a:rPr lang="en-GB" dirty="0" smtClean="0"/>
              <a:t>What organ – if they ask</a:t>
            </a:r>
          </a:p>
          <a:p>
            <a:pPr lvl="1"/>
            <a:r>
              <a:rPr lang="en-GB" dirty="0" smtClean="0"/>
              <a:t>What part of the organ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scenario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GB" dirty="0" smtClean="0"/>
              <a:t>20 year old, first year student was presented with a picture of a slide of the fundus of the </a:t>
            </a:r>
            <a:r>
              <a:rPr lang="en-GB" dirty="0" err="1" smtClean="0"/>
              <a:t>gallblader</a:t>
            </a:r>
            <a:r>
              <a:rPr lang="en-GB" dirty="0" smtClean="0"/>
              <a:t>, he </a:t>
            </a:r>
            <a:r>
              <a:rPr lang="en-GB" dirty="0" smtClean="0"/>
              <a:t>answered </a:t>
            </a:r>
            <a:r>
              <a:rPr lang="en-GB" dirty="0" smtClean="0"/>
              <a:t>with fundus alone</a:t>
            </a:r>
          </a:p>
          <a:p>
            <a:r>
              <a:rPr lang="en-GB" dirty="0" smtClean="0"/>
              <a:t>Doctor gave him 0 points because there are 4 other </a:t>
            </a:r>
            <a:r>
              <a:rPr lang="en-GB" dirty="0" err="1" smtClean="0"/>
              <a:t>funduses</a:t>
            </a:r>
            <a:r>
              <a:rPr lang="en-GB" dirty="0" smtClean="0"/>
              <a:t> in the body</a:t>
            </a:r>
          </a:p>
          <a:p>
            <a:pPr lvl="1"/>
            <a:r>
              <a:rPr lang="en-GB" dirty="0" smtClean="0"/>
              <a:t>Stomach</a:t>
            </a:r>
          </a:p>
          <a:p>
            <a:pPr lvl="1"/>
            <a:r>
              <a:rPr lang="en-GB" dirty="0" smtClean="0"/>
              <a:t>urinary Bladder</a:t>
            </a:r>
          </a:p>
          <a:p>
            <a:pPr lvl="1"/>
            <a:r>
              <a:rPr lang="en-GB" dirty="0" smtClean="0"/>
              <a:t>Eye</a:t>
            </a:r>
          </a:p>
          <a:p>
            <a:pPr lvl="1"/>
            <a:r>
              <a:rPr lang="en-GB" dirty="0" smtClean="0"/>
              <a:t>uterus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Objective structured clinical/practical examination (OSCE/OSPE)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</a:t>
            </a:r>
            <a:endParaRPr lang="en-GB" dirty="0"/>
          </a:p>
        </p:txBody>
      </p:sp>
      <p:pic>
        <p:nvPicPr>
          <p:cNvPr id="1027" name="Picture 3" descr="C:\Users\user\MED SCHOOL\YEAR ONE\first 3\foundation block\done\histology\prac\Epithelium Pictures\03211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lining epithelium?</a:t>
            </a:r>
          </a:p>
          <a:p>
            <a:r>
              <a:rPr lang="en-GB" dirty="0" smtClean="0"/>
              <a:t>Name 2 identifying features?</a:t>
            </a:r>
          </a:p>
          <a:p>
            <a:r>
              <a:rPr lang="en-GB" dirty="0" smtClean="0"/>
              <a:t>Where is this epithelium usually found?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GB" dirty="0" smtClean="0"/>
              <a:t>They will present you with slide</a:t>
            </a:r>
          </a:p>
          <a:p>
            <a:pPr marL="514350" indent="-514350"/>
            <a:r>
              <a:rPr lang="en-GB" dirty="0" smtClean="0"/>
              <a:t>Ask Doctor </a:t>
            </a:r>
            <a:r>
              <a:rPr lang="en-GB" dirty="0" err="1" smtClean="0"/>
              <a:t>Amer</a:t>
            </a:r>
            <a:r>
              <a:rPr lang="en-GB" dirty="0" smtClean="0"/>
              <a:t> for a revision ( he is the nicest most polite doctor you will come across )</a:t>
            </a:r>
          </a:p>
          <a:p>
            <a:pPr marL="514350" indent="-514350"/>
            <a:r>
              <a:rPr lang="en-GB" dirty="0" smtClean="0"/>
              <a:t>The slides should be enough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Pathology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organ?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pathology?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Name 2-3 features/ findings? ( describe the pathology that you see)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None/>
            </a:pPr>
            <a:r>
              <a:rPr lang="en-GB" dirty="0" smtClean="0"/>
              <a:t>98% they will not ask any other questions</a:t>
            </a:r>
          </a:p>
          <a:p>
            <a:pPr marL="514350" indent="-514350">
              <a:buNone/>
            </a:pPr>
            <a:r>
              <a:rPr lang="en-GB" dirty="0" smtClean="0"/>
              <a:t>50% they will ask only the first two, but towards the final blocks they will ask all three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Memorize, revise and repeat as much as you can</a:t>
            </a:r>
          </a:p>
          <a:p>
            <a:r>
              <a:rPr lang="en-GB" dirty="0" smtClean="0"/>
              <a:t>Try to make blank slides then check your answers (mock exam yourself)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 </a:t>
            </a:r>
            <a:endParaRPr lang="en-GB" dirty="0"/>
          </a:p>
        </p:txBody>
      </p:sp>
      <p:pic>
        <p:nvPicPr>
          <p:cNvPr id="4" name="Picture 4" descr="http://www.lrc.arizona.edu/courses/webpath2/JPEG1/CV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371600"/>
            <a:ext cx="5719863" cy="37338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4864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Organ?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334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Dx</a:t>
            </a:r>
            <a:r>
              <a:rPr lang="en-GB" sz="4000" dirty="0" smtClean="0"/>
              <a:t>? Or </a:t>
            </a:r>
            <a:r>
              <a:rPr lang="en-GB" sz="4000" dirty="0" err="1" smtClean="0"/>
              <a:t>patholgy</a:t>
            </a:r>
            <a:r>
              <a:rPr lang="en-GB" sz="4000" dirty="0" smtClean="0"/>
              <a:t>?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p:pic>
        <p:nvPicPr>
          <p:cNvPr id="4" name="Picture 4" descr="d:\Inetpub\ombroot\content\0721601871\graphics\fullsize\S01871-002-f02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706"/>
          <a:stretch>
            <a:fillRect/>
          </a:stretch>
        </p:blipFill>
        <p:spPr bwMode="auto">
          <a:xfrm>
            <a:off x="762000" y="1187260"/>
            <a:ext cx="5981700" cy="4201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791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Organ? </a:t>
            </a:r>
            <a:r>
              <a:rPr lang="en-GB" sz="4000" dirty="0" err="1" smtClean="0"/>
              <a:t>Dx</a:t>
            </a:r>
            <a:r>
              <a:rPr lang="en-GB" sz="4000" dirty="0" smtClean="0"/>
              <a:t>?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6457603"/>
            <a:ext cx="640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Organ: Pericardium                       </a:t>
            </a:r>
            <a:r>
              <a:rPr lang="en-US" dirty="0" err="1">
                <a:latin typeface="Arial" charset="0"/>
                <a:cs typeface="Arial" charset="0"/>
              </a:rPr>
              <a:t>Dx</a:t>
            </a:r>
            <a:r>
              <a:rPr lang="en-US" dirty="0">
                <a:latin typeface="Arial" charset="0"/>
                <a:cs typeface="Arial" charset="0"/>
              </a:rPr>
              <a:t>: </a:t>
            </a:r>
            <a:r>
              <a:rPr lang="en-US" dirty="0" err="1">
                <a:latin typeface="Arial" pitchFamily="34" charset="0"/>
              </a:rPr>
              <a:t>Fibrinous</a:t>
            </a:r>
            <a:r>
              <a:rPr lang="en-US" dirty="0">
                <a:latin typeface="Arial" pitchFamily="34" charset="0"/>
              </a:rPr>
              <a:t> Inflammation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150114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Organ? </a:t>
            </a:r>
            <a:r>
              <a:rPr lang="en-GB" sz="4000" dirty="0" err="1" smtClean="0"/>
              <a:t>Dx</a:t>
            </a:r>
            <a:r>
              <a:rPr lang="en-GB" sz="4000" dirty="0" smtClean="0"/>
              <a:t>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512" y="1447800"/>
            <a:ext cx="7211888" cy="470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>
          <a:xfrm>
            <a:off x="1295400" y="990600"/>
            <a:ext cx="6400800" cy="4360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5562600"/>
            <a:ext cx="443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Name 2-3 features/ findings?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629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Bacteriology</a:t>
            </a:r>
          </a:p>
          <a:p>
            <a:r>
              <a:rPr lang="en-GB" dirty="0" err="1" smtClean="0"/>
              <a:t>Parasitology</a:t>
            </a:r>
            <a:endParaRPr lang="en-GB" dirty="0" smtClean="0"/>
          </a:p>
          <a:p>
            <a:r>
              <a:rPr lang="en-GB" dirty="0" smtClean="0"/>
              <a:t>Virology</a:t>
            </a:r>
          </a:p>
          <a:p>
            <a:r>
              <a:rPr lang="en-GB" dirty="0" smtClean="0"/>
              <a:t>Mycology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OSPE?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30 mark exam </a:t>
            </a:r>
          </a:p>
          <a:p>
            <a:r>
              <a:rPr lang="en-GB" dirty="0" smtClean="0"/>
              <a:t>Usually 15 stations with 2 points on each</a:t>
            </a:r>
          </a:p>
          <a:p>
            <a:r>
              <a:rPr lang="en-GB" dirty="0" smtClean="0"/>
              <a:t>Each station has a 10/10 score</a:t>
            </a:r>
          </a:p>
          <a:p>
            <a:r>
              <a:rPr lang="en-GB" dirty="0" smtClean="0"/>
              <a:t>Sometimes on paper</a:t>
            </a:r>
          </a:p>
          <a:p>
            <a:r>
              <a:rPr lang="en-GB" dirty="0" smtClean="0"/>
              <a:t>In some blocks its in the anatomy lab on the form of stations with 2 minutes for each station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Bacteriology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GB" dirty="0" smtClean="0"/>
              <a:t>Make sure you take slides from Dr </a:t>
            </a:r>
            <a:r>
              <a:rPr lang="en-GB" dirty="0" err="1" smtClean="0"/>
              <a:t>Somily</a:t>
            </a:r>
            <a:endParaRPr lang="en-GB" dirty="0" smtClean="0"/>
          </a:p>
          <a:p>
            <a:r>
              <a:rPr lang="en-GB" dirty="0" smtClean="0"/>
              <a:t>Make sure you get revisions done</a:t>
            </a:r>
          </a:p>
          <a:p>
            <a:r>
              <a:rPr lang="en-GB" dirty="0" smtClean="0"/>
              <a:t>Make sure write every single word he says down</a:t>
            </a:r>
          </a:p>
          <a:p>
            <a:r>
              <a:rPr lang="en-GB" dirty="0" smtClean="0"/>
              <a:t>Most likely you will be presented with one of 3 questions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Describe what you see ( check next slide)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What is the organism and describe its </a:t>
            </a:r>
            <a:r>
              <a:rPr lang="en-GB" dirty="0" err="1" smtClean="0"/>
              <a:t>apperance</a:t>
            </a:r>
            <a:r>
              <a:rPr lang="en-GB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A question about diagnoses 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161220092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864393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1438" y="0"/>
            <a:ext cx="27225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6407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Parasitology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0" y="1676400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Questions will be probably on the organisms much more likely then on diagnoses and symptoms </a:t>
            </a:r>
            <a:endParaRPr lang="en-GB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Virology and mycology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had different doctors, so you might want to ask the new doctors</a:t>
            </a:r>
          </a:p>
          <a:p>
            <a:r>
              <a:rPr lang="en-GB" dirty="0" smtClean="0"/>
              <a:t>Usually questions on identifying organisms and describing structures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Ask for a revision from doctor MUSTAFA! He usually writes the questions, so he will tell you about what's important and what is not</a:t>
            </a:r>
          </a:p>
          <a:p>
            <a:r>
              <a:rPr lang="en-GB" dirty="0" smtClean="0"/>
              <a:t>They will almost always provide slides or handouts </a:t>
            </a:r>
          </a:p>
          <a:p>
            <a:r>
              <a:rPr lang="en-GB" dirty="0" smtClean="0"/>
              <a:t>You need a team to revise, answer and point out the important stuff.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Physiology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varies from time to time</a:t>
            </a:r>
          </a:p>
          <a:p>
            <a:r>
              <a:rPr lang="en-GB" dirty="0" smtClean="0"/>
              <a:t>Usually its theoretical questions about experiments or about interpretation and normal values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 example lets take blood physiology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Types of blood cells?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Types of anaemia?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Interpretation of experiments and results?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Blood films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CT, BT, ESR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PCV, MCHC, MCV, RBC count, </a:t>
            </a:r>
            <a:r>
              <a:rPr lang="en-GB" dirty="0" err="1" smtClean="0"/>
              <a:t>Hb</a:t>
            </a:r>
            <a:r>
              <a:rPr lang="en-GB" dirty="0" smtClean="0"/>
              <a:t>, Etc...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Normal values?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Shapes of cells under microscopes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http://www.ksums.net/files/Archive/1st/429/01%20Foundation%20Block/Male/Physiology/Practicals/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This is what we studied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431 list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5029200"/>
          </a:xfrm>
        </p:spPr>
        <p:txBody>
          <a:bodyPr>
            <a:normAutofit fontScale="47500" lnSpcReduction="20000"/>
          </a:bodyPr>
          <a:lstStyle/>
          <a:p>
            <a:r>
              <a:rPr lang="en-GB" sz="3800" dirty="0" smtClean="0"/>
              <a:t>Anatomy:</a:t>
            </a:r>
            <a:br>
              <a:rPr lang="en-GB" sz="3800" dirty="0" smtClean="0"/>
            </a:br>
            <a:r>
              <a:rPr lang="en-GB" sz="3800" dirty="0" smtClean="0"/>
              <a:t>- Skeletal system.</a:t>
            </a:r>
            <a:br>
              <a:rPr lang="en-GB" sz="3800" dirty="0" smtClean="0"/>
            </a:br>
            <a:r>
              <a:rPr lang="en-GB" sz="3800" dirty="0" smtClean="0"/>
              <a:t>- Skeletal muscles and joints.</a:t>
            </a:r>
            <a:br>
              <a:rPr lang="en-GB" sz="3800" dirty="0" smtClean="0"/>
            </a:br>
            <a:r>
              <a:rPr lang="en-GB" sz="3800" dirty="0" smtClean="0"/>
              <a:t>- Nervous system.</a:t>
            </a:r>
            <a:br>
              <a:rPr lang="en-GB" sz="3800" dirty="0" smtClean="0"/>
            </a:br>
            <a:r>
              <a:rPr lang="en-GB" sz="3800" dirty="0" smtClean="0"/>
              <a:t/>
            </a:r>
            <a:br>
              <a:rPr lang="en-GB" sz="3800" dirty="0" smtClean="0"/>
            </a:br>
            <a:r>
              <a:rPr lang="en-GB" sz="3800" dirty="0" smtClean="0"/>
              <a:t>Histology:</a:t>
            </a:r>
            <a:br>
              <a:rPr lang="en-GB" sz="3800" dirty="0" smtClean="0"/>
            </a:br>
            <a:r>
              <a:rPr lang="en-GB" sz="3800" dirty="0" smtClean="0"/>
              <a:t>- </a:t>
            </a:r>
            <a:r>
              <a:rPr lang="en-GB" sz="3800" dirty="0" err="1" smtClean="0"/>
              <a:t>Microtechnique</a:t>
            </a:r>
            <a:r>
              <a:rPr lang="en-GB" sz="3800" dirty="0" smtClean="0"/>
              <a:t>; cell structure.</a:t>
            </a:r>
            <a:br>
              <a:rPr lang="en-GB" sz="3800" dirty="0" smtClean="0"/>
            </a:br>
            <a:r>
              <a:rPr lang="en-GB" sz="3800" dirty="0" smtClean="0"/>
              <a:t>- Epithelial tissue.</a:t>
            </a:r>
            <a:br>
              <a:rPr lang="en-GB" sz="3800" dirty="0" smtClean="0"/>
            </a:br>
            <a:r>
              <a:rPr lang="en-GB" sz="3800" dirty="0" smtClean="0"/>
              <a:t>- Connective tissue.</a:t>
            </a:r>
            <a:br>
              <a:rPr lang="en-GB" sz="3800" dirty="0" smtClean="0"/>
            </a:br>
            <a:r>
              <a:rPr lang="en-GB" sz="3800" dirty="0" smtClean="0"/>
              <a:t>- Lymphoid tissue.</a:t>
            </a:r>
            <a:br>
              <a:rPr lang="en-GB" sz="3800" dirty="0" smtClean="0"/>
            </a:br>
            <a:r>
              <a:rPr lang="en-GB" sz="3800" dirty="0" smtClean="0"/>
              <a:t/>
            </a:r>
            <a:br>
              <a:rPr lang="en-GB" sz="3800" dirty="0" smtClean="0"/>
            </a:br>
            <a:r>
              <a:rPr lang="en-GB" sz="3800" dirty="0" smtClean="0"/>
              <a:t>Pathology:</a:t>
            </a:r>
            <a:br>
              <a:rPr lang="en-GB" sz="3800" dirty="0" smtClean="0"/>
            </a:br>
            <a:r>
              <a:rPr lang="en-GB" sz="3800" dirty="0" smtClean="0"/>
              <a:t>- Cell injury and inflammation 1.</a:t>
            </a:r>
            <a:br>
              <a:rPr lang="en-GB" sz="3800" dirty="0" smtClean="0"/>
            </a:br>
            <a:r>
              <a:rPr lang="en-GB" sz="3800" dirty="0" smtClean="0"/>
              <a:t>- Cell injury and inflammation 2.</a:t>
            </a:r>
            <a:br>
              <a:rPr lang="en-GB" sz="3800" dirty="0" smtClean="0"/>
            </a:br>
            <a:r>
              <a:rPr lang="en-GB" sz="3800" dirty="0" smtClean="0"/>
              <a:t>- </a:t>
            </a:r>
            <a:r>
              <a:rPr lang="en-GB" sz="3800" dirty="0" err="1" smtClean="0"/>
              <a:t>haemodynamic</a:t>
            </a:r>
            <a:r>
              <a:rPr lang="en-GB" sz="3800" dirty="0" smtClean="0"/>
              <a:t> disorders 1.</a:t>
            </a:r>
            <a:br>
              <a:rPr lang="en-GB" sz="3800" dirty="0" smtClean="0"/>
            </a:br>
            <a:r>
              <a:rPr lang="en-GB" sz="3800" dirty="0" smtClean="0"/>
              <a:t>- </a:t>
            </a:r>
            <a:r>
              <a:rPr lang="en-GB" sz="3800" dirty="0" err="1" smtClean="0"/>
              <a:t>haemodynamic</a:t>
            </a:r>
            <a:r>
              <a:rPr lang="en-GB" sz="3800" dirty="0" smtClean="0"/>
              <a:t> disorders 2.</a:t>
            </a:r>
            <a:br>
              <a:rPr lang="en-GB" sz="3800" dirty="0" smtClean="0"/>
            </a:br>
            <a:r>
              <a:rPr lang="en-GB" sz="3800" dirty="0" smtClean="0"/>
              <a:t>- </a:t>
            </a:r>
            <a:r>
              <a:rPr lang="en-GB" sz="3800" dirty="0" err="1" smtClean="0"/>
              <a:t>Granulomas</a:t>
            </a:r>
            <a:r>
              <a:rPr lang="en-GB" sz="3800" dirty="0" smtClean="0"/>
              <a:t>.</a:t>
            </a:r>
            <a:br>
              <a:rPr lang="en-GB" sz="3800" dirty="0" smtClean="0"/>
            </a:br>
            <a:r>
              <a:rPr lang="en-GB" sz="3800" dirty="0" smtClean="0"/>
              <a:t>- </a:t>
            </a:r>
            <a:r>
              <a:rPr lang="en-GB" sz="3800" dirty="0" err="1" smtClean="0"/>
              <a:t>Neoplasia</a:t>
            </a:r>
            <a:r>
              <a:rPr lang="en-GB" sz="3800" dirty="0" smtClean="0"/>
              <a:t> 1.</a:t>
            </a:r>
            <a:br>
              <a:rPr lang="en-GB" sz="3800" dirty="0" smtClean="0"/>
            </a:br>
            <a:r>
              <a:rPr lang="en-GB" sz="3800" dirty="0" smtClean="0"/>
              <a:t>- </a:t>
            </a:r>
            <a:r>
              <a:rPr lang="en-GB" sz="3800" dirty="0" err="1" smtClean="0"/>
              <a:t>Neoplasia</a:t>
            </a:r>
            <a:r>
              <a:rPr lang="en-GB" sz="3800" dirty="0" smtClean="0"/>
              <a:t> 2.</a:t>
            </a:r>
            <a:br>
              <a:rPr lang="en-GB" sz="3800" dirty="0" smtClean="0"/>
            </a:br>
            <a:r>
              <a:rPr lang="en-GB" sz="3800" dirty="0" smtClean="0"/>
              <a:t>- Revision </a:t>
            </a:r>
            <a:br>
              <a:rPr lang="en-GB" sz="38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15240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Physiology:</a:t>
            </a:r>
            <a:br>
              <a:rPr lang="en-GB" dirty="0" smtClean="0"/>
            </a:br>
            <a:r>
              <a:rPr lang="en-GB" dirty="0" smtClean="0"/>
              <a:t>- Tutorial </a:t>
            </a:r>
            <a:r>
              <a:rPr lang="en-GB" dirty="0" err="1" smtClean="0"/>
              <a:t>erythropoiesis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>- CBS, ESR.</a:t>
            </a:r>
            <a:br>
              <a:rPr lang="en-GB" dirty="0" smtClean="0"/>
            </a:br>
            <a:r>
              <a:rPr lang="en-GB" dirty="0" smtClean="0"/>
              <a:t>- WBC, differential.</a:t>
            </a:r>
            <a:br>
              <a:rPr lang="en-GB" dirty="0" smtClean="0"/>
            </a:br>
            <a:r>
              <a:rPr lang="en-GB" dirty="0" smtClean="0"/>
              <a:t>- Tutorial on WBC.</a:t>
            </a:r>
            <a:br>
              <a:rPr lang="en-GB" dirty="0" smtClean="0"/>
            </a:br>
            <a:r>
              <a:rPr lang="en-GB" dirty="0" smtClean="0"/>
              <a:t>- Tutorial on Mechanisms of Clotting and clotting disorders.</a:t>
            </a:r>
            <a:br>
              <a:rPr lang="en-GB" dirty="0" smtClean="0"/>
            </a:br>
            <a:r>
              <a:rPr lang="en-GB" dirty="0" smtClean="0"/>
              <a:t>- Bleeding, clotting time, and blood group.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Biochemistry:</a:t>
            </a:r>
            <a:br>
              <a:rPr lang="en-GB" dirty="0" smtClean="0"/>
            </a:br>
            <a:r>
              <a:rPr lang="en-GB" dirty="0" smtClean="0"/>
              <a:t>- DNA extraction.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Microbiology:</a:t>
            </a:r>
            <a:br>
              <a:rPr lang="en-GB" dirty="0" smtClean="0"/>
            </a:br>
            <a:r>
              <a:rPr lang="en-GB" dirty="0" smtClean="0"/>
              <a:t>- Microbiology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Its the easiest grade you will ever get during the first 2 years</a:t>
            </a:r>
          </a:p>
          <a:p>
            <a:r>
              <a:rPr lang="en-GB" dirty="0" smtClean="0"/>
              <a:t>Study hard and well</a:t>
            </a:r>
          </a:p>
          <a:p>
            <a:r>
              <a:rPr lang="en-GB" dirty="0" smtClean="0"/>
              <a:t>Repeat what you finished more than twice</a:t>
            </a:r>
          </a:p>
          <a:p>
            <a:r>
              <a:rPr lang="en-GB" dirty="0" smtClean="0"/>
              <a:t>Write down when you study!!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x-none" dirty="0" smtClean="0"/>
              <a:t>وفقكم الله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Thank you and the very best of luck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Subjects?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Depends on the block </a:t>
            </a:r>
          </a:p>
          <a:p>
            <a:r>
              <a:rPr lang="en-GB" dirty="0" smtClean="0"/>
              <a:t>If you take a practical you will most likely get questions in the exam</a:t>
            </a:r>
          </a:p>
          <a:p>
            <a:r>
              <a:rPr lang="en-GB" dirty="0" smtClean="0"/>
              <a:t>If you don't you will most likely no get questions in the exam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Logical?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Subjects?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Anatomy</a:t>
            </a:r>
          </a:p>
          <a:p>
            <a:r>
              <a:rPr lang="en-GB" dirty="0" smtClean="0"/>
              <a:t>Physiology</a:t>
            </a:r>
          </a:p>
          <a:p>
            <a:r>
              <a:rPr lang="en-GB" dirty="0" smtClean="0"/>
              <a:t>Histology</a:t>
            </a:r>
          </a:p>
          <a:p>
            <a:r>
              <a:rPr lang="en-GB" dirty="0" smtClean="0"/>
              <a:t>Pathology</a:t>
            </a:r>
          </a:p>
          <a:p>
            <a:r>
              <a:rPr lang="en-GB" dirty="0" smtClean="0"/>
              <a:t>Microbiology </a:t>
            </a:r>
            <a:endParaRPr lang="en-GB" dirty="0" smtClean="0"/>
          </a:p>
          <a:p>
            <a:r>
              <a:rPr lang="en-GB" dirty="0" smtClean="0"/>
              <a:t>Biochemistry 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will they bring the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Depends on the subject</a:t>
            </a:r>
          </a:p>
          <a:p>
            <a:r>
              <a:rPr lang="en-GB" dirty="0" smtClean="0"/>
              <a:t>Depends on your revisions </a:t>
            </a:r>
          </a:p>
          <a:p>
            <a:r>
              <a:rPr lang="en-GB" dirty="0" smtClean="0"/>
              <a:t>You must talk to the doctors </a:t>
            </a:r>
          </a:p>
          <a:p>
            <a:pPr lvl="1"/>
            <a:r>
              <a:rPr lang="en-GB" dirty="0" smtClean="0"/>
              <a:t>By “you “ I mean the leaders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many questions on each subject?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Ask the medical education.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Usually the subject with more sessions will have more questions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will provide you with slides</a:t>
            </a:r>
          </a:p>
          <a:p>
            <a:r>
              <a:rPr lang="en-GB" dirty="0" smtClean="0"/>
              <a:t>Ask for a revision lecture from the doctor ( professor </a:t>
            </a:r>
            <a:r>
              <a:rPr lang="en-GB" dirty="0" err="1" smtClean="0"/>
              <a:t>Saeed</a:t>
            </a:r>
            <a:r>
              <a:rPr lang="en-GB" dirty="0" smtClean="0"/>
              <a:t> </a:t>
            </a:r>
            <a:r>
              <a:rPr lang="en-GB" dirty="0" err="1" smtClean="0"/>
              <a:t>abu</a:t>
            </a:r>
            <a:r>
              <a:rPr lang="en-GB" dirty="0" smtClean="0"/>
              <a:t> </a:t>
            </a:r>
            <a:r>
              <a:rPr lang="en-GB" dirty="0" err="1" smtClean="0"/>
              <a:t>almakrem</a:t>
            </a:r>
            <a:r>
              <a:rPr lang="en-GB" dirty="0" smtClean="0"/>
              <a:t> </a:t>
            </a:r>
            <a:r>
              <a:rPr lang="en-GB" dirty="0" smtClean="0"/>
              <a:t>preferably* </a:t>
            </a:r>
            <a:r>
              <a:rPr lang="en-GB" dirty="0" smtClean="0"/>
              <a:t>) </a:t>
            </a:r>
          </a:p>
          <a:p>
            <a:r>
              <a:rPr lang="en-GB" dirty="0" smtClean="0"/>
              <a:t>During the revision add all his notes to the slides and study that </a:t>
            </a:r>
          </a:p>
          <a:p>
            <a:r>
              <a:rPr lang="en-GB" dirty="0" smtClean="0"/>
              <a:t>Its not always perfect but for foundation </a:t>
            </a:r>
            <a:r>
              <a:rPr lang="en-GB" dirty="0" smtClean="0"/>
              <a:t>I’m</a:t>
            </a:r>
            <a:r>
              <a:rPr lang="en-GB" dirty="0" smtClean="0"/>
              <a:t> </a:t>
            </a:r>
            <a:r>
              <a:rPr lang="en-GB" dirty="0" smtClean="0"/>
              <a:t>guessing its enough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1073</Words>
  <Application>Microsoft Macintosh PowerPoint</Application>
  <PresentationFormat>On-screen Show (4:3)</PresentationFormat>
  <Paragraphs>198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OSPE</vt:lpstr>
      <vt:lpstr>PowerPoint Presentation</vt:lpstr>
      <vt:lpstr>What is OSPE?</vt:lpstr>
      <vt:lpstr>PowerPoint Presentation</vt:lpstr>
      <vt:lpstr>Subjects?</vt:lpstr>
      <vt:lpstr>Subjects?</vt:lpstr>
      <vt:lpstr>How will they bring the questions?</vt:lpstr>
      <vt:lpstr>How many questions on each subject? </vt:lpstr>
      <vt:lpstr>Anatomy </vt:lpstr>
      <vt:lpstr>Anatomy questions</vt:lpstr>
      <vt:lpstr>Anatomy </vt:lpstr>
      <vt:lpstr>PowerPoint Presentation</vt:lpstr>
      <vt:lpstr>PowerPoint Presentation</vt:lpstr>
      <vt:lpstr>Correct answers</vt:lpstr>
      <vt:lpstr>PowerPoint Presentation</vt:lpstr>
      <vt:lpstr>Histology </vt:lpstr>
      <vt:lpstr>Histology questions</vt:lpstr>
      <vt:lpstr>Histology </vt:lpstr>
      <vt:lpstr>Case scenario </vt:lpstr>
      <vt:lpstr>Example </vt:lpstr>
      <vt:lpstr>PowerPoint Presentation</vt:lpstr>
      <vt:lpstr>Pathology </vt:lpstr>
      <vt:lpstr>Pathology questions</vt:lpstr>
      <vt:lpstr>pathology</vt:lpstr>
      <vt:lpstr>Example 1 </vt:lpstr>
      <vt:lpstr>Example 2</vt:lpstr>
      <vt:lpstr>Example 3</vt:lpstr>
      <vt:lpstr>PowerPoint Presentation</vt:lpstr>
      <vt:lpstr>Micro </vt:lpstr>
      <vt:lpstr>Bacteriology </vt:lpstr>
      <vt:lpstr>PowerPoint Presentation</vt:lpstr>
      <vt:lpstr>PowerPoint Presentation</vt:lpstr>
      <vt:lpstr>Parasitology </vt:lpstr>
      <vt:lpstr>Virology and mycology </vt:lpstr>
      <vt:lpstr>Physiology </vt:lpstr>
      <vt:lpstr>Physiology questions</vt:lpstr>
      <vt:lpstr>For example lets take blood physiology  </vt:lpstr>
      <vt:lpstr>PowerPoint Presentation</vt:lpstr>
      <vt:lpstr>431 list 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OSPE</dc:title>
  <dc:creator>Slayer</dc:creator>
  <cp:lastModifiedBy>mac</cp:lastModifiedBy>
  <cp:revision>7</cp:revision>
  <dcterms:created xsi:type="dcterms:W3CDTF">2006-08-16T00:00:00Z</dcterms:created>
  <dcterms:modified xsi:type="dcterms:W3CDTF">2012-11-23T15:26:44Z</dcterms:modified>
</cp:coreProperties>
</file>