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1737D-C2FC-48C4-8464-72DBCDBBA16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E652-FBBD-4659-B9BF-1653EF23F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Lymphoid Tissue </a:t>
            </a:r>
            <a:r>
              <a:rPr lang="en-US" sz="8000" b="1" dirty="0" err="1" smtClean="0"/>
              <a:t>Prelab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hamd\Desktop\histo lab\lymphoid\Lymph Nod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3" y="87877"/>
            <a:ext cx="8967333" cy="6725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ohamd\Desktop\histo lab\lymphoid\Lymph No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1" y="71632"/>
            <a:ext cx="8893585" cy="666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ohamd\Desktop\histo lab\lymphoid\Thymu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63" y="216024"/>
            <a:ext cx="8761625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ohamd\Desktop\histo lab\lymphoid\Thymu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55" y="44624"/>
            <a:ext cx="8833633" cy="6759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Lymphoid Tissue Prelab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Lymphoid Tissue Prelab</dc:title>
  <dc:creator>nohamd</dc:creator>
  <cp:lastModifiedBy>ksupy</cp:lastModifiedBy>
  <cp:revision>2</cp:revision>
  <dcterms:created xsi:type="dcterms:W3CDTF">2012-09-16T18:18:53Z</dcterms:created>
  <dcterms:modified xsi:type="dcterms:W3CDTF">2012-09-17T07:19:49Z</dcterms:modified>
</cp:coreProperties>
</file>