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DD4B9-1DBB-47D3-B86A-01A85205430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DCEE8-A239-4F19-922C-D7F7F9007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C3C2B1-BD8D-4667-A679-1A883F9AEE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1D150-603D-4F25-87AF-DD870F075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CEE8-A239-4F19-922C-D7F7F90072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4B95F5-26E7-41C8-B464-5068A27548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E2D6-341F-4A21-8A94-5D578C3C4C4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9A50-9AE8-49AE-A82C-5B096E7A7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Neoplasia</a:t>
            </a:r>
            <a:r>
              <a:rPr lang="en-US" sz="4000" dirty="0" smtClean="0"/>
              <a:t> –malignant </a:t>
            </a:r>
            <a:r>
              <a:rPr lang="en-US" sz="4000" dirty="0" err="1" smtClean="0"/>
              <a:t>tumours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coloncancer"/>
          <p:cNvSpPr>
            <a:spLocks noGrp="1" noChangeAspect="1" noChangeArrowheads="1"/>
          </p:cNvSpPr>
          <p:nvPr isPhoto="1"/>
        </p:nvSpPr>
        <p:spPr bwMode="auto">
          <a:xfrm>
            <a:off x="323528" y="332656"/>
            <a:ext cx="8568952" cy="61926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000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C:\Documents and Settings\Mr. Amer Shafie\Desktop\slides for practical classes\A 3      44\28 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4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7375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9275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Adenocarcinoma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of the large intestine: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large intestine shows: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1500188"/>
            <a:ext cx="871537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latin typeface="Franklin Gothic Demi" pitchFamily="34" charset="0"/>
              <a:cs typeface="+mn-cs"/>
            </a:endParaRP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 smtClean="0">
                <a:latin typeface="Franklin Gothic Demi" pitchFamily="34" charset="0"/>
                <a:cs typeface="+mn-cs"/>
              </a:rPr>
              <a:t>Tumor </a:t>
            </a:r>
            <a:r>
              <a:rPr lang="en-US" sz="2800" dirty="0">
                <a:latin typeface="Franklin Gothic Demi" pitchFamily="34" charset="0"/>
                <a:cs typeface="+mn-cs"/>
              </a:rPr>
              <a:t>consists of crowded irregular malignant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acini</a:t>
            </a:r>
            <a:r>
              <a:rPr lang="en-US" sz="2800" dirty="0">
                <a:latin typeface="Franklin Gothic Demi" pitchFamily="34" charset="0"/>
                <a:cs typeface="+mn-cs"/>
              </a:rPr>
              <a:t> separated by thin </a:t>
            </a:r>
            <a:r>
              <a:rPr lang="en-US" sz="2800" dirty="0" smtClean="0">
                <a:latin typeface="Franklin Gothic Demi" pitchFamily="34" charset="0"/>
                <a:cs typeface="+mn-cs"/>
              </a:rPr>
              <a:t>fibro-vascular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stroma</a:t>
            </a:r>
            <a:r>
              <a:rPr lang="en-US" sz="2800" dirty="0">
                <a:latin typeface="Franklin Gothic Demi" pitchFamily="34" charset="0"/>
                <a:cs typeface="+mn-cs"/>
              </a:rPr>
              <a:t>.</a:t>
            </a: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800" dirty="0">
              <a:latin typeface="Franklin Gothic Demi" pitchFamily="34" charset="0"/>
              <a:cs typeface="+mn-cs"/>
            </a:endParaRP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Franklin Gothic Demi" pitchFamily="34" charset="0"/>
                <a:cs typeface="+mn-cs"/>
              </a:rPr>
              <a:t>The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acini</a:t>
            </a:r>
            <a:r>
              <a:rPr lang="en-US" sz="2800" dirty="0">
                <a:latin typeface="Franklin Gothic Demi" pitchFamily="34" charset="0"/>
                <a:cs typeface="+mn-cs"/>
              </a:rPr>
              <a:t> are lined </a:t>
            </a:r>
            <a:r>
              <a:rPr lang="en-US" sz="2800" dirty="0" smtClean="0">
                <a:latin typeface="Franklin Gothic Demi" pitchFamily="34" charset="0"/>
                <a:cs typeface="+mn-cs"/>
              </a:rPr>
              <a:t>by </a:t>
            </a:r>
            <a:r>
              <a:rPr lang="en-US" sz="2800" dirty="0">
                <a:latin typeface="Franklin Gothic Demi" pitchFamily="34" charset="0"/>
                <a:cs typeface="+mn-cs"/>
              </a:rPr>
              <a:t>one or several layers of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neoplastic</a:t>
            </a:r>
            <a:r>
              <a:rPr lang="en-US" sz="2800" dirty="0">
                <a:latin typeface="Franklin Gothic Demi" pitchFamily="34" charset="0"/>
                <a:cs typeface="+mn-cs"/>
              </a:rPr>
              <a:t> cells with papillary projection showing pleomorphism,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hyperchromatism</a:t>
            </a:r>
            <a:r>
              <a:rPr lang="en-US" sz="2800" dirty="0">
                <a:latin typeface="Franklin Gothic Demi" pitchFamily="34" charset="0"/>
                <a:cs typeface="+mn-cs"/>
              </a:rPr>
              <a:t> and few mitoses.</a:t>
            </a: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800" dirty="0">
              <a:latin typeface="Franklin Gothic Demi" pitchFamily="34" charset="0"/>
              <a:cs typeface="+mn-cs"/>
            </a:endParaRP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Franklin Gothic Demi" pitchFamily="34" charset="0"/>
                <a:cs typeface="+mn-cs"/>
              </a:rPr>
              <a:t>Muscle coat is invaded by </a:t>
            </a:r>
            <a:r>
              <a:rPr lang="en-US" sz="2800" dirty="0" err="1" smtClean="0">
                <a:latin typeface="Franklin Gothic Demi" pitchFamily="34" charset="0"/>
                <a:cs typeface="+mn-cs"/>
              </a:rPr>
              <a:t>neoplastic</a:t>
            </a:r>
            <a:r>
              <a:rPr lang="en-US" sz="2800" dirty="0" smtClean="0">
                <a:latin typeface="Franklin Gothic Demi" pitchFamily="34" charset="0"/>
                <a:cs typeface="+mn-cs"/>
              </a:rPr>
              <a:t> </a:t>
            </a:r>
            <a:r>
              <a:rPr lang="en-US" sz="2800" dirty="0">
                <a:latin typeface="Franklin Gothic Demi" pitchFamily="34" charset="0"/>
                <a:cs typeface="+mn-cs"/>
              </a:rPr>
              <a:t>glands.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3- </a:t>
            </a:r>
            <a:r>
              <a:rPr lang="en-US" dirty="0" err="1" smtClean="0"/>
              <a:t>Leiomyosarcoma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Mr. Amer Shafie\My Documents\My Pictures\leiomyosarcom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518150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5085184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Cut surface of this </a:t>
            </a:r>
            <a:r>
              <a:rPr lang="en-US" sz="2800" dirty="0" err="1" smtClean="0"/>
              <a:t>leiomyosarcoma</a:t>
            </a:r>
            <a:r>
              <a:rPr lang="en-US" sz="2800" dirty="0" smtClean="0"/>
              <a:t> showing  ill defined pale and soft large fleshy mass with hemorrhage and necrosis. 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ibrary.med.utah.edu/WebPath/jpeg1/NEO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534400" cy="5410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867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Sarcomas tend to have a spindle cell pattern. Note that some of these </a:t>
            </a:r>
            <a:r>
              <a:rPr lang="en-US" dirty="0" err="1" smtClean="0"/>
              <a:t>neoplastic</a:t>
            </a:r>
            <a:r>
              <a:rPr lang="en-US" dirty="0" smtClean="0"/>
              <a:t> cells are much larger than others, and thus very </a:t>
            </a:r>
            <a:r>
              <a:rPr lang="en-US" dirty="0" err="1" smtClean="0"/>
              <a:t>pleomorphic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372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93467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High power shows </a:t>
            </a:r>
            <a:r>
              <a:rPr lang="en-US" dirty="0" err="1" smtClean="0"/>
              <a:t>pleomorphic</a:t>
            </a:r>
            <a:r>
              <a:rPr lang="en-US" dirty="0" smtClean="0"/>
              <a:t> cells that vary markedly in size and shape.</a:t>
            </a:r>
          </a:p>
          <a:p>
            <a:r>
              <a:rPr lang="en-US" dirty="0" smtClean="0"/>
              <a:t> The cell of origin of sarcomas is often difficult to determine because of their tendency to be poorly differentiated or even </a:t>
            </a:r>
            <a:r>
              <a:rPr lang="en-US" dirty="0" err="1" smtClean="0"/>
              <a:t>anaplastic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library.med.utah.edu/WebPath/jpeg1/NEO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7912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6324600"/>
          <a:ext cx="8610600" cy="36576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This sarcoma has many mitoses. A very large abnormal mitotic figure is seen at the right.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1- </a:t>
            </a:r>
            <a:r>
              <a:rPr lang="en-US" sz="3600" dirty="0" err="1" smtClean="0"/>
              <a:t>Squamous</a:t>
            </a:r>
            <a:r>
              <a:rPr lang="en-US" sz="3600" dirty="0" smtClean="0"/>
              <a:t> cell carcinoma of the skin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/>
              <a:t>Leiomyosarcoma</a:t>
            </a:r>
            <a:r>
              <a:rPr lang="en-US" sz="3600" dirty="0"/>
              <a:t> 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92163" name="TextBox 2"/>
          <p:cNvSpPr txBox="1">
            <a:spLocks noChangeArrowheads="1"/>
          </p:cNvSpPr>
          <p:nvPr/>
        </p:nvSpPr>
        <p:spPr bwMode="auto">
          <a:xfrm>
            <a:off x="142875" y="2071688"/>
            <a:ext cx="86439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indent="-531813" algn="just">
              <a:buBlip>
                <a:blip r:embed="rId3"/>
              </a:buBlip>
            </a:pPr>
            <a:r>
              <a:rPr lang="en-US" sz="2800" dirty="0" smtClean="0"/>
              <a:t> Cut surface of this </a:t>
            </a:r>
            <a:r>
              <a:rPr lang="en-US" sz="2800" dirty="0" err="1" smtClean="0"/>
              <a:t>leiomyosarcoma</a:t>
            </a:r>
            <a:r>
              <a:rPr lang="en-US" sz="2800" dirty="0" smtClean="0"/>
              <a:t> showing  ill defined pale and soft large fleshy mass with hemorrhage and necrosis. </a:t>
            </a:r>
          </a:p>
          <a:p>
            <a:pPr marL="531813" indent="-531813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1813" indent="-531813" algn="just">
              <a:buFontTx/>
              <a:buBlip>
                <a:blip r:embed="rId3"/>
              </a:buBlip>
            </a:pPr>
            <a:r>
              <a:rPr lang="en-US" sz="2800" dirty="0" smtClean="0">
                <a:latin typeface="Franklin Gothic Demi" pitchFamily="34" charset="0"/>
              </a:rPr>
              <a:t>Microscopic examination- cells </a:t>
            </a:r>
            <a:r>
              <a:rPr lang="en-US" sz="2800" dirty="0">
                <a:latin typeface="Franklin Gothic Demi" pitchFamily="34" charset="0"/>
              </a:rPr>
              <a:t>show marked variation in size and shape, nuclear </a:t>
            </a:r>
            <a:r>
              <a:rPr lang="en-US" sz="2800" dirty="0" err="1">
                <a:latin typeface="Franklin Gothic Demi" pitchFamily="34" charset="0"/>
              </a:rPr>
              <a:t>hyperchromatism</a:t>
            </a:r>
            <a:r>
              <a:rPr lang="en-US" sz="2800" dirty="0">
                <a:latin typeface="Franklin Gothic Demi" pitchFamily="34" charset="0"/>
              </a:rPr>
              <a:t> with </a:t>
            </a:r>
            <a:r>
              <a:rPr lang="en-US" sz="2800" dirty="0" err="1">
                <a:latin typeface="Franklin Gothic Demi" pitchFamily="34" charset="0"/>
              </a:rPr>
              <a:t>tumour</a:t>
            </a:r>
            <a:r>
              <a:rPr lang="en-US" sz="2800" dirty="0">
                <a:latin typeface="Franklin Gothic Demi" pitchFamily="34" charset="0"/>
              </a:rPr>
              <a:t> giant cells  formation and many mitoses.</a:t>
            </a:r>
          </a:p>
        </p:txBody>
      </p:sp>
    </p:spTree>
    <p:extLst>
      <p:ext uri="{BB962C8B-B14F-4D97-AF65-F5344CB8AC3E}">
        <p14:creationId xmlns:p14="http://schemas.microsoft.com/office/powerpoint/2010/main" xmlns="" val="227573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ecareforyourskin.com/images/scc_kok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21163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89248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cs typeface="Arial" charset="0"/>
              </a:rPr>
              <a:t>        1- SQUAMOUS CELL CARCINOMA (SKIN)</a:t>
            </a:r>
            <a:r>
              <a:rPr lang="en-US" sz="4400" dirty="0" smtClean="0">
                <a:latin typeface="Arial" charset="0"/>
                <a:cs typeface="Arial" charset="0"/>
              </a:rPr>
              <a:t/>
            </a:r>
            <a:br>
              <a:rPr lang="en-US" sz="4400" dirty="0" smtClean="0">
                <a:latin typeface="Arial" charset="0"/>
                <a:cs typeface="Arial" charset="0"/>
              </a:rPr>
            </a:br>
            <a:endParaRPr lang="en-US" dirty="0"/>
          </a:p>
        </p:txBody>
      </p:sp>
      <p:pic>
        <p:nvPicPr>
          <p:cNvPr id="98308" name="Picture 6" descr="http://www.mskcc.org/mskcc/shared/graphics/S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995737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1" descr="scc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419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scc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454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SCC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SQUAMOUS CELL CARCINOMA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Squamous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cell carcinoma of the skin : Section of the skin shows an ulcer covered by inflammatory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exudate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.</a:t>
            </a:r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dermis is infiltrated by masses of well differentiated </a:t>
            </a:r>
            <a:r>
              <a:rPr lang="en-US" sz="2800" dirty="0" err="1" smtClean="0"/>
              <a:t>neoplastic</a:t>
            </a:r>
            <a:r>
              <a:rPr lang="en-US" sz="2800" dirty="0" smtClean="0"/>
              <a:t>  </a:t>
            </a:r>
            <a:r>
              <a:rPr lang="en-US" sz="2800" dirty="0" err="1" smtClean="0"/>
              <a:t>squamous</a:t>
            </a:r>
            <a:r>
              <a:rPr lang="en-US" sz="2800" dirty="0" smtClean="0"/>
              <a:t> cells which are separated by fibrous tissue </a:t>
            </a:r>
            <a:r>
              <a:rPr lang="en-US" sz="2800" dirty="0" err="1" smtClean="0"/>
              <a:t>stroma</a:t>
            </a:r>
            <a:r>
              <a:rPr lang="en-US" dirty="0" smtClean="0"/>
              <a:t> </a:t>
            </a:r>
            <a:r>
              <a:rPr lang="en-US" sz="2800" dirty="0" smtClean="0"/>
              <a:t>with chronic inflammatory cells . </a:t>
            </a:r>
          </a:p>
          <a:p>
            <a:r>
              <a:rPr lang="en-US" sz="2800" dirty="0" err="1" smtClean="0"/>
              <a:t>Tumour</a:t>
            </a:r>
            <a:r>
              <a:rPr lang="en-US" sz="2800" dirty="0" smtClean="0"/>
              <a:t> cells show </a:t>
            </a:r>
            <a:r>
              <a:rPr lang="en-US" sz="2800" dirty="0" err="1" smtClean="0"/>
              <a:t>pleomorphism</a:t>
            </a:r>
            <a:r>
              <a:rPr lang="en-US" sz="2800" dirty="0" smtClean="0"/>
              <a:t>, </a:t>
            </a:r>
            <a:r>
              <a:rPr lang="en-US" sz="2800" dirty="0" err="1" smtClean="0"/>
              <a:t>hyperchromatism</a:t>
            </a:r>
            <a:r>
              <a:rPr lang="en-US" sz="2800" dirty="0" smtClean="0"/>
              <a:t> and many mitotic figures .</a:t>
            </a:r>
          </a:p>
          <a:p>
            <a:r>
              <a:rPr lang="en-US" sz="2800" dirty="0" smtClean="0"/>
              <a:t>Pinkish laminated keratin pearls (epithelial cell nests) are present in the center of some cell masses 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2- </a:t>
            </a:r>
            <a:r>
              <a:rPr lang="en-US" sz="3600" dirty="0" err="1" smtClean="0"/>
              <a:t>Adenocarcinoma</a:t>
            </a:r>
            <a:r>
              <a:rPr lang="en-US" sz="3600" dirty="0" smtClean="0"/>
              <a:t> of the large intestine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-medlib.med.utah.edu/WebPath/jpeg4/GI06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428604"/>
            <a:ext cx="7660586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47" name="Title 4"/>
          <p:cNvSpPr>
            <a:spLocks noGrp="1"/>
          </p:cNvSpPr>
          <p:nvPr>
            <p:ph type="title"/>
          </p:nvPr>
        </p:nvSpPr>
        <p:spPr>
          <a:xfrm>
            <a:off x="642910" y="5143512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Organ: </a:t>
            </a:r>
            <a:r>
              <a:rPr lang="pl-PL" sz="3600" b="1" dirty="0" smtClean="0"/>
              <a:t>Colon </a:t>
            </a:r>
            <a:r>
              <a:rPr lang="en-US" sz="3600" b="1" dirty="0" smtClean="0"/>
              <a:t>     </a:t>
            </a:r>
            <a:r>
              <a:rPr lang="en-US" sz="3600" b="1" dirty="0" err="1" smtClean="0"/>
              <a:t>Dx</a:t>
            </a:r>
            <a:r>
              <a:rPr lang="en-US" sz="3600" b="1" dirty="0" smtClean="0"/>
              <a:t>:</a:t>
            </a:r>
            <a:r>
              <a:rPr lang="pl-PL" sz="3600" b="1" dirty="0" smtClean="0"/>
              <a:t> adenocarcinoma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309</Words>
  <Application>Microsoft Office PowerPoint</Application>
  <PresentationFormat>On-screen Show (4:3)</PresentationFormat>
  <Paragraphs>32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Neoplasia –malignant tumours</vt:lpstr>
      <vt:lpstr>1- Squamous cell carcinoma of the skin</vt:lpstr>
      <vt:lpstr>        1- SQUAMOUS CELL CARCINOMA (SKIN) </vt:lpstr>
      <vt:lpstr>Slide 4</vt:lpstr>
      <vt:lpstr>Slide 5</vt:lpstr>
      <vt:lpstr> SQUAMOUS CELL CARCINOMA</vt:lpstr>
      <vt:lpstr>Squamous cell carcinoma of the skin : Section of the skin shows an ulcer covered by inflammatory exudate .</vt:lpstr>
      <vt:lpstr>2- Adenocarcinoma of the large intestine</vt:lpstr>
      <vt:lpstr>Organ: Colon      Dx: adenocarcinoma</vt:lpstr>
      <vt:lpstr>Slide 10</vt:lpstr>
      <vt:lpstr>Slide 11</vt:lpstr>
      <vt:lpstr>Slide 12</vt:lpstr>
      <vt:lpstr>Slide 13</vt:lpstr>
      <vt:lpstr>Adenocarcinoma of the large intestine: Section of large intestine shows:</vt:lpstr>
      <vt:lpstr>3- Leiomyosarcoma</vt:lpstr>
      <vt:lpstr>Slide 16</vt:lpstr>
      <vt:lpstr>Slide 17</vt:lpstr>
      <vt:lpstr>Slide 18</vt:lpstr>
      <vt:lpstr>Slide 19</vt:lpstr>
      <vt:lpstr>Leiomyosarcoma 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 –malignant tumours</dc:title>
  <dc:creator>DrShaesta</dc:creator>
  <cp:lastModifiedBy>DrShaesta</cp:lastModifiedBy>
  <cp:revision>7</cp:revision>
  <dcterms:created xsi:type="dcterms:W3CDTF">2012-11-04T10:57:07Z</dcterms:created>
  <dcterms:modified xsi:type="dcterms:W3CDTF">2012-11-05T09:01:28Z</dcterms:modified>
</cp:coreProperties>
</file>