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65" r:id="rId5"/>
    <p:sldId id="306" r:id="rId6"/>
    <p:sldId id="307" r:id="rId7"/>
    <p:sldId id="259" r:id="rId8"/>
    <p:sldId id="308" r:id="rId9"/>
    <p:sldId id="303" r:id="rId10"/>
    <p:sldId id="301" r:id="rId11"/>
    <p:sldId id="302" r:id="rId12"/>
    <p:sldId id="294" r:id="rId13"/>
    <p:sldId id="296" r:id="rId14"/>
    <p:sldId id="309" r:id="rId15"/>
    <p:sldId id="311" r:id="rId16"/>
    <p:sldId id="288" r:id="rId17"/>
    <p:sldId id="292" r:id="rId18"/>
    <p:sldId id="293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8BF5F2"/>
    <a:srgbClr val="0000FF"/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540" autoAdjust="0"/>
  </p:normalViewPr>
  <p:slideViewPr>
    <p:cSldViewPr>
      <p:cViewPr>
        <p:scale>
          <a:sx n="86" d="100"/>
          <a:sy n="86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Medicine, KSU</a:t>
            </a:r>
          </a:p>
          <a:p>
            <a:r>
              <a:rPr lang="ar-SA" sz="2400" dirty="0" smtClean="0">
                <a:latin typeface="Times New Roman" pitchFamily="18" charset="0"/>
                <a:cs typeface="Times New Roman" pitchFamily="18" charset="0"/>
              </a:rPr>
              <a:t>د.عادل المقرن 4671843 /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almogren@ksu.edu.sa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up of four polypeptides (amino acid chains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).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FFFFCC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FFFFCC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FFFFCC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eso-cdn.bestpractice.bmj.com/best-practice/images/bp/en-gb/891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1" y="1143000"/>
            <a:ext cx="5488640" cy="533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12954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05400" y="5867400"/>
            <a:ext cx="1371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6172200"/>
            <a:ext cx="9906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67600" y="5562600"/>
            <a:ext cx="1524000" cy="830997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Fc</a:t>
            </a:r>
            <a:r>
              <a:rPr lang="en-US" sz="1600" b="1" dirty="0" smtClean="0">
                <a:solidFill>
                  <a:schemeClr val="bg1"/>
                </a:solidFill>
              </a:rPr>
              <a:t> Region binds to receptors on different cells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30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Variable region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Left-Right-Up Arrow 13"/>
          <p:cNvSpPr/>
          <p:nvPr/>
        </p:nvSpPr>
        <p:spPr>
          <a:xfrm>
            <a:off x="5029200" y="1600200"/>
            <a:ext cx="1447800" cy="228600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Macrophages recognize antigen &amp; present it 	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lipopolysaccrides</a:t>
            </a:r>
            <a:r>
              <a:rPr lang="en-US" dirty="0" smtClean="0"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weak</a:t>
            </a:r>
            <a:r>
              <a:rPr lang="en-US" dirty="0" smtClean="0">
                <a:cs typeface="Times New Roman" pitchFamily="18" charset="0"/>
              </a:rPr>
              <a:t>  compared to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 	T-dependant responses.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and perform protective functions 	by different 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355</Words>
  <Application>Microsoft Office PowerPoint</Application>
  <PresentationFormat>On-screen Show (4:3)</PresentationFormat>
  <Paragraphs>95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Antibody-mediated Immunity </vt:lpstr>
      <vt:lpstr>Lecture objectives </vt:lpstr>
      <vt:lpstr>Slide 3</vt:lpstr>
      <vt:lpstr>Nature of antigen determine type of response either     EXTRACELLULAR or INTERACELLUALR </vt:lpstr>
      <vt:lpstr>  Activation of B cells by antigens</vt:lpstr>
      <vt:lpstr>Slide 6</vt:lpstr>
      <vt:lpstr>Slide 7</vt:lpstr>
      <vt:lpstr>2. T- independent antigens </vt:lpstr>
      <vt:lpstr>Slide 9</vt:lpstr>
      <vt:lpstr>   Protective functions of antibodies</vt:lpstr>
      <vt:lpstr>Electron micrographs of the effect of antibodies and complement upon bacteria </vt:lpstr>
      <vt:lpstr>Slide 12</vt:lpstr>
      <vt:lpstr>Slide 13</vt:lpstr>
      <vt:lpstr>Slide 14</vt:lpstr>
      <vt:lpstr>Slide 15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</dc:title>
  <dc:creator>Dr.Hazem</dc:creator>
  <cp:lastModifiedBy>zaina</cp:lastModifiedBy>
  <cp:revision>126</cp:revision>
  <dcterms:created xsi:type="dcterms:W3CDTF">2011-09-27T11:18:56Z</dcterms:created>
  <dcterms:modified xsi:type="dcterms:W3CDTF">2012-10-08T15:27:52Z</dcterms:modified>
</cp:coreProperties>
</file>