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300" r:id="rId3"/>
    <p:sldId id="275" r:id="rId4"/>
    <p:sldId id="258" r:id="rId5"/>
    <p:sldId id="277" r:id="rId6"/>
    <p:sldId id="284" r:id="rId7"/>
    <p:sldId id="285" r:id="rId8"/>
    <p:sldId id="276" r:id="rId9"/>
    <p:sldId id="286" r:id="rId10"/>
    <p:sldId id="259" r:id="rId11"/>
    <p:sldId id="260" r:id="rId12"/>
    <p:sldId id="261" r:id="rId13"/>
    <p:sldId id="262" r:id="rId14"/>
    <p:sldId id="287" r:id="rId15"/>
    <p:sldId id="279" r:id="rId16"/>
    <p:sldId id="281" r:id="rId17"/>
    <p:sldId id="288" r:id="rId18"/>
    <p:sldId id="289" r:id="rId19"/>
    <p:sldId id="265" r:id="rId20"/>
    <p:sldId id="290" r:id="rId21"/>
    <p:sldId id="266" r:id="rId22"/>
    <p:sldId id="291" r:id="rId23"/>
    <p:sldId id="292" r:id="rId24"/>
    <p:sldId id="268" r:id="rId25"/>
    <p:sldId id="294" r:id="rId26"/>
    <p:sldId id="295" r:id="rId27"/>
    <p:sldId id="296" r:id="rId28"/>
    <p:sldId id="297" r:id="rId29"/>
    <p:sldId id="298" r:id="rId30"/>
    <p:sldId id="299" r:id="rId31"/>
    <p:sldId id="301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35A3B-D1DB-4F86-8E09-F66A2451C21B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FAFB6-D0E8-4D38-BB9B-BEFDF87C1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41760-5817-4709-9B87-77B077D09A5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FAFB6-D0E8-4D38-BB9B-BEFDF87C1EA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130BD-9B0A-44F4-B97B-32F6CF2C1499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../normal%20nose.mpe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2514600"/>
            <a:ext cx="71628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Hypersensitivity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Reactions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42672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Immunology Unit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Department of Pathology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College of Medicine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King Saud University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0" y="274638"/>
            <a:ext cx="9144000" cy="639762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algn="ctr" eaLnBrk="0" hangingPunct="0">
              <a:defRPr/>
            </a:pPr>
            <a:r>
              <a:rPr lang="en-US" sz="3200" b="1" dirty="0">
                <a:latin typeface="+mj-lt"/>
                <a:ea typeface="+mj-ea"/>
                <a:cs typeface="+mj-cs"/>
              </a:rPr>
              <a:t>Type I Hypersensitivity (Immediate)         </a:t>
            </a: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 </a:t>
            </a:r>
          </a:p>
        </p:txBody>
      </p:sp>
      <p:pic>
        <p:nvPicPr>
          <p:cNvPr id="34819" name="Content Placeholder 4" descr="F16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" y="979488"/>
            <a:ext cx="9128125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895600" y="1447800"/>
            <a:ext cx="1981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FFFF00"/>
                </a:solidFill>
                <a:cs typeface="Arial" pitchFamily="34" charset="0"/>
              </a:rPr>
              <a:t>Sensitization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5400" y="2209800"/>
            <a:ext cx="16764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FFFF00"/>
                </a:solidFill>
                <a:cs typeface="Arial" pitchFamily="34" charset="0"/>
              </a:rPr>
              <a:t>Challenge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6" name="Down Arrow 5"/>
          <p:cNvSpPr/>
          <p:nvPr/>
        </p:nvSpPr>
        <p:spPr>
          <a:xfrm>
            <a:off x="4191000" y="2133600"/>
            <a:ext cx="76200" cy="16002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943600" y="2819400"/>
            <a:ext cx="76200" cy="914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solidFill>
            <a:schemeClr val="bg2"/>
          </a:solidFill>
        </p:spPr>
        <p:txBody>
          <a:bodyPr/>
          <a:lstStyle/>
          <a:p>
            <a:fld id="{A2B426B4-EB15-4DDD-80A7-22140ABF9474}" type="datetime4">
              <a:rPr lang="en-CA" smtClean="0"/>
              <a:pPr/>
              <a:t>September 22, 2012</a:t>
            </a:fld>
            <a:endParaRPr lang="en-US" smtClean="0"/>
          </a:p>
        </p:txBody>
      </p:sp>
      <p:sp>
        <p:nvSpPr>
          <p:cNvPr id="358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Med 1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solidFill>
            <a:schemeClr val="bg2"/>
          </a:solidFill>
        </p:spPr>
        <p:txBody>
          <a:bodyPr/>
          <a:lstStyle/>
          <a:p>
            <a:fld id="{069A0FFB-6C04-45CE-84B9-9E9F23A8DE89}" type="slidenum">
              <a:rPr lang="ar-SA" smtClean="0">
                <a:cs typeface="Arial" charset="0"/>
              </a:rPr>
              <a:pPr/>
              <a:t>11</a:t>
            </a:fld>
            <a:endParaRPr lang="en-US" smtClean="0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914400"/>
            <a:ext cx="9144001" cy="5943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FF99"/>
                </a:solidFill>
                <a:cs typeface="Arial" pitchFamily="34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cs typeface="Arial" pitchFamily="34" charset="0"/>
              </a:rPr>
              <a:t>Primary and Secondary Mediators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54100" y="381000"/>
            <a:ext cx="6794500" cy="6096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algn="ctr">
              <a:defRPr/>
            </a:pPr>
            <a:r>
              <a:rPr lang="en-GB" sz="2800" b="1" kern="0" dirty="0">
                <a:effectLst/>
                <a:ea typeface="+mj-ea"/>
                <a:cs typeface="Arial" charset="0"/>
              </a:rPr>
              <a:t>Allergy is a systemic </a:t>
            </a:r>
            <a:r>
              <a:rPr lang="en-GB" sz="2800" b="1" kern="0" dirty="0" err="1">
                <a:effectLst/>
                <a:ea typeface="+mj-ea"/>
                <a:cs typeface="Arial" charset="0"/>
              </a:rPr>
              <a:t>dis</a:t>
            </a:r>
            <a:r>
              <a:rPr lang="lt-LT" sz="2800" b="1" kern="0" dirty="0">
                <a:effectLst/>
                <a:ea typeface="+mj-ea"/>
                <a:cs typeface="Arial" charset="0"/>
              </a:rPr>
              <a:t>order</a:t>
            </a:r>
            <a:endParaRPr lang="en-GB" sz="2800" b="1" kern="0" dirty="0">
              <a:effectLst/>
              <a:ea typeface="+mj-ea"/>
              <a:cs typeface="Arial" charset="0"/>
            </a:endParaRPr>
          </a:p>
        </p:txBody>
      </p:sp>
      <p:sp>
        <p:nvSpPr>
          <p:cNvPr id="3" name="AutoShape 297"/>
          <p:cNvSpPr>
            <a:spLocks noChangeAspect="1" noChangeArrowheads="1" noTextEdit="1"/>
          </p:cNvSpPr>
          <p:nvPr/>
        </p:nvSpPr>
        <p:spPr bwMode="auto">
          <a:xfrm>
            <a:off x="3368675" y="1622425"/>
            <a:ext cx="19018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Line 298"/>
          <p:cNvSpPr>
            <a:spLocks noChangeShapeType="1"/>
          </p:cNvSpPr>
          <p:nvPr/>
        </p:nvSpPr>
        <p:spPr bwMode="auto">
          <a:xfrm>
            <a:off x="3108325" y="2168525"/>
            <a:ext cx="685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299"/>
          <p:cNvSpPr>
            <a:spLocks noChangeShapeType="1"/>
          </p:cNvSpPr>
          <p:nvPr/>
        </p:nvSpPr>
        <p:spPr bwMode="auto">
          <a:xfrm flipH="1">
            <a:off x="4371975" y="2344738"/>
            <a:ext cx="79375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300"/>
          <p:cNvSpPr>
            <a:spLocks noChangeShapeType="1"/>
          </p:cNvSpPr>
          <p:nvPr/>
        </p:nvSpPr>
        <p:spPr bwMode="auto">
          <a:xfrm flipH="1">
            <a:off x="4689475" y="3686175"/>
            <a:ext cx="79216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Text Box 302"/>
          <p:cNvSpPr txBox="1">
            <a:spLocks noChangeArrowheads="1"/>
          </p:cNvSpPr>
          <p:nvPr/>
        </p:nvSpPr>
        <p:spPr bwMode="auto">
          <a:xfrm>
            <a:off x="2573338" y="2070100"/>
            <a:ext cx="561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>
                <a:solidFill>
                  <a:srgbClr val="FF66FF"/>
                </a:solidFill>
                <a:latin typeface="Calibri" pitchFamily="34" charset="0"/>
              </a:rPr>
              <a:t>Nose</a:t>
            </a:r>
          </a:p>
        </p:txBody>
      </p:sp>
      <p:sp>
        <p:nvSpPr>
          <p:cNvPr id="8" name="Text Box 304"/>
          <p:cNvSpPr txBox="1">
            <a:spLocks noChangeArrowheads="1"/>
          </p:cNvSpPr>
          <p:nvPr/>
        </p:nvSpPr>
        <p:spPr bwMode="auto">
          <a:xfrm>
            <a:off x="5156200" y="2216150"/>
            <a:ext cx="790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66FF"/>
                </a:solidFill>
                <a:latin typeface="Calibri" pitchFamily="34" charset="0"/>
              </a:rPr>
              <a:t>Pharynx</a:t>
            </a:r>
          </a:p>
        </p:txBody>
      </p:sp>
      <p:sp>
        <p:nvSpPr>
          <p:cNvPr id="9" name="Text Box 305"/>
          <p:cNvSpPr txBox="1">
            <a:spLocks noChangeArrowheads="1"/>
          </p:cNvSpPr>
          <p:nvPr/>
        </p:nvSpPr>
        <p:spPr bwMode="auto">
          <a:xfrm>
            <a:off x="5483225" y="3557588"/>
            <a:ext cx="831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Stomach</a:t>
            </a:r>
          </a:p>
        </p:txBody>
      </p:sp>
      <p:sp>
        <p:nvSpPr>
          <p:cNvPr id="10" name="Text Box 306"/>
          <p:cNvSpPr txBox="1">
            <a:spLocks noChangeArrowheads="1"/>
          </p:cNvSpPr>
          <p:nvPr/>
        </p:nvSpPr>
        <p:spPr bwMode="auto">
          <a:xfrm>
            <a:off x="2268538" y="2940050"/>
            <a:ext cx="974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Esophagus</a:t>
            </a:r>
          </a:p>
        </p:txBody>
      </p:sp>
      <p:sp>
        <p:nvSpPr>
          <p:cNvPr id="11" name="Line 307"/>
          <p:cNvSpPr>
            <a:spLocks noChangeShapeType="1"/>
          </p:cNvSpPr>
          <p:nvPr/>
        </p:nvSpPr>
        <p:spPr bwMode="auto">
          <a:xfrm>
            <a:off x="5114925" y="3749675"/>
            <a:ext cx="1588" cy="0"/>
          </a:xfrm>
          <a:prstGeom prst="line">
            <a:avLst/>
          </a:prstGeom>
          <a:noFill/>
          <a:ln w="11113">
            <a:solidFill>
              <a:srgbClr val="FDD9C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Line 308"/>
          <p:cNvSpPr>
            <a:spLocks noChangeShapeType="1"/>
          </p:cNvSpPr>
          <p:nvPr/>
        </p:nvSpPr>
        <p:spPr bwMode="auto">
          <a:xfrm>
            <a:off x="3548063" y="3716338"/>
            <a:ext cx="1587" cy="1587"/>
          </a:xfrm>
          <a:prstGeom prst="line">
            <a:avLst/>
          </a:prstGeom>
          <a:noFill/>
          <a:ln w="11113">
            <a:solidFill>
              <a:srgbClr val="FDD9C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3" name="Group 309"/>
          <p:cNvGrpSpPr>
            <a:grpSpLocks/>
          </p:cNvGrpSpPr>
          <p:nvPr/>
        </p:nvGrpSpPr>
        <p:grpSpPr bwMode="auto">
          <a:xfrm>
            <a:off x="3375025" y="1628775"/>
            <a:ext cx="1889125" cy="3803650"/>
            <a:chOff x="1942" y="971"/>
            <a:chExt cx="1495" cy="3014"/>
          </a:xfrm>
        </p:grpSpPr>
        <p:sp>
          <p:nvSpPr>
            <p:cNvPr id="14" name="Freeform 310"/>
            <p:cNvSpPr>
              <a:spLocks/>
            </p:cNvSpPr>
            <p:nvPr/>
          </p:nvSpPr>
          <p:spPr bwMode="auto">
            <a:xfrm>
              <a:off x="3151" y="2327"/>
              <a:ext cx="19" cy="342"/>
            </a:xfrm>
            <a:custGeom>
              <a:avLst/>
              <a:gdLst>
                <a:gd name="T0" fmla="*/ 19 w 19"/>
                <a:gd name="T1" fmla="*/ 342 h 342"/>
                <a:gd name="T2" fmla="*/ 19 w 19"/>
                <a:gd name="T3" fmla="*/ 342 h 342"/>
                <a:gd name="T4" fmla="*/ 13 w 19"/>
                <a:gd name="T5" fmla="*/ 313 h 342"/>
                <a:gd name="T6" fmla="*/ 9 w 19"/>
                <a:gd name="T7" fmla="*/ 285 h 342"/>
                <a:gd name="T8" fmla="*/ 5 w 19"/>
                <a:gd name="T9" fmla="*/ 229 h 342"/>
                <a:gd name="T10" fmla="*/ 5 w 19"/>
                <a:gd name="T11" fmla="*/ 229 h 342"/>
                <a:gd name="T12" fmla="*/ 4 w 19"/>
                <a:gd name="T13" fmla="*/ 180 h 342"/>
                <a:gd name="T14" fmla="*/ 0 w 19"/>
                <a:gd name="T15" fmla="*/ 129 h 342"/>
                <a:gd name="T16" fmla="*/ 2 w 19"/>
                <a:gd name="T17" fmla="*/ 78 h 342"/>
                <a:gd name="T18" fmla="*/ 4 w 19"/>
                <a:gd name="T19" fmla="*/ 53 h 342"/>
                <a:gd name="T20" fmla="*/ 7 w 19"/>
                <a:gd name="T21" fmla="*/ 26 h 342"/>
                <a:gd name="T22" fmla="*/ 7 w 19"/>
                <a:gd name="T23" fmla="*/ 26 h 342"/>
                <a:gd name="T24" fmla="*/ 7 w 19"/>
                <a:gd name="T25" fmla="*/ 15 h 342"/>
                <a:gd name="T26" fmla="*/ 7 w 19"/>
                <a:gd name="T27" fmla="*/ 0 h 3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342"/>
                <a:gd name="T44" fmla="*/ 19 w 19"/>
                <a:gd name="T45" fmla="*/ 342 h 3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342">
                  <a:moveTo>
                    <a:pt x="19" y="342"/>
                  </a:moveTo>
                  <a:lnTo>
                    <a:pt x="19" y="342"/>
                  </a:lnTo>
                  <a:lnTo>
                    <a:pt x="13" y="313"/>
                  </a:lnTo>
                  <a:lnTo>
                    <a:pt x="9" y="285"/>
                  </a:lnTo>
                  <a:lnTo>
                    <a:pt x="5" y="229"/>
                  </a:lnTo>
                  <a:lnTo>
                    <a:pt x="4" y="180"/>
                  </a:lnTo>
                  <a:lnTo>
                    <a:pt x="0" y="129"/>
                  </a:lnTo>
                  <a:lnTo>
                    <a:pt x="2" y="78"/>
                  </a:lnTo>
                  <a:lnTo>
                    <a:pt x="4" y="53"/>
                  </a:lnTo>
                  <a:lnTo>
                    <a:pt x="7" y="26"/>
                  </a:lnTo>
                  <a:lnTo>
                    <a:pt x="7" y="15"/>
                  </a:lnTo>
                  <a:lnTo>
                    <a:pt x="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311"/>
            <p:cNvSpPr>
              <a:spLocks/>
            </p:cNvSpPr>
            <p:nvPr/>
          </p:nvSpPr>
          <p:spPr bwMode="auto">
            <a:xfrm>
              <a:off x="2875" y="1677"/>
              <a:ext cx="562" cy="943"/>
            </a:xfrm>
            <a:custGeom>
              <a:avLst/>
              <a:gdLst>
                <a:gd name="T0" fmla="*/ 0 w 561"/>
                <a:gd name="T1" fmla="*/ 0 h 943"/>
                <a:gd name="T2" fmla="*/ 0 w 561"/>
                <a:gd name="T3" fmla="*/ 0 h 943"/>
                <a:gd name="T4" fmla="*/ 7 w 561"/>
                <a:gd name="T5" fmla="*/ 10 h 943"/>
                <a:gd name="T6" fmla="*/ 14 w 561"/>
                <a:gd name="T7" fmla="*/ 20 h 943"/>
                <a:gd name="T8" fmla="*/ 24 w 561"/>
                <a:gd name="T9" fmla="*/ 30 h 943"/>
                <a:gd name="T10" fmla="*/ 33 w 561"/>
                <a:gd name="T11" fmla="*/ 38 h 943"/>
                <a:gd name="T12" fmla="*/ 57 w 561"/>
                <a:gd name="T13" fmla="*/ 52 h 943"/>
                <a:gd name="T14" fmla="*/ 81 w 561"/>
                <a:gd name="T15" fmla="*/ 65 h 943"/>
                <a:gd name="T16" fmla="*/ 109 w 561"/>
                <a:gd name="T17" fmla="*/ 76 h 943"/>
                <a:gd name="T18" fmla="*/ 137 w 561"/>
                <a:gd name="T19" fmla="*/ 85 h 943"/>
                <a:gd name="T20" fmla="*/ 187 w 561"/>
                <a:gd name="T21" fmla="*/ 100 h 943"/>
                <a:gd name="T22" fmla="*/ 187 w 561"/>
                <a:gd name="T23" fmla="*/ 100 h 943"/>
                <a:gd name="T24" fmla="*/ 234 w 561"/>
                <a:gd name="T25" fmla="*/ 114 h 943"/>
                <a:gd name="T26" fmla="*/ 280 w 561"/>
                <a:gd name="T27" fmla="*/ 125 h 943"/>
                <a:gd name="T28" fmla="*/ 375 w 561"/>
                <a:gd name="T29" fmla="*/ 143 h 943"/>
                <a:gd name="T30" fmla="*/ 375 w 561"/>
                <a:gd name="T31" fmla="*/ 143 h 943"/>
                <a:gd name="T32" fmla="*/ 383 w 561"/>
                <a:gd name="T33" fmla="*/ 145 h 943"/>
                <a:gd name="T34" fmla="*/ 390 w 561"/>
                <a:gd name="T35" fmla="*/ 150 h 943"/>
                <a:gd name="T36" fmla="*/ 409 w 561"/>
                <a:gd name="T37" fmla="*/ 163 h 943"/>
                <a:gd name="T38" fmla="*/ 429 w 561"/>
                <a:gd name="T39" fmla="*/ 181 h 943"/>
                <a:gd name="T40" fmla="*/ 450 w 561"/>
                <a:gd name="T41" fmla="*/ 201 h 943"/>
                <a:gd name="T42" fmla="*/ 450 w 561"/>
                <a:gd name="T43" fmla="*/ 201 h 943"/>
                <a:gd name="T44" fmla="*/ 463 w 561"/>
                <a:gd name="T45" fmla="*/ 218 h 943"/>
                <a:gd name="T46" fmla="*/ 474 w 561"/>
                <a:gd name="T47" fmla="*/ 238 h 943"/>
                <a:gd name="T48" fmla="*/ 485 w 561"/>
                <a:gd name="T49" fmla="*/ 259 h 943"/>
                <a:gd name="T50" fmla="*/ 493 w 561"/>
                <a:gd name="T51" fmla="*/ 279 h 943"/>
                <a:gd name="T52" fmla="*/ 493 w 561"/>
                <a:gd name="T53" fmla="*/ 279 h 943"/>
                <a:gd name="T54" fmla="*/ 517 w 561"/>
                <a:gd name="T55" fmla="*/ 336 h 943"/>
                <a:gd name="T56" fmla="*/ 524 w 561"/>
                <a:gd name="T57" fmla="*/ 359 h 943"/>
                <a:gd name="T58" fmla="*/ 532 w 561"/>
                <a:gd name="T59" fmla="*/ 381 h 943"/>
                <a:gd name="T60" fmla="*/ 537 w 561"/>
                <a:gd name="T61" fmla="*/ 403 h 943"/>
                <a:gd name="T62" fmla="*/ 539 w 561"/>
                <a:gd name="T63" fmla="*/ 427 h 943"/>
                <a:gd name="T64" fmla="*/ 541 w 561"/>
                <a:gd name="T65" fmla="*/ 452 h 943"/>
                <a:gd name="T66" fmla="*/ 541 w 561"/>
                <a:gd name="T67" fmla="*/ 481 h 943"/>
                <a:gd name="T68" fmla="*/ 543 w 561"/>
                <a:gd name="T69" fmla="*/ 518 h 943"/>
                <a:gd name="T70" fmla="*/ 543 w 561"/>
                <a:gd name="T71" fmla="*/ 518 h 943"/>
                <a:gd name="T72" fmla="*/ 543 w 561"/>
                <a:gd name="T73" fmla="*/ 532 h 943"/>
                <a:gd name="T74" fmla="*/ 543 w 561"/>
                <a:gd name="T75" fmla="*/ 550 h 943"/>
                <a:gd name="T76" fmla="*/ 537 w 561"/>
                <a:gd name="T77" fmla="*/ 592 h 943"/>
                <a:gd name="T78" fmla="*/ 530 w 561"/>
                <a:gd name="T79" fmla="*/ 632 h 943"/>
                <a:gd name="T80" fmla="*/ 524 w 561"/>
                <a:gd name="T81" fmla="*/ 648 h 943"/>
                <a:gd name="T82" fmla="*/ 520 w 561"/>
                <a:gd name="T83" fmla="*/ 661 h 943"/>
                <a:gd name="T84" fmla="*/ 520 w 561"/>
                <a:gd name="T85" fmla="*/ 661 h 943"/>
                <a:gd name="T86" fmla="*/ 515 w 561"/>
                <a:gd name="T87" fmla="*/ 676 h 943"/>
                <a:gd name="T88" fmla="*/ 515 w 561"/>
                <a:gd name="T89" fmla="*/ 688 h 943"/>
                <a:gd name="T90" fmla="*/ 515 w 561"/>
                <a:gd name="T91" fmla="*/ 701 h 943"/>
                <a:gd name="T92" fmla="*/ 519 w 561"/>
                <a:gd name="T93" fmla="*/ 716 h 943"/>
                <a:gd name="T94" fmla="*/ 530 w 561"/>
                <a:gd name="T95" fmla="*/ 746 h 943"/>
                <a:gd name="T96" fmla="*/ 534 w 561"/>
                <a:gd name="T97" fmla="*/ 766 h 943"/>
                <a:gd name="T98" fmla="*/ 537 w 561"/>
                <a:gd name="T99" fmla="*/ 790 h 943"/>
                <a:gd name="T100" fmla="*/ 537 w 561"/>
                <a:gd name="T101" fmla="*/ 790 h 943"/>
                <a:gd name="T102" fmla="*/ 550 w 561"/>
                <a:gd name="T103" fmla="*/ 866 h 943"/>
                <a:gd name="T104" fmla="*/ 556 w 561"/>
                <a:gd name="T105" fmla="*/ 901 h 943"/>
                <a:gd name="T106" fmla="*/ 561 w 561"/>
                <a:gd name="T107" fmla="*/ 943 h 9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1"/>
                <a:gd name="T163" fmla="*/ 0 h 943"/>
                <a:gd name="T164" fmla="*/ 561 w 561"/>
                <a:gd name="T165" fmla="*/ 943 h 9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1" h="943">
                  <a:moveTo>
                    <a:pt x="0" y="0"/>
                  </a:moveTo>
                  <a:lnTo>
                    <a:pt x="0" y="0"/>
                  </a:lnTo>
                  <a:lnTo>
                    <a:pt x="7" y="10"/>
                  </a:lnTo>
                  <a:lnTo>
                    <a:pt x="14" y="20"/>
                  </a:lnTo>
                  <a:lnTo>
                    <a:pt x="24" y="30"/>
                  </a:lnTo>
                  <a:lnTo>
                    <a:pt x="33" y="38"/>
                  </a:lnTo>
                  <a:lnTo>
                    <a:pt x="57" y="52"/>
                  </a:lnTo>
                  <a:lnTo>
                    <a:pt x="81" y="65"/>
                  </a:lnTo>
                  <a:lnTo>
                    <a:pt x="109" y="76"/>
                  </a:lnTo>
                  <a:lnTo>
                    <a:pt x="137" y="85"/>
                  </a:lnTo>
                  <a:lnTo>
                    <a:pt x="187" y="100"/>
                  </a:lnTo>
                  <a:lnTo>
                    <a:pt x="234" y="114"/>
                  </a:lnTo>
                  <a:lnTo>
                    <a:pt x="280" y="125"/>
                  </a:lnTo>
                  <a:lnTo>
                    <a:pt x="375" y="143"/>
                  </a:lnTo>
                  <a:lnTo>
                    <a:pt x="383" y="145"/>
                  </a:lnTo>
                  <a:lnTo>
                    <a:pt x="390" y="150"/>
                  </a:lnTo>
                  <a:lnTo>
                    <a:pt x="409" y="163"/>
                  </a:lnTo>
                  <a:lnTo>
                    <a:pt x="429" y="181"/>
                  </a:lnTo>
                  <a:lnTo>
                    <a:pt x="450" y="201"/>
                  </a:lnTo>
                  <a:lnTo>
                    <a:pt x="463" y="218"/>
                  </a:lnTo>
                  <a:lnTo>
                    <a:pt x="474" y="238"/>
                  </a:lnTo>
                  <a:lnTo>
                    <a:pt x="485" y="259"/>
                  </a:lnTo>
                  <a:lnTo>
                    <a:pt x="493" y="279"/>
                  </a:lnTo>
                  <a:lnTo>
                    <a:pt x="517" y="336"/>
                  </a:lnTo>
                  <a:lnTo>
                    <a:pt x="524" y="359"/>
                  </a:lnTo>
                  <a:lnTo>
                    <a:pt x="532" y="381"/>
                  </a:lnTo>
                  <a:lnTo>
                    <a:pt x="537" y="403"/>
                  </a:lnTo>
                  <a:lnTo>
                    <a:pt x="539" y="427"/>
                  </a:lnTo>
                  <a:lnTo>
                    <a:pt x="541" y="452"/>
                  </a:lnTo>
                  <a:lnTo>
                    <a:pt x="541" y="481"/>
                  </a:lnTo>
                  <a:lnTo>
                    <a:pt x="543" y="518"/>
                  </a:lnTo>
                  <a:lnTo>
                    <a:pt x="543" y="532"/>
                  </a:lnTo>
                  <a:lnTo>
                    <a:pt x="543" y="550"/>
                  </a:lnTo>
                  <a:lnTo>
                    <a:pt x="537" y="592"/>
                  </a:lnTo>
                  <a:lnTo>
                    <a:pt x="530" y="632"/>
                  </a:lnTo>
                  <a:lnTo>
                    <a:pt x="524" y="648"/>
                  </a:lnTo>
                  <a:lnTo>
                    <a:pt x="520" y="661"/>
                  </a:lnTo>
                  <a:lnTo>
                    <a:pt x="515" y="676"/>
                  </a:lnTo>
                  <a:lnTo>
                    <a:pt x="515" y="688"/>
                  </a:lnTo>
                  <a:lnTo>
                    <a:pt x="515" y="701"/>
                  </a:lnTo>
                  <a:lnTo>
                    <a:pt x="519" y="716"/>
                  </a:lnTo>
                  <a:lnTo>
                    <a:pt x="530" y="746"/>
                  </a:lnTo>
                  <a:lnTo>
                    <a:pt x="534" y="766"/>
                  </a:lnTo>
                  <a:lnTo>
                    <a:pt x="537" y="790"/>
                  </a:lnTo>
                  <a:lnTo>
                    <a:pt x="550" y="866"/>
                  </a:lnTo>
                  <a:lnTo>
                    <a:pt x="556" y="901"/>
                  </a:lnTo>
                  <a:lnTo>
                    <a:pt x="561" y="943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312"/>
            <p:cNvSpPr>
              <a:spLocks/>
            </p:cNvSpPr>
            <p:nvPr/>
          </p:nvSpPr>
          <p:spPr bwMode="auto">
            <a:xfrm>
              <a:off x="2238" y="2309"/>
              <a:ext cx="20" cy="296"/>
            </a:xfrm>
            <a:custGeom>
              <a:avLst/>
              <a:gdLst>
                <a:gd name="T0" fmla="*/ 2 w 21"/>
                <a:gd name="T1" fmla="*/ 296 h 296"/>
                <a:gd name="T2" fmla="*/ 2 w 21"/>
                <a:gd name="T3" fmla="*/ 296 h 296"/>
                <a:gd name="T4" fmla="*/ 0 w 21"/>
                <a:gd name="T5" fmla="*/ 274 h 296"/>
                <a:gd name="T6" fmla="*/ 2 w 21"/>
                <a:gd name="T7" fmla="*/ 264 h 296"/>
                <a:gd name="T8" fmla="*/ 6 w 21"/>
                <a:gd name="T9" fmla="*/ 251 h 296"/>
                <a:gd name="T10" fmla="*/ 10 w 21"/>
                <a:gd name="T11" fmla="*/ 229 h 296"/>
                <a:gd name="T12" fmla="*/ 10 w 21"/>
                <a:gd name="T13" fmla="*/ 229 h 296"/>
                <a:gd name="T14" fmla="*/ 13 w 21"/>
                <a:gd name="T15" fmla="*/ 180 h 296"/>
                <a:gd name="T16" fmla="*/ 19 w 21"/>
                <a:gd name="T17" fmla="*/ 129 h 296"/>
                <a:gd name="T18" fmla="*/ 21 w 21"/>
                <a:gd name="T19" fmla="*/ 78 h 296"/>
                <a:gd name="T20" fmla="*/ 19 w 21"/>
                <a:gd name="T21" fmla="*/ 53 h 296"/>
                <a:gd name="T22" fmla="*/ 17 w 21"/>
                <a:gd name="T23" fmla="*/ 27 h 296"/>
                <a:gd name="T24" fmla="*/ 17 w 21"/>
                <a:gd name="T25" fmla="*/ 27 h 296"/>
                <a:gd name="T26" fmla="*/ 17 w 21"/>
                <a:gd name="T27" fmla="*/ 15 h 296"/>
                <a:gd name="T28" fmla="*/ 17 w 21"/>
                <a:gd name="T29" fmla="*/ 0 h 2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296"/>
                <a:gd name="T47" fmla="*/ 21 w 21"/>
                <a:gd name="T48" fmla="*/ 296 h 2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296">
                  <a:moveTo>
                    <a:pt x="2" y="296"/>
                  </a:moveTo>
                  <a:lnTo>
                    <a:pt x="2" y="296"/>
                  </a:lnTo>
                  <a:lnTo>
                    <a:pt x="0" y="274"/>
                  </a:lnTo>
                  <a:lnTo>
                    <a:pt x="2" y="264"/>
                  </a:lnTo>
                  <a:lnTo>
                    <a:pt x="6" y="251"/>
                  </a:lnTo>
                  <a:lnTo>
                    <a:pt x="10" y="229"/>
                  </a:lnTo>
                  <a:lnTo>
                    <a:pt x="13" y="180"/>
                  </a:lnTo>
                  <a:lnTo>
                    <a:pt x="19" y="129"/>
                  </a:lnTo>
                  <a:lnTo>
                    <a:pt x="21" y="78"/>
                  </a:lnTo>
                  <a:lnTo>
                    <a:pt x="19" y="53"/>
                  </a:lnTo>
                  <a:lnTo>
                    <a:pt x="17" y="27"/>
                  </a:lnTo>
                  <a:lnTo>
                    <a:pt x="17" y="15"/>
                  </a:lnTo>
                  <a:lnTo>
                    <a:pt x="1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313"/>
            <p:cNvSpPr>
              <a:spLocks/>
            </p:cNvSpPr>
            <p:nvPr/>
          </p:nvSpPr>
          <p:spPr bwMode="auto">
            <a:xfrm>
              <a:off x="1942" y="1687"/>
              <a:ext cx="575" cy="907"/>
            </a:xfrm>
            <a:custGeom>
              <a:avLst/>
              <a:gdLst>
                <a:gd name="T0" fmla="*/ 576 w 576"/>
                <a:gd name="T1" fmla="*/ 0 h 907"/>
                <a:gd name="T2" fmla="*/ 576 w 576"/>
                <a:gd name="T3" fmla="*/ 0 h 907"/>
                <a:gd name="T4" fmla="*/ 571 w 576"/>
                <a:gd name="T5" fmla="*/ 11 h 907"/>
                <a:gd name="T6" fmla="*/ 565 w 576"/>
                <a:gd name="T7" fmla="*/ 20 h 907"/>
                <a:gd name="T8" fmla="*/ 558 w 576"/>
                <a:gd name="T9" fmla="*/ 30 h 907"/>
                <a:gd name="T10" fmla="*/ 550 w 576"/>
                <a:gd name="T11" fmla="*/ 37 h 907"/>
                <a:gd name="T12" fmla="*/ 535 w 576"/>
                <a:gd name="T13" fmla="*/ 48 h 907"/>
                <a:gd name="T14" fmla="*/ 517 w 576"/>
                <a:gd name="T15" fmla="*/ 59 h 907"/>
                <a:gd name="T16" fmla="*/ 496 w 576"/>
                <a:gd name="T17" fmla="*/ 66 h 907"/>
                <a:gd name="T18" fmla="*/ 474 w 576"/>
                <a:gd name="T19" fmla="*/ 73 h 907"/>
                <a:gd name="T20" fmla="*/ 429 w 576"/>
                <a:gd name="T21" fmla="*/ 86 h 907"/>
                <a:gd name="T22" fmla="*/ 429 w 576"/>
                <a:gd name="T23" fmla="*/ 86 h 907"/>
                <a:gd name="T24" fmla="*/ 383 w 576"/>
                <a:gd name="T25" fmla="*/ 97 h 907"/>
                <a:gd name="T26" fmla="*/ 336 w 576"/>
                <a:gd name="T27" fmla="*/ 106 h 907"/>
                <a:gd name="T28" fmla="*/ 290 w 576"/>
                <a:gd name="T29" fmla="*/ 113 h 907"/>
                <a:gd name="T30" fmla="*/ 241 w 576"/>
                <a:gd name="T31" fmla="*/ 119 h 907"/>
                <a:gd name="T32" fmla="*/ 241 w 576"/>
                <a:gd name="T33" fmla="*/ 119 h 907"/>
                <a:gd name="T34" fmla="*/ 228 w 576"/>
                <a:gd name="T35" fmla="*/ 120 h 907"/>
                <a:gd name="T36" fmla="*/ 217 w 576"/>
                <a:gd name="T37" fmla="*/ 124 h 907"/>
                <a:gd name="T38" fmla="*/ 204 w 576"/>
                <a:gd name="T39" fmla="*/ 131 h 907"/>
                <a:gd name="T40" fmla="*/ 193 w 576"/>
                <a:gd name="T41" fmla="*/ 139 h 907"/>
                <a:gd name="T42" fmla="*/ 173 w 576"/>
                <a:gd name="T43" fmla="*/ 155 h 907"/>
                <a:gd name="T44" fmla="*/ 152 w 576"/>
                <a:gd name="T45" fmla="*/ 175 h 907"/>
                <a:gd name="T46" fmla="*/ 152 w 576"/>
                <a:gd name="T47" fmla="*/ 175 h 907"/>
                <a:gd name="T48" fmla="*/ 121 w 576"/>
                <a:gd name="T49" fmla="*/ 202 h 907"/>
                <a:gd name="T50" fmla="*/ 106 w 576"/>
                <a:gd name="T51" fmla="*/ 217 h 907"/>
                <a:gd name="T52" fmla="*/ 93 w 576"/>
                <a:gd name="T53" fmla="*/ 233 h 907"/>
                <a:gd name="T54" fmla="*/ 93 w 576"/>
                <a:gd name="T55" fmla="*/ 233 h 907"/>
                <a:gd name="T56" fmla="*/ 76 w 576"/>
                <a:gd name="T57" fmla="*/ 260 h 907"/>
                <a:gd name="T58" fmla="*/ 63 w 576"/>
                <a:gd name="T59" fmla="*/ 288 h 907"/>
                <a:gd name="T60" fmla="*/ 52 w 576"/>
                <a:gd name="T61" fmla="*/ 315 h 907"/>
                <a:gd name="T62" fmla="*/ 42 w 576"/>
                <a:gd name="T63" fmla="*/ 342 h 907"/>
                <a:gd name="T64" fmla="*/ 35 w 576"/>
                <a:gd name="T65" fmla="*/ 371 h 907"/>
                <a:gd name="T66" fmla="*/ 29 w 576"/>
                <a:gd name="T67" fmla="*/ 400 h 907"/>
                <a:gd name="T68" fmla="*/ 27 w 576"/>
                <a:gd name="T69" fmla="*/ 429 h 907"/>
                <a:gd name="T70" fmla="*/ 27 w 576"/>
                <a:gd name="T71" fmla="*/ 462 h 907"/>
                <a:gd name="T72" fmla="*/ 27 w 576"/>
                <a:gd name="T73" fmla="*/ 475 h 907"/>
                <a:gd name="T74" fmla="*/ 27 w 576"/>
                <a:gd name="T75" fmla="*/ 475 h 907"/>
                <a:gd name="T76" fmla="*/ 27 w 576"/>
                <a:gd name="T77" fmla="*/ 502 h 907"/>
                <a:gd name="T78" fmla="*/ 29 w 576"/>
                <a:gd name="T79" fmla="*/ 527 h 907"/>
                <a:gd name="T80" fmla="*/ 33 w 576"/>
                <a:gd name="T81" fmla="*/ 553 h 907"/>
                <a:gd name="T82" fmla="*/ 37 w 576"/>
                <a:gd name="T83" fmla="*/ 577 h 907"/>
                <a:gd name="T84" fmla="*/ 37 w 576"/>
                <a:gd name="T85" fmla="*/ 577 h 907"/>
                <a:gd name="T86" fmla="*/ 42 w 576"/>
                <a:gd name="T87" fmla="*/ 613 h 907"/>
                <a:gd name="T88" fmla="*/ 42 w 576"/>
                <a:gd name="T89" fmla="*/ 633 h 907"/>
                <a:gd name="T90" fmla="*/ 42 w 576"/>
                <a:gd name="T91" fmla="*/ 651 h 907"/>
                <a:gd name="T92" fmla="*/ 41 w 576"/>
                <a:gd name="T93" fmla="*/ 669 h 907"/>
                <a:gd name="T94" fmla="*/ 39 w 576"/>
                <a:gd name="T95" fmla="*/ 687 h 907"/>
                <a:gd name="T96" fmla="*/ 35 w 576"/>
                <a:gd name="T97" fmla="*/ 706 h 907"/>
                <a:gd name="T98" fmla="*/ 27 w 576"/>
                <a:gd name="T99" fmla="*/ 722 h 907"/>
                <a:gd name="T100" fmla="*/ 27 w 576"/>
                <a:gd name="T101" fmla="*/ 722 h 907"/>
                <a:gd name="T102" fmla="*/ 20 w 576"/>
                <a:gd name="T103" fmla="*/ 746 h 907"/>
                <a:gd name="T104" fmla="*/ 16 w 576"/>
                <a:gd name="T105" fmla="*/ 769 h 907"/>
                <a:gd name="T106" fmla="*/ 13 w 576"/>
                <a:gd name="T107" fmla="*/ 791 h 907"/>
                <a:gd name="T108" fmla="*/ 9 w 576"/>
                <a:gd name="T109" fmla="*/ 815 h 907"/>
                <a:gd name="T110" fmla="*/ 5 w 576"/>
                <a:gd name="T111" fmla="*/ 860 h 907"/>
                <a:gd name="T112" fmla="*/ 0 w 576"/>
                <a:gd name="T113" fmla="*/ 907 h 9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76"/>
                <a:gd name="T172" fmla="*/ 0 h 907"/>
                <a:gd name="T173" fmla="*/ 576 w 576"/>
                <a:gd name="T174" fmla="*/ 907 h 9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76" h="907">
                  <a:moveTo>
                    <a:pt x="576" y="0"/>
                  </a:moveTo>
                  <a:lnTo>
                    <a:pt x="576" y="0"/>
                  </a:lnTo>
                  <a:lnTo>
                    <a:pt x="571" y="11"/>
                  </a:lnTo>
                  <a:lnTo>
                    <a:pt x="565" y="20"/>
                  </a:lnTo>
                  <a:lnTo>
                    <a:pt x="558" y="30"/>
                  </a:lnTo>
                  <a:lnTo>
                    <a:pt x="550" y="37"/>
                  </a:lnTo>
                  <a:lnTo>
                    <a:pt x="535" y="48"/>
                  </a:lnTo>
                  <a:lnTo>
                    <a:pt x="517" y="59"/>
                  </a:lnTo>
                  <a:lnTo>
                    <a:pt x="496" y="66"/>
                  </a:lnTo>
                  <a:lnTo>
                    <a:pt x="474" y="73"/>
                  </a:lnTo>
                  <a:lnTo>
                    <a:pt x="429" y="86"/>
                  </a:lnTo>
                  <a:lnTo>
                    <a:pt x="383" y="97"/>
                  </a:lnTo>
                  <a:lnTo>
                    <a:pt x="336" y="106"/>
                  </a:lnTo>
                  <a:lnTo>
                    <a:pt x="290" y="113"/>
                  </a:lnTo>
                  <a:lnTo>
                    <a:pt x="241" y="119"/>
                  </a:lnTo>
                  <a:lnTo>
                    <a:pt x="228" y="120"/>
                  </a:lnTo>
                  <a:lnTo>
                    <a:pt x="217" y="124"/>
                  </a:lnTo>
                  <a:lnTo>
                    <a:pt x="204" y="131"/>
                  </a:lnTo>
                  <a:lnTo>
                    <a:pt x="193" y="139"/>
                  </a:lnTo>
                  <a:lnTo>
                    <a:pt x="173" y="155"/>
                  </a:lnTo>
                  <a:lnTo>
                    <a:pt x="152" y="175"/>
                  </a:lnTo>
                  <a:lnTo>
                    <a:pt x="121" y="202"/>
                  </a:lnTo>
                  <a:lnTo>
                    <a:pt x="106" y="217"/>
                  </a:lnTo>
                  <a:lnTo>
                    <a:pt x="93" y="233"/>
                  </a:lnTo>
                  <a:lnTo>
                    <a:pt x="76" y="260"/>
                  </a:lnTo>
                  <a:lnTo>
                    <a:pt x="63" y="288"/>
                  </a:lnTo>
                  <a:lnTo>
                    <a:pt x="52" y="315"/>
                  </a:lnTo>
                  <a:lnTo>
                    <a:pt x="42" y="342"/>
                  </a:lnTo>
                  <a:lnTo>
                    <a:pt x="35" y="371"/>
                  </a:lnTo>
                  <a:lnTo>
                    <a:pt x="29" y="400"/>
                  </a:lnTo>
                  <a:lnTo>
                    <a:pt x="27" y="429"/>
                  </a:lnTo>
                  <a:lnTo>
                    <a:pt x="27" y="462"/>
                  </a:lnTo>
                  <a:lnTo>
                    <a:pt x="27" y="475"/>
                  </a:lnTo>
                  <a:lnTo>
                    <a:pt x="27" y="502"/>
                  </a:lnTo>
                  <a:lnTo>
                    <a:pt x="29" y="527"/>
                  </a:lnTo>
                  <a:lnTo>
                    <a:pt x="33" y="553"/>
                  </a:lnTo>
                  <a:lnTo>
                    <a:pt x="37" y="577"/>
                  </a:lnTo>
                  <a:lnTo>
                    <a:pt x="42" y="613"/>
                  </a:lnTo>
                  <a:lnTo>
                    <a:pt x="42" y="633"/>
                  </a:lnTo>
                  <a:lnTo>
                    <a:pt x="42" y="651"/>
                  </a:lnTo>
                  <a:lnTo>
                    <a:pt x="41" y="669"/>
                  </a:lnTo>
                  <a:lnTo>
                    <a:pt x="39" y="687"/>
                  </a:lnTo>
                  <a:lnTo>
                    <a:pt x="35" y="706"/>
                  </a:lnTo>
                  <a:lnTo>
                    <a:pt x="27" y="722"/>
                  </a:lnTo>
                  <a:lnTo>
                    <a:pt x="20" y="746"/>
                  </a:lnTo>
                  <a:lnTo>
                    <a:pt x="16" y="769"/>
                  </a:lnTo>
                  <a:lnTo>
                    <a:pt x="13" y="791"/>
                  </a:lnTo>
                  <a:lnTo>
                    <a:pt x="9" y="815"/>
                  </a:lnTo>
                  <a:lnTo>
                    <a:pt x="5" y="860"/>
                  </a:lnTo>
                  <a:lnTo>
                    <a:pt x="0" y="907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8" name="Group 314"/>
            <p:cNvGrpSpPr>
              <a:grpSpLocks/>
            </p:cNvGrpSpPr>
            <p:nvPr/>
          </p:nvGrpSpPr>
          <p:grpSpPr bwMode="auto">
            <a:xfrm>
              <a:off x="2141" y="2605"/>
              <a:ext cx="1101" cy="1380"/>
              <a:chOff x="2141" y="2605"/>
              <a:chExt cx="1101" cy="1380"/>
            </a:xfrm>
          </p:grpSpPr>
          <p:sp>
            <p:nvSpPr>
              <p:cNvPr id="20" name="Freeform 315"/>
              <p:cNvSpPr>
                <a:spLocks/>
              </p:cNvSpPr>
              <p:nvPr/>
            </p:nvSpPr>
            <p:spPr bwMode="auto">
              <a:xfrm>
                <a:off x="3129" y="3174"/>
                <a:ext cx="113" cy="811"/>
              </a:xfrm>
              <a:custGeom>
                <a:avLst/>
                <a:gdLst>
                  <a:gd name="T0" fmla="*/ 100 w 113"/>
                  <a:gd name="T1" fmla="*/ 811 h 811"/>
                  <a:gd name="T2" fmla="*/ 100 w 113"/>
                  <a:gd name="T3" fmla="*/ 811 h 811"/>
                  <a:gd name="T4" fmla="*/ 107 w 113"/>
                  <a:gd name="T5" fmla="*/ 723 h 811"/>
                  <a:gd name="T6" fmla="*/ 111 w 113"/>
                  <a:gd name="T7" fmla="*/ 636 h 811"/>
                  <a:gd name="T8" fmla="*/ 113 w 113"/>
                  <a:gd name="T9" fmla="*/ 543 h 811"/>
                  <a:gd name="T10" fmla="*/ 111 w 113"/>
                  <a:gd name="T11" fmla="*/ 445 h 811"/>
                  <a:gd name="T12" fmla="*/ 111 w 113"/>
                  <a:gd name="T13" fmla="*/ 445 h 811"/>
                  <a:gd name="T14" fmla="*/ 106 w 113"/>
                  <a:gd name="T15" fmla="*/ 418 h 811"/>
                  <a:gd name="T16" fmla="*/ 98 w 113"/>
                  <a:gd name="T17" fmla="*/ 376 h 811"/>
                  <a:gd name="T18" fmla="*/ 89 w 113"/>
                  <a:gd name="T19" fmla="*/ 336 h 811"/>
                  <a:gd name="T20" fmla="*/ 85 w 113"/>
                  <a:gd name="T21" fmla="*/ 309 h 811"/>
                  <a:gd name="T22" fmla="*/ 85 w 113"/>
                  <a:gd name="T23" fmla="*/ 309 h 811"/>
                  <a:gd name="T24" fmla="*/ 83 w 113"/>
                  <a:gd name="T25" fmla="*/ 285 h 811"/>
                  <a:gd name="T26" fmla="*/ 81 w 113"/>
                  <a:gd name="T27" fmla="*/ 265 h 811"/>
                  <a:gd name="T28" fmla="*/ 80 w 113"/>
                  <a:gd name="T29" fmla="*/ 247 h 811"/>
                  <a:gd name="T30" fmla="*/ 74 w 113"/>
                  <a:gd name="T31" fmla="*/ 229 h 811"/>
                  <a:gd name="T32" fmla="*/ 65 w 113"/>
                  <a:gd name="T33" fmla="*/ 196 h 811"/>
                  <a:gd name="T34" fmla="*/ 52 w 113"/>
                  <a:gd name="T35" fmla="*/ 164 h 811"/>
                  <a:gd name="T36" fmla="*/ 39 w 113"/>
                  <a:gd name="T37" fmla="*/ 131 h 811"/>
                  <a:gd name="T38" fmla="*/ 24 w 113"/>
                  <a:gd name="T39" fmla="*/ 95 h 811"/>
                  <a:gd name="T40" fmla="*/ 11 w 113"/>
                  <a:gd name="T41" fmla="*/ 53 h 811"/>
                  <a:gd name="T42" fmla="*/ 5 w 113"/>
                  <a:gd name="T43" fmla="*/ 27 h 811"/>
                  <a:gd name="T44" fmla="*/ 0 w 113"/>
                  <a:gd name="T45" fmla="*/ 0 h 8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811"/>
                  <a:gd name="T71" fmla="*/ 113 w 113"/>
                  <a:gd name="T72" fmla="*/ 811 h 8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811">
                    <a:moveTo>
                      <a:pt x="100" y="811"/>
                    </a:moveTo>
                    <a:lnTo>
                      <a:pt x="100" y="811"/>
                    </a:lnTo>
                    <a:lnTo>
                      <a:pt x="107" y="723"/>
                    </a:lnTo>
                    <a:lnTo>
                      <a:pt x="111" y="636"/>
                    </a:lnTo>
                    <a:lnTo>
                      <a:pt x="113" y="543"/>
                    </a:lnTo>
                    <a:lnTo>
                      <a:pt x="111" y="445"/>
                    </a:lnTo>
                    <a:lnTo>
                      <a:pt x="106" y="418"/>
                    </a:lnTo>
                    <a:lnTo>
                      <a:pt x="98" y="376"/>
                    </a:lnTo>
                    <a:lnTo>
                      <a:pt x="89" y="336"/>
                    </a:lnTo>
                    <a:lnTo>
                      <a:pt x="85" y="309"/>
                    </a:lnTo>
                    <a:lnTo>
                      <a:pt x="83" y="285"/>
                    </a:lnTo>
                    <a:lnTo>
                      <a:pt x="81" y="265"/>
                    </a:lnTo>
                    <a:lnTo>
                      <a:pt x="80" y="247"/>
                    </a:lnTo>
                    <a:lnTo>
                      <a:pt x="74" y="229"/>
                    </a:lnTo>
                    <a:lnTo>
                      <a:pt x="65" y="196"/>
                    </a:lnTo>
                    <a:lnTo>
                      <a:pt x="52" y="164"/>
                    </a:lnTo>
                    <a:lnTo>
                      <a:pt x="39" y="131"/>
                    </a:lnTo>
                    <a:lnTo>
                      <a:pt x="24" y="95"/>
                    </a:lnTo>
                    <a:lnTo>
                      <a:pt x="11" y="53"/>
                    </a:lnTo>
                    <a:lnTo>
                      <a:pt x="5" y="27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316"/>
              <p:cNvSpPr>
                <a:spLocks/>
              </p:cNvSpPr>
              <p:nvPr/>
            </p:nvSpPr>
            <p:spPr bwMode="auto">
              <a:xfrm>
                <a:off x="3125" y="2669"/>
                <a:ext cx="45" cy="508"/>
              </a:xfrm>
              <a:custGeom>
                <a:avLst/>
                <a:gdLst>
                  <a:gd name="T0" fmla="*/ 45 w 45"/>
                  <a:gd name="T1" fmla="*/ 0 h 509"/>
                  <a:gd name="T2" fmla="*/ 45 w 45"/>
                  <a:gd name="T3" fmla="*/ 0 h 509"/>
                  <a:gd name="T4" fmla="*/ 41 w 45"/>
                  <a:gd name="T5" fmla="*/ 31 h 509"/>
                  <a:gd name="T6" fmla="*/ 37 w 45"/>
                  <a:gd name="T7" fmla="*/ 62 h 509"/>
                  <a:gd name="T8" fmla="*/ 26 w 45"/>
                  <a:gd name="T9" fmla="*/ 122 h 509"/>
                  <a:gd name="T10" fmla="*/ 20 w 45"/>
                  <a:gd name="T11" fmla="*/ 152 h 509"/>
                  <a:gd name="T12" fmla="*/ 17 w 45"/>
                  <a:gd name="T13" fmla="*/ 183 h 509"/>
                  <a:gd name="T14" fmla="*/ 15 w 45"/>
                  <a:gd name="T15" fmla="*/ 216 h 509"/>
                  <a:gd name="T16" fmla="*/ 13 w 45"/>
                  <a:gd name="T17" fmla="*/ 247 h 509"/>
                  <a:gd name="T18" fmla="*/ 13 w 45"/>
                  <a:gd name="T19" fmla="*/ 247 h 509"/>
                  <a:gd name="T20" fmla="*/ 15 w 45"/>
                  <a:gd name="T21" fmla="*/ 263 h 509"/>
                  <a:gd name="T22" fmla="*/ 18 w 45"/>
                  <a:gd name="T23" fmla="*/ 282 h 509"/>
                  <a:gd name="T24" fmla="*/ 22 w 45"/>
                  <a:gd name="T25" fmla="*/ 300 h 509"/>
                  <a:gd name="T26" fmla="*/ 24 w 45"/>
                  <a:gd name="T27" fmla="*/ 318 h 509"/>
                  <a:gd name="T28" fmla="*/ 24 w 45"/>
                  <a:gd name="T29" fmla="*/ 318 h 509"/>
                  <a:gd name="T30" fmla="*/ 28 w 45"/>
                  <a:gd name="T31" fmla="*/ 367 h 509"/>
                  <a:gd name="T32" fmla="*/ 28 w 45"/>
                  <a:gd name="T33" fmla="*/ 391 h 509"/>
                  <a:gd name="T34" fmla="*/ 28 w 45"/>
                  <a:gd name="T35" fmla="*/ 414 h 509"/>
                  <a:gd name="T36" fmla="*/ 24 w 45"/>
                  <a:gd name="T37" fmla="*/ 436 h 509"/>
                  <a:gd name="T38" fmla="*/ 20 w 45"/>
                  <a:gd name="T39" fmla="*/ 460 h 509"/>
                  <a:gd name="T40" fmla="*/ 11 w 45"/>
                  <a:gd name="T41" fmla="*/ 483 h 509"/>
                  <a:gd name="T42" fmla="*/ 0 w 45"/>
                  <a:gd name="T43" fmla="*/ 509 h 5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"/>
                  <a:gd name="T67" fmla="*/ 0 h 509"/>
                  <a:gd name="T68" fmla="*/ 45 w 45"/>
                  <a:gd name="T69" fmla="*/ 509 h 50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" h="509">
                    <a:moveTo>
                      <a:pt x="45" y="0"/>
                    </a:moveTo>
                    <a:lnTo>
                      <a:pt x="45" y="0"/>
                    </a:lnTo>
                    <a:lnTo>
                      <a:pt x="41" y="31"/>
                    </a:lnTo>
                    <a:lnTo>
                      <a:pt x="37" y="62"/>
                    </a:lnTo>
                    <a:lnTo>
                      <a:pt x="26" y="122"/>
                    </a:lnTo>
                    <a:lnTo>
                      <a:pt x="20" y="152"/>
                    </a:lnTo>
                    <a:lnTo>
                      <a:pt x="17" y="183"/>
                    </a:lnTo>
                    <a:lnTo>
                      <a:pt x="15" y="216"/>
                    </a:lnTo>
                    <a:lnTo>
                      <a:pt x="13" y="247"/>
                    </a:lnTo>
                    <a:lnTo>
                      <a:pt x="15" y="263"/>
                    </a:lnTo>
                    <a:lnTo>
                      <a:pt x="18" y="282"/>
                    </a:lnTo>
                    <a:lnTo>
                      <a:pt x="22" y="300"/>
                    </a:lnTo>
                    <a:lnTo>
                      <a:pt x="24" y="318"/>
                    </a:lnTo>
                    <a:lnTo>
                      <a:pt x="28" y="367"/>
                    </a:lnTo>
                    <a:lnTo>
                      <a:pt x="28" y="391"/>
                    </a:lnTo>
                    <a:lnTo>
                      <a:pt x="28" y="414"/>
                    </a:lnTo>
                    <a:lnTo>
                      <a:pt x="24" y="436"/>
                    </a:lnTo>
                    <a:lnTo>
                      <a:pt x="20" y="460"/>
                    </a:lnTo>
                    <a:lnTo>
                      <a:pt x="11" y="483"/>
                    </a:lnTo>
                    <a:lnTo>
                      <a:pt x="0" y="509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2" name="Group 317"/>
              <p:cNvGrpSpPr>
                <a:grpSpLocks/>
              </p:cNvGrpSpPr>
              <p:nvPr/>
            </p:nvGrpSpPr>
            <p:grpSpPr bwMode="auto">
              <a:xfrm>
                <a:off x="2141" y="2605"/>
                <a:ext cx="567" cy="1380"/>
                <a:chOff x="2141" y="2605"/>
                <a:chExt cx="567" cy="1380"/>
              </a:xfrm>
            </p:grpSpPr>
            <p:sp>
              <p:nvSpPr>
                <p:cNvPr id="23" name="Freeform 318"/>
                <p:cNvSpPr>
                  <a:spLocks/>
                </p:cNvSpPr>
                <p:nvPr/>
              </p:nvSpPr>
              <p:spPr bwMode="auto">
                <a:xfrm>
                  <a:off x="2676" y="3799"/>
                  <a:ext cx="15" cy="186"/>
                </a:xfrm>
                <a:custGeom>
                  <a:avLst/>
                  <a:gdLst>
                    <a:gd name="T0" fmla="*/ 0 w 13"/>
                    <a:gd name="T1" fmla="*/ 186 h 186"/>
                    <a:gd name="T2" fmla="*/ 0 w 13"/>
                    <a:gd name="T3" fmla="*/ 186 h 186"/>
                    <a:gd name="T4" fmla="*/ 5 w 13"/>
                    <a:gd name="T5" fmla="*/ 140 h 186"/>
                    <a:gd name="T6" fmla="*/ 9 w 13"/>
                    <a:gd name="T7" fmla="*/ 95 h 186"/>
                    <a:gd name="T8" fmla="*/ 11 w 13"/>
                    <a:gd name="T9" fmla="*/ 47 h 186"/>
                    <a:gd name="T10" fmla="*/ 13 w 13"/>
                    <a:gd name="T11" fmla="*/ 0 h 1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86"/>
                    <a:gd name="T20" fmla="*/ 13 w 13"/>
                    <a:gd name="T21" fmla="*/ 186 h 18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86">
                      <a:moveTo>
                        <a:pt x="0" y="186"/>
                      </a:moveTo>
                      <a:lnTo>
                        <a:pt x="0" y="186"/>
                      </a:lnTo>
                      <a:lnTo>
                        <a:pt x="5" y="140"/>
                      </a:lnTo>
                      <a:lnTo>
                        <a:pt x="9" y="95"/>
                      </a:lnTo>
                      <a:lnTo>
                        <a:pt x="11" y="47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" name="Freeform 319"/>
                <p:cNvSpPr>
                  <a:spLocks/>
                </p:cNvSpPr>
                <p:nvPr/>
              </p:nvSpPr>
              <p:spPr bwMode="auto">
                <a:xfrm>
                  <a:off x="2688" y="3803"/>
                  <a:ext cx="20" cy="182"/>
                </a:xfrm>
                <a:custGeom>
                  <a:avLst/>
                  <a:gdLst>
                    <a:gd name="T0" fmla="*/ 0 w 20"/>
                    <a:gd name="T1" fmla="*/ 0 h 182"/>
                    <a:gd name="T2" fmla="*/ 0 w 20"/>
                    <a:gd name="T3" fmla="*/ 0 h 182"/>
                    <a:gd name="T4" fmla="*/ 2 w 20"/>
                    <a:gd name="T5" fmla="*/ 45 h 182"/>
                    <a:gd name="T6" fmla="*/ 7 w 20"/>
                    <a:gd name="T7" fmla="*/ 93 h 182"/>
                    <a:gd name="T8" fmla="*/ 13 w 20"/>
                    <a:gd name="T9" fmla="*/ 138 h 182"/>
                    <a:gd name="T10" fmla="*/ 20 w 20"/>
                    <a:gd name="T11" fmla="*/ 182 h 1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"/>
                    <a:gd name="T19" fmla="*/ 0 h 182"/>
                    <a:gd name="T20" fmla="*/ 20 w 20"/>
                    <a:gd name="T21" fmla="*/ 182 h 18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" h="18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45"/>
                      </a:lnTo>
                      <a:lnTo>
                        <a:pt x="7" y="93"/>
                      </a:lnTo>
                      <a:lnTo>
                        <a:pt x="13" y="138"/>
                      </a:lnTo>
                      <a:lnTo>
                        <a:pt x="20" y="182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25" name="Group 320"/>
                <p:cNvGrpSpPr>
                  <a:grpSpLocks/>
                </p:cNvGrpSpPr>
                <p:nvPr/>
              </p:nvGrpSpPr>
              <p:grpSpPr bwMode="auto">
                <a:xfrm>
                  <a:off x="2141" y="2605"/>
                  <a:ext cx="113" cy="1380"/>
                  <a:chOff x="2141" y="2605"/>
                  <a:chExt cx="113" cy="1380"/>
                </a:xfrm>
              </p:grpSpPr>
              <p:sp>
                <p:nvSpPr>
                  <p:cNvPr id="26" name="Freeform 321"/>
                  <p:cNvSpPr>
                    <a:spLocks/>
                  </p:cNvSpPr>
                  <p:nvPr/>
                </p:nvSpPr>
                <p:spPr bwMode="auto">
                  <a:xfrm>
                    <a:off x="2138" y="3165"/>
                    <a:ext cx="113" cy="820"/>
                  </a:xfrm>
                  <a:custGeom>
                    <a:avLst/>
                    <a:gdLst>
                      <a:gd name="T0" fmla="*/ 113 w 113"/>
                      <a:gd name="T1" fmla="*/ 0 h 820"/>
                      <a:gd name="T2" fmla="*/ 113 w 113"/>
                      <a:gd name="T3" fmla="*/ 0 h 820"/>
                      <a:gd name="T4" fmla="*/ 108 w 113"/>
                      <a:gd name="T5" fmla="*/ 27 h 820"/>
                      <a:gd name="T6" fmla="*/ 102 w 113"/>
                      <a:gd name="T7" fmla="*/ 53 h 820"/>
                      <a:gd name="T8" fmla="*/ 87 w 113"/>
                      <a:gd name="T9" fmla="*/ 94 h 820"/>
                      <a:gd name="T10" fmla="*/ 74 w 113"/>
                      <a:gd name="T11" fmla="*/ 133 h 820"/>
                      <a:gd name="T12" fmla="*/ 61 w 113"/>
                      <a:gd name="T13" fmla="*/ 165 h 820"/>
                      <a:gd name="T14" fmla="*/ 48 w 113"/>
                      <a:gd name="T15" fmla="*/ 196 h 820"/>
                      <a:gd name="T16" fmla="*/ 37 w 113"/>
                      <a:gd name="T17" fmla="*/ 229 h 820"/>
                      <a:gd name="T18" fmla="*/ 33 w 113"/>
                      <a:gd name="T19" fmla="*/ 247 h 820"/>
                      <a:gd name="T20" fmla="*/ 29 w 113"/>
                      <a:gd name="T21" fmla="*/ 265 h 820"/>
                      <a:gd name="T22" fmla="*/ 28 w 113"/>
                      <a:gd name="T23" fmla="*/ 285 h 820"/>
                      <a:gd name="T24" fmla="*/ 26 w 113"/>
                      <a:gd name="T25" fmla="*/ 309 h 820"/>
                      <a:gd name="T26" fmla="*/ 26 w 113"/>
                      <a:gd name="T27" fmla="*/ 309 h 820"/>
                      <a:gd name="T28" fmla="*/ 22 w 113"/>
                      <a:gd name="T29" fmla="*/ 336 h 820"/>
                      <a:gd name="T30" fmla="*/ 15 w 113"/>
                      <a:gd name="T31" fmla="*/ 376 h 820"/>
                      <a:gd name="T32" fmla="*/ 5 w 113"/>
                      <a:gd name="T33" fmla="*/ 418 h 820"/>
                      <a:gd name="T34" fmla="*/ 2 w 113"/>
                      <a:gd name="T35" fmla="*/ 445 h 820"/>
                      <a:gd name="T36" fmla="*/ 2 w 113"/>
                      <a:gd name="T37" fmla="*/ 445 h 820"/>
                      <a:gd name="T38" fmla="*/ 0 w 113"/>
                      <a:gd name="T39" fmla="*/ 547 h 820"/>
                      <a:gd name="T40" fmla="*/ 3 w 113"/>
                      <a:gd name="T41" fmla="*/ 640 h 820"/>
                      <a:gd name="T42" fmla="*/ 7 w 113"/>
                      <a:gd name="T43" fmla="*/ 731 h 820"/>
                      <a:gd name="T44" fmla="*/ 15 w 113"/>
                      <a:gd name="T45" fmla="*/ 820 h 82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13"/>
                      <a:gd name="T70" fmla="*/ 0 h 820"/>
                      <a:gd name="T71" fmla="*/ 113 w 113"/>
                      <a:gd name="T72" fmla="*/ 820 h 82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13" h="820">
                        <a:moveTo>
                          <a:pt x="113" y="0"/>
                        </a:moveTo>
                        <a:lnTo>
                          <a:pt x="113" y="0"/>
                        </a:lnTo>
                        <a:lnTo>
                          <a:pt x="108" y="27"/>
                        </a:lnTo>
                        <a:lnTo>
                          <a:pt x="102" y="53"/>
                        </a:lnTo>
                        <a:lnTo>
                          <a:pt x="87" y="94"/>
                        </a:lnTo>
                        <a:lnTo>
                          <a:pt x="74" y="133"/>
                        </a:lnTo>
                        <a:lnTo>
                          <a:pt x="61" y="165"/>
                        </a:lnTo>
                        <a:lnTo>
                          <a:pt x="48" y="196"/>
                        </a:lnTo>
                        <a:lnTo>
                          <a:pt x="37" y="229"/>
                        </a:lnTo>
                        <a:lnTo>
                          <a:pt x="33" y="247"/>
                        </a:lnTo>
                        <a:lnTo>
                          <a:pt x="29" y="265"/>
                        </a:lnTo>
                        <a:lnTo>
                          <a:pt x="28" y="285"/>
                        </a:lnTo>
                        <a:lnTo>
                          <a:pt x="26" y="309"/>
                        </a:lnTo>
                        <a:lnTo>
                          <a:pt x="22" y="336"/>
                        </a:lnTo>
                        <a:lnTo>
                          <a:pt x="15" y="376"/>
                        </a:lnTo>
                        <a:lnTo>
                          <a:pt x="5" y="418"/>
                        </a:lnTo>
                        <a:lnTo>
                          <a:pt x="2" y="445"/>
                        </a:lnTo>
                        <a:lnTo>
                          <a:pt x="0" y="547"/>
                        </a:lnTo>
                        <a:lnTo>
                          <a:pt x="3" y="640"/>
                        </a:lnTo>
                        <a:lnTo>
                          <a:pt x="7" y="731"/>
                        </a:lnTo>
                        <a:lnTo>
                          <a:pt x="15" y="820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7" name="Freeform 322"/>
                  <p:cNvSpPr>
                    <a:spLocks/>
                  </p:cNvSpPr>
                  <p:nvPr/>
                </p:nvSpPr>
                <p:spPr bwMode="auto">
                  <a:xfrm>
                    <a:off x="2215" y="2605"/>
                    <a:ext cx="39" cy="560"/>
                  </a:xfrm>
                  <a:custGeom>
                    <a:avLst/>
                    <a:gdLst>
                      <a:gd name="T0" fmla="*/ 0 w 39"/>
                      <a:gd name="T1" fmla="*/ 55 h 560"/>
                      <a:gd name="T2" fmla="*/ 0 w 39"/>
                      <a:gd name="T3" fmla="*/ 55 h 560"/>
                      <a:gd name="T4" fmla="*/ 9 w 39"/>
                      <a:gd name="T5" fmla="*/ 31 h 560"/>
                      <a:gd name="T6" fmla="*/ 19 w 39"/>
                      <a:gd name="T7" fmla="*/ 6 h 560"/>
                      <a:gd name="T8" fmla="*/ 24 w 39"/>
                      <a:gd name="T9" fmla="*/ 0 h 560"/>
                      <a:gd name="T10" fmla="*/ 24 w 39"/>
                      <a:gd name="T11" fmla="*/ 0 h 560"/>
                      <a:gd name="T12" fmla="*/ 26 w 39"/>
                      <a:gd name="T13" fmla="*/ 4 h 560"/>
                      <a:gd name="T14" fmla="*/ 26 w 39"/>
                      <a:gd name="T15" fmla="*/ 20 h 560"/>
                      <a:gd name="T16" fmla="*/ 24 w 39"/>
                      <a:gd name="T17" fmla="*/ 55 h 560"/>
                      <a:gd name="T18" fmla="*/ 24 w 39"/>
                      <a:gd name="T19" fmla="*/ 55 h 560"/>
                      <a:gd name="T20" fmla="*/ 30 w 39"/>
                      <a:gd name="T21" fmla="*/ 117 h 560"/>
                      <a:gd name="T22" fmla="*/ 35 w 39"/>
                      <a:gd name="T23" fmla="*/ 176 h 560"/>
                      <a:gd name="T24" fmla="*/ 39 w 39"/>
                      <a:gd name="T25" fmla="*/ 238 h 560"/>
                      <a:gd name="T26" fmla="*/ 39 w 39"/>
                      <a:gd name="T27" fmla="*/ 269 h 560"/>
                      <a:gd name="T28" fmla="*/ 37 w 39"/>
                      <a:gd name="T29" fmla="*/ 300 h 560"/>
                      <a:gd name="T30" fmla="*/ 37 w 39"/>
                      <a:gd name="T31" fmla="*/ 300 h 560"/>
                      <a:gd name="T32" fmla="*/ 37 w 39"/>
                      <a:gd name="T33" fmla="*/ 338 h 560"/>
                      <a:gd name="T34" fmla="*/ 34 w 39"/>
                      <a:gd name="T35" fmla="*/ 376 h 560"/>
                      <a:gd name="T36" fmla="*/ 34 w 39"/>
                      <a:gd name="T37" fmla="*/ 376 h 560"/>
                      <a:gd name="T38" fmla="*/ 30 w 39"/>
                      <a:gd name="T39" fmla="*/ 422 h 560"/>
                      <a:gd name="T40" fmla="*/ 28 w 39"/>
                      <a:gd name="T41" fmla="*/ 469 h 560"/>
                      <a:gd name="T42" fmla="*/ 30 w 39"/>
                      <a:gd name="T43" fmla="*/ 493 h 560"/>
                      <a:gd name="T44" fmla="*/ 32 w 39"/>
                      <a:gd name="T45" fmla="*/ 516 h 560"/>
                      <a:gd name="T46" fmla="*/ 34 w 39"/>
                      <a:gd name="T47" fmla="*/ 540 h 560"/>
                      <a:gd name="T48" fmla="*/ 39 w 39"/>
                      <a:gd name="T49" fmla="*/ 560 h 56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9"/>
                      <a:gd name="T76" fmla="*/ 0 h 560"/>
                      <a:gd name="T77" fmla="*/ 39 w 39"/>
                      <a:gd name="T78" fmla="*/ 560 h 56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9" h="560">
                        <a:moveTo>
                          <a:pt x="0" y="55"/>
                        </a:moveTo>
                        <a:lnTo>
                          <a:pt x="0" y="55"/>
                        </a:lnTo>
                        <a:lnTo>
                          <a:pt x="9" y="31"/>
                        </a:lnTo>
                        <a:lnTo>
                          <a:pt x="19" y="6"/>
                        </a:lnTo>
                        <a:lnTo>
                          <a:pt x="24" y="0"/>
                        </a:lnTo>
                        <a:lnTo>
                          <a:pt x="26" y="4"/>
                        </a:lnTo>
                        <a:lnTo>
                          <a:pt x="26" y="20"/>
                        </a:lnTo>
                        <a:lnTo>
                          <a:pt x="24" y="55"/>
                        </a:lnTo>
                        <a:lnTo>
                          <a:pt x="30" y="117"/>
                        </a:lnTo>
                        <a:lnTo>
                          <a:pt x="35" y="176"/>
                        </a:lnTo>
                        <a:lnTo>
                          <a:pt x="39" y="238"/>
                        </a:lnTo>
                        <a:lnTo>
                          <a:pt x="39" y="269"/>
                        </a:lnTo>
                        <a:lnTo>
                          <a:pt x="37" y="300"/>
                        </a:lnTo>
                        <a:lnTo>
                          <a:pt x="37" y="338"/>
                        </a:lnTo>
                        <a:lnTo>
                          <a:pt x="34" y="376"/>
                        </a:lnTo>
                        <a:lnTo>
                          <a:pt x="30" y="422"/>
                        </a:lnTo>
                        <a:lnTo>
                          <a:pt x="28" y="469"/>
                        </a:lnTo>
                        <a:lnTo>
                          <a:pt x="30" y="493"/>
                        </a:lnTo>
                        <a:lnTo>
                          <a:pt x="32" y="516"/>
                        </a:lnTo>
                        <a:lnTo>
                          <a:pt x="34" y="540"/>
                        </a:lnTo>
                        <a:lnTo>
                          <a:pt x="39" y="560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</p:grpSp>
        <p:sp>
          <p:nvSpPr>
            <p:cNvPr id="19" name="Freeform 323"/>
            <p:cNvSpPr>
              <a:spLocks/>
            </p:cNvSpPr>
            <p:nvPr/>
          </p:nvSpPr>
          <p:spPr bwMode="auto">
            <a:xfrm>
              <a:off x="2304" y="971"/>
              <a:ext cx="754" cy="804"/>
            </a:xfrm>
            <a:custGeom>
              <a:avLst/>
              <a:gdLst>
                <a:gd name="T0" fmla="*/ 706 w 752"/>
                <a:gd name="T1" fmla="*/ 789 h 804"/>
                <a:gd name="T2" fmla="*/ 622 w 752"/>
                <a:gd name="T3" fmla="*/ 756 h 804"/>
                <a:gd name="T4" fmla="*/ 588 w 752"/>
                <a:gd name="T5" fmla="*/ 727 h 804"/>
                <a:gd name="T6" fmla="*/ 564 w 752"/>
                <a:gd name="T7" fmla="*/ 687 h 804"/>
                <a:gd name="T8" fmla="*/ 572 w 752"/>
                <a:gd name="T9" fmla="*/ 549 h 804"/>
                <a:gd name="T10" fmla="*/ 586 w 752"/>
                <a:gd name="T11" fmla="*/ 515 h 804"/>
                <a:gd name="T12" fmla="*/ 631 w 752"/>
                <a:gd name="T13" fmla="*/ 429 h 804"/>
                <a:gd name="T14" fmla="*/ 644 w 752"/>
                <a:gd name="T15" fmla="*/ 388 h 804"/>
                <a:gd name="T16" fmla="*/ 655 w 752"/>
                <a:gd name="T17" fmla="*/ 317 h 804"/>
                <a:gd name="T18" fmla="*/ 650 w 752"/>
                <a:gd name="T19" fmla="*/ 246 h 804"/>
                <a:gd name="T20" fmla="*/ 629 w 752"/>
                <a:gd name="T21" fmla="*/ 179 h 804"/>
                <a:gd name="T22" fmla="*/ 594 w 752"/>
                <a:gd name="T23" fmla="*/ 117 h 804"/>
                <a:gd name="T24" fmla="*/ 542 w 752"/>
                <a:gd name="T25" fmla="*/ 66 h 804"/>
                <a:gd name="T26" fmla="*/ 493 w 752"/>
                <a:gd name="T27" fmla="*/ 35 h 804"/>
                <a:gd name="T28" fmla="*/ 451 w 752"/>
                <a:gd name="T29" fmla="*/ 13 h 804"/>
                <a:gd name="T30" fmla="*/ 384 w 752"/>
                <a:gd name="T31" fmla="*/ 2 h 804"/>
                <a:gd name="T32" fmla="*/ 330 w 752"/>
                <a:gd name="T33" fmla="*/ 0 h 804"/>
                <a:gd name="T34" fmla="*/ 278 w 752"/>
                <a:gd name="T35" fmla="*/ 11 h 804"/>
                <a:gd name="T36" fmla="*/ 240 w 752"/>
                <a:gd name="T37" fmla="*/ 28 h 804"/>
                <a:gd name="T38" fmla="*/ 179 w 752"/>
                <a:gd name="T39" fmla="*/ 46 h 804"/>
                <a:gd name="T40" fmla="*/ 129 w 752"/>
                <a:gd name="T41" fmla="*/ 57 h 804"/>
                <a:gd name="T42" fmla="*/ 108 w 752"/>
                <a:gd name="T43" fmla="*/ 70 h 804"/>
                <a:gd name="T44" fmla="*/ 60 w 752"/>
                <a:gd name="T45" fmla="*/ 119 h 804"/>
                <a:gd name="T46" fmla="*/ 51 w 752"/>
                <a:gd name="T47" fmla="*/ 144 h 804"/>
                <a:gd name="T48" fmla="*/ 51 w 752"/>
                <a:gd name="T49" fmla="*/ 157 h 804"/>
                <a:gd name="T50" fmla="*/ 60 w 752"/>
                <a:gd name="T51" fmla="*/ 173 h 804"/>
                <a:gd name="T52" fmla="*/ 75 w 752"/>
                <a:gd name="T53" fmla="*/ 180 h 804"/>
                <a:gd name="T54" fmla="*/ 82 w 752"/>
                <a:gd name="T55" fmla="*/ 177 h 804"/>
                <a:gd name="T56" fmla="*/ 90 w 752"/>
                <a:gd name="T57" fmla="*/ 177 h 804"/>
                <a:gd name="T58" fmla="*/ 77 w 752"/>
                <a:gd name="T59" fmla="*/ 199 h 804"/>
                <a:gd name="T60" fmla="*/ 65 w 752"/>
                <a:gd name="T61" fmla="*/ 228 h 804"/>
                <a:gd name="T62" fmla="*/ 56 w 752"/>
                <a:gd name="T63" fmla="*/ 260 h 804"/>
                <a:gd name="T64" fmla="*/ 60 w 752"/>
                <a:gd name="T65" fmla="*/ 279 h 804"/>
                <a:gd name="T66" fmla="*/ 67 w 752"/>
                <a:gd name="T67" fmla="*/ 304 h 804"/>
                <a:gd name="T68" fmla="*/ 62 w 752"/>
                <a:gd name="T69" fmla="*/ 322 h 804"/>
                <a:gd name="T70" fmla="*/ 38 w 752"/>
                <a:gd name="T71" fmla="*/ 362 h 804"/>
                <a:gd name="T72" fmla="*/ 19 w 752"/>
                <a:gd name="T73" fmla="*/ 391 h 804"/>
                <a:gd name="T74" fmla="*/ 8 w 752"/>
                <a:gd name="T75" fmla="*/ 415 h 804"/>
                <a:gd name="T76" fmla="*/ 0 w 752"/>
                <a:gd name="T77" fmla="*/ 438 h 804"/>
                <a:gd name="T78" fmla="*/ 6 w 752"/>
                <a:gd name="T79" fmla="*/ 448 h 804"/>
                <a:gd name="T80" fmla="*/ 23 w 752"/>
                <a:gd name="T81" fmla="*/ 464 h 804"/>
                <a:gd name="T82" fmla="*/ 52 w 752"/>
                <a:gd name="T83" fmla="*/ 468 h 804"/>
                <a:gd name="T84" fmla="*/ 58 w 752"/>
                <a:gd name="T85" fmla="*/ 475 h 804"/>
                <a:gd name="T86" fmla="*/ 60 w 752"/>
                <a:gd name="T87" fmla="*/ 502 h 804"/>
                <a:gd name="T88" fmla="*/ 52 w 752"/>
                <a:gd name="T89" fmla="*/ 517 h 804"/>
                <a:gd name="T90" fmla="*/ 47 w 752"/>
                <a:gd name="T91" fmla="*/ 527 h 804"/>
                <a:gd name="T92" fmla="*/ 52 w 752"/>
                <a:gd name="T93" fmla="*/ 551 h 804"/>
                <a:gd name="T94" fmla="*/ 49 w 752"/>
                <a:gd name="T95" fmla="*/ 566 h 804"/>
                <a:gd name="T96" fmla="*/ 51 w 752"/>
                <a:gd name="T97" fmla="*/ 575 h 804"/>
                <a:gd name="T98" fmla="*/ 62 w 752"/>
                <a:gd name="T99" fmla="*/ 587 h 804"/>
                <a:gd name="T100" fmla="*/ 67 w 752"/>
                <a:gd name="T101" fmla="*/ 602 h 804"/>
                <a:gd name="T102" fmla="*/ 60 w 752"/>
                <a:gd name="T103" fmla="*/ 624 h 804"/>
                <a:gd name="T104" fmla="*/ 58 w 752"/>
                <a:gd name="T105" fmla="*/ 646 h 804"/>
                <a:gd name="T106" fmla="*/ 67 w 752"/>
                <a:gd name="T107" fmla="*/ 667 h 804"/>
                <a:gd name="T108" fmla="*/ 82 w 752"/>
                <a:gd name="T109" fmla="*/ 675 h 804"/>
                <a:gd name="T110" fmla="*/ 138 w 752"/>
                <a:gd name="T111" fmla="*/ 686 h 804"/>
                <a:gd name="T112" fmla="*/ 194 w 752"/>
                <a:gd name="T113" fmla="*/ 687 h 804"/>
                <a:gd name="T114" fmla="*/ 207 w 752"/>
                <a:gd name="T115" fmla="*/ 695 h 804"/>
                <a:gd name="T116" fmla="*/ 216 w 752"/>
                <a:gd name="T117" fmla="*/ 709 h 804"/>
                <a:gd name="T118" fmla="*/ 211 w 752"/>
                <a:gd name="T119" fmla="*/ 724 h 804"/>
                <a:gd name="T120" fmla="*/ 172 w 752"/>
                <a:gd name="T121" fmla="*/ 766 h 804"/>
                <a:gd name="T122" fmla="*/ 116 w 752"/>
                <a:gd name="T123" fmla="*/ 787 h 8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2"/>
                <a:gd name="T187" fmla="*/ 0 h 804"/>
                <a:gd name="T188" fmla="*/ 752 w 752"/>
                <a:gd name="T189" fmla="*/ 804 h 8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2" h="804">
                  <a:moveTo>
                    <a:pt x="752" y="804"/>
                  </a:moveTo>
                  <a:lnTo>
                    <a:pt x="752" y="804"/>
                  </a:lnTo>
                  <a:lnTo>
                    <a:pt x="706" y="789"/>
                  </a:lnTo>
                  <a:lnTo>
                    <a:pt x="661" y="776"/>
                  </a:lnTo>
                  <a:lnTo>
                    <a:pt x="640" y="767"/>
                  </a:lnTo>
                  <a:lnTo>
                    <a:pt x="622" y="756"/>
                  </a:lnTo>
                  <a:lnTo>
                    <a:pt x="603" y="744"/>
                  </a:lnTo>
                  <a:lnTo>
                    <a:pt x="588" y="727"/>
                  </a:lnTo>
                  <a:lnTo>
                    <a:pt x="572" y="709"/>
                  </a:lnTo>
                  <a:lnTo>
                    <a:pt x="568" y="700"/>
                  </a:lnTo>
                  <a:lnTo>
                    <a:pt x="564" y="687"/>
                  </a:lnTo>
                  <a:lnTo>
                    <a:pt x="562" y="667"/>
                  </a:lnTo>
                  <a:lnTo>
                    <a:pt x="564" y="640"/>
                  </a:lnTo>
                  <a:lnTo>
                    <a:pt x="572" y="549"/>
                  </a:lnTo>
                  <a:lnTo>
                    <a:pt x="581" y="535"/>
                  </a:lnTo>
                  <a:lnTo>
                    <a:pt x="586" y="515"/>
                  </a:lnTo>
                  <a:lnTo>
                    <a:pt x="596" y="497"/>
                  </a:lnTo>
                  <a:lnTo>
                    <a:pt x="612" y="464"/>
                  </a:lnTo>
                  <a:lnTo>
                    <a:pt x="631" y="429"/>
                  </a:lnTo>
                  <a:lnTo>
                    <a:pt x="639" y="409"/>
                  </a:lnTo>
                  <a:lnTo>
                    <a:pt x="644" y="388"/>
                  </a:lnTo>
                  <a:lnTo>
                    <a:pt x="650" y="364"/>
                  </a:lnTo>
                  <a:lnTo>
                    <a:pt x="653" y="340"/>
                  </a:lnTo>
                  <a:lnTo>
                    <a:pt x="655" y="317"/>
                  </a:lnTo>
                  <a:lnTo>
                    <a:pt x="655" y="293"/>
                  </a:lnTo>
                  <a:lnTo>
                    <a:pt x="653" y="269"/>
                  </a:lnTo>
                  <a:lnTo>
                    <a:pt x="650" y="246"/>
                  </a:lnTo>
                  <a:lnTo>
                    <a:pt x="646" y="222"/>
                  </a:lnTo>
                  <a:lnTo>
                    <a:pt x="639" y="200"/>
                  </a:lnTo>
                  <a:lnTo>
                    <a:pt x="629" y="179"/>
                  </a:lnTo>
                  <a:lnTo>
                    <a:pt x="620" y="157"/>
                  </a:lnTo>
                  <a:lnTo>
                    <a:pt x="607" y="137"/>
                  </a:lnTo>
                  <a:lnTo>
                    <a:pt x="594" y="117"/>
                  </a:lnTo>
                  <a:lnTo>
                    <a:pt x="577" y="99"/>
                  </a:lnTo>
                  <a:lnTo>
                    <a:pt x="560" y="82"/>
                  </a:lnTo>
                  <a:lnTo>
                    <a:pt x="542" y="66"/>
                  </a:lnTo>
                  <a:lnTo>
                    <a:pt x="519" y="51"/>
                  </a:lnTo>
                  <a:lnTo>
                    <a:pt x="493" y="35"/>
                  </a:lnTo>
                  <a:lnTo>
                    <a:pt x="482" y="28"/>
                  </a:lnTo>
                  <a:lnTo>
                    <a:pt x="467" y="20"/>
                  </a:lnTo>
                  <a:lnTo>
                    <a:pt x="451" y="13"/>
                  </a:lnTo>
                  <a:lnTo>
                    <a:pt x="432" y="8"/>
                  </a:lnTo>
                  <a:lnTo>
                    <a:pt x="410" y="4"/>
                  </a:lnTo>
                  <a:lnTo>
                    <a:pt x="384" y="2"/>
                  </a:lnTo>
                  <a:lnTo>
                    <a:pt x="346" y="0"/>
                  </a:lnTo>
                  <a:lnTo>
                    <a:pt x="330" y="0"/>
                  </a:lnTo>
                  <a:lnTo>
                    <a:pt x="313" y="2"/>
                  </a:lnTo>
                  <a:lnTo>
                    <a:pt x="294" y="6"/>
                  </a:lnTo>
                  <a:lnTo>
                    <a:pt x="278" y="11"/>
                  </a:lnTo>
                  <a:lnTo>
                    <a:pt x="259" y="19"/>
                  </a:lnTo>
                  <a:lnTo>
                    <a:pt x="240" y="28"/>
                  </a:lnTo>
                  <a:lnTo>
                    <a:pt x="225" y="35"/>
                  </a:lnTo>
                  <a:lnTo>
                    <a:pt x="211" y="39"/>
                  </a:lnTo>
                  <a:lnTo>
                    <a:pt x="179" y="46"/>
                  </a:lnTo>
                  <a:lnTo>
                    <a:pt x="151" y="50"/>
                  </a:lnTo>
                  <a:lnTo>
                    <a:pt x="138" y="53"/>
                  </a:lnTo>
                  <a:lnTo>
                    <a:pt x="129" y="57"/>
                  </a:lnTo>
                  <a:lnTo>
                    <a:pt x="119" y="62"/>
                  </a:lnTo>
                  <a:lnTo>
                    <a:pt x="108" y="70"/>
                  </a:lnTo>
                  <a:lnTo>
                    <a:pt x="86" y="90"/>
                  </a:lnTo>
                  <a:lnTo>
                    <a:pt x="65" y="109"/>
                  </a:lnTo>
                  <a:lnTo>
                    <a:pt x="60" y="119"/>
                  </a:lnTo>
                  <a:lnTo>
                    <a:pt x="56" y="126"/>
                  </a:lnTo>
                  <a:lnTo>
                    <a:pt x="51" y="144"/>
                  </a:lnTo>
                  <a:lnTo>
                    <a:pt x="51" y="151"/>
                  </a:lnTo>
                  <a:lnTo>
                    <a:pt x="51" y="157"/>
                  </a:lnTo>
                  <a:lnTo>
                    <a:pt x="52" y="164"/>
                  </a:lnTo>
                  <a:lnTo>
                    <a:pt x="56" y="169"/>
                  </a:lnTo>
                  <a:lnTo>
                    <a:pt x="60" y="173"/>
                  </a:lnTo>
                  <a:lnTo>
                    <a:pt x="64" y="177"/>
                  </a:lnTo>
                  <a:lnTo>
                    <a:pt x="75" y="180"/>
                  </a:lnTo>
                  <a:lnTo>
                    <a:pt x="77" y="180"/>
                  </a:lnTo>
                  <a:lnTo>
                    <a:pt x="79" y="180"/>
                  </a:lnTo>
                  <a:lnTo>
                    <a:pt x="82" y="177"/>
                  </a:lnTo>
                  <a:lnTo>
                    <a:pt x="84" y="173"/>
                  </a:lnTo>
                  <a:lnTo>
                    <a:pt x="88" y="171"/>
                  </a:lnTo>
                  <a:lnTo>
                    <a:pt x="90" y="177"/>
                  </a:lnTo>
                  <a:lnTo>
                    <a:pt x="82" y="189"/>
                  </a:lnTo>
                  <a:lnTo>
                    <a:pt x="77" y="199"/>
                  </a:lnTo>
                  <a:lnTo>
                    <a:pt x="69" y="217"/>
                  </a:lnTo>
                  <a:lnTo>
                    <a:pt x="65" y="228"/>
                  </a:lnTo>
                  <a:lnTo>
                    <a:pt x="60" y="240"/>
                  </a:lnTo>
                  <a:lnTo>
                    <a:pt x="56" y="255"/>
                  </a:lnTo>
                  <a:lnTo>
                    <a:pt x="56" y="260"/>
                  </a:lnTo>
                  <a:lnTo>
                    <a:pt x="56" y="268"/>
                  </a:lnTo>
                  <a:lnTo>
                    <a:pt x="60" y="279"/>
                  </a:lnTo>
                  <a:lnTo>
                    <a:pt x="64" y="288"/>
                  </a:lnTo>
                  <a:lnTo>
                    <a:pt x="67" y="297"/>
                  </a:lnTo>
                  <a:lnTo>
                    <a:pt x="67" y="304"/>
                  </a:lnTo>
                  <a:lnTo>
                    <a:pt x="65" y="313"/>
                  </a:lnTo>
                  <a:lnTo>
                    <a:pt x="62" y="322"/>
                  </a:lnTo>
                  <a:lnTo>
                    <a:pt x="51" y="340"/>
                  </a:lnTo>
                  <a:lnTo>
                    <a:pt x="38" y="362"/>
                  </a:lnTo>
                  <a:lnTo>
                    <a:pt x="25" y="382"/>
                  </a:lnTo>
                  <a:lnTo>
                    <a:pt x="19" y="391"/>
                  </a:lnTo>
                  <a:lnTo>
                    <a:pt x="13" y="398"/>
                  </a:lnTo>
                  <a:lnTo>
                    <a:pt x="8" y="415"/>
                  </a:lnTo>
                  <a:lnTo>
                    <a:pt x="4" y="422"/>
                  </a:lnTo>
                  <a:lnTo>
                    <a:pt x="0" y="429"/>
                  </a:lnTo>
                  <a:lnTo>
                    <a:pt x="0" y="438"/>
                  </a:lnTo>
                  <a:lnTo>
                    <a:pt x="2" y="442"/>
                  </a:lnTo>
                  <a:lnTo>
                    <a:pt x="6" y="448"/>
                  </a:lnTo>
                  <a:lnTo>
                    <a:pt x="13" y="458"/>
                  </a:lnTo>
                  <a:lnTo>
                    <a:pt x="17" y="462"/>
                  </a:lnTo>
                  <a:lnTo>
                    <a:pt x="23" y="464"/>
                  </a:lnTo>
                  <a:lnTo>
                    <a:pt x="36" y="464"/>
                  </a:lnTo>
                  <a:lnTo>
                    <a:pt x="52" y="468"/>
                  </a:lnTo>
                  <a:lnTo>
                    <a:pt x="56" y="471"/>
                  </a:lnTo>
                  <a:lnTo>
                    <a:pt x="58" y="475"/>
                  </a:lnTo>
                  <a:lnTo>
                    <a:pt x="62" y="482"/>
                  </a:lnTo>
                  <a:lnTo>
                    <a:pt x="62" y="493"/>
                  </a:lnTo>
                  <a:lnTo>
                    <a:pt x="60" y="502"/>
                  </a:lnTo>
                  <a:lnTo>
                    <a:pt x="56" y="509"/>
                  </a:lnTo>
                  <a:lnTo>
                    <a:pt x="52" y="517"/>
                  </a:lnTo>
                  <a:lnTo>
                    <a:pt x="49" y="522"/>
                  </a:lnTo>
                  <a:lnTo>
                    <a:pt x="47" y="527"/>
                  </a:lnTo>
                  <a:lnTo>
                    <a:pt x="47" y="535"/>
                  </a:lnTo>
                  <a:lnTo>
                    <a:pt x="49" y="544"/>
                  </a:lnTo>
                  <a:lnTo>
                    <a:pt x="52" y="551"/>
                  </a:lnTo>
                  <a:lnTo>
                    <a:pt x="49" y="558"/>
                  </a:lnTo>
                  <a:lnTo>
                    <a:pt x="49" y="566"/>
                  </a:lnTo>
                  <a:lnTo>
                    <a:pt x="49" y="571"/>
                  </a:lnTo>
                  <a:lnTo>
                    <a:pt x="51" y="575"/>
                  </a:lnTo>
                  <a:lnTo>
                    <a:pt x="56" y="582"/>
                  </a:lnTo>
                  <a:lnTo>
                    <a:pt x="62" y="587"/>
                  </a:lnTo>
                  <a:lnTo>
                    <a:pt x="65" y="593"/>
                  </a:lnTo>
                  <a:lnTo>
                    <a:pt x="67" y="602"/>
                  </a:lnTo>
                  <a:lnTo>
                    <a:pt x="65" y="609"/>
                  </a:lnTo>
                  <a:lnTo>
                    <a:pt x="64" y="617"/>
                  </a:lnTo>
                  <a:lnTo>
                    <a:pt x="60" y="624"/>
                  </a:lnTo>
                  <a:lnTo>
                    <a:pt x="58" y="635"/>
                  </a:lnTo>
                  <a:lnTo>
                    <a:pt x="58" y="646"/>
                  </a:lnTo>
                  <a:lnTo>
                    <a:pt x="60" y="657"/>
                  </a:lnTo>
                  <a:lnTo>
                    <a:pt x="64" y="662"/>
                  </a:lnTo>
                  <a:lnTo>
                    <a:pt x="67" y="667"/>
                  </a:lnTo>
                  <a:lnTo>
                    <a:pt x="75" y="673"/>
                  </a:lnTo>
                  <a:lnTo>
                    <a:pt x="82" y="675"/>
                  </a:lnTo>
                  <a:lnTo>
                    <a:pt x="116" y="682"/>
                  </a:lnTo>
                  <a:lnTo>
                    <a:pt x="138" y="686"/>
                  </a:lnTo>
                  <a:lnTo>
                    <a:pt x="166" y="686"/>
                  </a:lnTo>
                  <a:lnTo>
                    <a:pt x="181" y="687"/>
                  </a:lnTo>
                  <a:lnTo>
                    <a:pt x="194" y="687"/>
                  </a:lnTo>
                  <a:lnTo>
                    <a:pt x="199" y="691"/>
                  </a:lnTo>
                  <a:lnTo>
                    <a:pt x="207" y="695"/>
                  </a:lnTo>
                  <a:lnTo>
                    <a:pt x="214" y="700"/>
                  </a:lnTo>
                  <a:lnTo>
                    <a:pt x="216" y="704"/>
                  </a:lnTo>
                  <a:lnTo>
                    <a:pt x="216" y="709"/>
                  </a:lnTo>
                  <a:lnTo>
                    <a:pt x="211" y="724"/>
                  </a:lnTo>
                  <a:lnTo>
                    <a:pt x="199" y="742"/>
                  </a:lnTo>
                  <a:lnTo>
                    <a:pt x="186" y="755"/>
                  </a:lnTo>
                  <a:lnTo>
                    <a:pt x="172" y="766"/>
                  </a:lnTo>
                  <a:lnTo>
                    <a:pt x="155" y="775"/>
                  </a:lnTo>
                  <a:lnTo>
                    <a:pt x="136" y="780"/>
                  </a:lnTo>
                  <a:lnTo>
                    <a:pt x="116" y="787"/>
                  </a:lnTo>
                  <a:lnTo>
                    <a:pt x="71" y="80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8" name="Freeform 324"/>
          <p:cNvSpPr>
            <a:spLocks/>
          </p:cNvSpPr>
          <p:nvPr/>
        </p:nvSpPr>
        <p:spPr bwMode="auto">
          <a:xfrm>
            <a:off x="4146550" y="3787775"/>
            <a:ext cx="468313" cy="211138"/>
          </a:xfrm>
          <a:custGeom>
            <a:avLst/>
            <a:gdLst>
              <a:gd name="T0" fmla="*/ 2147483647 w 372"/>
              <a:gd name="T1" fmla="*/ 2147483647 h 167"/>
              <a:gd name="T2" fmla="*/ 2147483647 w 372"/>
              <a:gd name="T3" fmla="*/ 2147483647 h 167"/>
              <a:gd name="T4" fmla="*/ 2147483647 w 372"/>
              <a:gd name="T5" fmla="*/ 2147483647 h 167"/>
              <a:gd name="T6" fmla="*/ 2147483647 w 372"/>
              <a:gd name="T7" fmla="*/ 2147483647 h 167"/>
              <a:gd name="T8" fmla="*/ 2147483647 w 372"/>
              <a:gd name="T9" fmla="*/ 2147483647 h 167"/>
              <a:gd name="T10" fmla="*/ 2147483647 w 372"/>
              <a:gd name="T11" fmla="*/ 2147483647 h 167"/>
              <a:gd name="T12" fmla="*/ 2147483647 w 372"/>
              <a:gd name="T13" fmla="*/ 2147483647 h 167"/>
              <a:gd name="T14" fmla="*/ 2147483647 w 372"/>
              <a:gd name="T15" fmla="*/ 2147483647 h 167"/>
              <a:gd name="T16" fmla="*/ 2147483647 w 372"/>
              <a:gd name="T17" fmla="*/ 2147483647 h 167"/>
              <a:gd name="T18" fmla="*/ 2147483647 w 372"/>
              <a:gd name="T19" fmla="*/ 2147483647 h 167"/>
              <a:gd name="T20" fmla="*/ 2147483647 w 372"/>
              <a:gd name="T21" fmla="*/ 2147483647 h 167"/>
              <a:gd name="T22" fmla="*/ 2147483647 w 372"/>
              <a:gd name="T23" fmla="*/ 2147483647 h 167"/>
              <a:gd name="T24" fmla="*/ 2147483647 w 372"/>
              <a:gd name="T25" fmla="*/ 2147483647 h 167"/>
              <a:gd name="T26" fmla="*/ 2147483647 w 372"/>
              <a:gd name="T27" fmla="*/ 2147483647 h 167"/>
              <a:gd name="T28" fmla="*/ 2147483647 w 372"/>
              <a:gd name="T29" fmla="*/ 2147483647 h 167"/>
              <a:gd name="T30" fmla="*/ 2147483647 w 372"/>
              <a:gd name="T31" fmla="*/ 2147483647 h 167"/>
              <a:gd name="T32" fmla="*/ 2147483647 w 372"/>
              <a:gd name="T33" fmla="*/ 2147483647 h 167"/>
              <a:gd name="T34" fmla="*/ 2147483647 w 372"/>
              <a:gd name="T35" fmla="*/ 2147483647 h 167"/>
              <a:gd name="T36" fmla="*/ 2147483647 w 372"/>
              <a:gd name="T37" fmla="*/ 2147483647 h 167"/>
              <a:gd name="T38" fmla="*/ 2147483647 w 372"/>
              <a:gd name="T39" fmla="*/ 2147483647 h 167"/>
              <a:gd name="T40" fmla="*/ 2147483647 w 372"/>
              <a:gd name="T41" fmla="*/ 2147483647 h 167"/>
              <a:gd name="T42" fmla="*/ 2147483647 w 372"/>
              <a:gd name="T43" fmla="*/ 2147483647 h 167"/>
              <a:gd name="T44" fmla="*/ 2147483647 w 372"/>
              <a:gd name="T45" fmla="*/ 2147483647 h 167"/>
              <a:gd name="T46" fmla="*/ 2147483647 w 372"/>
              <a:gd name="T47" fmla="*/ 2147483647 h 167"/>
              <a:gd name="T48" fmla="*/ 2147483647 w 372"/>
              <a:gd name="T49" fmla="*/ 2147483647 h 167"/>
              <a:gd name="T50" fmla="*/ 2147483647 w 372"/>
              <a:gd name="T51" fmla="*/ 2147483647 h 167"/>
              <a:gd name="T52" fmla="*/ 2147483647 w 372"/>
              <a:gd name="T53" fmla="*/ 2147483647 h 167"/>
              <a:gd name="T54" fmla="*/ 2147483647 w 372"/>
              <a:gd name="T55" fmla="*/ 2147483647 h 167"/>
              <a:gd name="T56" fmla="*/ 2147483647 w 372"/>
              <a:gd name="T57" fmla="*/ 2147483647 h 167"/>
              <a:gd name="T58" fmla="*/ 2147483647 w 372"/>
              <a:gd name="T59" fmla="*/ 0 h 167"/>
              <a:gd name="T60" fmla="*/ 2147483647 w 372"/>
              <a:gd name="T61" fmla="*/ 2147483647 h 167"/>
              <a:gd name="T62" fmla="*/ 2147483647 w 372"/>
              <a:gd name="T63" fmla="*/ 2147483647 h 167"/>
              <a:gd name="T64" fmla="*/ 2147483647 w 372"/>
              <a:gd name="T65" fmla="*/ 2147483647 h 167"/>
              <a:gd name="T66" fmla="*/ 2147483647 w 372"/>
              <a:gd name="T67" fmla="*/ 2147483647 h 167"/>
              <a:gd name="T68" fmla="*/ 2147483647 w 372"/>
              <a:gd name="T69" fmla="*/ 2147483647 h 167"/>
              <a:gd name="T70" fmla="*/ 2147483647 w 372"/>
              <a:gd name="T71" fmla="*/ 2147483647 h 167"/>
              <a:gd name="T72" fmla="*/ 2147483647 w 372"/>
              <a:gd name="T73" fmla="*/ 2147483647 h 167"/>
              <a:gd name="T74" fmla="*/ 2147483647 w 372"/>
              <a:gd name="T75" fmla="*/ 2147483647 h 167"/>
              <a:gd name="T76" fmla="*/ 2147483647 w 372"/>
              <a:gd name="T77" fmla="*/ 2147483647 h 167"/>
              <a:gd name="T78" fmla="*/ 2147483647 w 372"/>
              <a:gd name="T79" fmla="*/ 2147483647 h 167"/>
              <a:gd name="T80" fmla="*/ 2147483647 w 372"/>
              <a:gd name="T81" fmla="*/ 2147483647 h 167"/>
              <a:gd name="T82" fmla="*/ 2147483647 w 372"/>
              <a:gd name="T83" fmla="*/ 2147483647 h 167"/>
              <a:gd name="T84" fmla="*/ 2147483647 w 372"/>
              <a:gd name="T85" fmla="*/ 2147483647 h 167"/>
              <a:gd name="T86" fmla="*/ 2147483647 w 372"/>
              <a:gd name="T87" fmla="*/ 2147483647 h 167"/>
              <a:gd name="T88" fmla="*/ 2147483647 w 372"/>
              <a:gd name="T89" fmla="*/ 2147483647 h 167"/>
              <a:gd name="T90" fmla="*/ 2147483647 w 372"/>
              <a:gd name="T91" fmla="*/ 2147483647 h 167"/>
              <a:gd name="T92" fmla="*/ 2147483647 w 372"/>
              <a:gd name="T93" fmla="*/ 2147483647 h 167"/>
              <a:gd name="T94" fmla="*/ 2147483647 w 372"/>
              <a:gd name="T95" fmla="*/ 2147483647 h 167"/>
              <a:gd name="T96" fmla="*/ 2147483647 w 372"/>
              <a:gd name="T97" fmla="*/ 2147483647 h 167"/>
              <a:gd name="T98" fmla="*/ 2147483647 w 372"/>
              <a:gd name="T99" fmla="*/ 2147483647 h 167"/>
              <a:gd name="T100" fmla="*/ 2147483647 w 372"/>
              <a:gd name="T101" fmla="*/ 2147483647 h 167"/>
              <a:gd name="T102" fmla="*/ 2147483647 w 372"/>
              <a:gd name="T103" fmla="*/ 2147483647 h 167"/>
              <a:gd name="T104" fmla="*/ 2147483647 w 372"/>
              <a:gd name="T105" fmla="*/ 2147483647 h 167"/>
              <a:gd name="T106" fmla="*/ 2147483647 w 372"/>
              <a:gd name="T107" fmla="*/ 2147483647 h 167"/>
              <a:gd name="T108" fmla="*/ 2147483647 w 372"/>
              <a:gd name="T109" fmla="*/ 2147483647 h 167"/>
              <a:gd name="T110" fmla="*/ 2147483647 w 372"/>
              <a:gd name="T111" fmla="*/ 2147483647 h 167"/>
              <a:gd name="T112" fmla="*/ 2147483647 w 372"/>
              <a:gd name="T113" fmla="*/ 2147483647 h 16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72"/>
              <a:gd name="T172" fmla="*/ 0 h 167"/>
              <a:gd name="T173" fmla="*/ 372 w 372"/>
              <a:gd name="T174" fmla="*/ 167 h 16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72" h="167">
                <a:moveTo>
                  <a:pt x="119" y="145"/>
                </a:moveTo>
                <a:lnTo>
                  <a:pt x="119" y="145"/>
                </a:lnTo>
                <a:lnTo>
                  <a:pt x="124" y="139"/>
                </a:lnTo>
                <a:lnTo>
                  <a:pt x="124" y="138"/>
                </a:lnTo>
                <a:lnTo>
                  <a:pt x="124" y="134"/>
                </a:lnTo>
                <a:lnTo>
                  <a:pt x="123" y="132"/>
                </a:lnTo>
                <a:lnTo>
                  <a:pt x="121" y="132"/>
                </a:lnTo>
                <a:lnTo>
                  <a:pt x="126" y="129"/>
                </a:lnTo>
                <a:lnTo>
                  <a:pt x="132" y="123"/>
                </a:lnTo>
                <a:lnTo>
                  <a:pt x="132" y="116"/>
                </a:lnTo>
                <a:lnTo>
                  <a:pt x="128" y="110"/>
                </a:lnTo>
                <a:lnTo>
                  <a:pt x="130" y="109"/>
                </a:lnTo>
                <a:lnTo>
                  <a:pt x="132" y="107"/>
                </a:lnTo>
                <a:lnTo>
                  <a:pt x="130" y="105"/>
                </a:lnTo>
                <a:lnTo>
                  <a:pt x="130" y="103"/>
                </a:lnTo>
                <a:lnTo>
                  <a:pt x="130" y="99"/>
                </a:lnTo>
                <a:lnTo>
                  <a:pt x="128" y="99"/>
                </a:lnTo>
                <a:lnTo>
                  <a:pt x="119" y="99"/>
                </a:lnTo>
                <a:lnTo>
                  <a:pt x="123" y="99"/>
                </a:lnTo>
                <a:lnTo>
                  <a:pt x="126" y="99"/>
                </a:lnTo>
                <a:lnTo>
                  <a:pt x="132" y="98"/>
                </a:lnTo>
                <a:lnTo>
                  <a:pt x="132" y="94"/>
                </a:lnTo>
                <a:lnTo>
                  <a:pt x="132" y="92"/>
                </a:lnTo>
                <a:lnTo>
                  <a:pt x="130" y="92"/>
                </a:lnTo>
                <a:lnTo>
                  <a:pt x="136" y="90"/>
                </a:lnTo>
                <a:lnTo>
                  <a:pt x="145" y="90"/>
                </a:lnTo>
                <a:lnTo>
                  <a:pt x="151" y="89"/>
                </a:lnTo>
                <a:lnTo>
                  <a:pt x="154" y="87"/>
                </a:lnTo>
                <a:lnTo>
                  <a:pt x="156" y="85"/>
                </a:lnTo>
                <a:lnTo>
                  <a:pt x="158" y="85"/>
                </a:lnTo>
                <a:lnTo>
                  <a:pt x="160" y="85"/>
                </a:lnTo>
                <a:lnTo>
                  <a:pt x="164" y="85"/>
                </a:lnTo>
                <a:lnTo>
                  <a:pt x="171" y="83"/>
                </a:lnTo>
                <a:lnTo>
                  <a:pt x="178" y="80"/>
                </a:lnTo>
                <a:lnTo>
                  <a:pt x="188" y="74"/>
                </a:lnTo>
                <a:lnTo>
                  <a:pt x="195" y="67"/>
                </a:lnTo>
                <a:lnTo>
                  <a:pt x="199" y="67"/>
                </a:lnTo>
                <a:lnTo>
                  <a:pt x="203" y="67"/>
                </a:lnTo>
                <a:lnTo>
                  <a:pt x="208" y="63"/>
                </a:lnTo>
                <a:lnTo>
                  <a:pt x="212" y="65"/>
                </a:lnTo>
                <a:lnTo>
                  <a:pt x="216" y="65"/>
                </a:lnTo>
                <a:lnTo>
                  <a:pt x="223" y="63"/>
                </a:lnTo>
                <a:lnTo>
                  <a:pt x="232" y="61"/>
                </a:lnTo>
                <a:lnTo>
                  <a:pt x="240" y="60"/>
                </a:lnTo>
                <a:lnTo>
                  <a:pt x="247" y="58"/>
                </a:lnTo>
                <a:lnTo>
                  <a:pt x="270" y="54"/>
                </a:lnTo>
                <a:lnTo>
                  <a:pt x="283" y="52"/>
                </a:lnTo>
                <a:lnTo>
                  <a:pt x="294" y="50"/>
                </a:lnTo>
                <a:lnTo>
                  <a:pt x="299" y="50"/>
                </a:lnTo>
                <a:lnTo>
                  <a:pt x="305" y="49"/>
                </a:lnTo>
                <a:lnTo>
                  <a:pt x="311" y="49"/>
                </a:lnTo>
                <a:lnTo>
                  <a:pt x="316" y="49"/>
                </a:lnTo>
                <a:lnTo>
                  <a:pt x="325" y="49"/>
                </a:lnTo>
                <a:lnTo>
                  <a:pt x="335" y="47"/>
                </a:lnTo>
                <a:lnTo>
                  <a:pt x="342" y="47"/>
                </a:lnTo>
                <a:lnTo>
                  <a:pt x="348" y="45"/>
                </a:lnTo>
                <a:lnTo>
                  <a:pt x="351" y="43"/>
                </a:lnTo>
                <a:lnTo>
                  <a:pt x="355" y="38"/>
                </a:lnTo>
                <a:lnTo>
                  <a:pt x="357" y="38"/>
                </a:lnTo>
                <a:lnTo>
                  <a:pt x="361" y="38"/>
                </a:lnTo>
                <a:lnTo>
                  <a:pt x="363" y="38"/>
                </a:lnTo>
                <a:lnTo>
                  <a:pt x="363" y="36"/>
                </a:lnTo>
                <a:lnTo>
                  <a:pt x="366" y="34"/>
                </a:lnTo>
                <a:lnTo>
                  <a:pt x="368" y="32"/>
                </a:lnTo>
                <a:lnTo>
                  <a:pt x="372" y="23"/>
                </a:lnTo>
                <a:lnTo>
                  <a:pt x="368" y="21"/>
                </a:lnTo>
                <a:lnTo>
                  <a:pt x="370" y="20"/>
                </a:lnTo>
                <a:lnTo>
                  <a:pt x="370" y="18"/>
                </a:lnTo>
                <a:lnTo>
                  <a:pt x="366" y="14"/>
                </a:lnTo>
                <a:lnTo>
                  <a:pt x="364" y="14"/>
                </a:lnTo>
                <a:lnTo>
                  <a:pt x="361" y="14"/>
                </a:lnTo>
                <a:lnTo>
                  <a:pt x="355" y="10"/>
                </a:lnTo>
                <a:lnTo>
                  <a:pt x="350" y="10"/>
                </a:lnTo>
                <a:lnTo>
                  <a:pt x="348" y="7"/>
                </a:lnTo>
                <a:lnTo>
                  <a:pt x="344" y="7"/>
                </a:lnTo>
                <a:lnTo>
                  <a:pt x="337" y="7"/>
                </a:lnTo>
                <a:lnTo>
                  <a:pt x="333" y="3"/>
                </a:lnTo>
                <a:lnTo>
                  <a:pt x="329" y="1"/>
                </a:lnTo>
                <a:lnTo>
                  <a:pt x="316" y="3"/>
                </a:lnTo>
                <a:lnTo>
                  <a:pt x="311" y="3"/>
                </a:lnTo>
                <a:lnTo>
                  <a:pt x="301" y="3"/>
                </a:lnTo>
                <a:lnTo>
                  <a:pt x="296" y="3"/>
                </a:lnTo>
                <a:lnTo>
                  <a:pt x="292" y="1"/>
                </a:lnTo>
                <a:lnTo>
                  <a:pt x="284" y="0"/>
                </a:lnTo>
                <a:lnTo>
                  <a:pt x="268" y="1"/>
                </a:lnTo>
                <a:lnTo>
                  <a:pt x="245" y="1"/>
                </a:lnTo>
                <a:lnTo>
                  <a:pt x="229" y="5"/>
                </a:lnTo>
                <a:lnTo>
                  <a:pt x="219" y="5"/>
                </a:lnTo>
                <a:lnTo>
                  <a:pt x="210" y="5"/>
                </a:lnTo>
                <a:lnTo>
                  <a:pt x="204" y="5"/>
                </a:lnTo>
                <a:lnTo>
                  <a:pt x="197" y="7"/>
                </a:lnTo>
                <a:lnTo>
                  <a:pt x="182" y="9"/>
                </a:lnTo>
                <a:lnTo>
                  <a:pt x="184" y="10"/>
                </a:lnTo>
                <a:lnTo>
                  <a:pt x="182" y="10"/>
                </a:lnTo>
                <a:lnTo>
                  <a:pt x="167" y="12"/>
                </a:lnTo>
                <a:lnTo>
                  <a:pt x="149" y="16"/>
                </a:lnTo>
                <a:lnTo>
                  <a:pt x="134" y="20"/>
                </a:lnTo>
                <a:lnTo>
                  <a:pt x="126" y="20"/>
                </a:lnTo>
                <a:lnTo>
                  <a:pt x="119" y="18"/>
                </a:lnTo>
                <a:lnTo>
                  <a:pt x="111" y="18"/>
                </a:lnTo>
                <a:lnTo>
                  <a:pt x="102" y="21"/>
                </a:lnTo>
                <a:lnTo>
                  <a:pt x="85" y="29"/>
                </a:lnTo>
                <a:lnTo>
                  <a:pt x="87" y="30"/>
                </a:lnTo>
                <a:lnTo>
                  <a:pt x="85" y="30"/>
                </a:lnTo>
                <a:lnTo>
                  <a:pt x="78" y="29"/>
                </a:lnTo>
                <a:lnTo>
                  <a:pt x="71" y="29"/>
                </a:lnTo>
                <a:lnTo>
                  <a:pt x="65" y="34"/>
                </a:lnTo>
                <a:lnTo>
                  <a:pt x="63" y="36"/>
                </a:lnTo>
                <a:lnTo>
                  <a:pt x="57" y="38"/>
                </a:lnTo>
                <a:lnTo>
                  <a:pt x="52" y="40"/>
                </a:lnTo>
                <a:lnTo>
                  <a:pt x="43" y="45"/>
                </a:lnTo>
                <a:lnTo>
                  <a:pt x="30" y="49"/>
                </a:lnTo>
                <a:lnTo>
                  <a:pt x="17" y="56"/>
                </a:lnTo>
                <a:lnTo>
                  <a:pt x="13" y="63"/>
                </a:lnTo>
                <a:lnTo>
                  <a:pt x="13" y="65"/>
                </a:lnTo>
                <a:lnTo>
                  <a:pt x="11" y="65"/>
                </a:lnTo>
                <a:lnTo>
                  <a:pt x="11" y="63"/>
                </a:lnTo>
                <a:lnTo>
                  <a:pt x="11" y="65"/>
                </a:lnTo>
                <a:lnTo>
                  <a:pt x="7" y="72"/>
                </a:lnTo>
                <a:lnTo>
                  <a:pt x="7" y="80"/>
                </a:lnTo>
                <a:lnTo>
                  <a:pt x="7" y="81"/>
                </a:lnTo>
                <a:lnTo>
                  <a:pt x="9" y="83"/>
                </a:lnTo>
                <a:lnTo>
                  <a:pt x="2" y="90"/>
                </a:lnTo>
                <a:lnTo>
                  <a:pt x="0" y="94"/>
                </a:lnTo>
                <a:lnTo>
                  <a:pt x="2" y="98"/>
                </a:lnTo>
                <a:lnTo>
                  <a:pt x="2" y="99"/>
                </a:lnTo>
                <a:lnTo>
                  <a:pt x="2" y="105"/>
                </a:lnTo>
                <a:lnTo>
                  <a:pt x="2" y="109"/>
                </a:lnTo>
                <a:lnTo>
                  <a:pt x="2" y="112"/>
                </a:lnTo>
                <a:lnTo>
                  <a:pt x="2" y="118"/>
                </a:lnTo>
                <a:lnTo>
                  <a:pt x="2" y="121"/>
                </a:lnTo>
                <a:lnTo>
                  <a:pt x="4" y="125"/>
                </a:lnTo>
                <a:lnTo>
                  <a:pt x="5" y="130"/>
                </a:lnTo>
                <a:lnTo>
                  <a:pt x="5" y="134"/>
                </a:lnTo>
                <a:lnTo>
                  <a:pt x="9" y="134"/>
                </a:lnTo>
                <a:lnTo>
                  <a:pt x="7" y="136"/>
                </a:lnTo>
                <a:lnTo>
                  <a:pt x="7" y="139"/>
                </a:lnTo>
                <a:lnTo>
                  <a:pt x="9" y="145"/>
                </a:lnTo>
                <a:lnTo>
                  <a:pt x="11" y="147"/>
                </a:lnTo>
                <a:lnTo>
                  <a:pt x="15" y="152"/>
                </a:lnTo>
                <a:lnTo>
                  <a:pt x="18" y="159"/>
                </a:lnTo>
                <a:lnTo>
                  <a:pt x="20" y="161"/>
                </a:lnTo>
                <a:lnTo>
                  <a:pt x="26" y="161"/>
                </a:lnTo>
                <a:lnTo>
                  <a:pt x="28" y="163"/>
                </a:lnTo>
                <a:lnTo>
                  <a:pt x="33" y="163"/>
                </a:lnTo>
                <a:lnTo>
                  <a:pt x="35" y="163"/>
                </a:lnTo>
                <a:lnTo>
                  <a:pt x="46" y="165"/>
                </a:lnTo>
                <a:lnTo>
                  <a:pt x="52" y="165"/>
                </a:lnTo>
                <a:lnTo>
                  <a:pt x="57" y="163"/>
                </a:lnTo>
                <a:lnTo>
                  <a:pt x="61" y="163"/>
                </a:lnTo>
                <a:lnTo>
                  <a:pt x="65" y="165"/>
                </a:lnTo>
                <a:lnTo>
                  <a:pt x="71" y="167"/>
                </a:lnTo>
                <a:lnTo>
                  <a:pt x="76" y="165"/>
                </a:lnTo>
                <a:lnTo>
                  <a:pt x="80" y="163"/>
                </a:lnTo>
                <a:lnTo>
                  <a:pt x="84" y="163"/>
                </a:lnTo>
                <a:lnTo>
                  <a:pt x="93" y="161"/>
                </a:lnTo>
                <a:lnTo>
                  <a:pt x="102" y="159"/>
                </a:lnTo>
                <a:lnTo>
                  <a:pt x="104" y="158"/>
                </a:lnTo>
                <a:lnTo>
                  <a:pt x="106" y="154"/>
                </a:lnTo>
                <a:lnTo>
                  <a:pt x="108" y="154"/>
                </a:lnTo>
                <a:lnTo>
                  <a:pt x="111" y="154"/>
                </a:lnTo>
                <a:lnTo>
                  <a:pt x="111" y="150"/>
                </a:lnTo>
                <a:lnTo>
                  <a:pt x="113" y="149"/>
                </a:lnTo>
                <a:lnTo>
                  <a:pt x="119" y="145"/>
                </a:lnTo>
                <a:close/>
              </a:path>
            </a:pathLst>
          </a:custGeom>
          <a:solidFill>
            <a:srgbClr val="FDD9BD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Freeform 325"/>
          <p:cNvSpPr>
            <a:spLocks/>
          </p:cNvSpPr>
          <p:nvPr/>
        </p:nvSpPr>
        <p:spPr bwMode="auto">
          <a:xfrm>
            <a:off x="4173538" y="3856038"/>
            <a:ext cx="193675" cy="138112"/>
          </a:xfrm>
          <a:custGeom>
            <a:avLst/>
            <a:gdLst>
              <a:gd name="T0" fmla="*/ 2147483647 w 153"/>
              <a:gd name="T1" fmla="*/ 2147483647 h 109"/>
              <a:gd name="T2" fmla="*/ 2147483647 w 153"/>
              <a:gd name="T3" fmla="*/ 2147483647 h 109"/>
              <a:gd name="T4" fmla="*/ 2147483647 w 153"/>
              <a:gd name="T5" fmla="*/ 2147483647 h 109"/>
              <a:gd name="T6" fmla="*/ 2147483647 w 153"/>
              <a:gd name="T7" fmla="*/ 2147483647 h 109"/>
              <a:gd name="T8" fmla="*/ 2147483647 w 153"/>
              <a:gd name="T9" fmla="*/ 2147483647 h 109"/>
              <a:gd name="T10" fmla="*/ 2147483647 w 153"/>
              <a:gd name="T11" fmla="*/ 2147483647 h 109"/>
              <a:gd name="T12" fmla="*/ 2147483647 w 153"/>
              <a:gd name="T13" fmla="*/ 2147483647 h 109"/>
              <a:gd name="T14" fmla="*/ 2147483647 w 153"/>
              <a:gd name="T15" fmla="*/ 2147483647 h 109"/>
              <a:gd name="T16" fmla="*/ 2147483647 w 153"/>
              <a:gd name="T17" fmla="*/ 2147483647 h 109"/>
              <a:gd name="T18" fmla="*/ 2147483647 w 153"/>
              <a:gd name="T19" fmla="*/ 2147483647 h 109"/>
              <a:gd name="T20" fmla="*/ 2147483647 w 153"/>
              <a:gd name="T21" fmla="*/ 2147483647 h 109"/>
              <a:gd name="T22" fmla="*/ 2147483647 w 153"/>
              <a:gd name="T23" fmla="*/ 2147483647 h 109"/>
              <a:gd name="T24" fmla="*/ 2147483647 w 153"/>
              <a:gd name="T25" fmla="*/ 2147483647 h 109"/>
              <a:gd name="T26" fmla="*/ 2147483647 w 153"/>
              <a:gd name="T27" fmla="*/ 2147483647 h 109"/>
              <a:gd name="T28" fmla="*/ 2147483647 w 153"/>
              <a:gd name="T29" fmla="*/ 2147483647 h 109"/>
              <a:gd name="T30" fmla="*/ 2147483647 w 153"/>
              <a:gd name="T31" fmla="*/ 2147483647 h 109"/>
              <a:gd name="T32" fmla="*/ 2147483647 w 153"/>
              <a:gd name="T33" fmla="*/ 2147483647 h 109"/>
              <a:gd name="T34" fmla="*/ 2147483647 w 153"/>
              <a:gd name="T35" fmla="*/ 2147483647 h 109"/>
              <a:gd name="T36" fmla="*/ 2147483647 w 153"/>
              <a:gd name="T37" fmla="*/ 2147483647 h 109"/>
              <a:gd name="T38" fmla="*/ 2147483647 w 153"/>
              <a:gd name="T39" fmla="*/ 2147483647 h 109"/>
              <a:gd name="T40" fmla="*/ 2147483647 w 153"/>
              <a:gd name="T41" fmla="*/ 2147483647 h 109"/>
              <a:gd name="T42" fmla="*/ 2147483647 w 153"/>
              <a:gd name="T43" fmla="*/ 2147483647 h 109"/>
              <a:gd name="T44" fmla="*/ 2147483647 w 153"/>
              <a:gd name="T45" fmla="*/ 2147483647 h 109"/>
              <a:gd name="T46" fmla="*/ 2147483647 w 153"/>
              <a:gd name="T47" fmla="*/ 2147483647 h 109"/>
              <a:gd name="T48" fmla="*/ 2147483647 w 153"/>
              <a:gd name="T49" fmla="*/ 2147483647 h 109"/>
              <a:gd name="T50" fmla="*/ 2147483647 w 153"/>
              <a:gd name="T51" fmla="*/ 2147483647 h 109"/>
              <a:gd name="T52" fmla="*/ 2147483647 w 153"/>
              <a:gd name="T53" fmla="*/ 2147483647 h 109"/>
              <a:gd name="T54" fmla="*/ 2147483647 w 153"/>
              <a:gd name="T55" fmla="*/ 2147483647 h 109"/>
              <a:gd name="T56" fmla="*/ 2147483647 w 153"/>
              <a:gd name="T57" fmla="*/ 2147483647 h 109"/>
              <a:gd name="T58" fmla="*/ 2147483647 w 153"/>
              <a:gd name="T59" fmla="*/ 2147483647 h 109"/>
              <a:gd name="T60" fmla="*/ 2147483647 w 153"/>
              <a:gd name="T61" fmla="*/ 2147483647 h 109"/>
              <a:gd name="T62" fmla="*/ 2147483647 w 153"/>
              <a:gd name="T63" fmla="*/ 2147483647 h 109"/>
              <a:gd name="T64" fmla="*/ 2147483647 w 153"/>
              <a:gd name="T65" fmla="*/ 2147483647 h 109"/>
              <a:gd name="T66" fmla="*/ 2147483647 w 153"/>
              <a:gd name="T67" fmla="*/ 2147483647 h 109"/>
              <a:gd name="T68" fmla="*/ 2147483647 w 153"/>
              <a:gd name="T69" fmla="*/ 2147483647 h 109"/>
              <a:gd name="T70" fmla="*/ 2147483647 w 153"/>
              <a:gd name="T71" fmla="*/ 2147483647 h 109"/>
              <a:gd name="T72" fmla="*/ 2147483647 w 153"/>
              <a:gd name="T73" fmla="*/ 2147483647 h 109"/>
              <a:gd name="T74" fmla="*/ 2147483647 w 153"/>
              <a:gd name="T75" fmla="*/ 2147483647 h 109"/>
              <a:gd name="T76" fmla="*/ 2147483647 w 153"/>
              <a:gd name="T77" fmla="*/ 2147483647 h 109"/>
              <a:gd name="T78" fmla="*/ 2147483647 w 153"/>
              <a:gd name="T79" fmla="*/ 2147483647 h 109"/>
              <a:gd name="T80" fmla="*/ 2147483647 w 153"/>
              <a:gd name="T81" fmla="*/ 2147483647 h 109"/>
              <a:gd name="T82" fmla="*/ 2147483647 w 153"/>
              <a:gd name="T83" fmla="*/ 2147483647 h 109"/>
              <a:gd name="T84" fmla="*/ 2147483647 w 153"/>
              <a:gd name="T85" fmla="*/ 2147483647 h 109"/>
              <a:gd name="T86" fmla="*/ 2147483647 w 153"/>
              <a:gd name="T87" fmla="*/ 2147483647 h 109"/>
              <a:gd name="T88" fmla="*/ 2147483647 w 153"/>
              <a:gd name="T89" fmla="*/ 2147483647 h 109"/>
              <a:gd name="T90" fmla="*/ 2147483647 w 153"/>
              <a:gd name="T91" fmla="*/ 2147483647 h 109"/>
              <a:gd name="T92" fmla="*/ 2147483647 w 153"/>
              <a:gd name="T93" fmla="*/ 2147483647 h 109"/>
              <a:gd name="T94" fmla="*/ 2147483647 w 153"/>
              <a:gd name="T95" fmla="*/ 2147483647 h 109"/>
              <a:gd name="T96" fmla="*/ 2147483647 w 153"/>
              <a:gd name="T97" fmla="*/ 2147483647 h 109"/>
              <a:gd name="T98" fmla="*/ 2147483647 w 153"/>
              <a:gd name="T99" fmla="*/ 2147483647 h 109"/>
              <a:gd name="T100" fmla="*/ 2147483647 w 153"/>
              <a:gd name="T101" fmla="*/ 2147483647 h 109"/>
              <a:gd name="T102" fmla="*/ 2147483647 w 153"/>
              <a:gd name="T103" fmla="*/ 2147483647 h 109"/>
              <a:gd name="T104" fmla="*/ 2147483647 w 153"/>
              <a:gd name="T105" fmla="*/ 2147483647 h 109"/>
              <a:gd name="T106" fmla="*/ 2147483647 w 153"/>
              <a:gd name="T107" fmla="*/ 2147483647 h 109"/>
              <a:gd name="T108" fmla="*/ 0 w 153"/>
              <a:gd name="T109" fmla="*/ 2147483647 h 10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53"/>
              <a:gd name="T166" fmla="*/ 0 h 109"/>
              <a:gd name="T167" fmla="*/ 153 w 153"/>
              <a:gd name="T168" fmla="*/ 109 h 10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53" h="109">
                <a:moveTo>
                  <a:pt x="0" y="105"/>
                </a:moveTo>
                <a:lnTo>
                  <a:pt x="0" y="105"/>
                </a:lnTo>
                <a:lnTo>
                  <a:pt x="15" y="109"/>
                </a:lnTo>
                <a:lnTo>
                  <a:pt x="22" y="109"/>
                </a:lnTo>
                <a:lnTo>
                  <a:pt x="30" y="107"/>
                </a:lnTo>
                <a:lnTo>
                  <a:pt x="34" y="107"/>
                </a:lnTo>
                <a:lnTo>
                  <a:pt x="37" y="107"/>
                </a:lnTo>
                <a:lnTo>
                  <a:pt x="41" y="109"/>
                </a:lnTo>
                <a:lnTo>
                  <a:pt x="47" y="109"/>
                </a:lnTo>
                <a:lnTo>
                  <a:pt x="56" y="107"/>
                </a:lnTo>
                <a:lnTo>
                  <a:pt x="62" y="107"/>
                </a:lnTo>
                <a:lnTo>
                  <a:pt x="67" y="107"/>
                </a:lnTo>
                <a:lnTo>
                  <a:pt x="73" y="107"/>
                </a:lnTo>
                <a:lnTo>
                  <a:pt x="78" y="105"/>
                </a:lnTo>
                <a:lnTo>
                  <a:pt x="78" y="104"/>
                </a:lnTo>
                <a:lnTo>
                  <a:pt x="80" y="102"/>
                </a:lnTo>
                <a:lnTo>
                  <a:pt x="80" y="98"/>
                </a:lnTo>
                <a:lnTo>
                  <a:pt x="82" y="98"/>
                </a:lnTo>
                <a:lnTo>
                  <a:pt x="89" y="100"/>
                </a:lnTo>
                <a:lnTo>
                  <a:pt x="89" y="95"/>
                </a:lnTo>
                <a:lnTo>
                  <a:pt x="93" y="91"/>
                </a:lnTo>
                <a:lnTo>
                  <a:pt x="97" y="89"/>
                </a:lnTo>
                <a:lnTo>
                  <a:pt x="101" y="85"/>
                </a:lnTo>
                <a:lnTo>
                  <a:pt x="101" y="84"/>
                </a:lnTo>
                <a:lnTo>
                  <a:pt x="101" y="82"/>
                </a:lnTo>
                <a:lnTo>
                  <a:pt x="97" y="80"/>
                </a:lnTo>
                <a:lnTo>
                  <a:pt x="97" y="78"/>
                </a:lnTo>
                <a:lnTo>
                  <a:pt x="102" y="73"/>
                </a:lnTo>
                <a:lnTo>
                  <a:pt x="106" y="67"/>
                </a:lnTo>
                <a:lnTo>
                  <a:pt x="106" y="62"/>
                </a:lnTo>
                <a:lnTo>
                  <a:pt x="106" y="56"/>
                </a:lnTo>
                <a:lnTo>
                  <a:pt x="106" y="51"/>
                </a:lnTo>
                <a:lnTo>
                  <a:pt x="106" y="45"/>
                </a:lnTo>
                <a:lnTo>
                  <a:pt x="104" y="44"/>
                </a:lnTo>
                <a:lnTo>
                  <a:pt x="106" y="42"/>
                </a:lnTo>
                <a:lnTo>
                  <a:pt x="106" y="40"/>
                </a:lnTo>
                <a:lnTo>
                  <a:pt x="104" y="38"/>
                </a:lnTo>
                <a:lnTo>
                  <a:pt x="106" y="36"/>
                </a:lnTo>
                <a:lnTo>
                  <a:pt x="108" y="35"/>
                </a:lnTo>
                <a:lnTo>
                  <a:pt x="119" y="35"/>
                </a:lnTo>
                <a:lnTo>
                  <a:pt x="125" y="35"/>
                </a:lnTo>
                <a:lnTo>
                  <a:pt x="129" y="33"/>
                </a:lnTo>
                <a:lnTo>
                  <a:pt x="132" y="29"/>
                </a:lnTo>
                <a:lnTo>
                  <a:pt x="138" y="27"/>
                </a:lnTo>
                <a:lnTo>
                  <a:pt x="143" y="27"/>
                </a:lnTo>
                <a:lnTo>
                  <a:pt x="147" y="27"/>
                </a:lnTo>
                <a:lnTo>
                  <a:pt x="153" y="26"/>
                </a:lnTo>
                <a:lnTo>
                  <a:pt x="147" y="26"/>
                </a:lnTo>
                <a:lnTo>
                  <a:pt x="142" y="26"/>
                </a:lnTo>
                <a:lnTo>
                  <a:pt x="136" y="26"/>
                </a:lnTo>
                <a:lnTo>
                  <a:pt x="132" y="27"/>
                </a:lnTo>
                <a:lnTo>
                  <a:pt x="132" y="20"/>
                </a:lnTo>
                <a:lnTo>
                  <a:pt x="132" y="18"/>
                </a:lnTo>
                <a:lnTo>
                  <a:pt x="132" y="15"/>
                </a:lnTo>
                <a:lnTo>
                  <a:pt x="134" y="11"/>
                </a:lnTo>
                <a:lnTo>
                  <a:pt x="134" y="7"/>
                </a:lnTo>
                <a:lnTo>
                  <a:pt x="132" y="0"/>
                </a:lnTo>
                <a:lnTo>
                  <a:pt x="132" y="7"/>
                </a:lnTo>
                <a:lnTo>
                  <a:pt x="132" y="13"/>
                </a:lnTo>
                <a:lnTo>
                  <a:pt x="132" y="15"/>
                </a:lnTo>
                <a:lnTo>
                  <a:pt x="130" y="16"/>
                </a:lnTo>
                <a:lnTo>
                  <a:pt x="130" y="22"/>
                </a:lnTo>
                <a:lnTo>
                  <a:pt x="130" y="26"/>
                </a:lnTo>
                <a:lnTo>
                  <a:pt x="127" y="27"/>
                </a:lnTo>
                <a:lnTo>
                  <a:pt x="121" y="31"/>
                </a:lnTo>
                <a:lnTo>
                  <a:pt x="116" y="33"/>
                </a:lnTo>
                <a:lnTo>
                  <a:pt x="108" y="33"/>
                </a:lnTo>
                <a:lnTo>
                  <a:pt x="102" y="31"/>
                </a:lnTo>
                <a:lnTo>
                  <a:pt x="106" y="33"/>
                </a:lnTo>
                <a:lnTo>
                  <a:pt x="106" y="36"/>
                </a:lnTo>
                <a:lnTo>
                  <a:pt x="102" y="40"/>
                </a:lnTo>
                <a:lnTo>
                  <a:pt x="101" y="42"/>
                </a:lnTo>
                <a:lnTo>
                  <a:pt x="93" y="44"/>
                </a:lnTo>
                <a:lnTo>
                  <a:pt x="89" y="44"/>
                </a:lnTo>
                <a:lnTo>
                  <a:pt x="86" y="42"/>
                </a:lnTo>
                <a:lnTo>
                  <a:pt x="76" y="35"/>
                </a:lnTo>
                <a:lnTo>
                  <a:pt x="75" y="33"/>
                </a:lnTo>
                <a:lnTo>
                  <a:pt x="76" y="31"/>
                </a:lnTo>
                <a:lnTo>
                  <a:pt x="76" y="35"/>
                </a:lnTo>
                <a:lnTo>
                  <a:pt x="80" y="36"/>
                </a:lnTo>
                <a:lnTo>
                  <a:pt x="82" y="38"/>
                </a:lnTo>
                <a:lnTo>
                  <a:pt x="84" y="42"/>
                </a:lnTo>
                <a:lnTo>
                  <a:pt x="82" y="42"/>
                </a:lnTo>
                <a:lnTo>
                  <a:pt x="80" y="44"/>
                </a:lnTo>
                <a:lnTo>
                  <a:pt x="78" y="45"/>
                </a:lnTo>
                <a:lnTo>
                  <a:pt x="78" y="47"/>
                </a:lnTo>
                <a:lnTo>
                  <a:pt x="78" y="45"/>
                </a:lnTo>
                <a:lnTo>
                  <a:pt x="80" y="44"/>
                </a:lnTo>
                <a:lnTo>
                  <a:pt x="84" y="44"/>
                </a:lnTo>
                <a:lnTo>
                  <a:pt x="91" y="44"/>
                </a:lnTo>
                <a:lnTo>
                  <a:pt x="97" y="45"/>
                </a:lnTo>
                <a:lnTo>
                  <a:pt x="99" y="47"/>
                </a:lnTo>
                <a:lnTo>
                  <a:pt x="101" y="51"/>
                </a:lnTo>
                <a:lnTo>
                  <a:pt x="102" y="56"/>
                </a:lnTo>
                <a:lnTo>
                  <a:pt x="101" y="62"/>
                </a:lnTo>
                <a:lnTo>
                  <a:pt x="99" y="62"/>
                </a:lnTo>
                <a:lnTo>
                  <a:pt x="95" y="64"/>
                </a:lnTo>
                <a:lnTo>
                  <a:pt x="99" y="65"/>
                </a:lnTo>
                <a:lnTo>
                  <a:pt x="99" y="67"/>
                </a:lnTo>
                <a:lnTo>
                  <a:pt x="99" y="69"/>
                </a:lnTo>
                <a:lnTo>
                  <a:pt x="95" y="73"/>
                </a:lnTo>
                <a:lnTo>
                  <a:pt x="95" y="76"/>
                </a:lnTo>
                <a:lnTo>
                  <a:pt x="95" y="80"/>
                </a:lnTo>
                <a:lnTo>
                  <a:pt x="95" y="82"/>
                </a:lnTo>
                <a:lnTo>
                  <a:pt x="95" y="84"/>
                </a:lnTo>
                <a:lnTo>
                  <a:pt x="91" y="89"/>
                </a:lnTo>
                <a:lnTo>
                  <a:pt x="88" y="91"/>
                </a:lnTo>
                <a:lnTo>
                  <a:pt x="88" y="93"/>
                </a:lnTo>
                <a:lnTo>
                  <a:pt x="84" y="93"/>
                </a:lnTo>
                <a:lnTo>
                  <a:pt x="84" y="89"/>
                </a:lnTo>
                <a:lnTo>
                  <a:pt x="84" y="85"/>
                </a:lnTo>
                <a:lnTo>
                  <a:pt x="86" y="82"/>
                </a:lnTo>
                <a:lnTo>
                  <a:pt x="88" y="80"/>
                </a:lnTo>
                <a:lnTo>
                  <a:pt x="89" y="78"/>
                </a:lnTo>
                <a:lnTo>
                  <a:pt x="88" y="78"/>
                </a:lnTo>
                <a:lnTo>
                  <a:pt x="86" y="78"/>
                </a:lnTo>
                <a:lnTo>
                  <a:pt x="82" y="85"/>
                </a:lnTo>
                <a:lnTo>
                  <a:pt x="82" y="87"/>
                </a:lnTo>
                <a:lnTo>
                  <a:pt x="82" y="89"/>
                </a:lnTo>
                <a:lnTo>
                  <a:pt x="82" y="93"/>
                </a:lnTo>
                <a:lnTo>
                  <a:pt x="82" y="95"/>
                </a:lnTo>
                <a:lnTo>
                  <a:pt x="78" y="96"/>
                </a:lnTo>
                <a:lnTo>
                  <a:pt x="73" y="98"/>
                </a:lnTo>
                <a:lnTo>
                  <a:pt x="69" y="100"/>
                </a:lnTo>
                <a:lnTo>
                  <a:pt x="60" y="102"/>
                </a:lnTo>
                <a:lnTo>
                  <a:pt x="56" y="104"/>
                </a:lnTo>
                <a:lnTo>
                  <a:pt x="52" y="102"/>
                </a:lnTo>
                <a:lnTo>
                  <a:pt x="50" y="102"/>
                </a:lnTo>
                <a:lnTo>
                  <a:pt x="50" y="98"/>
                </a:lnTo>
                <a:lnTo>
                  <a:pt x="50" y="93"/>
                </a:lnTo>
                <a:lnTo>
                  <a:pt x="56" y="85"/>
                </a:lnTo>
                <a:lnTo>
                  <a:pt x="56" y="84"/>
                </a:lnTo>
                <a:lnTo>
                  <a:pt x="62" y="75"/>
                </a:lnTo>
                <a:lnTo>
                  <a:pt x="67" y="69"/>
                </a:lnTo>
                <a:lnTo>
                  <a:pt x="63" y="75"/>
                </a:lnTo>
                <a:lnTo>
                  <a:pt x="60" y="80"/>
                </a:lnTo>
                <a:lnTo>
                  <a:pt x="54" y="84"/>
                </a:lnTo>
                <a:lnTo>
                  <a:pt x="50" y="87"/>
                </a:lnTo>
                <a:lnTo>
                  <a:pt x="47" y="87"/>
                </a:lnTo>
                <a:lnTo>
                  <a:pt x="47" y="84"/>
                </a:lnTo>
                <a:lnTo>
                  <a:pt x="45" y="80"/>
                </a:lnTo>
                <a:lnTo>
                  <a:pt x="43" y="76"/>
                </a:lnTo>
                <a:lnTo>
                  <a:pt x="45" y="84"/>
                </a:lnTo>
                <a:lnTo>
                  <a:pt x="39" y="84"/>
                </a:lnTo>
                <a:lnTo>
                  <a:pt x="45" y="85"/>
                </a:lnTo>
                <a:lnTo>
                  <a:pt x="49" y="91"/>
                </a:lnTo>
                <a:lnTo>
                  <a:pt x="49" y="95"/>
                </a:lnTo>
                <a:lnTo>
                  <a:pt x="49" y="98"/>
                </a:lnTo>
                <a:lnTo>
                  <a:pt x="47" y="102"/>
                </a:lnTo>
                <a:lnTo>
                  <a:pt x="43" y="105"/>
                </a:lnTo>
                <a:lnTo>
                  <a:pt x="37" y="105"/>
                </a:lnTo>
                <a:lnTo>
                  <a:pt x="32" y="105"/>
                </a:lnTo>
                <a:lnTo>
                  <a:pt x="24" y="107"/>
                </a:lnTo>
                <a:lnTo>
                  <a:pt x="17" y="107"/>
                </a:lnTo>
                <a:lnTo>
                  <a:pt x="0" y="105"/>
                </a:lnTo>
                <a:close/>
              </a:path>
            </a:pathLst>
          </a:custGeom>
          <a:solidFill>
            <a:srgbClr val="F981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" name="Freeform 326"/>
          <p:cNvSpPr>
            <a:spLocks/>
          </p:cNvSpPr>
          <p:nvPr/>
        </p:nvSpPr>
        <p:spPr bwMode="auto">
          <a:xfrm>
            <a:off x="4362450" y="3798888"/>
            <a:ext cx="247650" cy="90487"/>
          </a:xfrm>
          <a:custGeom>
            <a:avLst/>
            <a:gdLst>
              <a:gd name="T0" fmla="*/ 2147483647 w 197"/>
              <a:gd name="T1" fmla="*/ 2147483647 h 71"/>
              <a:gd name="T2" fmla="*/ 2147483647 w 197"/>
              <a:gd name="T3" fmla="*/ 2147483647 h 71"/>
              <a:gd name="T4" fmla="*/ 2147483647 w 197"/>
              <a:gd name="T5" fmla="*/ 2147483647 h 71"/>
              <a:gd name="T6" fmla="*/ 2147483647 w 197"/>
              <a:gd name="T7" fmla="*/ 2147483647 h 71"/>
              <a:gd name="T8" fmla="*/ 2147483647 w 197"/>
              <a:gd name="T9" fmla="*/ 2147483647 h 71"/>
              <a:gd name="T10" fmla="*/ 2147483647 w 197"/>
              <a:gd name="T11" fmla="*/ 2147483647 h 71"/>
              <a:gd name="T12" fmla="*/ 2147483647 w 197"/>
              <a:gd name="T13" fmla="*/ 2147483647 h 71"/>
              <a:gd name="T14" fmla="*/ 2147483647 w 197"/>
              <a:gd name="T15" fmla="*/ 2147483647 h 71"/>
              <a:gd name="T16" fmla="*/ 2147483647 w 197"/>
              <a:gd name="T17" fmla="*/ 2147483647 h 71"/>
              <a:gd name="T18" fmla="*/ 2147483647 w 197"/>
              <a:gd name="T19" fmla="*/ 2147483647 h 71"/>
              <a:gd name="T20" fmla="*/ 2147483647 w 197"/>
              <a:gd name="T21" fmla="*/ 2147483647 h 71"/>
              <a:gd name="T22" fmla="*/ 2147483647 w 197"/>
              <a:gd name="T23" fmla="*/ 2147483647 h 71"/>
              <a:gd name="T24" fmla="*/ 2147483647 w 197"/>
              <a:gd name="T25" fmla="*/ 2147483647 h 71"/>
              <a:gd name="T26" fmla="*/ 2147483647 w 197"/>
              <a:gd name="T27" fmla="*/ 2147483647 h 71"/>
              <a:gd name="T28" fmla="*/ 2147483647 w 197"/>
              <a:gd name="T29" fmla="*/ 2147483647 h 71"/>
              <a:gd name="T30" fmla="*/ 2147483647 w 197"/>
              <a:gd name="T31" fmla="*/ 2147483647 h 71"/>
              <a:gd name="T32" fmla="*/ 2147483647 w 197"/>
              <a:gd name="T33" fmla="*/ 2147483647 h 71"/>
              <a:gd name="T34" fmla="*/ 2147483647 w 197"/>
              <a:gd name="T35" fmla="*/ 2147483647 h 71"/>
              <a:gd name="T36" fmla="*/ 2147483647 w 197"/>
              <a:gd name="T37" fmla="*/ 2147483647 h 71"/>
              <a:gd name="T38" fmla="*/ 2147483647 w 197"/>
              <a:gd name="T39" fmla="*/ 2147483647 h 71"/>
              <a:gd name="T40" fmla="*/ 2147483647 w 197"/>
              <a:gd name="T41" fmla="*/ 2147483647 h 71"/>
              <a:gd name="T42" fmla="*/ 2147483647 w 197"/>
              <a:gd name="T43" fmla="*/ 2147483647 h 71"/>
              <a:gd name="T44" fmla="*/ 2147483647 w 197"/>
              <a:gd name="T45" fmla="*/ 2147483647 h 71"/>
              <a:gd name="T46" fmla="*/ 2147483647 w 197"/>
              <a:gd name="T47" fmla="*/ 2147483647 h 71"/>
              <a:gd name="T48" fmla="*/ 2147483647 w 197"/>
              <a:gd name="T49" fmla="*/ 2147483647 h 71"/>
              <a:gd name="T50" fmla="*/ 2147483647 w 197"/>
              <a:gd name="T51" fmla="*/ 2147483647 h 71"/>
              <a:gd name="T52" fmla="*/ 2147483647 w 197"/>
              <a:gd name="T53" fmla="*/ 2147483647 h 71"/>
              <a:gd name="T54" fmla="*/ 2147483647 w 197"/>
              <a:gd name="T55" fmla="*/ 2147483647 h 71"/>
              <a:gd name="T56" fmla="*/ 2147483647 w 197"/>
              <a:gd name="T57" fmla="*/ 2147483647 h 71"/>
              <a:gd name="T58" fmla="*/ 2147483647 w 197"/>
              <a:gd name="T59" fmla="*/ 2147483647 h 71"/>
              <a:gd name="T60" fmla="*/ 2147483647 w 197"/>
              <a:gd name="T61" fmla="*/ 2147483647 h 71"/>
              <a:gd name="T62" fmla="*/ 2147483647 w 197"/>
              <a:gd name="T63" fmla="*/ 2147483647 h 71"/>
              <a:gd name="T64" fmla="*/ 2147483647 w 197"/>
              <a:gd name="T65" fmla="*/ 2147483647 h 71"/>
              <a:gd name="T66" fmla="*/ 2147483647 w 197"/>
              <a:gd name="T67" fmla="*/ 2147483647 h 71"/>
              <a:gd name="T68" fmla="*/ 2147483647 w 197"/>
              <a:gd name="T69" fmla="*/ 2147483647 h 71"/>
              <a:gd name="T70" fmla="*/ 2147483647 w 197"/>
              <a:gd name="T71" fmla="*/ 2147483647 h 71"/>
              <a:gd name="T72" fmla="*/ 2147483647 w 197"/>
              <a:gd name="T73" fmla="*/ 2147483647 h 71"/>
              <a:gd name="T74" fmla="*/ 2147483647 w 197"/>
              <a:gd name="T75" fmla="*/ 2147483647 h 71"/>
              <a:gd name="T76" fmla="*/ 2147483647 w 197"/>
              <a:gd name="T77" fmla="*/ 2147483647 h 71"/>
              <a:gd name="T78" fmla="*/ 2147483647 w 197"/>
              <a:gd name="T79" fmla="*/ 2147483647 h 71"/>
              <a:gd name="T80" fmla="*/ 2147483647 w 197"/>
              <a:gd name="T81" fmla="*/ 2147483647 h 71"/>
              <a:gd name="T82" fmla="*/ 2147483647 w 197"/>
              <a:gd name="T83" fmla="*/ 2147483647 h 71"/>
              <a:gd name="T84" fmla="*/ 2147483647 w 197"/>
              <a:gd name="T85" fmla="*/ 2147483647 h 71"/>
              <a:gd name="T86" fmla="*/ 2147483647 w 197"/>
              <a:gd name="T87" fmla="*/ 2147483647 h 71"/>
              <a:gd name="T88" fmla="*/ 2147483647 w 197"/>
              <a:gd name="T89" fmla="*/ 2147483647 h 71"/>
              <a:gd name="T90" fmla="*/ 2147483647 w 197"/>
              <a:gd name="T91" fmla="*/ 2147483647 h 71"/>
              <a:gd name="T92" fmla="*/ 2147483647 w 197"/>
              <a:gd name="T93" fmla="*/ 2147483647 h 71"/>
              <a:gd name="T94" fmla="*/ 2147483647 w 197"/>
              <a:gd name="T95" fmla="*/ 2147483647 h 71"/>
              <a:gd name="T96" fmla="*/ 2147483647 w 197"/>
              <a:gd name="T97" fmla="*/ 2147483647 h 71"/>
              <a:gd name="T98" fmla="*/ 2147483647 w 197"/>
              <a:gd name="T99" fmla="*/ 2147483647 h 71"/>
              <a:gd name="T100" fmla="*/ 2147483647 w 197"/>
              <a:gd name="T101" fmla="*/ 2147483647 h 71"/>
              <a:gd name="T102" fmla="*/ 2147483647 w 197"/>
              <a:gd name="T103" fmla="*/ 2147483647 h 71"/>
              <a:gd name="T104" fmla="*/ 2147483647 w 197"/>
              <a:gd name="T105" fmla="*/ 2147483647 h 71"/>
              <a:gd name="T106" fmla="*/ 2147483647 w 197"/>
              <a:gd name="T107" fmla="*/ 2147483647 h 7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97"/>
              <a:gd name="T163" fmla="*/ 0 h 71"/>
              <a:gd name="T164" fmla="*/ 197 w 197"/>
              <a:gd name="T165" fmla="*/ 71 h 7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97" h="71">
                <a:moveTo>
                  <a:pt x="32" y="3"/>
                </a:moveTo>
                <a:lnTo>
                  <a:pt x="32" y="3"/>
                </a:lnTo>
                <a:lnTo>
                  <a:pt x="30" y="9"/>
                </a:lnTo>
                <a:lnTo>
                  <a:pt x="26" y="14"/>
                </a:lnTo>
                <a:lnTo>
                  <a:pt x="22" y="18"/>
                </a:lnTo>
                <a:lnTo>
                  <a:pt x="19" y="23"/>
                </a:lnTo>
                <a:lnTo>
                  <a:pt x="17" y="29"/>
                </a:lnTo>
                <a:lnTo>
                  <a:pt x="15" y="32"/>
                </a:lnTo>
                <a:lnTo>
                  <a:pt x="13" y="51"/>
                </a:lnTo>
                <a:lnTo>
                  <a:pt x="11" y="58"/>
                </a:lnTo>
                <a:lnTo>
                  <a:pt x="7" y="65"/>
                </a:lnTo>
                <a:lnTo>
                  <a:pt x="4" y="61"/>
                </a:lnTo>
                <a:lnTo>
                  <a:pt x="2" y="58"/>
                </a:lnTo>
                <a:lnTo>
                  <a:pt x="0" y="58"/>
                </a:lnTo>
                <a:lnTo>
                  <a:pt x="4" y="63"/>
                </a:lnTo>
                <a:lnTo>
                  <a:pt x="6" y="67"/>
                </a:lnTo>
                <a:lnTo>
                  <a:pt x="6" y="71"/>
                </a:lnTo>
                <a:lnTo>
                  <a:pt x="11" y="67"/>
                </a:lnTo>
                <a:lnTo>
                  <a:pt x="17" y="61"/>
                </a:lnTo>
                <a:lnTo>
                  <a:pt x="22" y="58"/>
                </a:lnTo>
                <a:lnTo>
                  <a:pt x="28" y="56"/>
                </a:lnTo>
                <a:lnTo>
                  <a:pt x="30" y="56"/>
                </a:lnTo>
                <a:lnTo>
                  <a:pt x="33" y="54"/>
                </a:lnTo>
                <a:lnTo>
                  <a:pt x="35" y="54"/>
                </a:lnTo>
                <a:lnTo>
                  <a:pt x="39" y="54"/>
                </a:lnTo>
                <a:lnTo>
                  <a:pt x="45" y="54"/>
                </a:lnTo>
                <a:lnTo>
                  <a:pt x="48" y="54"/>
                </a:lnTo>
                <a:lnTo>
                  <a:pt x="60" y="51"/>
                </a:lnTo>
                <a:lnTo>
                  <a:pt x="71" y="49"/>
                </a:lnTo>
                <a:lnTo>
                  <a:pt x="84" y="45"/>
                </a:lnTo>
                <a:lnTo>
                  <a:pt x="97" y="43"/>
                </a:lnTo>
                <a:lnTo>
                  <a:pt x="102" y="43"/>
                </a:lnTo>
                <a:lnTo>
                  <a:pt x="110" y="41"/>
                </a:lnTo>
                <a:lnTo>
                  <a:pt x="113" y="40"/>
                </a:lnTo>
                <a:lnTo>
                  <a:pt x="119" y="41"/>
                </a:lnTo>
                <a:lnTo>
                  <a:pt x="132" y="40"/>
                </a:lnTo>
                <a:lnTo>
                  <a:pt x="141" y="38"/>
                </a:lnTo>
                <a:lnTo>
                  <a:pt x="156" y="38"/>
                </a:lnTo>
                <a:lnTo>
                  <a:pt x="169" y="36"/>
                </a:lnTo>
                <a:lnTo>
                  <a:pt x="177" y="32"/>
                </a:lnTo>
                <a:lnTo>
                  <a:pt x="182" y="29"/>
                </a:lnTo>
                <a:lnTo>
                  <a:pt x="186" y="27"/>
                </a:lnTo>
                <a:lnTo>
                  <a:pt x="190" y="27"/>
                </a:lnTo>
                <a:lnTo>
                  <a:pt x="188" y="25"/>
                </a:lnTo>
                <a:lnTo>
                  <a:pt x="193" y="25"/>
                </a:lnTo>
                <a:lnTo>
                  <a:pt x="195" y="21"/>
                </a:lnTo>
                <a:lnTo>
                  <a:pt x="197" y="18"/>
                </a:lnTo>
                <a:lnTo>
                  <a:pt x="197" y="14"/>
                </a:lnTo>
                <a:lnTo>
                  <a:pt x="197" y="18"/>
                </a:lnTo>
                <a:lnTo>
                  <a:pt x="195" y="21"/>
                </a:lnTo>
                <a:lnTo>
                  <a:pt x="192" y="23"/>
                </a:lnTo>
                <a:lnTo>
                  <a:pt x="188" y="23"/>
                </a:lnTo>
                <a:lnTo>
                  <a:pt x="188" y="20"/>
                </a:lnTo>
                <a:lnTo>
                  <a:pt x="186" y="18"/>
                </a:lnTo>
                <a:lnTo>
                  <a:pt x="179" y="16"/>
                </a:lnTo>
                <a:lnTo>
                  <a:pt x="182" y="18"/>
                </a:lnTo>
                <a:lnTo>
                  <a:pt x="186" y="20"/>
                </a:lnTo>
                <a:lnTo>
                  <a:pt x="188" y="21"/>
                </a:lnTo>
                <a:lnTo>
                  <a:pt x="186" y="23"/>
                </a:lnTo>
                <a:lnTo>
                  <a:pt x="180" y="29"/>
                </a:lnTo>
                <a:lnTo>
                  <a:pt x="175" y="34"/>
                </a:lnTo>
                <a:lnTo>
                  <a:pt x="169" y="36"/>
                </a:lnTo>
                <a:lnTo>
                  <a:pt x="166" y="34"/>
                </a:lnTo>
                <a:lnTo>
                  <a:pt x="164" y="32"/>
                </a:lnTo>
                <a:lnTo>
                  <a:pt x="164" y="31"/>
                </a:lnTo>
                <a:lnTo>
                  <a:pt x="164" y="29"/>
                </a:lnTo>
                <a:lnTo>
                  <a:pt x="166" y="25"/>
                </a:lnTo>
                <a:lnTo>
                  <a:pt x="167" y="21"/>
                </a:lnTo>
                <a:lnTo>
                  <a:pt x="166" y="25"/>
                </a:lnTo>
                <a:lnTo>
                  <a:pt x="164" y="27"/>
                </a:lnTo>
                <a:lnTo>
                  <a:pt x="162" y="34"/>
                </a:lnTo>
                <a:lnTo>
                  <a:pt x="160" y="36"/>
                </a:lnTo>
                <a:lnTo>
                  <a:pt x="156" y="36"/>
                </a:lnTo>
                <a:lnTo>
                  <a:pt x="147" y="36"/>
                </a:lnTo>
                <a:lnTo>
                  <a:pt x="141" y="31"/>
                </a:lnTo>
                <a:lnTo>
                  <a:pt x="138" y="29"/>
                </a:lnTo>
                <a:lnTo>
                  <a:pt x="134" y="23"/>
                </a:lnTo>
                <a:lnTo>
                  <a:pt x="132" y="20"/>
                </a:lnTo>
                <a:lnTo>
                  <a:pt x="130" y="16"/>
                </a:lnTo>
                <a:lnTo>
                  <a:pt x="130" y="18"/>
                </a:lnTo>
                <a:lnTo>
                  <a:pt x="130" y="20"/>
                </a:lnTo>
                <a:lnTo>
                  <a:pt x="132" y="23"/>
                </a:lnTo>
                <a:lnTo>
                  <a:pt x="125" y="21"/>
                </a:lnTo>
                <a:lnTo>
                  <a:pt x="136" y="27"/>
                </a:lnTo>
                <a:lnTo>
                  <a:pt x="143" y="32"/>
                </a:lnTo>
                <a:lnTo>
                  <a:pt x="140" y="34"/>
                </a:lnTo>
                <a:lnTo>
                  <a:pt x="134" y="36"/>
                </a:lnTo>
                <a:lnTo>
                  <a:pt x="125" y="36"/>
                </a:lnTo>
                <a:lnTo>
                  <a:pt x="123" y="36"/>
                </a:lnTo>
                <a:lnTo>
                  <a:pt x="123" y="34"/>
                </a:lnTo>
                <a:lnTo>
                  <a:pt x="123" y="32"/>
                </a:lnTo>
                <a:lnTo>
                  <a:pt x="119" y="36"/>
                </a:lnTo>
                <a:lnTo>
                  <a:pt x="115" y="38"/>
                </a:lnTo>
                <a:lnTo>
                  <a:pt x="113" y="38"/>
                </a:lnTo>
                <a:lnTo>
                  <a:pt x="104" y="38"/>
                </a:lnTo>
                <a:lnTo>
                  <a:pt x="100" y="40"/>
                </a:lnTo>
                <a:lnTo>
                  <a:pt x="95" y="41"/>
                </a:lnTo>
                <a:lnTo>
                  <a:pt x="89" y="43"/>
                </a:lnTo>
                <a:lnTo>
                  <a:pt x="80" y="45"/>
                </a:lnTo>
                <a:lnTo>
                  <a:pt x="76" y="47"/>
                </a:lnTo>
                <a:lnTo>
                  <a:pt x="73" y="45"/>
                </a:lnTo>
                <a:lnTo>
                  <a:pt x="71" y="43"/>
                </a:lnTo>
                <a:lnTo>
                  <a:pt x="69" y="41"/>
                </a:lnTo>
                <a:lnTo>
                  <a:pt x="71" y="38"/>
                </a:lnTo>
                <a:lnTo>
                  <a:pt x="73" y="36"/>
                </a:lnTo>
                <a:lnTo>
                  <a:pt x="74" y="31"/>
                </a:lnTo>
                <a:lnTo>
                  <a:pt x="76" y="23"/>
                </a:lnTo>
                <a:lnTo>
                  <a:pt x="80" y="21"/>
                </a:lnTo>
                <a:lnTo>
                  <a:pt x="84" y="21"/>
                </a:lnTo>
                <a:lnTo>
                  <a:pt x="86" y="20"/>
                </a:lnTo>
                <a:lnTo>
                  <a:pt x="78" y="23"/>
                </a:lnTo>
                <a:lnTo>
                  <a:pt x="71" y="23"/>
                </a:lnTo>
                <a:lnTo>
                  <a:pt x="69" y="20"/>
                </a:lnTo>
                <a:lnTo>
                  <a:pt x="67" y="16"/>
                </a:lnTo>
                <a:lnTo>
                  <a:pt x="65" y="16"/>
                </a:lnTo>
                <a:lnTo>
                  <a:pt x="63" y="16"/>
                </a:lnTo>
                <a:lnTo>
                  <a:pt x="67" y="20"/>
                </a:lnTo>
                <a:lnTo>
                  <a:pt x="73" y="25"/>
                </a:lnTo>
                <a:lnTo>
                  <a:pt x="74" y="27"/>
                </a:lnTo>
                <a:lnTo>
                  <a:pt x="73" y="31"/>
                </a:lnTo>
                <a:lnTo>
                  <a:pt x="71" y="34"/>
                </a:lnTo>
                <a:lnTo>
                  <a:pt x="69" y="34"/>
                </a:lnTo>
                <a:lnTo>
                  <a:pt x="60" y="34"/>
                </a:lnTo>
                <a:lnTo>
                  <a:pt x="48" y="32"/>
                </a:lnTo>
                <a:lnTo>
                  <a:pt x="58" y="32"/>
                </a:lnTo>
                <a:lnTo>
                  <a:pt x="61" y="34"/>
                </a:lnTo>
                <a:lnTo>
                  <a:pt x="65" y="36"/>
                </a:lnTo>
                <a:lnTo>
                  <a:pt x="69" y="40"/>
                </a:lnTo>
                <a:lnTo>
                  <a:pt x="69" y="41"/>
                </a:lnTo>
                <a:lnTo>
                  <a:pt x="69" y="43"/>
                </a:lnTo>
                <a:lnTo>
                  <a:pt x="63" y="47"/>
                </a:lnTo>
                <a:lnTo>
                  <a:pt x="58" y="49"/>
                </a:lnTo>
                <a:lnTo>
                  <a:pt x="47" y="51"/>
                </a:lnTo>
                <a:lnTo>
                  <a:pt x="43" y="52"/>
                </a:lnTo>
                <a:lnTo>
                  <a:pt x="39" y="52"/>
                </a:lnTo>
                <a:lnTo>
                  <a:pt x="33" y="51"/>
                </a:lnTo>
                <a:lnTo>
                  <a:pt x="30" y="52"/>
                </a:lnTo>
                <a:lnTo>
                  <a:pt x="22" y="56"/>
                </a:lnTo>
                <a:lnTo>
                  <a:pt x="15" y="61"/>
                </a:lnTo>
                <a:lnTo>
                  <a:pt x="15" y="56"/>
                </a:lnTo>
                <a:lnTo>
                  <a:pt x="15" y="51"/>
                </a:lnTo>
                <a:lnTo>
                  <a:pt x="13" y="47"/>
                </a:lnTo>
                <a:lnTo>
                  <a:pt x="15" y="40"/>
                </a:lnTo>
                <a:lnTo>
                  <a:pt x="19" y="29"/>
                </a:lnTo>
                <a:lnTo>
                  <a:pt x="22" y="18"/>
                </a:lnTo>
                <a:lnTo>
                  <a:pt x="28" y="14"/>
                </a:lnTo>
                <a:lnTo>
                  <a:pt x="33" y="11"/>
                </a:lnTo>
                <a:lnTo>
                  <a:pt x="41" y="5"/>
                </a:lnTo>
                <a:lnTo>
                  <a:pt x="45" y="3"/>
                </a:lnTo>
                <a:lnTo>
                  <a:pt x="47" y="0"/>
                </a:lnTo>
                <a:lnTo>
                  <a:pt x="39" y="7"/>
                </a:lnTo>
                <a:lnTo>
                  <a:pt x="35" y="9"/>
                </a:lnTo>
                <a:lnTo>
                  <a:pt x="30" y="11"/>
                </a:lnTo>
                <a:lnTo>
                  <a:pt x="32" y="3"/>
                </a:lnTo>
                <a:close/>
              </a:path>
            </a:pathLst>
          </a:custGeom>
          <a:solidFill>
            <a:srgbClr val="F981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Freeform 327"/>
          <p:cNvSpPr>
            <a:spLocks/>
          </p:cNvSpPr>
          <p:nvPr/>
        </p:nvSpPr>
        <p:spPr bwMode="auto">
          <a:xfrm>
            <a:off x="4162425" y="3927475"/>
            <a:ext cx="11113" cy="30163"/>
          </a:xfrm>
          <a:custGeom>
            <a:avLst/>
            <a:gdLst>
              <a:gd name="T0" fmla="*/ 0 w 9"/>
              <a:gd name="T1" fmla="*/ 2147483647 h 24"/>
              <a:gd name="T2" fmla="*/ 0 w 9"/>
              <a:gd name="T3" fmla="*/ 2147483647 h 24"/>
              <a:gd name="T4" fmla="*/ 2147483647 w 9"/>
              <a:gd name="T5" fmla="*/ 2147483647 h 24"/>
              <a:gd name="T6" fmla="*/ 2147483647 w 9"/>
              <a:gd name="T7" fmla="*/ 2147483647 h 24"/>
              <a:gd name="T8" fmla="*/ 2147483647 w 9"/>
              <a:gd name="T9" fmla="*/ 2147483647 h 24"/>
              <a:gd name="T10" fmla="*/ 2147483647 w 9"/>
              <a:gd name="T11" fmla="*/ 2147483647 h 24"/>
              <a:gd name="T12" fmla="*/ 2147483647 w 9"/>
              <a:gd name="T13" fmla="*/ 2147483647 h 24"/>
              <a:gd name="T14" fmla="*/ 2147483647 w 9"/>
              <a:gd name="T15" fmla="*/ 2147483647 h 24"/>
              <a:gd name="T16" fmla="*/ 2147483647 w 9"/>
              <a:gd name="T17" fmla="*/ 2147483647 h 24"/>
              <a:gd name="T18" fmla="*/ 2147483647 w 9"/>
              <a:gd name="T19" fmla="*/ 0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24"/>
              <a:gd name="T32" fmla="*/ 9 w 9"/>
              <a:gd name="T33" fmla="*/ 24 h 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24">
                <a:moveTo>
                  <a:pt x="0" y="24"/>
                </a:moveTo>
                <a:lnTo>
                  <a:pt x="0" y="24"/>
                </a:lnTo>
                <a:lnTo>
                  <a:pt x="5" y="22"/>
                </a:lnTo>
                <a:lnTo>
                  <a:pt x="9" y="17"/>
                </a:lnTo>
                <a:lnTo>
                  <a:pt x="9" y="13"/>
                </a:lnTo>
                <a:lnTo>
                  <a:pt x="5" y="9"/>
                </a:lnTo>
                <a:lnTo>
                  <a:pt x="5" y="4"/>
                </a:lnTo>
                <a:lnTo>
                  <a:pt x="5" y="2"/>
                </a:lnTo>
                <a:lnTo>
                  <a:pt x="7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" name="Freeform 328"/>
          <p:cNvSpPr>
            <a:spLocks/>
          </p:cNvSpPr>
          <p:nvPr/>
        </p:nvSpPr>
        <p:spPr bwMode="auto">
          <a:xfrm>
            <a:off x="4162425" y="3925888"/>
            <a:ext cx="6350" cy="7937"/>
          </a:xfrm>
          <a:custGeom>
            <a:avLst/>
            <a:gdLst>
              <a:gd name="T0" fmla="*/ 0 w 5"/>
              <a:gd name="T1" fmla="*/ 0 h 7"/>
              <a:gd name="T2" fmla="*/ 0 w 5"/>
              <a:gd name="T3" fmla="*/ 0 h 7"/>
              <a:gd name="T4" fmla="*/ 2147483647 w 5"/>
              <a:gd name="T5" fmla="*/ 2147483647 h 7"/>
              <a:gd name="T6" fmla="*/ 2147483647 w 5"/>
              <a:gd name="T7" fmla="*/ 2147483647 h 7"/>
              <a:gd name="T8" fmla="*/ 2147483647 w 5"/>
              <a:gd name="T9" fmla="*/ 2147483647 h 7"/>
              <a:gd name="T10" fmla="*/ 2147483647 w 5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7"/>
              <a:gd name="T20" fmla="*/ 5 w 5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7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2" y="3"/>
                </a:lnTo>
                <a:lnTo>
                  <a:pt x="4" y="5"/>
                </a:lnTo>
                <a:lnTo>
                  <a:pt x="5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" name="Freeform 329"/>
          <p:cNvSpPr>
            <a:spLocks/>
          </p:cNvSpPr>
          <p:nvPr/>
        </p:nvSpPr>
        <p:spPr bwMode="auto">
          <a:xfrm>
            <a:off x="4173538" y="3952875"/>
            <a:ext cx="22225" cy="20638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2147483647 w 17"/>
              <a:gd name="T5" fmla="*/ 0 h 17"/>
              <a:gd name="T6" fmla="*/ 2147483647 w 17"/>
              <a:gd name="T7" fmla="*/ 0 h 17"/>
              <a:gd name="T8" fmla="*/ 2147483647 w 17"/>
              <a:gd name="T9" fmla="*/ 0 h 17"/>
              <a:gd name="T10" fmla="*/ 2147483647 w 17"/>
              <a:gd name="T11" fmla="*/ 2147483647 h 17"/>
              <a:gd name="T12" fmla="*/ 2147483647 w 17"/>
              <a:gd name="T13" fmla="*/ 2147483647 h 17"/>
              <a:gd name="T14" fmla="*/ 2147483647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lnTo>
                  <a:pt x="9" y="2"/>
                </a:lnTo>
                <a:lnTo>
                  <a:pt x="11" y="6"/>
                </a:lnTo>
                <a:lnTo>
                  <a:pt x="13" y="13"/>
                </a:lnTo>
                <a:lnTo>
                  <a:pt x="13" y="15"/>
                </a:lnTo>
                <a:lnTo>
                  <a:pt x="17" y="1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" name="Freeform 330"/>
          <p:cNvSpPr>
            <a:spLocks/>
          </p:cNvSpPr>
          <p:nvPr/>
        </p:nvSpPr>
        <p:spPr bwMode="auto">
          <a:xfrm>
            <a:off x="4189413" y="3951288"/>
            <a:ext cx="17462" cy="14287"/>
          </a:xfrm>
          <a:custGeom>
            <a:avLst/>
            <a:gdLst>
              <a:gd name="T0" fmla="*/ 2147483647 w 13"/>
              <a:gd name="T1" fmla="*/ 0 h 12"/>
              <a:gd name="T2" fmla="*/ 2147483647 w 13"/>
              <a:gd name="T3" fmla="*/ 0 h 12"/>
              <a:gd name="T4" fmla="*/ 2147483647 w 13"/>
              <a:gd name="T5" fmla="*/ 2147483647 h 12"/>
              <a:gd name="T6" fmla="*/ 2147483647 w 13"/>
              <a:gd name="T7" fmla="*/ 2147483647 h 12"/>
              <a:gd name="T8" fmla="*/ 0 w 13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12"/>
              <a:gd name="T17" fmla="*/ 13 w 13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12">
                <a:moveTo>
                  <a:pt x="13" y="0"/>
                </a:moveTo>
                <a:lnTo>
                  <a:pt x="13" y="0"/>
                </a:lnTo>
                <a:lnTo>
                  <a:pt x="4" y="5"/>
                </a:lnTo>
                <a:lnTo>
                  <a:pt x="2" y="7"/>
                </a:lnTo>
                <a:lnTo>
                  <a:pt x="0" y="1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" name="Freeform 331"/>
          <p:cNvSpPr>
            <a:spLocks/>
          </p:cNvSpPr>
          <p:nvPr/>
        </p:nvSpPr>
        <p:spPr bwMode="auto">
          <a:xfrm>
            <a:off x="4167188" y="3870325"/>
            <a:ext cx="11112" cy="26988"/>
          </a:xfrm>
          <a:custGeom>
            <a:avLst/>
            <a:gdLst>
              <a:gd name="T0" fmla="*/ 0 w 9"/>
              <a:gd name="T1" fmla="*/ 0 h 22"/>
              <a:gd name="T2" fmla="*/ 0 w 9"/>
              <a:gd name="T3" fmla="*/ 0 h 22"/>
              <a:gd name="T4" fmla="*/ 2147483647 w 9"/>
              <a:gd name="T5" fmla="*/ 2147483647 h 22"/>
              <a:gd name="T6" fmla="*/ 2147483647 w 9"/>
              <a:gd name="T7" fmla="*/ 2147483647 h 22"/>
              <a:gd name="T8" fmla="*/ 2147483647 w 9"/>
              <a:gd name="T9" fmla="*/ 2147483647 h 22"/>
              <a:gd name="T10" fmla="*/ 2147483647 w 9"/>
              <a:gd name="T11" fmla="*/ 2147483647 h 22"/>
              <a:gd name="T12" fmla="*/ 2147483647 w 9"/>
              <a:gd name="T13" fmla="*/ 2147483647 h 22"/>
              <a:gd name="T14" fmla="*/ 2147483647 w 9"/>
              <a:gd name="T15" fmla="*/ 2147483647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22"/>
              <a:gd name="T26" fmla="*/ 9 w 9"/>
              <a:gd name="T27" fmla="*/ 22 h 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22">
                <a:moveTo>
                  <a:pt x="0" y="0"/>
                </a:moveTo>
                <a:lnTo>
                  <a:pt x="0" y="0"/>
                </a:lnTo>
                <a:lnTo>
                  <a:pt x="5" y="5"/>
                </a:lnTo>
                <a:lnTo>
                  <a:pt x="9" y="11"/>
                </a:lnTo>
                <a:lnTo>
                  <a:pt x="9" y="16"/>
                </a:lnTo>
                <a:lnTo>
                  <a:pt x="9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" name="Freeform 332"/>
          <p:cNvSpPr>
            <a:spLocks/>
          </p:cNvSpPr>
          <p:nvPr/>
        </p:nvSpPr>
        <p:spPr bwMode="auto">
          <a:xfrm>
            <a:off x="4170363" y="3871913"/>
            <a:ext cx="36512" cy="6350"/>
          </a:xfrm>
          <a:custGeom>
            <a:avLst/>
            <a:gdLst>
              <a:gd name="T0" fmla="*/ 0 w 28"/>
              <a:gd name="T1" fmla="*/ 2147483647 h 5"/>
              <a:gd name="T2" fmla="*/ 0 w 28"/>
              <a:gd name="T3" fmla="*/ 2147483647 h 5"/>
              <a:gd name="T4" fmla="*/ 2147483647 w 28"/>
              <a:gd name="T5" fmla="*/ 2147483647 h 5"/>
              <a:gd name="T6" fmla="*/ 2147483647 w 28"/>
              <a:gd name="T7" fmla="*/ 2147483647 h 5"/>
              <a:gd name="T8" fmla="*/ 2147483647 w 28"/>
              <a:gd name="T9" fmla="*/ 2147483647 h 5"/>
              <a:gd name="T10" fmla="*/ 2147483647 w 28"/>
              <a:gd name="T11" fmla="*/ 0 h 5"/>
              <a:gd name="T12" fmla="*/ 2147483647 w 28"/>
              <a:gd name="T13" fmla="*/ 0 h 5"/>
              <a:gd name="T14" fmla="*/ 2147483647 w 28"/>
              <a:gd name="T15" fmla="*/ 2147483647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"/>
              <a:gd name="T25" fmla="*/ 0 h 5"/>
              <a:gd name="T26" fmla="*/ 28 w 28"/>
              <a:gd name="T27" fmla="*/ 5 h 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" h="5">
                <a:moveTo>
                  <a:pt x="0" y="2"/>
                </a:moveTo>
                <a:lnTo>
                  <a:pt x="0" y="2"/>
                </a:lnTo>
                <a:lnTo>
                  <a:pt x="4" y="3"/>
                </a:lnTo>
                <a:lnTo>
                  <a:pt x="6" y="3"/>
                </a:lnTo>
                <a:lnTo>
                  <a:pt x="19" y="0"/>
                </a:lnTo>
                <a:lnTo>
                  <a:pt x="23" y="0"/>
                </a:lnTo>
                <a:lnTo>
                  <a:pt x="28" y="5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" name="Freeform 333"/>
          <p:cNvSpPr>
            <a:spLocks/>
          </p:cNvSpPr>
          <p:nvPr/>
        </p:nvSpPr>
        <p:spPr bwMode="auto">
          <a:xfrm>
            <a:off x="4195763" y="3886200"/>
            <a:ext cx="15875" cy="36513"/>
          </a:xfrm>
          <a:custGeom>
            <a:avLst/>
            <a:gdLst>
              <a:gd name="T0" fmla="*/ 2147483647 w 13"/>
              <a:gd name="T1" fmla="*/ 0 h 29"/>
              <a:gd name="T2" fmla="*/ 2147483647 w 13"/>
              <a:gd name="T3" fmla="*/ 0 h 29"/>
              <a:gd name="T4" fmla="*/ 2147483647 w 13"/>
              <a:gd name="T5" fmla="*/ 2147483647 h 29"/>
              <a:gd name="T6" fmla="*/ 2147483647 w 13"/>
              <a:gd name="T7" fmla="*/ 2147483647 h 29"/>
              <a:gd name="T8" fmla="*/ 2147483647 w 13"/>
              <a:gd name="T9" fmla="*/ 2147483647 h 29"/>
              <a:gd name="T10" fmla="*/ 2147483647 w 13"/>
              <a:gd name="T11" fmla="*/ 2147483647 h 29"/>
              <a:gd name="T12" fmla="*/ 2147483647 w 13"/>
              <a:gd name="T13" fmla="*/ 2147483647 h 29"/>
              <a:gd name="T14" fmla="*/ 0 w 13"/>
              <a:gd name="T15" fmla="*/ 2147483647 h 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29"/>
              <a:gd name="T26" fmla="*/ 13 w 13"/>
              <a:gd name="T27" fmla="*/ 29 h 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29">
                <a:moveTo>
                  <a:pt x="13" y="0"/>
                </a:moveTo>
                <a:lnTo>
                  <a:pt x="13" y="0"/>
                </a:lnTo>
                <a:lnTo>
                  <a:pt x="7" y="5"/>
                </a:lnTo>
                <a:lnTo>
                  <a:pt x="5" y="11"/>
                </a:lnTo>
                <a:lnTo>
                  <a:pt x="5" y="23"/>
                </a:lnTo>
                <a:lnTo>
                  <a:pt x="4" y="25"/>
                </a:lnTo>
                <a:lnTo>
                  <a:pt x="0" y="29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" name="Freeform 334"/>
          <p:cNvSpPr>
            <a:spLocks/>
          </p:cNvSpPr>
          <p:nvPr/>
        </p:nvSpPr>
        <p:spPr bwMode="auto">
          <a:xfrm>
            <a:off x="4206875" y="3897313"/>
            <a:ext cx="9525" cy="23812"/>
          </a:xfrm>
          <a:custGeom>
            <a:avLst/>
            <a:gdLst>
              <a:gd name="T0" fmla="*/ 0 w 8"/>
              <a:gd name="T1" fmla="*/ 0 h 18"/>
              <a:gd name="T2" fmla="*/ 0 w 8"/>
              <a:gd name="T3" fmla="*/ 0 h 18"/>
              <a:gd name="T4" fmla="*/ 2147483647 w 8"/>
              <a:gd name="T5" fmla="*/ 2147483647 h 18"/>
              <a:gd name="T6" fmla="*/ 2147483647 w 8"/>
              <a:gd name="T7" fmla="*/ 2147483647 h 18"/>
              <a:gd name="T8" fmla="*/ 2147483647 w 8"/>
              <a:gd name="T9" fmla="*/ 2147483647 h 18"/>
              <a:gd name="T10" fmla="*/ 2147483647 w 8"/>
              <a:gd name="T11" fmla="*/ 2147483647 h 18"/>
              <a:gd name="T12" fmla="*/ 2147483647 w 8"/>
              <a:gd name="T13" fmla="*/ 2147483647 h 18"/>
              <a:gd name="T14" fmla="*/ 2147483647 w 8"/>
              <a:gd name="T15" fmla="*/ 2147483647 h 18"/>
              <a:gd name="T16" fmla="*/ 2147483647 w 8"/>
              <a:gd name="T17" fmla="*/ 2147483647 h 18"/>
              <a:gd name="T18" fmla="*/ 0 w 8"/>
              <a:gd name="T19" fmla="*/ 2147483647 h 18"/>
              <a:gd name="T20" fmla="*/ 0 w 8"/>
              <a:gd name="T21" fmla="*/ 2147483647 h 18"/>
              <a:gd name="T22" fmla="*/ 0 w 8"/>
              <a:gd name="T23" fmla="*/ 2147483647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"/>
              <a:gd name="T37" fmla="*/ 0 h 18"/>
              <a:gd name="T38" fmla="*/ 8 w 8"/>
              <a:gd name="T39" fmla="*/ 18 h 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" h="18">
                <a:moveTo>
                  <a:pt x="0" y="0"/>
                </a:moveTo>
                <a:lnTo>
                  <a:pt x="0" y="0"/>
                </a:lnTo>
                <a:lnTo>
                  <a:pt x="4" y="2"/>
                </a:lnTo>
                <a:lnTo>
                  <a:pt x="8" y="5"/>
                </a:lnTo>
                <a:lnTo>
                  <a:pt x="8" y="9"/>
                </a:lnTo>
                <a:lnTo>
                  <a:pt x="8" y="12"/>
                </a:lnTo>
                <a:lnTo>
                  <a:pt x="4" y="16"/>
                </a:lnTo>
                <a:lnTo>
                  <a:pt x="2" y="18"/>
                </a:lnTo>
                <a:lnTo>
                  <a:pt x="0" y="1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" name="Freeform 335"/>
          <p:cNvSpPr>
            <a:spLocks/>
          </p:cNvSpPr>
          <p:nvPr/>
        </p:nvSpPr>
        <p:spPr bwMode="auto">
          <a:xfrm>
            <a:off x="4217988" y="3913188"/>
            <a:ext cx="19050" cy="1587"/>
          </a:xfrm>
          <a:custGeom>
            <a:avLst/>
            <a:gdLst>
              <a:gd name="T0" fmla="*/ 0 w 15"/>
              <a:gd name="T1" fmla="*/ 0 h 2"/>
              <a:gd name="T2" fmla="*/ 0 w 15"/>
              <a:gd name="T3" fmla="*/ 0 h 2"/>
              <a:gd name="T4" fmla="*/ 2147483647 w 15"/>
              <a:gd name="T5" fmla="*/ 2147483647 h 2"/>
              <a:gd name="T6" fmla="*/ 2147483647 w 15"/>
              <a:gd name="T7" fmla="*/ 2147483647 h 2"/>
              <a:gd name="T8" fmla="*/ 2147483647 w 15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2"/>
              <a:gd name="T17" fmla="*/ 15 w 1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2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8" y="2"/>
                </a:lnTo>
                <a:lnTo>
                  <a:pt x="15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" name="Freeform 336"/>
          <p:cNvSpPr>
            <a:spLocks/>
          </p:cNvSpPr>
          <p:nvPr/>
        </p:nvSpPr>
        <p:spPr bwMode="auto">
          <a:xfrm>
            <a:off x="4257675" y="3829050"/>
            <a:ext cx="11113" cy="47625"/>
          </a:xfrm>
          <a:custGeom>
            <a:avLst/>
            <a:gdLst>
              <a:gd name="T0" fmla="*/ 0 w 8"/>
              <a:gd name="T1" fmla="*/ 0 h 38"/>
              <a:gd name="T2" fmla="*/ 0 w 8"/>
              <a:gd name="T3" fmla="*/ 0 h 38"/>
              <a:gd name="T4" fmla="*/ 2147483647 w 8"/>
              <a:gd name="T5" fmla="*/ 2147483647 h 38"/>
              <a:gd name="T6" fmla="*/ 2147483647 w 8"/>
              <a:gd name="T7" fmla="*/ 2147483647 h 38"/>
              <a:gd name="T8" fmla="*/ 2147483647 w 8"/>
              <a:gd name="T9" fmla="*/ 2147483647 h 38"/>
              <a:gd name="T10" fmla="*/ 2147483647 w 8"/>
              <a:gd name="T11" fmla="*/ 2147483647 h 38"/>
              <a:gd name="T12" fmla="*/ 2147483647 w 8"/>
              <a:gd name="T13" fmla="*/ 2147483647 h 38"/>
              <a:gd name="T14" fmla="*/ 2147483647 w 8"/>
              <a:gd name="T15" fmla="*/ 2147483647 h 38"/>
              <a:gd name="T16" fmla="*/ 2147483647 w 8"/>
              <a:gd name="T17" fmla="*/ 2147483647 h 38"/>
              <a:gd name="T18" fmla="*/ 2147483647 w 8"/>
              <a:gd name="T19" fmla="*/ 2147483647 h 38"/>
              <a:gd name="T20" fmla="*/ 2147483647 w 8"/>
              <a:gd name="T21" fmla="*/ 2147483647 h 38"/>
              <a:gd name="T22" fmla="*/ 2147483647 w 8"/>
              <a:gd name="T23" fmla="*/ 2147483647 h 3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"/>
              <a:gd name="T37" fmla="*/ 0 h 38"/>
              <a:gd name="T38" fmla="*/ 8 w 8"/>
              <a:gd name="T39" fmla="*/ 38 h 3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" h="38">
                <a:moveTo>
                  <a:pt x="0" y="0"/>
                </a:moveTo>
                <a:lnTo>
                  <a:pt x="0" y="0"/>
                </a:lnTo>
                <a:lnTo>
                  <a:pt x="4" y="4"/>
                </a:lnTo>
                <a:lnTo>
                  <a:pt x="8" y="9"/>
                </a:lnTo>
                <a:lnTo>
                  <a:pt x="8" y="13"/>
                </a:lnTo>
                <a:lnTo>
                  <a:pt x="8" y="18"/>
                </a:lnTo>
                <a:lnTo>
                  <a:pt x="6" y="28"/>
                </a:lnTo>
                <a:lnTo>
                  <a:pt x="4" y="33"/>
                </a:lnTo>
                <a:lnTo>
                  <a:pt x="6" y="38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" name="Freeform 337"/>
          <p:cNvSpPr>
            <a:spLocks/>
          </p:cNvSpPr>
          <p:nvPr/>
        </p:nvSpPr>
        <p:spPr bwMode="auto">
          <a:xfrm>
            <a:off x="4265613" y="3863975"/>
            <a:ext cx="14287" cy="7938"/>
          </a:xfrm>
          <a:custGeom>
            <a:avLst/>
            <a:gdLst>
              <a:gd name="T0" fmla="*/ 0 w 11"/>
              <a:gd name="T1" fmla="*/ 0 h 7"/>
              <a:gd name="T2" fmla="*/ 0 w 11"/>
              <a:gd name="T3" fmla="*/ 0 h 7"/>
              <a:gd name="T4" fmla="*/ 2147483647 w 11"/>
              <a:gd name="T5" fmla="*/ 2147483647 h 7"/>
              <a:gd name="T6" fmla="*/ 2147483647 w 11"/>
              <a:gd name="T7" fmla="*/ 2147483647 h 7"/>
              <a:gd name="T8" fmla="*/ 2147483647 w 11"/>
              <a:gd name="T9" fmla="*/ 2147483647 h 7"/>
              <a:gd name="T10" fmla="*/ 2147483647 w 11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7"/>
              <a:gd name="T20" fmla="*/ 11 w 11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7">
                <a:moveTo>
                  <a:pt x="0" y="0"/>
                </a:moveTo>
                <a:lnTo>
                  <a:pt x="0" y="0"/>
                </a:lnTo>
                <a:lnTo>
                  <a:pt x="3" y="1"/>
                </a:lnTo>
                <a:lnTo>
                  <a:pt x="7" y="1"/>
                </a:lnTo>
                <a:lnTo>
                  <a:pt x="11" y="3"/>
                </a:lnTo>
                <a:lnTo>
                  <a:pt x="11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" name="Freeform 338"/>
          <p:cNvSpPr>
            <a:spLocks/>
          </p:cNvSpPr>
          <p:nvPr/>
        </p:nvSpPr>
        <p:spPr bwMode="auto">
          <a:xfrm>
            <a:off x="4264025" y="3829050"/>
            <a:ext cx="22225" cy="15875"/>
          </a:xfrm>
          <a:custGeom>
            <a:avLst/>
            <a:gdLst>
              <a:gd name="T0" fmla="*/ 2147483647 w 18"/>
              <a:gd name="T1" fmla="*/ 2147483647 h 13"/>
              <a:gd name="T2" fmla="*/ 2147483647 w 18"/>
              <a:gd name="T3" fmla="*/ 2147483647 h 13"/>
              <a:gd name="T4" fmla="*/ 2147483647 w 18"/>
              <a:gd name="T5" fmla="*/ 2147483647 h 13"/>
              <a:gd name="T6" fmla="*/ 2147483647 w 18"/>
              <a:gd name="T7" fmla="*/ 2147483647 h 13"/>
              <a:gd name="T8" fmla="*/ 2147483647 w 18"/>
              <a:gd name="T9" fmla="*/ 2147483647 h 13"/>
              <a:gd name="T10" fmla="*/ 2147483647 w 18"/>
              <a:gd name="T11" fmla="*/ 0 h 13"/>
              <a:gd name="T12" fmla="*/ 2147483647 w 18"/>
              <a:gd name="T13" fmla="*/ 0 h 13"/>
              <a:gd name="T14" fmla="*/ 0 w 18"/>
              <a:gd name="T15" fmla="*/ 2147483647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"/>
              <a:gd name="T25" fmla="*/ 0 h 13"/>
              <a:gd name="T26" fmla="*/ 18 w 18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" h="13">
                <a:moveTo>
                  <a:pt x="4" y="13"/>
                </a:moveTo>
                <a:lnTo>
                  <a:pt x="4" y="13"/>
                </a:lnTo>
                <a:lnTo>
                  <a:pt x="11" y="13"/>
                </a:lnTo>
                <a:lnTo>
                  <a:pt x="15" y="11"/>
                </a:lnTo>
                <a:lnTo>
                  <a:pt x="18" y="8"/>
                </a:lnTo>
                <a:lnTo>
                  <a:pt x="18" y="0"/>
                </a:lnTo>
                <a:lnTo>
                  <a:pt x="0" y="4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" name="Freeform 339"/>
          <p:cNvSpPr>
            <a:spLocks/>
          </p:cNvSpPr>
          <p:nvPr/>
        </p:nvSpPr>
        <p:spPr bwMode="auto">
          <a:xfrm>
            <a:off x="4195763" y="3835400"/>
            <a:ext cx="31750" cy="20638"/>
          </a:xfrm>
          <a:custGeom>
            <a:avLst/>
            <a:gdLst>
              <a:gd name="T0" fmla="*/ 2147483647 w 26"/>
              <a:gd name="T1" fmla="*/ 0 h 16"/>
              <a:gd name="T2" fmla="*/ 2147483647 w 26"/>
              <a:gd name="T3" fmla="*/ 0 h 16"/>
              <a:gd name="T4" fmla="*/ 2147483647 w 26"/>
              <a:gd name="T5" fmla="*/ 2147483647 h 16"/>
              <a:gd name="T6" fmla="*/ 2147483647 w 26"/>
              <a:gd name="T7" fmla="*/ 2147483647 h 16"/>
              <a:gd name="T8" fmla="*/ 2147483647 w 26"/>
              <a:gd name="T9" fmla="*/ 2147483647 h 16"/>
              <a:gd name="T10" fmla="*/ 2147483647 w 26"/>
              <a:gd name="T11" fmla="*/ 2147483647 h 16"/>
              <a:gd name="T12" fmla="*/ 2147483647 w 26"/>
              <a:gd name="T13" fmla="*/ 2147483647 h 16"/>
              <a:gd name="T14" fmla="*/ 2147483647 w 26"/>
              <a:gd name="T15" fmla="*/ 2147483647 h 16"/>
              <a:gd name="T16" fmla="*/ 2147483647 w 26"/>
              <a:gd name="T17" fmla="*/ 2147483647 h 16"/>
              <a:gd name="T18" fmla="*/ 2147483647 w 26"/>
              <a:gd name="T19" fmla="*/ 2147483647 h 16"/>
              <a:gd name="T20" fmla="*/ 0 w 26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"/>
              <a:gd name="T34" fmla="*/ 0 h 16"/>
              <a:gd name="T35" fmla="*/ 26 w 26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" h="16">
                <a:moveTo>
                  <a:pt x="24" y="0"/>
                </a:moveTo>
                <a:lnTo>
                  <a:pt x="24" y="0"/>
                </a:lnTo>
                <a:lnTo>
                  <a:pt x="26" y="3"/>
                </a:lnTo>
                <a:lnTo>
                  <a:pt x="26" y="5"/>
                </a:lnTo>
                <a:lnTo>
                  <a:pt x="22" y="9"/>
                </a:lnTo>
                <a:lnTo>
                  <a:pt x="18" y="12"/>
                </a:lnTo>
                <a:lnTo>
                  <a:pt x="17" y="16"/>
                </a:lnTo>
                <a:lnTo>
                  <a:pt x="15" y="14"/>
                </a:lnTo>
                <a:lnTo>
                  <a:pt x="11" y="12"/>
                </a:lnTo>
                <a:lnTo>
                  <a:pt x="0" y="11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Freeform 340"/>
          <p:cNvSpPr>
            <a:spLocks/>
          </p:cNvSpPr>
          <p:nvPr/>
        </p:nvSpPr>
        <p:spPr bwMode="auto">
          <a:xfrm>
            <a:off x="4225925" y="3848100"/>
            <a:ext cx="11113" cy="19050"/>
          </a:xfrm>
          <a:custGeom>
            <a:avLst/>
            <a:gdLst>
              <a:gd name="T0" fmla="*/ 0 w 9"/>
              <a:gd name="T1" fmla="*/ 0 h 16"/>
              <a:gd name="T2" fmla="*/ 0 w 9"/>
              <a:gd name="T3" fmla="*/ 0 h 16"/>
              <a:gd name="T4" fmla="*/ 2147483647 w 9"/>
              <a:gd name="T5" fmla="*/ 2147483647 h 16"/>
              <a:gd name="T6" fmla="*/ 2147483647 w 9"/>
              <a:gd name="T7" fmla="*/ 2147483647 h 16"/>
              <a:gd name="T8" fmla="*/ 2147483647 w 9"/>
              <a:gd name="T9" fmla="*/ 2147483647 h 16"/>
              <a:gd name="T10" fmla="*/ 2147483647 w 9"/>
              <a:gd name="T11" fmla="*/ 2147483647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6"/>
              <a:gd name="T20" fmla="*/ 9 w 9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6">
                <a:moveTo>
                  <a:pt x="0" y="0"/>
                </a:moveTo>
                <a:lnTo>
                  <a:pt x="0" y="0"/>
                </a:lnTo>
                <a:lnTo>
                  <a:pt x="4" y="3"/>
                </a:lnTo>
                <a:lnTo>
                  <a:pt x="8" y="7"/>
                </a:lnTo>
                <a:lnTo>
                  <a:pt x="9" y="11"/>
                </a:lnTo>
                <a:lnTo>
                  <a:pt x="9" y="1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" name="Freeform 341"/>
          <p:cNvSpPr>
            <a:spLocks/>
          </p:cNvSpPr>
          <p:nvPr/>
        </p:nvSpPr>
        <p:spPr bwMode="auto">
          <a:xfrm>
            <a:off x="4319588" y="3841750"/>
            <a:ext cx="36512" cy="28575"/>
          </a:xfrm>
          <a:custGeom>
            <a:avLst/>
            <a:gdLst>
              <a:gd name="T0" fmla="*/ 0 w 29"/>
              <a:gd name="T1" fmla="*/ 0 h 22"/>
              <a:gd name="T2" fmla="*/ 0 w 29"/>
              <a:gd name="T3" fmla="*/ 0 h 22"/>
              <a:gd name="T4" fmla="*/ 2147483647 w 29"/>
              <a:gd name="T5" fmla="*/ 2147483647 h 22"/>
              <a:gd name="T6" fmla="*/ 2147483647 w 29"/>
              <a:gd name="T7" fmla="*/ 2147483647 h 22"/>
              <a:gd name="T8" fmla="*/ 2147483647 w 29"/>
              <a:gd name="T9" fmla="*/ 2147483647 h 22"/>
              <a:gd name="T10" fmla="*/ 2147483647 w 29"/>
              <a:gd name="T11" fmla="*/ 2147483647 h 22"/>
              <a:gd name="T12" fmla="*/ 2147483647 w 29"/>
              <a:gd name="T13" fmla="*/ 2147483647 h 22"/>
              <a:gd name="T14" fmla="*/ 2147483647 w 29"/>
              <a:gd name="T15" fmla="*/ 2147483647 h 22"/>
              <a:gd name="T16" fmla="*/ 2147483647 w 29"/>
              <a:gd name="T17" fmla="*/ 2147483647 h 22"/>
              <a:gd name="T18" fmla="*/ 2147483647 w 29"/>
              <a:gd name="T19" fmla="*/ 2147483647 h 22"/>
              <a:gd name="T20" fmla="*/ 2147483647 w 29"/>
              <a:gd name="T21" fmla="*/ 2147483647 h 22"/>
              <a:gd name="T22" fmla="*/ 2147483647 w 29"/>
              <a:gd name="T23" fmla="*/ 2147483647 h 22"/>
              <a:gd name="T24" fmla="*/ 2147483647 w 29"/>
              <a:gd name="T25" fmla="*/ 2147483647 h 22"/>
              <a:gd name="T26" fmla="*/ 2147483647 w 29"/>
              <a:gd name="T27" fmla="*/ 2147483647 h 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"/>
              <a:gd name="T43" fmla="*/ 0 h 22"/>
              <a:gd name="T44" fmla="*/ 29 w 29"/>
              <a:gd name="T45" fmla="*/ 22 h 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" h="22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3" y="6"/>
                </a:lnTo>
                <a:lnTo>
                  <a:pt x="13" y="7"/>
                </a:lnTo>
                <a:lnTo>
                  <a:pt x="22" y="7"/>
                </a:lnTo>
                <a:lnTo>
                  <a:pt x="26" y="9"/>
                </a:lnTo>
                <a:lnTo>
                  <a:pt x="29" y="11"/>
                </a:lnTo>
                <a:lnTo>
                  <a:pt x="29" y="15"/>
                </a:lnTo>
                <a:lnTo>
                  <a:pt x="29" y="18"/>
                </a:lnTo>
                <a:lnTo>
                  <a:pt x="26" y="22"/>
                </a:lnTo>
                <a:lnTo>
                  <a:pt x="24" y="22"/>
                </a:lnTo>
                <a:lnTo>
                  <a:pt x="20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" name="Freeform 342"/>
          <p:cNvSpPr>
            <a:spLocks/>
          </p:cNvSpPr>
          <p:nvPr/>
        </p:nvSpPr>
        <p:spPr bwMode="auto">
          <a:xfrm>
            <a:off x="4321175" y="3813175"/>
            <a:ext cx="15875" cy="22225"/>
          </a:xfrm>
          <a:custGeom>
            <a:avLst/>
            <a:gdLst>
              <a:gd name="T0" fmla="*/ 0 w 12"/>
              <a:gd name="T1" fmla="*/ 0 h 18"/>
              <a:gd name="T2" fmla="*/ 0 w 12"/>
              <a:gd name="T3" fmla="*/ 0 h 18"/>
              <a:gd name="T4" fmla="*/ 2147483647 w 12"/>
              <a:gd name="T5" fmla="*/ 2147483647 h 18"/>
              <a:gd name="T6" fmla="*/ 2147483647 w 12"/>
              <a:gd name="T7" fmla="*/ 2147483647 h 18"/>
              <a:gd name="T8" fmla="*/ 2147483647 w 12"/>
              <a:gd name="T9" fmla="*/ 2147483647 h 18"/>
              <a:gd name="T10" fmla="*/ 2147483647 w 12"/>
              <a:gd name="T11" fmla="*/ 2147483647 h 18"/>
              <a:gd name="T12" fmla="*/ 2147483647 w 12"/>
              <a:gd name="T13" fmla="*/ 2147483647 h 18"/>
              <a:gd name="T14" fmla="*/ 2147483647 w 12"/>
              <a:gd name="T15" fmla="*/ 2147483647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8"/>
              <a:gd name="T26" fmla="*/ 12 w 12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8">
                <a:moveTo>
                  <a:pt x="0" y="0"/>
                </a:moveTo>
                <a:lnTo>
                  <a:pt x="0" y="0"/>
                </a:lnTo>
                <a:lnTo>
                  <a:pt x="6" y="3"/>
                </a:lnTo>
                <a:lnTo>
                  <a:pt x="10" y="7"/>
                </a:lnTo>
                <a:lnTo>
                  <a:pt x="12" y="12"/>
                </a:lnTo>
                <a:lnTo>
                  <a:pt x="12" y="18"/>
                </a:lnTo>
                <a:lnTo>
                  <a:pt x="12" y="1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" name="Freeform 343"/>
          <p:cNvSpPr>
            <a:spLocks/>
          </p:cNvSpPr>
          <p:nvPr/>
        </p:nvSpPr>
        <p:spPr bwMode="auto">
          <a:xfrm>
            <a:off x="4305300" y="3816350"/>
            <a:ext cx="25400" cy="31750"/>
          </a:xfrm>
          <a:custGeom>
            <a:avLst/>
            <a:gdLst>
              <a:gd name="T0" fmla="*/ 2147483647 w 21"/>
              <a:gd name="T1" fmla="*/ 0 h 24"/>
              <a:gd name="T2" fmla="*/ 2147483647 w 21"/>
              <a:gd name="T3" fmla="*/ 0 h 24"/>
              <a:gd name="T4" fmla="*/ 2147483647 w 21"/>
              <a:gd name="T5" fmla="*/ 2147483647 h 24"/>
              <a:gd name="T6" fmla="*/ 2147483647 w 21"/>
              <a:gd name="T7" fmla="*/ 2147483647 h 24"/>
              <a:gd name="T8" fmla="*/ 2147483647 w 21"/>
              <a:gd name="T9" fmla="*/ 2147483647 h 24"/>
              <a:gd name="T10" fmla="*/ 2147483647 w 21"/>
              <a:gd name="T11" fmla="*/ 2147483647 h 24"/>
              <a:gd name="T12" fmla="*/ 2147483647 w 21"/>
              <a:gd name="T13" fmla="*/ 2147483647 h 24"/>
              <a:gd name="T14" fmla="*/ 2147483647 w 21"/>
              <a:gd name="T15" fmla="*/ 2147483647 h 24"/>
              <a:gd name="T16" fmla="*/ 2147483647 w 21"/>
              <a:gd name="T17" fmla="*/ 2147483647 h 24"/>
              <a:gd name="T18" fmla="*/ 0 w 21"/>
              <a:gd name="T19" fmla="*/ 2147483647 h 24"/>
              <a:gd name="T20" fmla="*/ 0 w 21"/>
              <a:gd name="T21" fmla="*/ 2147483647 h 24"/>
              <a:gd name="T22" fmla="*/ 0 w 21"/>
              <a:gd name="T23" fmla="*/ 2147483647 h 24"/>
              <a:gd name="T24" fmla="*/ 2147483647 w 21"/>
              <a:gd name="T25" fmla="*/ 2147483647 h 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"/>
              <a:gd name="T40" fmla="*/ 0 h 24"/>
              <a:gd name="T41" fmla="*/ 21 w 21"/>
              <a:gd name="T42" fmla="*/ 24 h 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" h="24">
                <a:moveTo>
                  <a:pt x="21" y="0"/>
                </a:moveTo>
                <a:lnTo>
                  <a:pt x="21" y="0"/>
                </a:lnTo>
                <a:lnTo>
                  <a:pt x="13" y="4"/>
                </a:lnTo>
                <a:lnTo>
                  <a:pt x="10" y="6"/>
                </a:lnTo>
                <a:lnTo>
                  <a:pt x="8" y="9"/>
                </a:lnTo>
                <a:lnTo>
                  <a:pt x="4" y="11"/>
                </a:lnTo>
                <a:lnTo>
                  <a:pt x="2" y="17"/>
                </a:lnTo>
                <a:lnTo>
                  <a:pt x="0" y="22"/>
                </a:lnTo>
                <a:lnTo>
                  <a:pt x="0" y="24"/>
                </a:lnTo>
                <a:lnTo>
                  <a:pt x="2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" name="Freeform 344"/>
          <p:cNvSpPr>
            <a:spLocks/>
          </p:cNvSpPr>
          <p:nvPr/>
        </p:nvSpPr>
        <p:spPr bwMode="auto">
          <a:xfrm>
            <a:off x="4314825" y="3830638"/>
            <a:ext cx="11113" cy="9525"/>
          </a:xfrm>
          <a:custGeom>
            <a:avLst/>
            <a:gdLst>
              <a:gd name="T0" fmla="*/ 0 w 9"/>
              <a:gd name="T1" fmla="*/ 0 h 7"/>
              <a:gd name="T2" fmla="*/ 0 w 9"/>
              <a:gd name="T3" fmla="*/ 0 h 7"/>
              <a:gd name="T4" fmla="*/ 2147483647 w 9"/>
              <a:gd name="T5" fmla="*/ 2147483647 h 7"/>
              <a:gd name="T6" fmla="*/ 2147483647 w 9"/>
              <a:gd name="T7" fmla="*/ 2147483647 h 7"/>
              <a:gd name="T8" fmla="*/ 2147483647 w 9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7"/>
              <a:gd name="T17" fmla="*/ 9 w 9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7">
                <a:moveTo>
                  <a:pt x="0" y="0"/>
                </a:moveTo>
                <a:lnTo>
                  <a:pt x="0" y="0"/>
                </a:lnTo>
                <a:lnTo>
                  <a:pt x="7" y="2"/>
                </a:lnTo>
                <a:lnTo>
                  <a:pt x="9" y="4"/>
                </a:lnTo>
                <a:lnTo>
                  <a:pt x="9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Freeform 345"/>
          <p:cNvSpPr>
            <a:spLocks/>
          </p:cNvSpPr>
          <p:nvPr/>
        </p:nvSpPr>
        <p:spPr bwMode="auto">
          <a:xfrm>
            <a:off x="4356100" y="3805238"/>
            <a:ext cx="17463" cy="33337"/>
          </a:xfrm>
          <a:custGeom>
            <a:avLst/>
            <a:gdLst>
              <a:gd name="T0" fmla="*/ 2147483647 w 13"/>
              <a:gd name="T1" fmla="*/ 0 h 26"/>
              <a:gd name="T2" fmla="*/ 2147483647 w 13"/>
              <a:gd name="T3" fmla="*/ 0 h 26"/>
              <a:gd name="T4" fmla="*/ 2147483647 w 13"/>
              <a:gd name="T5" fmla="*/ 2147483647 h 26"/>
              <a:gd name="T6" fmla="*/ 2147483647 w 13"/>
              <a:gd name="T7" fmla="*/ 2147483647 h 26"/>
              <a:gd name="T8" fmla="*/ 2147483647 w 13"/>
              <a:gd name="T9" fmla="*/ 2147483647 h 26"/>
              <a:gd name="T10" fmla="*/ 2147483647 w 13"/>
              <a:gd name="T11" fmla="*/ 2147483647 h 26"/>
              <a:gd name="T12" fmla="*/ 0 w 13"/>
              <a:gd name="T13" fmla="*/ 2147483647 h 26"/>
              <a:gd name="T14" fmla="*/ 0 w 13"/>
              <a:gd name="T15" fmla="*/ 2147483647 h 26"/>
              <a:gd name="T16" fmla="*/ 0 w 13"/>
              <a:gd name="T17" fmla="*/ 2147483647 h 26"/>
              <a:gd name="T18" fmla="*/ 0 w 13"/>
              <a:gd name="T19" fmla="*/ 2147483647 h 26"/>
              <a:gd name="T20" fmla="*/ 2147483647 w 13"/>
              <a:gd name="T21" fmla="*/ 2147483647 h 26"/>
              <a:gd name="T22" fmla="*/ 2147483647 w 13"/>
              <a:gd name="T23" fmla="*/ 2147483647 h 26"/>
              <a:gd name="T24" fmla="*/ 2147483647 w 13"/>
              <a:gd name="T25" fmla="*/ 2147483647 h 2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"/>
              <a:gd name="T40" fmla="*/ 0 h 26"/>
              <a:gd name="T41" fmla="*/ 13 w 13"/>
              <a:gd name="T42" fmla="*/ 26 h 2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" h="26">
                <a:moveTo>
                  <a:pt x="13" y="0"/>
                </a:moveTo>
                <a:lnTo>
                  <a:pt x="13" y="0"/>
                </a:lnTo>
                <a:lnTo>
                  <a:pt x="8" y="7"/>
                </a:lnTo>
                <a:lnTo>
                  <a:pt x="6" y="11"/>
                </a:lnTo>
                <a:lnTo>
                  <a:pt x="4" y="16"/>
                </a:lnTo>
                <a:lnTo>
                  <a:pt x="0" y="20"/>
                </a:lnTo>
                <a:lnTo>
                  <a:pt x="0" y="22"/>
                </a:lnTo>
                <a:lnTo>
                  <a:pt x="0" y="24"/>
                </a:lnTo>
                <a:lnTo>
                  <a:pt x="4" y="2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" name="Freeform 346"/>
          <p:cNvSpPr>
            <a:spLocks/>
          </p:cNvSpPr>
          <p:nvPr/>
        </p:nvSpPr>
        <p:spPr bwMode="auto">
          <a:xfrm>
            <a:off x="4349750" y="3808413"/>
            <a:ext cx="12700" cy="15875"/>
          </a:xfrm>
          <a:custGeom>
            <a:avLst/>
            <a:gdLst>
              <a:gd name="T0" fmla="*/ 2147483647 w 9"/>
              <a:gd name="T1" fmla="*/ 2147483647 h 13"/>
              <a:gd name="T2" fmla="*/ 2147483647 w 9"/>
              <a:gd name="T3" fmla="*/ 2147483647 h 13"/>
              <a:gd name="T4" fmla="*/ 2147483647 w 9"/>
              <a:gd name="T5" fmla="*/ 2147483647 h 13"/>
              <a:gd name="T6" fmla="*/ 0 w 9"/>
              <a:gd name="T7" fmla="*/ 2147483647 h 13"/>
              <a:gd name="T8" fmla="*/ 0 w 9"/>
              <a:gd name="T9" fmla="*/ 2147483647 h 13"/>
              <a:gd name="T10" fmla="*/ 0 w 9"/>
              <a:gd name="T11" fmla="*/ 2147483647 h 13"/>
              <a:gd name="T12" fmla="*/ 0 w 9"/>
              <a:gd name="T13" fmla="*/ 2147483647 h 13"/>
              <a:gd name="T14" fmla="*/ 0 w 9"/>
              <a:gd name="T15" fmla="*/ 2147483647 h 13"/>
              <a:gd name="T16" fmla="*/ 2147483647 w 9"/>
              <a:gd name="T17" fmla="*/ 0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13"/>
              <a:gd name="T29" fmla="*/ 9 w 9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13">
                <a:moveTo>
                  <a:pt x="9" y="13"/>
                </a:moveTo>
                <a:lnTo>
                  <a:pt x="9" y="13"/>
                </a:lnTo>
                <a:lnTo>
                  <a:pt x="2" y="13"/>
                </a:lnTo>
                <a:lnTo>
                  <a:pt x="0" y="13"/>
                </a:lnTo>
                <a:lnTo>
                  <a:pt x="0" y="11"/>
                </a:lnTo>
                <a:lnTo>
                  <a:pt x="0" y="5"/>
                </a:lnTo>
                <a:lnTo>
                  <a:pt x="0" y="2"/>
                </a:lnTo>
                <a:lnTo>
                  <a:pt x="3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" name="Freeform 347"/>
          <p:cNvSpPr>
            <a:spLocks/>
          </p:cNvSpPr>
          <p:nvPr/>
        </p:nvSpPr>
        <p:spPr bwMode="auto">
          <a:xfrm>
            <a:off x="4492625" y="3794125"/>
            <a:ext cx="26988" cy="30163"/>
          </a:xfrm>
          <a:custGeom>
            <a:avLst/>
            <a:gdLst>
              <a:gd name="T0" fmla="*/ 2147483647 w 21"/>
              <a:gd name="T1" fmla="*/ 0 h 24"/>
              <a:gd name="T2" fmla="*/ 2147483647 w 21"/>
              <a:gd name="T3" fmla="*/ 0 h 24"/>
              <a:gd name="T4" fmla="*/ 0 w 21"/>
              <a:gd name="T5" fmla="*/ 2147483647 h 24"/>
              <a:gd name="T6" fmla="*/ 0 w 21"/>
              <a:gd name="T7" fmla="*/ 2147483647 h 24"/>
              <a:gd name="T8" fmla="*/ 0 w 21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4"/>
              <a:gd name="T17" fmla="*/ 21 w 21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4">
                <a:moveTo>
                  <a:pt x="21" y="0"/>
                </a:moveTo>
                <a:lnTo>
                  <a:pt x="21" y="0"/>
                </a:lnTo>
                <a:lnTo>
                  <a:pt x="0" y="24"/>
                </a:lnTo>
                <a:lnTo>
                  <a:pt x="0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" name="Freeform 348"/>
          <p:cNvSpPr>
            <a:spLocks/>
          </p:cNvSpPr>
          <p:nvPr/>
        </p:nvSpPr>
        <p:spPr bwMode="auto">
          <a:xfrm>
            <a:off x="4487863" y="3798888"/>
            <a:ext cx="19050" cy="9525"/>
          </a:xfrm>
          <a:custGeom>
            <a:avLst/>
            <a:gdLst>
              <a:gd name="T0" fmla="*/ 0 w 15"/>
              <a:gd name="T1" fmla="*/ 0 h 7"/>
              <a:gd name="T2" fmla="*/ 0 w 15"/>
              <a:gd name="T3" fmla="*/ 0 h 7"/>
              <a:gd name="T4" fmla="*/ 0 w 15"/>
              <a:gd name="T5" fmla="*/ 2147483647 h 7"/>
              <a:gd name="T6" fmla="*/ 2147483647 w 15"/>
              <a:gd name="T7" fmla="*/ 2147483647 h 7"/>
              <a:gd name="T8" fmla="*/ 2147483647 w 15"/>
              <a:gd name="T9" fmla="*/ 2147483647 h 7"/>
              <a:gd name="T10" fmla="*/ 2147483647 w 15"/>
              <a:gd name="T11" fmla="*/ 2147483647 h 7"/>
              <a:gd name="T12" fmla="*/ 2147483647 w 15"/>
              <a:gd name="T13" fmla="*/ 2147483647 h 7"/>
              <a:gd name="T14" fmla="*/ 2147483647 w 15"/>
              <a:gd name="T15" fmla="*/ 2147483647 h 7"/>
              <a:gd name="T16" fmla="*/ 2147483647 w 15"/>
              <a:gd name="T17" fmla="*/ 2147483647 h 7"/>
              <a:gd name="T18" fmla="*/ 2147483647 w 15"/>
              <a:gd name="T19" fmla="*/ 2147483647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7"/>
              <a:gd name="T32" fmla="*/ 15 w 15"/>
              <a:gd name="T33" fmla="*/ 7 h 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7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2" y="5"/>
                </a:lnTo>
                <a:lnTo>
                  <a:pt x="4" y="7"/>
                </a:lnTo>
                <a:lnTo>
                  <a:pt x="8" y="7"/>
                </a:lnTo>
                <a:lnTo>
                  <a:pt x="12" y="5"/>
                </a:lnTo>
                <a:lnTo>
                  <a:pt x="13" y="5"/>
                </a:lnTo>
                <a:lnTo>
                  <a:pt x="15" y="5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" name="Freeform 349"/>
          <p:cNvSpPr>
            <a:spLocks/>
          </p:cNvSpPr>
          <p:nvPr/>
        </p:nvSpPr>
        <p:spPr bwMode="auto">
          <a:xfrm>
            <a:off x="4503738" y="3814763"/>
            <a:ext cx="6350" cy="26987"/>
          </a:xfrm>
          <a:custGeom>
            <a:avLst/>
            <a:gdLst>
              <a:gd name="T0" fmla="*/ 0 w 5"/>
              <a:gd name="T1" fmla="*/ 0 h 22"/>
              <a:gd name="T2" fmla="*/ 0 w 5"/>
              <a:gd name="T3" fmla="*/ 0 h 22"/>
              <a:gd name="T4" fmla="*/ 0 w 5"/>
              <a:gd name="T5" fmla="*/ 2147483647 h 22"/>
              <a:gd name="T6" fmla="*/ 2147483647 w 5"/>
              <a:gd name="T7" fmla="*/ 2147483647 h 22"/>
              <a:gd name="T8" fmla="*/ 2147483647 w 5"/>
              <a:gd name="T9" fmla="*/ 2147483647 h 22"/>
              <a:gd name="T10" fmla="*/ 2147483647 w 5"/>
              <a:gd name="T11" fmla="*/ 2147483647 h 22"/>
              <a:gd name="T12" fmla="*/ 2147483647 w 5"/>
              <a:gd name="T13" fmla="*/ 2147483647 h 22"/>
              <a:gd name="T14" fmla="*/ 2147483647 w 5"/>
              <a:gd name="T15" fmla="*/ 2147483647 h 22"/>
              <a:gd name="T16" fmla="*/ 0 w 5"/>
              <a:gd name="T17" fmla="*/ 2147483647 h 22"/>
              <a:gd name="T18" fmla="*/ 0 w 5"/>
              <a:gd name="T19" fmla="*/ 2147483647 h 22"/>
              <a:gd name="T20" fmla="*/ 0 w 5"/>
              <a:gd name="T21" fmla="*/ 2147483647 h 22"/>
              <a:gd name="T22" fmla="*/ 2147483647 w 5"/>
              <a:gd name="T23" fmla="*/ 2147483647 h 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"/>
              <a:gd name="T37" fmla="*/ 0 h 22"/>
              <a:gd name="T38" fmla="*/ 5 w 5"/>
              <a:gd name="T39" fmla="*/ 22 h 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" h="22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1" y="6"/>
                </a:lnTo>
                <a:lnTo>
                  <a:pt x="5" y="9"/>
                </a:lnTo>
                <a:lnTo>
                  <a:pt x="3" y="11"/>
                </a:lnTo>
                <a:lnTo>
                  <a:pt x="1" y="17"/>
                </a:lnTo>
                <a:lnTo>
                  <a:pt x="0" y="22"/>
                </a:lnTo>
                <a:lnTo>
                  <a:pt x="1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" name="Freeform 350"/>
          <p:cNvSpPr>
            <a:spLocks/>
          </p:cNvSpPr>
          <p:nvPr/>
        </p:nvSpPr>
        <p:spPr bwMode="auto">
          <a:xfrm>
            <a:off x="4552950" y="3797300"/>
            <a:ext cx="19050" cy="11113"/>
          </a:xfrm>
          <a:custGeom>
            <a:avLst/>
            <a:gdLst>
              <a:gd name="T0" fmla="*/ 2147483647 w 15"/>
              <a:gd name="T1" fmla="*/ 0 h 9"/>
              <a:gd name="T2" fmla="*/ 2147483647 w 15"/>
              <a:gd name="T3" fmla="*/ 0 h 9"/>
              <a:gd name="T4" fmla="*/ 2147483647 w 15"/>
              <a:gd name="T5" fmla="*/ 2147483647 h 9"/>
              <a:gd name="T6" fmla="*/ 2147483647 w 15"/>
              <a:gd name="T7" fmla="*/ 2147483647 h 9"/>
              <a:gd name="T8" fmla="*/ 2147483647 w 15"/>
              <a:gd name="T9" fmla="*/ 2147483647 h 9"/>
              <a:gd name="T10" fmla="*/ 0 w 15"/>
              <a:gd name="T11" fmla="*/ 2147483647 h 9"/>
              <a:gd name="T12" fmla="*/ 0 w 15"/>
              <a:gd name="T13" fmla="*/ 2147483647 h 9"/>
              <a:gd name="T14" fmla="*/ 0 w 15"/>
              <a:gd name="T15" fmla="*/ 2147483647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9"/>
              <a:gd name="T26" fmla="*/ 15 w 15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9">
                <a:moveTo>
                  <a:pt x="15" y="0"/>
                </a:moveTo>
                <a:lnTo>
                  <a:pt x="15" y="0"/>
                </a:lnTo>
                <a:lnTo>
                  <a:pt x="11" y="5"/>
                </a:lnTo>
                <a:lnTo>
                  <a:pt x="9" y="7"/>
                </a:lnTo>
                <a:lnTo>
                  <a:pt x="3" y="9"/>
                </a:lnTo>
                <a:lnTo>
                  <a:pt x="0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" name="Freeform 351"/>
          <p:cNvSpPr>
            <a:spLocks/>
          </p:cNvSpPr>
          <p:nvPr/>
        </p:nvSpPr>
        <p:spPr bwMode="auto">
          <a:xfrm>
            <a:off x="4560888" y="3805238"/>
            <a:ext cx="17462" cy="9525"/>
          </a:xfrm>
          <a:custGeom>
            <a:avLst/>
            <a:gdLst>
              <a:gd name="T0" fmla="*/ 0 w 13"/>
              <a:gd name="T1" fmla="*/ 0 h 7"/>
              <a:gd name="T2" fmla="*/ 0 w 13"/>
              <a:gd name="T3" fmla="*/ 0 h 7"/>
              <a:gd name="T4" fmla="*/ 2147483647 w 13"/>
              <a:gd name="T5" fmla="*/ 2147483647 h 7"/>
              <a:gd name="T6" fmla="*/ 2147483647 w 13"/>
              <a:gd name="T7" fmla="*/ 2147483647 h 7"/>
              <a:gd name="T8" fmla="*/ 2147483647 w 13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7"/>
              <a:gd name="T17" fmla="*/ 13 w 13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7">
                <a:moveTo>
                  <a:pt x="0" y="0"/>
                </a:moveTo>
                <a:lnTo>
                  <a:pt x="0" y="0"/>
                </a:lnTo>
                <a:lnTo>
                  <a:pt x="6" y="6"/>
                </a:lnTo>
                <a:lnTo>
                  <a:pt x="9" y="7"/>
                </a:lnTo>
                <a:lnTo>
                  <a:pt x="13" y="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6" name="Freeform 352"/>
          <p:cNvSpPr>
            <a:spLocks/>
          </p:cNvSpPr>
          <p:nvPr/>
        </p:nvSpPr>
        <p:spPr bwMode="auto">
          <a:xfrm>
            <a:off x="4584700" y="3805238"/>
            <a:ext cx="6350" cy="4762"/>
          </a:xfrm>
          <a:custGeom>
            <a:avLst/>
            <a:gdLst>
              <a:gd name="T0" fmla="*/ 0 w 5"/>
              <a:gd name="T1" fmla="*/ 2147483647 h 4"/>
              <a:gd name="T2" fmla="*/ 0 w 5"/>
              <a:gd name="T3" fmla="*/ 2147483647 h 4"/>
              <a:gd name="T4" fmla="*/ 2147483647 w 5"/>
              <a:gd name="T5" fmla="*/ 2147483647 h 4"/>
              <a:gd name="T6" fmla="*/ 2147483647 w 5"/>
              <a:gd name="T7" fmla="*/ 0 h 4"/>
              <a:gd name="T8" fmla="*/ 2147483647 w 5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0" y="4"/>
                </a:moveTo>
                <a:lnTo>
                  <a:pt x="0" y="4"/>
                </a:lnTo>
                <a:lnTo>
                  <a:pt x="2" y="2"/>
                </a:lnTo>
                <a:lnTo>
                  <a:pt x="3" y="0"/>
                </a:lnTo>
                <a:lnTo>
                  <a:pt x="5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" name="Freeform 353"/>
          <p:cNvSpPr>
            <a:spLocks/>
          </p:cNvSpPr>
          <p:nvPr/>
        </p:nvSpPr>
        <p:spPr bwMode="auto">
          <a:xfrm>
            <a:off x="4441825" y="3797300"/>
            <a:ext cx="6350" cy="12700"/>
          </a:xfrm>
          <a:custGeom>
            <a:avLst/>
            <a:gdLst>
              <a:gd name="T0" fmla="*/ 2147483647 w 6"/>
              <a:gd name="T1" fmla="*/ 0 h 11"/>
              <a:gd name="T2" fmla="*/ 2147483647 w 6"/>
              <a:gd name="T3" fmla="*/ 0 h 11"/>
              <a:gd name="T4" fmla="*/ 2147483647 w 6"/>
              <a:gd name="T5" fmla="*/ 0 h 11"/>
              <a:gd name="T6" fmla="*/ 2147483647 w 6"/>
              <a:gd name="T7" fmla="*/ 0 h 11"/>
              <a:gd name="T8" fmla="*/ 2147483647 w 6"/>
              <a:gd name="T9" fmla="*/ 2147483647 h 11"/>
              <a:gd name="T10" fmla="*/ 2147483647 w 6"/>
              <a:gd name="T11" fmla="*/ 2147483647 h 11"/>
              <a:gd name="T12" fmla="*/ 2147483647 w 6"/>
              <a:gd name="T13" fmla="*/ 2147483647 h 11"/>
              <a:gd name="T14" fmla="*/ 2147483647 w 6"/>
              <a:gd name="T15" fmla="*/ 2147483647 h 11"/>
              <a:gd name="T16" fmla="*/ 0 w 6"/>
              <a:gd name="T17" fmla="*/ 2147483647 h 11"/>
              <a:gd name="T18" fmla="*/ 0 w 6"/>
              <a:gd name="T19" fmla="*/ 2147483647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"/>
              <a:gd name="T31" fmla="*/ 0 h 11"/>
              <a:gd name="T32" fmla="*/ 6 w 6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" h="11">
                <a:moveTo>
                  <a:pt x="6" y="0"/>
                </a:moveTo>
                <a:lnTo>
                  <a:pt x="6" y="0"/>
                </a:lnTo>
                <a:lnTo>
                  <a:pt x="4" y="2"/>
                </a:lnTo>
                <a:lnTo>
                  <a:pt x="2" y="3"/>
                </a:lnTo>
                <a:lnTo>
                  <a:pt x="2" y="7"/>
                </a:lnTo>
                <a:lnTo>
                  <a:pt x="0" y="9"/>
                </a:lnTo>
                <a:lnTo>
                  <a:pt x="0" y="11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" name="Freeform 354"/>
          <p:cNvSpPr>
            <a:spLocks/>
          </p:cNvSpPr>
          <p:nvPr/>
        </p:nvSpPr>
        <p:spPr bwMode="auto">
          <a:xfrm>
            <a:off x="4217988" y="3848100"/>
            <a:ext cx="157162" cy="73025"/>
          </a:xfrm>
          <a:custGeom>
            <a:avLst/>
            <a:gdLst>
              <a:gd name="T0" fmla="*/ 2147483647 w 125"/>
              <a:gd name="T1" fmla="*/ 2147483647 h 58"/>
              <a:gd name="T2" fmla="*/ 2147483647 w 125"/>
              <a:gd name="T3" fmla="*/ 2147483647 h 58"/>
              <a:gd name="T4" fmla="*/ 2147483647 w 125"/>
              <a:gd name="T5" fmla="*/ 2147483647 h 58"/>
              <a:gd name="T6" fmla="*/ 2147483647 w 125"/>
              <a:gd name="T7" fmla="*/ 2147483647 h 58"/>
              <a:gd name="T8" fmla="*/ 2147483647 w 125"/>
              <a:gd name="T9" fmla="*/ 2147483647 h 58"/>
              <a:gd name="T10" fmla="*/ 2147483647 w 125"/>
              <a:gd name="T11" fmla="*/ 2147483647 h 58"/>
              <a:gd name="T12" fmla="*/ 2147483647 w 125"/>
              <a:gd name="T13" fmla="*/ 2147483647 h 58"/>
              <a:gd name="T14" fmla="*/ 2147483647 w 125"/>
              <a:gd name="T15" fmla="*/ 2147483647 h 58"/>
              <a:gd name="T16" fmla="*/ 2147483647 w 125"/>
              <a:gd name="T17" fmla="*/ 2147483647 h 58"/>
              <a:gd name="T18" fmla="*/ 2147483647 w 125"/>
              <a:gd name="T19" fmla="*/ 2147483647 h 58"/>
              <a:gd name="T20" fmla="*/ 2147483647 w 125"/>
              <a:gd name="T21" fmla="*/ 2147483647 h 58"/>
              <a:gd name="T22" fmla="*/ 2147483647 w 125"/>
              <a:gd name="T23" fmla="*/ 2147483647 h 58"/>
              <a:gd name="T24" fmla="*/ 2147483647 w 125"/>
              <a:gd name="T25" fmla="*/ 2147483647 h 58"/>
              <a:gd name="T26" fmla="*/ 2147483647 w 125"/>
              <a:gd name="T27" fmla="*/ 2147483647 h 58"/>
              <a:gd name="T28" fmla="*/ 2147483647 w 125"/>
              <a:gd name="T29" fmla="*/ 2147483647 h 58"/>
              <a:gd name="T30" fmla="*/ 2147483647 w 125"/>
              <a:gd name="T31" fmla="*/ 2147483647 h 58"/>
              <a:gd name="T32" fmla="*/ 2147483647 w 125"/>
              <a:gd name="T33" fmla="*/ 2147483647 h 58"/>
              <a:gd name="T34" fmla="*/ 2147483647 w 125"/>
              <a:gd name="T35" fmla="*/ 2147483647 h 58"/>
              <a:gd name="T36" fmla="*/ 2147483647 w 125"/>
              <a:gd name="T37" fmla="*/ 2147483647 h 58"/>
              <a:gd name="T38" fmla="*/ 2147483647 w 125"/>
              <a:gd name="T39" fmla="*/ 2147483647 h 58"/>
              <a:gd name="T40" fmla="*/ 2147483647 w 125"/>
              <a:gd name="T41" fmla="*/ 2147483647 h 58"/>
              <a:gd name="T42" fmla="*/ 2147483647 w 125"/>
              <a:gd name="T43" fmla="*/ 2147483647 h 58"/>
              <a:gd name="T44" fmla="*/ 2147483647 w 125"/>
              <a:gd name="T45" fmla="*/ 2147483647 h 58"/>
              <a:gd name="T46" fmla="*/ 2147483647 w 125"/>
              <a:gd name="T47" fmla="*/ 2147483647 h 58"/>
              <a:gd name="T48" fmla="*/ 2147483647 w 125"/>
              <a:gd name="T49" fmla="*/ 2147483647 h 58"/>
              <a:gd name="T50" fmla="*/ 2147483647 w 125"/>
              <a:gd name="T51" fmla="*/ 2147483647 h 58"/>
              <a:gd name="T52" fmla="*/ 2147483647 w 125"/>
              <a:gd name="T53" fmla="*/ 2147483647 h 58"/>
              <a:gd name="T54" fmla="*/ 2147483647 w 125"/>
              <a:gd name="T55" fmla="*/ 2147483647 h 58"/>
              <a:gd name="T56" fmla="*/ 2147483647 w 125"/>
              <a:gd name="T57" fmla="*/ 2147483647 h 58"/>
              <a:gd name="T58" fmla="*/ 2147483647 w 125"/>
              <a:gd name="T59" fmla="*/ 2147483647 h 58"/>
              <a:gd name="T60" fmla="*/ 2147483647 w 125"/>
              <a:gd name="T61" fmla="*/ 2147483647 h 58"/>
              <a:gd name="T62" fmla="*/ 2147483647 w 125"/>
              <a:gd name="T63" fmla="*/ 2147483647 h 58"/>
              <a:gd name="T64" fmla="*/ 2147483647 w 125"/>
              <a:gd name="T65" fmla="*/ 2147483647 h 58"/>
              <a:gd name="T66" fmla="*/ 2147483647 w 125"/>
              <a:gd name="T67" fmla="*/ 2147483647 h 58"/>
              <a:gd name="T68" fmla="*/ 2147483647 w 125"/>
              <a:gd name="T69" fmla="*/ 2147483647 h 58"/>
              <a:gd name="T70" fmla="*/ 2147483647 w 125"/>
              <a:gd name="T71" fmla="*/ 2147483647 h 58"/>
              <a:gd name="T72" fmla="*/ 0 w 125"/>
              <a:gd name="T73" fmla="*/ 2147483647 h 58"/>
              <a:gd name="T74" fmla="*/ 0 w 125"/>
              <a:gd name="T75" fmla="*/ 2147483647 h 58"/>
              <a:gd name="T76" fmla="*/ 2147483647 w 125"/>
              <a:gd name="T77" fmla="*/ 2147483647 h 58"/>
              <a:gd name="T78" fmla="*/ 2147483647 w 125"/>
              <a:gd name="T79" fmla="*/ 2147483647 h 58"/>
              <a:gd name="T80" fmla="*/ 2147483647 w 125"/>
              <a:gd name="T81" fmla="*/ 0 h 58"/>
              <a:gd name="T82" fmla="*/ 2147483647 w 125"/>
              <a:gd name="T83" fmla="*/ 2147483647 h 58"/>
              <a:gd name="T84" fmla="*/ 2147483647 w 125"/>
              <a:gd name="T85" fmla="*/ 2147483647 h 58"/>
              <a:gd name="T86" fmla="*/ 2147483647 w 125"/>
              <a:gd name="T87" fmla="*/ 2147483647 h 58"/>
              <a:gd name="T88" fmla="*/ 2147483647 w 125"/>
              <a:gd name="T89" fmla="*/ 2147483647 h 58"/>
              <a:gd name="T90" fmla="*/ 2147483647 w 125"/>
              <a:gd name="T91" fmla="*/ 2147483647 h 58"/>
              <a:gd name="T92" fmla="*/ 2147483647 w 125"/>
              <a:gd name="T93" fmla="*/ 2147483647 h 58"/>
              <a:gd name="T94" fmla="*/ 2147483647 w 125"/>
              <a:gd name="T95" fmla="*/ 2147483647 h 5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5"/>
              <a:gd name="T145" fmla="*/ 0 h 58"/>
              <a:gd name="T146" fmla="*/ 125 w 125"/>
              <a:gd name="T147" fmla="*/ 58 h 5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5" h="58">
                <a:moveTo>
                  <a:pt x="125" y="34"/>
                </a:moveTo>
                <a:lnTo>
                  <a:pt x="125" y="34"/>
                </a:lnTo>
                <a:lnTo>
                  <a:pt x="114" y="43"/>
                </a:lnTo>
                <a:lnTo>
                  <a:pt x="107" y="47"/>
                </a:lnTo>
                <a:lnTo>
                  <a:pt x="99" y="49"/>
                </a:lnTo>
                <a:lnTo>
                  <a:pt x="92" y="51"/>
                </a:lnTo>
                <a:lnTo>
                  <a:pt x="86" y="54"/>
                </a:lnTo>
                <a:lnTo>
                  <a:pt x="79" y="56"/>
                </a:lnTo>
                <a:lnTo>
                  <a:pt x="71" y="56"/>
                </a:lnTo>
                <a:lnTo>
                  <a:pt x="62" y="56"/>
                </a:lnTo>
                <a:lnTo>
                  <a:pt x="54" y="58"/>
                </a:lnTo>
                <a:lnTo>
                  <a:pt x="53" y="58"/>
                </a:lnTo>
                <a:lnTo>
                  <a:pt x="53" y="54"/>
                </a:lnTo>
                <a:lnTo>
                  <a:pt x="53" y="47"/>
                </a:lnTo>
                <a:lnTo>
                  <a:pt x="53" y="40"/>
                </a:lnTo>
                <a:lnTo>
                  <a:pt x="53" y="36"/>
                </a:lnTo>
                <a:lnTo>
                  <a:pt x="51" y="34"/>
                </a:lnTo>
                <a:lnTo>
                  <a:pt x="41" y="31"/>
                </a:lnTo>
                <a:lnTo>
                  <a:pt x="32" y="27"/>
                </a:lnTo>
                <a:lnTo>
                  <a:pt x="23" y="22"/>
                </a:lnTo>
                <a:lnTo>
                  <a:pt x="19" y="20"/>
                </a:lnTo>
                <a:lnTo>
                  <a:pt x="17" y="14"/>
                </a:lnTo>
                <a:lnTo>
                  <a:pt x="15" y="14"/>
                </a:lnTo>
                <a:lnTo>
                  <a:pt x="12" y="14"/>
                </a:lnTo>
                <a:lnTo>
                  <a:pt x="6" y="14"/>
                </a:lnTo>
                <a:lnTo>
                  <a:pt x="2" y="14"/>
                </a:lnTo>
                <a:lnTo>
                  <a:pt x="2" y="13"/>
                </a:lnTo>
                <a:lnTo>
                  <a:pt x="4" y="13"/>
                </a:lnTo>
                <a:lnTo>
                  <a:pt x="4" y="11"/>
                </a:lnTo>
                <a:lnTo>
                  <a:pt x="0" y="5"/>
                </a:lnTo>
                <a:lnTo>
                  <a:pt x="0" y="3"/>
                </a:lnTo>
                <a:lnTo>
                  <a:pt x="2" y="2"/>
                </a:lnTo>
                <a:lnTo>
                  <a:pt x="4" y="0"/>
                </a:lnTo>
                <a:lnTo>
                  <a:pt x="8" y="2"/>
                </a:lnTo>
                <a:lnTo>
                  <a:pt x="32" y="9"/>
                </a:lnTo>
                <a:lnTo>
                  <a:pt x="54" y="18"/>
                </a:lnTo>
                <a:lnTo>
                  <a:pt x="79" y="23"/>
                </a:lnTo>
                <a:lnTo>
                  <a:pt x="105" y="29"/>
                </a:lnTo>
                <a:lnTo>
                  <a:pt x="125" y="34"/>
                </a:lnTo>
                <a:close/>
              </a:path>
            </a:pathLst>
          </a:custGeom>
          <a:solidFill>
            <a:srgbClr val="D9B59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" name="Freeform 355"/>
          <p:cNvSpPr>
            <a:spLocks/>
          </p:cNvSpPr>
          <p:nvPr/>
        </p:nvSpPr>
        <p:spPr bwMode="auto">
          <a:xfrm>
            <a:off x="4070350" y="2613025"/>
            <a:ext cx="622300" cy="1454150"/>
          </a:xfrm>
          <a:custGeom>
            <a:avLst/>
            <a:gdLst>
              <a:gd name="T0" fmla="*/ 2147483647 w 493"/>
              <a:gd name="T1" fmla="*/ 2147483647 h 1152"/>
              <a:gd name="T2" fmla="*/ 2147483647 w 493"/>
              <a:gd name="T3" fmla="*/ 2147483647 h 1152"/>
              <a:gd name="T4" fmla="*/ 2147483647 w 493"/>
              <a:gd name="T5" fmla="*/ 2147483647 h 1152"/>
              <a:gd name="T6" fmla="*/ 2147483647 w 493"/>
              <a:gd name="T7" fmla="*/ 2147483647 h 1152"/>
              <a:gd name="T8" fmla="*/ 2147483647 w 493"/>
              <a:gd name="T9" fmla="*/ 2147483647 h 1152"/>
              <a:gd name="T10" fmla="*/ 2147483647 w 493"/>
              <a:gd name="T11" fmla="*/ 2147483647 h 1152"/>
              <a:gd name="T12" fmla="*/ 2147483647 w 493"/>
              <a:gd name="T13" fmla="*/ 2147483647 h 1152"/>
              <a:gd name="T14" fmla="*/ 2147483647 w 493"/>
              <a:gd name="T15" fmla="*/ 2147483647 h 1152"/>
              <a:gd name="T16" fmla="*/ 2147483647 w 493"/>
              <a:gd name="T17" fmla="*/ 2147483647 h 1152"/>
              <a:gd name="T18" fmla="*/ 2147483647 w 493"/>
              <a:gd name="T19" fmla="*/ 2147483647 h 1152"/>
              <a:gd name="T20" fmla="*/ 2147483647 w 493"/>
              <a:gd name="T21" fmla="*/ 2147483647 h 1152"/>
              <a:gd name="T22" fmla="*/ 2147483647 w 493"/>
              <a:gd name="T23" fmla="*/ 2147483647 h 1152"/>
              <a:gd name="T24" fmla="*/ 2147483647 w 493"/>
              <a:gd name="T25" fmla="*/ 2147483647 h 1152"/>
              <a:gd name="T26" fmla="*/ 2147483647 w 493"/>
              <a:gd name="T27" fmla="*/ 2147483647 h 1152"/>
              <a:gd name="T28" fmla="*/ 0 w 493"/>
              <a:gd name="T29" fmla="*/ 2147483647 h 1152"/>
              <a:gd name="T30" fmla="*/ 2147483647 w 493"/>
              <a:gd name="T31" fmla="*/ 2147483647 h 1152"/>
              <a:gd name="T32" fmla="*/ 2147483647 w 493"/>
              <a:gd name="T33" fmla="*/ 2147483647 h 1152"/>
              <a:gd name="T34" fmla="*/ 2147483647 w 493"/>
              <a:gd name="T35" fmla="*/ 2147483647 h 1152"/>
              <a:gd name="T36" fmla="*/ 2147483647 w 493"/>
              <a:gd name="T37" fmla="*/ 2147483647 h 1152"/>
              <a:gd name="T38" fmla="*/ 2147483647 w 493"/>
              <a:gd name="T39" fmla="*/ 2147483647 h 1152"/>
              <a:gd name="T40" fmla="*/ 2147483647 w 493"/>
              <a:gd name="T41" fmla="*/ 2147483647 h 1152"/>
              <a:gd name="T42" fmla="*/ 2147483647 w 493"/>
              <a:gd name="T43" fmla="*/ 2147483647 h 1152"/>
              <a:gd name="T44" fmla="*/ 2147483647 w 493"/>
              <a:gd name="T45" fmla="*/ 2147483647 h 1152"/>
              <a:gd name="T46" fmla="*/ 2147483647 w 493"/>
              <a:gd name="T47" fmla="*/ 2147483647 h 1152"/>
              <a:gd name="T48" fmla="*/ 2147483647 w 493"/>
              <a:gd name="T49" fmla="*/ 2147483647 h 1152"/>
              <a:gd name="T50" fmla="*/ 2147483647 w 493"/>
              <a:gd name="T51" fmla="*/ 2147483647 h 1152"/>
              <a:gd name="T52" fmla="*/ 2147483647 w 493"/>
              <a:gd name="T53" fmla="*/ 2147483647 h 1152"/>
              <a:gd name="T54" fmla="*/ 2147483647 w 493"/>
              <a:gd name="T55" fmla="*/ 2147483647 h 1152"/>
              <a:gd name="T56" fmla="*/ 2147483647 w 493"/>
              <a:gd name="T57" fmla="*/ 2147483647 h 1152"/>
              <a:gd name="T58" fmla="*/ 2147483647 w 493"/>
              <a:gd name="T59" fmla="*/ 2147483647 h 1152"/>
              <a:gd name="T60" fmla="*/ 2147483647 w 493"/>
              <a:gd name="T61" fmla="*/ 2147483647 h 1152"/>
              <a:gd name="T62" fmla="*/ 2147483647 w 493"/>
              <a:gd name="T63" fmla="*/ 2147483647 h 1152"/>
              <a:gd name="T64" fmla="*/ 2147483647 w 493"/>
              <a:gd name="T65" fmla="*/ 2147483647 h 1152"/>
              <a:gd name="T66" fmla="*/ 2147483647 w 493"/>
              <a:gd name="T67" fmla="*/ 2147483647 h 1152"/>
              <a:gd name="T68" fmla="*/ 2147483647 w 493"/>
              <a:gd name="T69" fmla="*/ 2147483647 h 1152"/>
              <a:gd name="T70" fmla="*/ 2147483647 w 493"/>
              <a:gd name="T71" fmla="*/ 2147483647 h 1152"/>
              <a:gd name="T72" fmla="*/ 2147483647 w 493"/>
              <a:gd name="T73" fmla="*/ 2147483647 h 1152"/>
              <a:gd name="T74" fmla="*/ 2147483647 w 493"/>
              <a:gd name="T75" fmla="*/ 2147483647 h 1152"/>
              <a:gd name="T76" fmla="*/ 2147483647 w 493"/>
              <a:gd name="T77" fmla="*/ 2147483647 h 1152"/>
              <a:gd name="T78" fmla="*/ 2147483647 w 493"/>
              <a:gd name="T79" fmla="*/ 2147483647 h 1152"/>
              <a:gd name="T80" fmla="*/ 2147483647 w 493"/>
              <a:gd name="T81" fmla="*/ 2147483647 h 1152"/>
              <a:gd name="T82" fmla="*/ 2147483647 w 493"/>
              <a:gd name="T83" fmla="*/ 2147483647 h 1152"/>
              <a:gd name="T84" fmla="*/ 2147483647 w 493"/>
              <a:gd name="T85" fmla="*/ 2147483647 h 1152"/>
              <a:gd name="T86" fmla="*/ 2147483647 w 493"/>
              <a:gd name="T87" fmla="*/ 2147483647 h 1152"/>
              <a:gd name="T88" fmla="*/ 2147483647 w 493"/>
              <a:gd name="T89" fmla="*/ 2147483647 h 1152"/>
              <a:gd name="T90" fmla="*/ 2147483647 w 493"/>
              <a:gd name="T91" fmla="*/ 2147483647 h 1152"/>
              <a:gd name="T92" fmla="*/ 2147483647 w 493"/>
              <a:gd name="T93" fmla="*/ 2147483647 h 1152"/>
              <a:gd name="T94" fmla="*/ 2147483647 w 493"/>
              <a:gd name="T95" fmla="*/ 2147483647 h 1152"/>
              <a:gd name="T96" fmla="*/ 2147483647 w 493"/>
              <a:gd name="T97" fmla="*/ 2147483647 h 1152"/>
              <a:gd name="T98" fmla="*/ 2147483647 w 493"/>
              <a:gd name="T99" fmla="*/ 2147483647 h 1152"/>
              <a:gd name="T100" fmla="*/ 2147483647 w 493"/>
              <a:gd name="T101" fmla="*/ 2147483647 h 1152"/>
              <a:gd name="T102" fmla="*/ 2147483647 w 493"/>
              <a:gd name="T103" fmla="*/ 2147483647 h 1152"/>
              <a:gd name="T104" fmla="*/ 2147483647 w 493"/>
              <a:gd name="T105" fmla="*/ 2147483647 h 1152"/>
              <a:gd name="T106" fmla="*/ 2147483647 w 493"/>
              <a:gd name="T107" fmla="*/ 2147483647 h 1152"/>
              <a:gd name="T108" fmla="*/ 2147483647 w 493"/>
              <a:gd name="T109" fmla="*/ 2147483647 h 1152"/>
              <a:gd name="T110" fmla="*/ 2147483647 w 493"/>
              <a:gd name="T111" fmla="*/ 2147483647 h 1152"/>
              <a:gd name="T112" fmla="*/ 2147483647 w 493"/>
              <a:gd name="T113" fmla="*/ 2147483647 h 1152"/>
              <a:gd name="T114" fmla="*/ 2147483647 w 493"/>
              <a:gd name="T115" fmla="*/ 2147483647 h 1152"/>
              <a:gd name="T116" fmla="*/ 2147483647 w 493"/>
              <a:gd name="T117" fmla="*/ 0 h 115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93"/>
              <a:gd name="T178" fmla="*/ 0 h 1152"/>
              <a:gd name="T179" fmla="*/ 493 w 493"/>
              <a:gd name="T180" fmla="*/ 1152 h 115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93" h="1152">
                <a:moveTo>
                  <a:pt x="220" y="11"/>
                </a:moveTo>
                <a:lnTo>
                  <a:pt x="220" y="11"/>
                </a:lnTo>
                <a:lnTo>
                  <a:pt x="216" y="62"/>
                </a:lnTo>
                <a:lnTo>
                  <a:pt x="211" y="118"/>
                </a:lnTo>
                <a:lnTo>
                  <a:pt x="201" y="225"/>
                </a:lnTo>
                <a:lnTo>
                  <a:pt x="194" y="313"/>
                </a:lnTo>
                <a:lnTo>
                  <a:pt x="186" y="398"/>
                </a:lnTo>
                <a:lnTo>
                  <a:pt x="184" y="440"/>
                </a:lnTo>
                <a:lnTo>
                  <a:pt x="184" y="482"/>
                </a:lnTo>
                <a:lnTo>
                  <a:pt x="186" y="525"/>
                </a:lnTo>
                <a:lnTo>
                  <a:pt x="190" y="569"/>
                </a:lnTo>
                <a:lnTo>
                  <a:pt x="201" y="623"/>
                </a:lnTo>
                <a:lnTo>
                  <a:pt x="207" y="652"/>
                </a:lnTo>
                <a:lnTo>
                  <a:pt x="216" y="683"/>
                </a:lnTo>
                <a:lnTo>
                  <a:pt x="225" y="712"/>
                </a:lnTo>
                <a:lnTo>
                  <a:pt x="238" y="742"/>
                </a:lnTo>
                <a:lnTo>
                  <a:pt x="253" y="769"/>
                </a:lnTo>
                <a:lnTo>
                  <a:pt x="270" y="794"/>
                </a:lnTo>
                <a:lnTo>
                  <a:pt x="278" y="803"/>
                </a:lnTo>
                <a:lnTo>
                  <a:pt x="281" y="811"/>
                </a:lnTo>
                <a:lnTo>
                  <a:pt x="283" y="820"/>
                </a:lnTo>
                <a:lnTo>
                  <a:pt x="285" y="827"/>
                </a:lnTo>
                <a:lnTo>
                  <a:pt x="285" y="834"/>
                </a:lnTo>
                <a:lnTo>
                  <a:pt x="281" y="841"/>
                </a:lnTo>
                <a:lnTo>
                  <a:pt x="278" y="849"/>
                </a:lnTo>
                <a:lnTo>
                  <a:pt x="274" y="854"/>
                </a:lnTo>
                <a:lnTo>
                  <a:pt x="266" y="860"/>
                </a:lnTo>
                <a:lnTo>
                  <a:pt x="261" y="865"/>
                </a:lnTo>
                <a:lnTo>
                  <a:pt x="242" y="872"/>
                </a:lnTo>
                <a:lnTo>
                  <a:pt x="222" y="880"/>
                </a:lnTo>
                <a:lnTo>
                  <a:pt x="199" y="881"/>
                </a:lnTo>
                <a:lnTo>
                  <a:pt x="188" y="883"/>
                </a:lnTo>
                <a:lnTo>
                  <a:pt x="177" y="887"/>
                </a:lnTo>
                <a:lnTo>
                  <a:pt x="158" y="896"/>
                </a:lnTo>
                <a:lnTo>
                  <a:pt x="142" y="905"/>
                </a:lnTo>
                <a:lnTo>
                  <a:pt x="132" y="911"/>
                </a:lnTo>
                <a:lnTo>
                  <a:pt x="121" y="920"/>
                </a:lnTo>
                <a:lnTo>
                  <a:pt x="117" y="925"/>
                </a:lnTo>
                <a:lnTo>
                  <a:pt x="117" y="927"/>
                </a:lnTo>
                <a:lnTo>
                  <a:pt x="114" y="927"/>
                </a:lnTo>
                <a:lnTo>
                  <a:pt x="97" y="925"/>
                </a:lnTo>
                <a:lnTo>
                  <a:pt x="82" y="925"/>
                </a:lnTo>
                <a:lnTo>
                  <a:pt x="67" y="929"/>
                </a:lnTo>
                <a:lnTo>
                  <a:pt x="54" y="936"/>
                </a:lnTo>
                <a:lnTo>
                  <a:pt x="43" y="945"/>
                </a:lnTo>
                <a:lnTo>
                  <a:pt x="36" y="952"/>
                </a:lnTo>
                <a:lnTo>
                  <a:pt x="28" y="963"/>
                </a:lnTo>
                <a:lnTo>
                  <a:pt x="23" y="972"/>
                </a:lnTo>
                <a:lnTo>
                  <a:pt x="15" y="994"/>
                </a:lnTo>
                <a:lnTo>
                  <a:pt x="6" y="1018"/>
                </a:lnTo>
                <a:lnTo>
                  <a:pt x="2" y="1030"/>
                </a:lnTo>
                <a:lnTo>
                  <a:pt x="0" y="1041"/>
                </a:lnTo>
                <a:lnTo>
                  <a:pt x="0" y="1052"/>
                </a:lnTo>
                <a:lnTo>
                  <a:pt x="2" y="1063"/>
                </a:lnTo>
                <a:lnTo>
                  <a:pt x="6" y="1074"/>
                </a:lnTo>
                <a:lnTo>
                  <a:pt x="11" y="1085"/>
                </a:lnTo>
                <a:lnTo>
                  <a:pt x="19" y="1096"/>
                </a:lnTo>
                <a:lnTo>
                  <a:pt x="26" y="1105"/>
                </a:lnTo>
                <a:lnTo>
                  <a:pt x="36" y="1112"/>
                </a:lnTo>
                <a:lnTo>
                  <a:pt x="45" y="1121"/>
                </a:lnTo>
                <a:lnTo>
                  <a:pt x="67" y="1134"/>
                </a:lnTo>
                <a:lnTo>
                  <a:pt x="93" y="1145"/>
                </a:lnTo>
                <a:lnTo>
                  <a:pt x="106" y="1149"/>
                </a:lnTo>
                <a:lnTo>
                  <a:pt x="119" y="1150"/>
                </a:lnTo>
                <a:lnTo>
                  <a:pt x="134" y="1152"/>
                </a:lnTo>
                <a:lnTo>
                  <a:pt x="149" y="1150"/>
                </a:lnTo>
                <a:lnTo>
                  <a:pt x="164" y="1149"/>
                </a:lnTo>
                <a:lnTo>
                  <a:pt x="177" y="1143"/>
                </a:lnTo>
                <a:lnTo>
                  <a:pt x="188" y="1138"/>
                </a:lnTo>
                <a:lnTo>
                  <a:pt x="199" y="1130"/>
                </a:lnTo>
                <a:lnTo>
                  <a:pt x="211" y="1121"/>
                </a:lnTo>
                <a:lnTo>
                  <a:pt x="220" y="1112"/>
                </a:lnTo>
                <a:lnTo>
                  <a:pt x="216" y="1107"/>
                </a:lnTo>
                <a:lnTo>
                  <a:pt x="212" y="1101"/>
                </a:lnTo>
                <a:lnTo>
                  <a:pt x="211" y="1089"/>
                </a:lnTo>
                <a:lnTo>
                  <a:pt x="212" y="1100"/>
                </a:lnTo>
                <a:lnTo>
                  <a:pt x="216" y="1107"/>
                </a:lnTo>
                <a:lnTo>
                  <a:pt x="222" y="1112"/>
                </a:lnTo>
                <a:lnTo>
                  <a:pt x="229" y="1116"/>
                </a:lnTo>
                <a:lnTo>
                  <a:pt x="238" y="1120"/>
                </a:lnTo>
                <a:lnTo>
                  <a:pt x="248" y="1120"/>
                </a:lnTo>
                <a:lnTo>
                  <a:pt x="264" y="1123"/>
                </a:lnTo>
                <a:lnTo>
                  <a:pt x="274" y="1125"/>
                </a:lnTo>
                <a:lnTo>
                  <a:pt x="283" y="1125"/>
                </a:lnTo>
                <a:lnTo>
                  <a:pt x="289" y="1123"/>
                </a:lnTo>
                <a:lnTo>
                  <a:pt x="292" y="1118"/>
                </a:lnTo>
                <a:lnTo>
                  <a:pt x="296" y="1112"/>
                </a:lnTo>
                <a:lnTo>
                  <a:pt x="296" y="1105"/>
                </a:lnTo>
                <a:lnTo>
                  <a:pt x="296" y="1098"/>
                </a:lnTo>
                <a:lnTo>
                  <a:pt x="294" y="1090"/>
                </a:lnTo>
                <a:lnTo>
                  <a:pt x="292" y="1085"/>
                </a:lnTo>
                <a:lnTo>
                  <a:pt x="289" y="1081"/>
                </a:lnTo>
                <a:lnTo>
                  <a:pt x="283" y="1078"/>
                </a:lnTo>
                <a:lnTo>
                  <a:pt x="276" y="1076"/>
                </a:lnTo>
                <a:lnTo>
                  <a:pt x="261" y="1074"/>
                </a:lnTo>
                <a:lnTo>
                  <a:pt x="248" y="1072"/>
                </a:lnTo>
                <a:lnTo>
                  <a:pt x="233" y="1070"/>
                </a:lnTo>
                <a:lnTo>
                  <a:pt x="227" y="1067"/>
                </a:lnTo>
                <a:lnTo>
                  <a:pt x="224" y="1065"/>
                </a:lnTo>
                <a:lnTo>
                  <a:pt x="222" y="1063"/>
                </a:lnTo>
                <a:lnTo>
                  <a:pt x="212" y="1065"/>
                </a:lnTo>
                <a:lnTo>
                  <a:pt x="205" y="1067"/>
                </a:lnTo>
                <a:lnTo>
                  <a:pt x="190" y="1072"/>
                </a:lnTo>
                <a:lnTo>
                  <a:pt x="175" y="1081"/>
                </a:lnTo>
                <a:lnTo>
                  <a:pt x="162" y="1092"/>
                </a:lnTo>
                <a:lnTo>
                  <a:pt x="157" y="1096"/>
                </a:lnTo>
                <a:lnTo>
                  <a:pt x="149" y="1098"/>
                </a:lnTo>
                <a:lnTo>
                  <a:pt x="134" y="1100"/>
                </a:lnTo>
                <a:lnTo>
                  <a:pt x="127" y="1098"/>
                </a:lnTo>
                <a:lnTo>
                  <a:pt x="119" y="1096"/>
                </a:lnTo>
                <a:lnTo>
                  <a:pt x="93" y="1094"/>
                </a:lnTo>
                <a:lnTo>
                  <a:pt x="84" y="1092"/>
                </a:lnTo>
                <a:lnTo>
                  <a:pt x="80" y="1090"/>
                </a:lnTo>
                <a:lnTo>
                  <a:pt x="77" y="1087"/>
                </a:lnTo>
                <a:lnTo>
                  <a:pt x="71" y="1078"/>
                </a:lnTo>
                <a:lnTo>
                  <a:pt x="65" y="1067"/>
                </a:lnTo>
                <a:lnTo>
                  <a:pt x="62" y="1061"/>
                </a:lnTo>
                <a:lnTo>
                  <a:pt x="60" y="1056"/>
                </a:lnTo>
                <a:lnTo>
                  <a:pt x="56" y="1045"/>
                </a:lnTo>
                <a:lnTo>
                  <a:pt x="52" y="1038"/>
                </a:lnTo>
                <a:lnTo>
                  <a:pt x="52" y="1034"/>
                </a:lnTo>
                <a:lnTo>
                  <a:pt x="56" y="1011"/>
                </a:lnTo>
                <a:lnTo>
                  <a:pt x="58" y="1003"/>
                </a:lnTo>
                <a:lnTo>
                  <a:pt x="60" y="998"/>
                </a:lnTo>
                <a:lnTo>
                  <a:pt x="69" y="985"/>
                </a:lnTo>
                <a:lnTo>
                  <a:pt x="75" y="980"/>
                </a:lnTo>
                <a:lnTo>
                  <a:pt x="80" y="976"/>
                </a:lnTo>
                <a:lnTo>
                  <a:pt x="86" y="974"/>
                </a:lnTo>
                <a:lnTo>
                  <a:pt x="93" y="972"/>
                </a:lnTo>
                <a:lnTo>
                  <a:pt x="106" y="972"/>
                </a:lnTo>
                <a:lnTo>
                  <a:pt x="110" y="971"/>
                </a:lnTo>
                <a:lnTo>
                  <a:pt x="112" y="969"/>
                </a:lnTo>
                <a:lnTo>
                  <a:pt x="112" y="967"/>
                </a:lnTo>
                <a:lnTo>
                  <a:pt x="112" y="965"/>
                </a:lnTo>
                <a:lnTo>
                  <a:pt x="114" y="965"/>
                </a:lnTo>
                <a:lnTo>
                  <a:pt x="116" y="967"/>
                </a:lnTo>
                <a:lnTo>
                  <a:pt x="119" y="971"/>
                </a:lnTo>
                <a:lnTo>
                  <a:pt x="123" y="974"/>
                </a:lnTo>
                <a:lnTo>
                  <a:pt x="129" y="978"/>
                </a:lnTo>
                <a:lnTo>
                  <a:pt x="158" y="994"/>
                </a:lnTo>
                <a:lnTo>
                  <a:pt x="186" y="1003"/>
                </a:lnTo>
                <a:lnTo>
                  <a:pt x="214" y="1011"/>
                </a:lnTo>
                <a:lnTo>
                  <a:pt x="242" y="1012"/>
                </a:lnTo>
                <a:lnTo>
                  <a:pt x="272" y="1012"/>
                </a:lnTo>
                <a:lnTo>
                  <a:pt x="304" y="1009"/>
                </a:lnTo>
                <a:lnTo>
                  <a:pt x="339" y="1003"/>
                </a:lnTo>
                <a:lnTo>
                  <a:pt x="378" y="996"/>
                </a:lnTo>
                <a:lnTo>
                  <a:pt x="389" y="992"/>
                </a:lnTo>
                <a:lnTo>
                  <a:pt x="398" y="989"/>
                </a:lnTo>
                <a:lnTo>
                  <a:pt x="410" y="983"/>
                </a:lnTo>
                <a:lnTo>
                  <a:pt x="419" y="976"/>
                </a:lnTo>
                <a:lnTo>
                  <a:pt x="436" y="961"/>
                </a:lnTo>
                <a:lnTo>
                  <a:pt x="449" y="947"/>
                </a:lnTo>
                <a:lnTo>
                  <a:pt x="460" y="931"/>
                </a:lnTo>
                <a:lnTo>
                  <a:pt x="469" y="916"/>
                </a:lnTo>
                <a:lnTo>
                  <a:pt x="478" y="896"/>
                </a:lnTo>
                <a:lnTo>
                  <a:pt x="484" y="872"/>
                </a:lnTo>
                <a:lnTo>
                  <a:pt x="490" y="852"/>
                </a:lnTo>
                <a:lnTo>
                  <a:pt x="491" y="832"/>
                </a:lnTo>
                <a:lnTo>
                  <a:pt x="493" y="814"/>
                </a:lnTo>
                <a:lnTo>
                  <a:pt x="491" y="798"/>
                </a:lnTo>
                <a:lnTo>
                  <a:pt x="486" y="782"/>
                </a:lnTo>
                <a:lnTo>
                  <a:pt x="478" y="767"/>
                </a:lnTo>
                <a:lnTo>
                  <a:pt x="469" y="752"/>
                </a:lnTo>
                <a:lnTo>
                  <a:pt x="458" y="740"/>
                </a:lnTo>
                <a:lnTo>
                  <a:pt x="447" y="731"/>
                </a:lnTo>
                <a:lnTo>
                  <a:pt x="434" y="725"/>
                </a:lnTo>
                <a:lnTo>
                  <a:pt x="423" y="722"/>
                </a:lnTo>
                <a:lnTo>
                  <a:pt x="410" y="720"/>
                </a:lnTo>
                <a:lnTo>
                  <a:pt x="397" y="718"/>
                </a:lnTo>
                <a:lnTo>
                  <a:pt x="365" y="718"/>
                </a:lnTo>
                <a:lnTo>
                  <a:pt x="358" y="720"/>
                </a:lnTo>
                <a:lnTo>
                  <a:pt x="352" y="722"/>
                </a:lnTo>
                <a:lnTo>
                  <a:pt x="341" y="729"/>
                </a:lnTo>
                <a:lnTo>
                  <a:pt x="331" y="740"/>
                </a:lnTo>
                <a:lnTo>
                  <a:pt x="324" y="751"/>
                </a:lnTo>
                <a:lnTo>
                  <a:pt x="317" y="760"/>
                </a:lnTo>
                <a:lnTo>
                  <a:pt x="313" y="763"/>
                </a:lnTo>
                <a:lnTo>
                  <a:pt x="309" y="765"/>
                </a:lnTo>
                <a:lnTo>
                  <a:pt x="305" y="765"/>
                </a:lnTo>
                <a:lnTo>
                  <a:pt x="300" y="763"/>
                </a:lnTo>
                <a:lnTo>
                  <a:pt x="296" y="760"/>
                </a:lnTo>
                <a:lnTo>
                  <a:pt x="291" y="754"/>
                </a:lnTo>
                <a:lnTo>
                  <a:pt x="278" y="732"/>
                </a:lnTo>
                <a:lnTo>
                  <a:pt x="266" y="711"/>
                </a:lnTo>
                <a:lnTo>
                  <a:pt x="257" y="687"/>
                </a:lnTo>
                <a:lnTo>
                  <a:pt x="250" y="660"/>
                </a:lnTo>
                <a:lnTo>
                  <a:pt x="244" y="633"/>
                </a:lnTo>
                <a:lnTo>
                  <a:pt x="238" y="603"/>
                </a:lnTo>
                <a:lnTo>
                  <a:pt x="235" y="573"/>
                </a:lnTo>
                <a:lnTo>
                  <a:pt x="233" y="540"/>
                </a:lnTo>
                <a:lnTo>
                  <a:pt x="231" y="471"/>
                </a:lnTo>
                <a:lnTo>
                  <a:pt x="233" y="400"/>
                </a:lnTo>
                <a:lnTo>
                  <a:pt x="237" y="325"/>
                </a:lnTo>
                <a:lnTo>
                  <a:pt x="240" y="249"/>
                </a:lnTo>
                <a:lnTo>
                  <a:pt x="246" y="216"/>
                </a:lnTo>
                <a:lnTo>
                  <a:pt x="250" y="184"/>
                </a:lnTo>
                <a:lnTo>
                  <a:pt x="255" y="127"/>
                </a:lnTo>
                <a:lnTo>
                  <a:pt x="261" y="71"/>
                </a:lnTo>
                <a:lnTo>
                  <a:pt x="263" y="26"/>
                </a:lnTo>
                <a:lnTo>
                  <a:pt x="263" y="0"/>
                </a:lnTo>
                <a:lnTo>
                  <a:pt x="220" y="11"/>
                </a:lnTo>
                <a:close/>
              </a:path>
            </a:pathLst>
          </a:custGeom>
          <a:solidFill>
            <a:srgbClr val="FCC0BE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" name="Freeform 356"/>
          <p:cNvSpPr>
            <a:spLocks/>
          </p:cNvSpPr>
          <p:nvPr/>
        </p:nvSpPr>
        <p:spPr bwMode="auto">
          <a:xfrm>
            <a:off x="4421188" y="3983038"/>
            <a:ext cx="17462" cy="44450"/>
          </a:xfrm>
          <a:custGeom>
            <a:avLst/>
            <a:gdLst>
              <a:gd name="T0" fmla="*/ 2147483647 w 14"/>
              <a:gd name="T1" fmla="*/ 0 h 36"/>
              <a:gd name="T2" fmla="*/ 2147483647 w 14"/>
              <a:gd name="T3" fmla="*/ 0 h 36"/>
              <a:gd name="T4" fmla="*/ 2147483647 w 14"/>
              <a:gd name="T5" fmla="*/ 0 h 36"/>
              <a:gd name="T6" fmla="*/ 2147483647 w 14"/>
              <a:gd name="T7" fmla="*/ 0 h 36"/>
              <a:gd name="T8" fmla="*/ 2147483647 w 14"/>
              <a:gd name="T9" fmla="*/ 2147483647 h 36"/>
              <a:gd name="T10" fmla="*/ 2147483647 w 14"/>
              <a:gd name="T11" fmla="*/ 2147483647 h 36"/>
              <a:gd name="T12" fmla="*/ 2147483647 w 14"/>
              <a:gd name="T13" fmla="*/ 2147483647 h 36"/>
              <a:gd name="T14" fmla="*/ 0 w 14"/>
              <a:gd name="T15" fmla="*/ 2147483647 h 36"/>
              <a:gd name="T16" fmla="*/ 2147483647 w 14"/>
              <a:gd name="T17" fmla="*/ 2147483647 h 36"/>
              <a:gd name="T18" fmla="*/ 2147483647 w 14"/>
              <a:gd name="T19" fmla="*/ 2147483647 h 36"/>
              <a:gd name="T20" fmla="*/ 2147483647 w 14"/>
              <a:gd name="T21" fmla="*/ 2147483647 h 36"/>
              <a:gd name="T22" fmla="*/ 2147483647 w 14"/>
              <a:gd name="T23" fmla="*/ 2147483647 h 36"/>
              <a:gd name="T24" fmla="*/ 2147483647 w 14"/>
              <a:gd name="T25" fmla="*/ 2147483647 h 36"/>
              <a:gd name="T26" fmla="*/ 2147483647 w 14"/>
              <a:gd name="T27" fmla="*/ 2147483647 h 36"/>
              <a:gd name="T28" fmla="*/ 2147483647 w 14"/>
              <a:gd name="T29" fmla="*/ 2147483647 h 36"/>
              <a:gd name="T30" fmla="*/ 2147483647 w 14"/>
              <a:gd name="T31" fmla="*/ 2147483647 h 36"/>
              <a:gd name="T32" fmla="*/ 2147483647 w 14"/>
              <a:gd name="T33" fmla="*/ 2147483647 h 36"/>
              <a:gd name="T34" fmla="*/ 2147483647 w 14"/>
              <a:gd name="T35" fmla="*/ 2147483647 h 36"/>
              <a:gd name="T36" fmla="*/ 2147483647 w 14"/>
              <a:gd name="T37" fmla="*/ 2147483647 h 36"/>
              <a:gd name="T38" fmla="*/ 2147483647 w 14"/>
              <a:gd name="T39" fmla="*/ 0 h 36"/>
              <a:gd name="T40" fmla="*/ 2147483647 w 14"/>
              <a:gd name="T41" fmla="*/ 0 h 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"/>
              <a:gd name="T64" fmla="*/ 0 h 36"/>
              <a:gd name="T65" fmla="*/ 14 w 14"/>
              <a:gd name="T66" fmla="*/ 36 h 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" h="36">
                <a:moveTo>
                  <a:pt x="9" y="0"/>
                </a:moveTo>
                <a:lnTo>
                  <a:pt x="9" y="0"/>
                </a:lnTo>
                <a:lnTo>
                  <a:pt x="7" y="0"/>
                </a:lnTo>
                <a:lnTo>
                  <a:pt x="5" y="0"/>
                </a:lnTo>
                <a:lnTo>
                  <a:pt x="3" y="4"/>
                </a:lnTo>
                <a:lnTo>
                  <a:pt x="1" y="16"/>
                </a:lnTo>
                <a:lnTo>
                  <a:pt x="0" y="25"/>
                </a:lnTo>
                <a:lnTo>
                  <a:pt x="1" y="31"/>
                </a:lnTo>
                <a:lnTo>
                  <a:pt x="3" y="36"/>
                </a:lnTo>
                <a:lnTo>
                  <a:pt x="11" y="36"/>
                </a:lnTo>
                <a:lnTo>
                  <a:pt x="13" y="33"/>
                </a:lnTo>
                <a:lnTo>
                  <a:pt x="14" y="27"/>
                </a:lnTo>
                <a:lnTo>
                  <a:pt x="14" y="24"/>
                </a:lnTo>
                <a:lnTo>
                  <a:pt x="14" y="11"/>
                </a:lnTo>
                <a:lnTo>
                  <a:pt x="13" y="5"/>
                </a:lnTo>
                <a:lnTo>
                  <a:pt x="13" y="2"/>
                </a:lnTo>
                <a:lnTo>
                  <a:pt x="9" y="0"/>
                </a:lnTo>
                <a:close/>
              </a:path>
            </a:pathLst>
          </a:custGeom>
          <a:solidFill>
            <a:srgbClr val="954D5C"/>
          </a:solidFill>
          <a:ln w="6350">
            <a:solidFill>
              <a:srgbClr val="84313A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" name="Freeform 357"/>
          <p:cNvSpPr>
            <a:spLocks/>
          </p:cNvSpPr>
          <p:nvPr/>
        </p:nvSpPr>
        <p:spPr bwMode="auto">
          <a:xfrm>
            <a:off x="4294188" y="3890963"/>
            <a:ext cx="79375" cy="31750"/>
          </a:xfrm>
          <a:custGeom>
            <a:avLst/>
            <a:gdLst>
              <a:gd name="T0" fmla="*/ 2147483647 w 63"/>
              <a:gd name="T1" fmla="*/ 2147483647 h 26"/>
              <a:gd name="T2" fmla="*/ 2147483647 w 63"/>
              <a:gd name="T3" fmla="*/ 2147483647 h 26"/>
              <a:gd name="T4" fmla="*/ 2147483647 w 63"/>
              <a:gd name="T5" fmla="*/ 2147483647 h 26"/>
              <a:gd name="T6" fmla="*/ 0 w 63"/>
              <a:gd name="T7" fmla="*/ 2147483647 h 26"/>
              <a:gd name="T8" fmla="*/ 0 w 63"/>
              <a:gd name="T9" fmla="*/ 2147483647 h 26"/>
              <a:gd name="T10" fmla="*/ 2147483647 w 63"/>
              <a:gd name="T11" fmla="*/ 2147483647 h 26"/>
              <a:gd name="T12" fmla="*/ 2147483647 w 63"/>
              <a:gd name="T13" fmla="*/ 2147483647 h 26"/>
              <a:gd name="T14" fmla="*/ 2147483647 w 63"/>
              <a:gd name="T15" fmla="*/ 2147483647 h 26"/>
              <a:gd name="T16" fmla="*/ 2147483647 w 63"/>
              <a:gd name="T17" fmla="*/ 2147483647 h 26"/>
              <a:gd name="T18" fmla="*/ 2147483647 w 63"/>
              <a:gd name="T19" fmla="*/ 2147483647 h 26"/>
              <a:gd name="T20" fmla="*/ 2147483647 w 63"/>
              <a:gd name="T21" fmla="*/ 2147483647 h 26"/>
              <a:gd name="T22" fmla="*/ 2147483647 w 63"/>
              <a:gd name="T23" fmla="*/ 2147483647 h 26"/>
              <a:gd name="T24" fmla="*/ 2147483647 w 63"/>
              <a:gd name="T25" fmla="*/ 2147483647 h 26"/>
              <a:gd name="T26" fmla="*/ 2147483647 w 63"/>
              <a:gd name="T27" fmla="*/ 0 h 26"/>
              <a:gd name="T28" fmla="*/ 2147483647 w 63"/>
              <a:gd name="T29" fmla="*/ 0 h 26"/>
              <a:gd name="T30" fmla="*/ 2147483647 w 63"/>
              <a:gd name="T31" fmla="*/ 2147483647 h 26"/>
              <a:gd name="T32" fmla="*/ 2147483647 w 63"/>
              <a:gd name="T33" fmla="*/ 2147483647 h 26"/>
              <a:gd name="T34" fmla="*/ 2147483647 w 63"/>
              <a:gd name="T35" fmla="*/ 2147483647 h 26"/>
              <a:gd name="T36" fmla="*/ 2147483647 w 63"/>
              <a:gd name="T37" fmla="*/ 2147483647 h 26"/>
              <a:gd name="T38" fmla="*/ 2147483647 w 63"/>
              <a:gd name="T39" fmla="*/ 2147483647 h 26"/>
              <a:gd name="T40" fmla="*/ 2147483647 w 63"/>
              <a:gd name="T41" fmla="*/ 2147483647 h 26"/>
              <a:gd name="T42" fmla="*/ 2147483647 w 63"/>
              <a:gd name="T43" fmla="*/ 2147483647 h 26"/>
              <a:gd name="T44" fmla="*/ 2147483647 w 63"/>
              <a:gd name="T45" fmla="*/ 2147483647 h 26"/>
              <a:gd name="T46" fmla="*/ 2147483647 w 63"/>
              <a:gd name="T47" fmla="*/ 2147483647 h 26"/>
              <a:gd name="T48" fmla="*/ 2147483647 w 63"/>
              <a:gd name="T49" fmla="*/ 2147483647 h 26"/>
              <a:gd name="T50" fmla="*/ 2147483647 w 63"/>
              <a:gd name="T51" fmla="*/ 2147483647 h 26"/>
              <a:gd name="T52" fmla="*/ 2147483647 w 63"/>
              <a:gd name="T53" fmla="*/ 2147483647 h 26"/>
              <a:gd name="T54" fmla="*/ 2147483647 w 63"/>
              <a:gd name="T55" fmla="*/ 2147483647 h 26"/>
              <a:gd name="T56" fmla="*/ 2147483647 w 63"/>
              <a:gd name="T57" fmla="*/ 2147483647 h 26"/>
              <a:gd name="T58" fmla="*/ 2147483647 w 63"/>
              <a:gd name="T59" fmla="*/ 2147483647 h 26"/>
              <a:gd name="T60" fmla="*/ 2147483647 w 63"/>
              <a:gd name="T61" fmla="*/ 2147483647 h 26"/>
              <a:gd name="T62" fmla="*/ 2147483647 w 63"/>
              <a:gd name="T63" fmla="*/ 2147483647 h 26"/>
              <a:gd name="T64" fmla="*/ 2147483647 w 63"/>
              <a:gd name="T65" fmla="*/ 2147483647 h 26"/>
              <a:gd name="T66" fmla="*/ 2147483647 w 63"/>
              <a:gd name="T67" fmla="*/ 2147483647 h 26"/>
              <a:gd name="T68" fmla="*/ 2147483647 w 63"/>
              <a:gd name="T69" fmla="*/ 2147483647 h 26"/>
              <a:gd name="T70" fmla="*/ 2147483647 w 63"/>
              <a:gd name="T71" fmla="*/ 2147483647 h 26"/>
              <a:gd name="T72" fmla="*/ 2147483647 w 63"/>
              <a:gd name="T73" fmla="*/ 2147483647 h 26"/>
              <a:gd name="T74" fmla="*/ 2147483647 w 63"/>
              <a:gd name="T75" fmla="*/ 2147483647 h 26"/>
              <a:gd name="T76" fmla="*/ 2147483647 w 63"/>
              <a:gd name="T77" fmla="*/ 2147483647 h 26"/>
              <a:gd name="T78" fmla="*/ 2147483647 w 63"/>
              <a:gd name="T79" fmla="*/ 2147483647 h 2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3"/>
              <a:gd name="T121" fmla="*/ 0 h 26"/>
              <a:gd name="T122" fmla="*/ 63 w 63"/>
              <a:gd name="T123" fmla="*/ 26 h 2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3" h="26">
                <a:moveTo>
                  <a:pt x="2" y="26"/>
                </a:moveTo>
                <a:lnTo>
                  <a:pt x="2" y="26"/>
                </a:lnTo>
                <a:lnTo>
                  <a:pt x="2" y="22"/>
                </a:lnTo>
                <a:lnTo>
                  <a:pt x="0" y="18"/>
                </a:lnTo>
                <a:lnTo>
                  <a:pt x="6" y="20"/>
                </a:lnTo>
                <a:lnTo>
                  <a:pt x="13" y="20"/>
                </a:lnTo>
                <a:lnTo>
                  <a:pt x="19" y="18"/>
                </a:lnTo>
                <a:lnTo>
                  <a:pt x="24" y="15"/>
                </a:lnTo>
                <a:lnTo>
                  <a:pt x="26" y="9"/>
                </a:lnTo>
                <a:lnTo>
                  <a:pt x="26" y="6"/>
                </a:lnTo>
                <a:lnTo>
                  <a:pt x="30" y="0"/>
                </a:lnTo>
                <a:lnTo>
                  <a:pt x="28" y="8"/>
                </a:lnTo>
                <a:lnTo>
                  <a:pt x="28" y="15"/>
                </a:lnTo>
                <a:lnTo>
                  <a:pt x="30" y="13"/>
                </a:lnTo>
                <a:lnTo>
                  <a:pt x="37" y="11"/>
                </a:lnTo>
                <a:lnTo>
                  <a:pt x="45" y="8"/>
                </a:lnTo>
                <a:lnTo>
                  <a:pt x="50" y="4"/>
                </a:lnTo>
                <a:lnTo>
                  <a:pt x="56" y="4"/>
                </a:lnTo>
                <a:lnTo>
                  <a:pt x="61" y="4"/>
                </a:lnTo>
                <a:lnTo>
                  <a:pt x="63" y="4"/>
                </a:lnTo>
                <a:lnTo>
                  <a:pt x="63" y="6"/>
                </a:lnTo>
                <a:lnTo>
                  <a:pt x="56" y="9"/>
                </a:lnTo>
                <a:lnTo>
                  <a:pt x="48" y="15"/>
                </a:lnTo>
                <a:lnTo>
                  <a:pt x="41" y="17"/>
                </a:lnTo>
                <a:lnTo>
                  <a:pt x="34" y="17"/>
                </a:lnTo>
                <a:lnTo>
                  <a:pt x="32" y="17"/>
                </a:lnTo>
                <a:lnTo>
                  <a:pt x="28" y="18"/>
                </a:lnTo>
                <a:lnTo>
                  <a:pt x="24" y="22"/>
                </a:lnTo>
                <a:lnTo>
                  <a:pt x="4" y="24"/>
                </a:lnTo>
                <a:lnTo>
                  <a:pt x="2" y="26"/>
                </a:lnTo>
                <a:close/>
              </a:path>
            </a:pathLst>
          </a:custGeom>
          <a:solidFill>
            <a:srgbClr val="C1838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2" name="Freeform 358"/>
          <p:cNvSpPr>
            <a:spLocks/>
          </p:cNvSpPr>
          <p:nvPr/>
        </p:nvSpPr>
        <p:spPr bwMode="auto">
          <a:xfrm>
            <a:off x="4252913" y="3865563"/>
            <a:ext cx="15875" cy="25400"/>
          </a:xfrm>
          <a:custGeom>
            <a:avLst/>
            <a:gdLst>
              <a:gd name="T0" fmla="*/ 2147483647 w 12"/>
              <a:gd name="T1" fmla="*/ 0 h 20"/>
              <a:gd name="T2" fmla="*/ 2147483647 w 12"/>
              <a:gd name="T3" fmla="*/ 0 h 20"/>
              <a:gd name="T4" fmla="*/ 0 w 12"/>
              <a:gd name="T5" fmla="*/ 2147483647 h 20"/>
              <a:gd name="T6" fmla="*/ 0 w 12"/>
              <a:gd name="T7" fmla="*/ 2147483647 h 20"/>
              <a:gd name="T8" fmla="*/ 0 w 12"/>
              <a:gd name="T9" fmla="*/ 2147483647 h 20"/>
              <a:gd name="T10" fmla="*/ 0 w 12"/>
              <a:gd name="T11" fmla="*/ 2147483647 h 20"/>
              <a:gd name="T12" fmla="*/ 2147483647 w 12"/>
              <a:gd name="T13" fmla="*/ 2147483647 h 20"/>
              <a:gd name="T14" fmla="*/ 2147483647 w 12"/>
              <a:gd name="T15" fmla="*/ 2147483647 h 20"/>
              <a:gd name="T16" fmla="*/ 2147483647 w 12"/>
              <a:gd name="T17" fmla="*/ 2147483647 h 20"/>
              <a:gd name="T18" fmla="*/ 2147483647 w 12"/>
              <a:gd name="T19" fmla="*/ 2147483647 h 20"/>
              <a:gd name="T20" fmla="*/ 2147483647 w 12"/>
              <a:gd name="T21" fmla="*/ 2147483647 h 20"/>
              <a:gd name="T22" fmla="*/ 2147483647 w 12"/>
              <a:gd name="T23" fmla="*/ 2147483647 h 20"/>
              <a:gd name="T24" fmla="*/ 2147483647 w 12"/>
              <a:gd name="T25" fmla="*/ 2147483647 h 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"/>
              <a:gd name="T40" fmla="*/ 0 h 20"/>
              <a:gd name="T41" fmla="*/ 12 w 12"/>
              <a:gd name="T42" fmla="*/ 20 h 2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" h="20">
                <a:moveTo>
                  <a:pt x="2" y="0"/>
                </a:moveTo>
                <a:lnTo>
                  <a:pt x="2" y="0"/>
                </a:lnTo>
                <a:lnTo>
                  <a:pt x="0" y="11"/>
                </a:lnTo>
                <a:lnTo>
                  <a:pt x="2" y="15"/>
                </a:lnTo>
                <a:lnTo>
                  <a:pt x="6" y="15"/>
                </a:lnTo>
                <a:lnTo>
                  <a:pt x="8" y="17"/>
                </a:lnTo>
                <a:lnTo>
                  <a:pt x="12" y="17"/>
                </a:lnTo>
                <a:lnTo>
                  <a:pt x="12" y="19"/>
                </a:lnTo>
                <a:lnTo>
                  <a:pt x="12" y="20"/>
                </a:lnTo>
              </a:path>
            </a:pathLst>
          </a:custGeom>
          <a:noFill/>
          <a:ln w="6350">
            <a:solidFill>
              <a:srgbClr val="C183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3" name="Freeform 359"/>
          <p:cNvSpPr>
            <a:spLocks/>
          </p:cNvSpPr>
          <p:nvPr/>
        </p:nvSpPr>
        <p:spPr bwMode="auto">
          <a:xfrm>
            <a:off x="4294188" y="3884613"/>
            <a:ext cx="15875" cy="17462"/>
          </a:xfrm>
          <a:custGeom>
            <a:avLst/>
            <a:gdLst>
              <a:gd name="T0" fmla="*/ 0 w 13"/>
              <a:gd name="T1" fmla="*/ 0 h 14"/>
              <a:gd name="T2" fmla="*/ 0 w 13"/>
              <a:gd name="T3" fmla="*/ 0 h 14"/>
              <a:gd name="T4" fmla="*/ 0 w 13"/>
              <a:gd name="T5" fmla="*/ 2147483647 h 14"/>
              <a:gd name="T6" fmla="*/ 2147483647 w 13"/>
              <a:gd name="T7" fmla="*/ 2147483647 h 14"/>
              <a:gd name="T8" fmla="*/ 2147483647 w 13"/>
              <a:gd name="T9" fmla="*/ 2147483647 h 14"/>
              <a:gd name="T10" fmla="*/ 2147483647 w 13"/>
              <a:gd name="T11" fmla="*/ 2147483647 h 14"/>
              <a:gd name="T12" fmla="*/ 2147483647 w 13"/>
              <a:gd name="T13" fmla="*/ 2147483647 h 14"/>
              <a:gd name="T14" fmla="*/ 2147483647 w 13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14"/>
              <a:gd name="T26" fmla="*/ 13 w 13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14">
                <a:moveTo>
                  <a:pt x="0" y="0"/>
                </a:moveTo>
                <a:lnTo>
                  <a:pt x="0" y="0"/>
                </a:lnTo>
                <a:lnTo>
                  <a:pt x="0" y="7"/>
                </a:lnTo>
                <a:lnTo>
                  <a:pt x="2" y="9"/>
                </a:lnTo>
                <a:lnTo>
                  <a:pt x="4" y="11"/>
                </a:lnTo>
                <a:lnTo>
                  <a:pt x="9" y="13"/>
                </a:lnTo>
                <a:lnTo>
                  <a:pt x="13" y="14"/>
                </a:lnTo>
              </a:path>
            </a:pathLst>
          </a:custGeom>
          <a:noFill/>
          <a:ln w="6350">
            <a:solidFill>
              <a:srgbClr val="C183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" name="Freeform 360"/>
          <p:cNvSpPr>
            <a:spLocks/>
          </p:cNvSpPr>
          <p:nvPr/>
        </p:nvSpPr>
        <p:spPr bwMode="auto">
          <a:xfrm>
            <a:off x="4343400" y="2638425"/>
            <a:ext cx="93663" cy="944563"/>
          </a:xfrm>
          <a:custGeom>
            <a:avLst/>
            <a:gdLst>
              <a:gd name="T0" fmla="*/ 2147483647 w 75"/>
              <a:gd name="T1" fmla="*/ 2147483647 h 749"/>
              <a:gd name="T2" fmla="*/ 2147483647 w 75"/>
              <a:gd name="T3" fmla="*/ 2147483647 h 749"/>
              <a:gd name="T4" fmla="*/ 2147483647 w 75"/>
              <a:gd name="T5" fmla="*/ 2147483647 h 749"/>
              <a:gd name="T6" fmla="*/ 2147483647 w 75"/>
              <a:gd name="T7" fmla="*/ 2147483647 h 749"/>
              <a:gd name="T8" fmla="*/ 2147483647 w 75"/>
              <a:gd name="T9" fmla="*/ 2147483647 h 749"/>
              <a:gd name="T10" fmla="*/ 2147483647 w 75"/>
              <a:gd name="T11" fmla="*/ 2147483647 h 749"/>
              <a:gd name="T12" fmla="*/ 2147483647 w 75"/>
              <a:gd name="T13" fmla="*/ 2147483647 h 749"/>
              <a:gd name="T14" fmla="*/ 2147483647 w 75"/>
              <a:gd name="T15" fmla="*/ 2147483647 h 749"/>
              <a:gd name="T16" fmla="*/ 2147483647 w 75"/>
              <a:gd name="T17" fmla="*/ 2147483647 h 749"/>
              <a:gd name="T18" fmla="*/ 2147483647 w 75"/>
              <a:gd name="T19" fmla="*/ 2147483647 h 749"/>
              <a:gd name="T20" fmla="*/ 2147483647 w 75"/>
              <a:gd name="T21" fmla="*/ 2147483647 h 749"/>
              <a:gd name="T22" fmla="*/ 2147483647 w 75"/>
              <a:gd name="T23" fmla="*/ 2147483647 h 749"/>
              <a:gd name="T24" fmla="*/ 2147483647 w 75"/>
              <a:gd name="T25" fmla="*/ 2147483647 h 749"/>
              <a:gd name="T26" fmla="*/ 2147483647 w 75"/>
              <a:gd name="T27" fmla="*/ 2147483647 h 749"/>
              <a:gd name="T28" fmla="*/ 2147483647 w 75"/>
              <a:gd name="T29" fmla="*/ 2147483647 h 749"/>
              <a:gd name="T30" fmla="*/ 2147483647 w 75"/>
              <a:gd name="T31" fmla="*/ 2147483647 h 749"/>
              <a:gd name="T32" fmla="*/ 2147483647 w 75"/>
              <a:gd name="T33" fmla="*/ 2147483647 h 749"/>
              <a:gd name="T34" fmla="*/ 2147483647 w 75"/>
              <a:gd name="T35" fmla="*/ 2147483647 h 749"/>
              <a:gd name="T36" fmla="*/ 2147483647 w 75"/>
              <a:gd name="T37" fmla="*/ 2147483647 h 749"/>
              <a:gd name="T38" fmla="*/ 2147483647 w 75"/>
              <a:gd name="T39" fmla="*/ 0 h 749"/>
              <a:gd name="T40" fmla="*/ 2147483647 w 75"/>
              <a:gd name="T41" fmla="*/ 0 h 749"/>
              <a:gd name="T42" fmla="*/ 2147483647 w 75"/>
              <a:gd name="T43" fmla="*/ 2147483647 h 749"/>
              <a:gd name="T44" fmla="*/ 2147483647 w 75"/>
              <a:gd name="T45" fmla="*/ 2147483647 h 749"/>
              <a:gd name="T46" fmla="*/ 2147483647 w 75"/>
              <a:gd name="T47" fmla="*/ 2147483647 h 749"/>
              <a:gd name="T48" fmla="*/ 2147483647 w 75"/>
              <a:gd name="T49" fmla="*/ 2147483647 h 749"/>
              <a:gd name="T50" fmla="*/ 2147483647 w 75"/>
              <a:gd name="T51" fmla="*/ 2147483647 h 749"/>
              <a:gd name="T52" fmla="*/ 2147483647 w 75"/>
              <a:gd name="T53" fmla="*/ 2147483647 h 749"/>
              <a:gd name="T54" fmla="*/ 2147483647 w 75"/>
              <a:gd name="T55" fmla="*/ 2147483647 h 749"/>
              <a:gd name="T56" fmla="*/ 2147483647 w 75"/>
              <a:gd name="T57" fmla="*/ 2147483647 h 749"/>
              <a:gd name="T58" fmla="*/ 2147483647 w 75"/>
              <a:gd name="T59" fmla="*/ 2147483647 h 749"/>
              <a:gd name="T60" fmla="*/ 2147483647 w 75"/>
              <a:gd name="T61" fmla="*/ 2147483647 h 749"/>
              <a:gd name="T62" fmla="*/ 2147483647 w 75"/>
              <a:gd name="T63" fmla="*/ 2147483647 h 749"/>
              <a:gd name="T64" fmla="*/ 2147483647 w 75"/>
              <a:gd name="T65" fmla="*/ 2147483647 h 749"/>
              <a:gd name="T66" fmla="*/ 2147483647 w 75"/>
              <a:gd name="T67" fmla="*/ 2147483647 h 749"/>
              <a:gd name="T68" fmla="*/ 2147483647 w 75"/>
              <a:gd name="T69" fmla="*/ 2147483647 h 749"/>
              <a:gd name="T70" fmla="*/ 2147483647 w 75"/>
              <a:gd name="T71" fmla="*/ 2147483647 h 749"/>
              <a:gd name="T72" fmla="*/ 2147483647 w 75"/>
              <a:gd name="T73" fmla="*/ 2147483647 h 749"/>
              <a:gd name="T74" fmla="*/ 2147483647 w 75"/>
              <a:gd name="T75" fmla="*/ 2147483647 h 749"/>
              <a:gd name="T76" fmla="*/ 2147483647 w 75"/>
              <a:gd name="T77" fmla="*/ 2147483647 h 749"/>
              <a:gd name="T78" fmla="*/ 2147483647 w 75"/>
              <a:gd name="T79" fmla="*/ 2147483647 h 749"/>
              <a:gd name="T80" fmla="*/ 2147483647 w 75"/>
              <a:gd name="T81" fmla="*/ 2147483647 h 749"/>
              <a:gd name="T82" fmla="*/ 2147483647 w 75"/>
              <a:gd name="T83" fmla="*/ 2147483647 h 749"/>
              <a:gd name="T84" fmla="*/ 2147483647 w 75"/>
              <a:gd name="T85" fmla="*/ 2147483647 h 749"/>
              <a:gd name="T86" fmla="*/ 2147483647 w 75"/>
              <a:gd name="T87" fmla="*/ 2147483647 h 749"/>
              <a:gd name="T88" fmla="*/ 0 w 75"/>
              <a:gd name="T89" fmla="*/ 2147483647 h 749"/>
              <a:gd name="T90" fmla="*/ 0 w 75"/>
              <a:gd name="T91" fmla="*/ 2147483647 h 749"/>
              <a:gd name="T92" fmla="*/ 0 w 75"/>
              <a:gd name="T93" fmla="*/ 2147483647 h 749"/>
              <a:gd name="T94" fmla="*/ 2147483647 w 75"/>
              <a:gd name="T95" fmla="*/ 2147483647 h 749"/>
              <a:gd name="T96" fmla="*/ 2147483647 w 75"/>
              <a:gd name="T97" fmla="*/ 2147483647 h 749"/>
              <a:gd name="T98" fmla="*/ 2147483647 w 75"/>
              <a:gd name="T99" fmla="*/ 2147483647 h 749"/>
              <a:gd name="T100" fmla="*/ 2147483647 w 75"/>
              <a:gd name="T101" fmla="*/ 2147483647 h 749"/>
              <a:gd name="T102" fmla="*/ 2147483647 w 75"/>
              <a:gd name="T103" fmla="*/ 2147483647 h 749"/>
              <a:gd name="T104" fmla="*/ 2147483647 w 75"/>
              <a:gd name="T105" fmla="*/ 2147483647 h 749"/>
              <a:gd name="T106" fmla="*/ 2147483647 w 75"/>
              <a:gd name="T107" fmla="*/ 2147483647 h 749"/>
              <a:gd name="T108" fmla="*/ 2147483647 w 75"/>
              <a:gd name="T109" fmla="*/ 2147483647 h 749"/>
              <a:gd name="T110" fmla="*/ 2147483647 w 75"/>
              <a:gd name="T111" fmla="*/ 2147483647 h 749"/>
              <a:gd name="T112" fmla="*/ 2147483647 w 75"/>
              <a:gd name="T113" fmla="*/ 2147483647 h 7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5"/>
              <a:gd name="T172" fmla="*/ 0 h 749"/>
              <a:gd name="T173" fmla="*/ 75 w 75"/>
              <a:gd name="T174" fmla="*/ 749 h 7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5" h="749">
                <a:moveTo>
                  <a:pt x="75" y="749"/>
                </a:moveTo>
                <a:lnTo>
                  <a:pt x="75" y="749"/>
                </a:lnTo>
                <a:lnTo>
                  <a:pt x="62" y="727"/>
                </a:lnTo>
                <a:lnTo>
                  <a:pt x="50" y="705"/>
                </a:lnTo>
                <a:lnTo>
                  <a:pt x="41" y="682"/>
                </a:lnTo>
                <a:lnTo>
                  <a:pt x="34" y="654"/>
                </a:lnTo>
                <a:lnTo>
                  <a:pt x="26" y="627"/>
                </a:lnTo>
                <a:lnTo>
                  <a:pt x="21" y="598"/>
                </a:lnTo>
                <a:lnTo>
                  <a:pt x="17" y="565"/>
                </a:lnTo>
                <a:lnTo>
                  <a:pt x="15" y="534"/>
                </a:lnTo>
                <a:lnTo>
                  <a:pt x="11" y="465"/>
                </a:lnTo>
                <a:lnTo>
                  <a:pt x="13" y="393"/>
                </a:lnTo>
                <a:lnTo>
                  <a:pt x="15" y="318"/>
                </a:lnTo>
                <a:lnTo>
                  <a:pt x="21" y="242"/>
                </a:lnTo>
                <a:lnTo>
                  <a:pt x="26" y="178"/>
                </a:lnTo>
                <a:lnTo>
                  <a:pt x="32" y="131"/>
                </a:lnTo>
                <a:lnTo>
                  <a:pt x="35" y="87"/>
                </a:lnTo>
                <a:lnTo>
                  <a:pt x="41" y="0"/>
                </a:lnTo>
                <a:lnTo>
                  <a:pt x="39" y="2"/>
                </a:lnTo>
                <a:lnTo>
                  <a:pt x="35" y="4"/>
                </a:lnTo>
                <a:lnTo>
                  <a:pt x="32" y="7"/>
                </a:lnTo>
                <a:lnTo>
                  <a:pt x="30" y="33"/>
                </a:lnTo>
                <a:lnTo>
                  <a:pt x="28" y="58"/>
                </a:lnTo>
                <a:lnTo>
                  <a:pt x="28" y="84"/>
                </a:lnTo>
                <a:lnTo>
                  <a:pt x="26" y="109"/>
                </a:lnTo>
                <a:lnTo>
                  <a:pt x="22" y="138"/>
                </a:lnTo>
                <a:lnTo>
                  <a:pt x="21" y="165"/>
                </a:lnTo>
                <a:lnTo>
                  <a:pt x="17" y="198"/>
                </a:lnTo>
                <a:lnTo>
                  <a:pt x="15" y="233"/>
                </a:lnTo>
                <a:lnTo>
                  <a:pt x="11" y="265"/>
                </a:lnTo>
                <a:lnTo>
                  <a:pt x="9" y="298"/>
                </a:lnTo>
                <a:lnTo>
                  <a:pt x="8" y="331"/>
                </a:lnTo>
                <a:lnTo>
                  <a:pt x="4" y="362"/>
                </a:lnTo>
                <a:lnTo>
                  <a:pt x="4" y="394"/>
                </a:lnTo>
                <a:lnTo>
                  <a:pt x="2" y="438"/>
                </a:lnTo>
                <a:lnTo>
                  <a:pt x="0" y="462"/>
                </a:lnTo>
                <a:lnTo>
                  <a:pt x="0" y="483"/>
                </a:lnTo>
                <a:lnTo>
                  <a:pt x="4" y="533"/>
                </a:lnTo>
                <a:lnTo>
                  <a:pt x="13" y="593"/>
                </a:lnTo>
                <a:lnTo>
                  <a:pt x="24" y="651"/>
                </a:lnTo>
                <a:lnTo>
                  <a:pt x="30" y="676"/>
                </a:lnTo>
                <a:lnTo>
                  <a:pt x="37" y="698"/>
                </a:lnTo>
                <a:lnTo>
                  <a:pt x="43" y="709"/>
                </a:lnTo>
                <a:lnTo>
                  <a:pt x="50" y="720"/>
                </a:lnTo>
                <a:lnTo>
                  <a:pt x="65" y="740"/>
                </a:lnTo>
                <a:lnTo>
                  <a:pt x="75" y="74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5" name="Freeform 361"/>
          <p:cNvSpPr>
            <a:spLocks/>
          </p:cNvSpPr>
          <p:nvPr/>
        </p:nvSpPr>
        <p:spPr bwMode="auto">
          <a:xfrm>
            <a:off x="4313238" y="2809875"/>
            <a:ext cx="79375" cy="754063"/>
          </a:xfrm>
          <a:custGeom>
            <a:avLst/>
            <a:gdLst>
              <a:gd name="T0" fmla="*/ 2147483647 w 63"/>
              <a:gd name="T1" fmla="*/ 0 h 598"/>
              <a:gd name="T2" fmla="*/ 2147483647 w 63"/>
              <a:gd name="T3" fmla="*/ 2147483647 h 598"/>
              <a:gd name="T4" fmla="*/ 2147483647 w 63"/>
              <a:gd name="T5" fmla="*/ 2147483647 h 598"/>
              <a:gd name="T6" fmla="*/ 0 w 63"/>
              <a:gd name="T7" fmla="*/ 2147483647 h 598"/>
              <a:gd name="T8" fmla="*/ 2147483647 w 63"/>
              <a:gd name="T9" fmla="*/ 2147483647 h 598"/>
              <a:gd name="T10" fmla="*/ 2147483647 w 63"/>
              <a:gd name="T11" fmla="*/ 2147483647 h 598"/>
              <a:gd name="T12" fmla="*/ 2147483647 w 63"/>
              <a:gd name="T13" fmla="*/ 2147483647 h 598"/>
              <a:gd name="T14" fmla="*/ 2147483647 w 63"/>
              <a:gd name="T15" fmla="*/ 2147483647 h 5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"/>
              <a:gd name="T25" fmla="*/ 0 h 598"/>
              <a:gd name="T26" fmla="*/ 63 w 63"/>
              <a:gd name="T27" fmla="*/ 598 h 5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" h="598">
                <a:moveTo>
                  <a:pt x="24" y="0"/>
                </a:moveTo>
                <a:lnTo>
                  <a:pt x="9" y="164"/>
                </a:lnTo>
                <a:lnTo>
                  <a:pt x="2" y="269"/>
                </a:lnTo>
                <a:lnTo>
                  <a:pt x="0" y="333"/>
                </a:lnTo>
                <a:lnTo>
                  <a:pt x="4" y="380"/>
                </a:lnTo>
                <a:lnTo>
                  <a:pt x="11" y="431"/>
                </a:lnTo>
                <a:lnTo>
                  <a:pt x="33" y="535"/>
                </a:lnTo>
                <a:lnTo>
                  <a:pt x="63" y="598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6" name="Freeform 362"/>
          <p:cNvSpPr>
            <a:spLocks/>
          </p:cNvSpPr>
          <p:nvPr/>
        </p:nvSpPr>
        <p:spPr bwMode="auto">
          <a:xfrm>
            <a:off x="4337050" y="3567113"/>
            <a:ext cx="349250" cy="314325"/>
          </a:xfrm>
          <a:custGeom>
            <a:avLst/>
            <a:gdLst>
              <a:gd name="T0" fmla="*/ 2147483647 w 276"/>
              <a:gd name="T1" fmla="*/ 2147483647 h 249"/>
              <a:gd name="T2" fmla="*/ 2147483647 w 276"/>
              <a:gd name="T3" fmla="*/ 2147483647 h 249"/>
              <a:gd name="T4" fmla="*/ 2147483647 w 276"/>
              <a:gd name="T5" fmla="*/ 2147483647 h 249"/>
              <a:gd name="T6" fmla="*/ 2147483647 w 276"/>
              <a:gd name="T7" fmla="*/ 2147483647 h 249"/>
              <a:gd name="T8" fmla="*/ 2147483647 w 276"/>
              <a:gd name="T9" fmla="*/ 2147483647 h 249"/>
              <a:gd name="T10" fmla="*/ 2147483647 w 276"/>
              <a:gd name="T11" fmla="*/ 2147483647 h 249"/>
              <a:gd name="T12" fmla="*/ 2147483647 w 276"/>
              <a:gd name="T13" fmla="*/ 2147483647 h 249"/>
              <a:gd name="T14" fmla="*/ 2147483647 w 276"/>
              <a:gd name="T15" fmla="*/ 2147483647 h 249"/>
              <a:gd name="T16" fmla="*/ 2147483647 w 276"/>
              <a:gd name="T17" fmla="*/ 2147483647 h 249"/>
              <a:gd name="T18" fmla="*/ 2147483647 w 276"/>
              <a:gd name="T19" fmla="*/ 2147483647 h 249"/>
              <a:gd name="T20" fmla="*/ 2147483647 w 276"/>
              <a:gd name="T21" fmla="*/ 2147483647 h 249"/>
              <a:gd name="T22" fmla="*/ 2147483647 w 276"/>
              <a:gd name="T23" fmla="*/ 2147483647 h 249"/>
              <a:gd name="T24" fmla="*/ 2147483647 w 276"/>
              <a:gd name="T25" fmla="*/ 2147483647 h 249"/>
              <a:gd name="T26" fmla="*/ 2147483647 w 276"/>
              <a:gd name="T27" fmla="*/ 2147483647 h 249"/>
              <a:gd name="T28" fmla="*/ 2147483647 w 276"/>
              <a:gd name="T29" fmla="*/ 2147483647 h 249"/>
              <a:gd name="T30" fmla="*/ 2147483647 w 276"/>
              <a:gd name="T31" fmla="*/ 2147483647 h 249"/>
              <a:gd name="T32" fmla="*/ 2147483647 w 276"/>
              <a:gd name="T33" fmla="*/ 2147483647 h 249"/>
              <a:gd name="T34" fmla="*/ 2147483647 w 276"/>
              <a:gd name="T35" fmla="*/ 2147483647 h 249"/>
              <a:gd name="T36" fmla="*/ 2147483647 w 276"/>
              <a:gd name="T37" fmla="*/ 2147483647 h 249"/>
              <a:gd name="T38" fmla="*/ 2147483647 w 276"/>
              <a:gd name="T39" fmla="*/ 2147483647 h 249"/>
              <a:gd name="T40" fmla="*/ 2147483647 w 276"/>
              <a:gd name="T41" fmla="*/ 2147483647 h 249"/>
              <a:gd name="T42" fmla="*/ 2147483647 w 276"/>
              <a:gd name="T43" fmla="*/ 2147483647 h 249"/>
              <a:gd name="T44" fmla="*/ 2147483647 w 276"/>
              <a:gd name="T45" fmla="*/ 2147483647 h 249"/>
              <a:gd name="T46" fmla="*/ 0 w 276"/>
              <a:gd name="T47" fmla="*/ 2147483647 h 249"/>
              <a:gd name="T48" fmla="*/ 0 w 276"/>
              <a:gd name="T49" fmla="*/ 2147483647 h 249"/>
              <a:gd name="T50" fmla="*/ 2147483647 w 276"/>
              <a:gd name="T51" fmla="*/ 2147483647 h 249"/>
              <a:gd name="T52" fmla="*/ 2147483647 w 276"/>
              <a:gd name="T53" fmla="*/ 2147483647 h 249"/>
              <a:gd name="T54" fmla="*/ 2147483647 w 276"/>
              <a:gd name="T55" fmla="*/ 2147483647 h 249"/>
              <a:gd name="T56" fmla="*/ 2147483647 w 276"/>
              <a:gd name="T57" fmla="*/ 2147483647 h 249"/>
              <a:gd name="T58" fmla="*/ 2147483647 w 276"/>
              <a:gd name="T59" fmla="*/ 2147483647 h 249"/>
              <a:gd name="T60" fmla="*/ 2147483647 w 276"/>
              <a:gd name="T61" fmla="*/ 2147483647 h 249"/>
              <a:gd name="T62" fmla="*/ 2147483647 w 276"/>
              <a:gd name="T63" fmla="*/ 2147483647 h 249"/>
              <a:gd name="T64" fmla="*/ 2147483647 w 276"/>
              <a:gd name="T65" fmla="*/ 2147483647 h 249"/>
              <a:gd name="T66" fmla="*/ 2147483647 w 276"/>
              <a:gd name="T67" fmla="*/ 2147483647 h 249"/>
              <a:gd name="T68" fmla="*/ 2147483647 w 276"/>
              <a:gd name="T69" fmla="*/ 2147483647 h 249"/>
              <a:gd name="T70" fmla="*/ 2147483647 w 276"/>
              <a:gd name="T71" fmla="*/ 2147483647 h 249"/>
              <a:gd name="T72" fmla="*/ 2147483647 w 276"/>
              <a:gd name="T73" fmla="*/ 2147483647 h 249"/>
              <a:gd name="T74" fmla="*/ 2147483647 w 276"/>
              <a:gd name="T75" fmla="*/ 2147483647 h 249"/>
              <a:gd name="T76" fmla="*/ 2147483647 w 276"/>
              <a:gd name="T77" fmla="*/ 2147483647 h 249"/>
              <a:gd name="T78" fmla="*/ 2147483647 w 276"/>
              <a:gd name="T79" fmla="*/ 2147483647 h 249"/>
              <a:gd name="T80" fmla="*/ 2147483647 w 276"/>
              <a:gd name="T81" fmla="*/ 2147483647 h 249"/>
              <a:gd name="T82" fmla="*/ 2147483647 w 276"/>
              <a:gd name="T83" fmla="*/ 2147483647 h 249"/>
              <a:gd name="T84" fmla="*/ 2147483647 w 276"/>
              <a:gd name="T85" fmla="*/ 2147483647 h 249"/>
              <a:gd name="T86" fmla="*/ 2147483647 w 276"/>
              <a:gd name="T87" fmla="*/ 2147483647 h 249"/>
              <a:gd name="T88" fmla="*/ 2147483647 w 276"/>
              <a:gd name="T89" fmla="*/ 2147483647 h 249"/>
              <a:gd name="T90" fmla="*/ 2147483647 w 276"/>
              <a:gd name="T91" fmla="*/ 2147483647 h 249"/>
              <a:gd name="T92" fmla="*/ 2147483647 w 276"/>
              <a:gd name="T93" fmla="*/ 2147483647 h 249"/>
              <a:gd name="T94" fmla="*/ 2147483647 w 276"/>
              <a:gd name="T95" fmla="*/ 2147483647 h 249"/>
              <a:gd name="T96" fmla="*/ 2147483647 w 276"/>
              <a:gd name="T97" fmla="*/ 2147483647 h 249"/>
              <a:gd name="T98" fmla="*/ 2147483647 w 276"/>
              <a:gd name="T99" fmla="*/ 2147483647 h 249"/>
              <a:gd name="T100" fmla="*/ 2147483647 w 276"/>
              <a:gd name="T101" fmla="*/ 2147483647 h 249"/>
              <a:gd name="T102" fmla="*/ 2147483647 w 276"/>
              <a:gd name="T103" fmla="*/ 0 h 249"/>
              <a:gd name="T104" fmla="*/ 2147483647 w 276"/>
              <a:gd name="T105" fmla="*/ 2147483647 h 24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6"/>
              <a:gd name="T160" fmla="*/ 0 h 249"/>
              <a:gd name="T161" fmla="*/ 276 w 276"/>
              <a:gd name="T162" fmla="*/ 249 h 24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6" h="249">
                <a:moveTo>
                  <a:pt x="261" y="13"/>
                </a:moveTo>
                <a:lnTo>
                  <a:pt x="261" y="13"/>
                </a:lnTo>
                <a:lnTo>
                  <a:pt x="268" y="24"/>
                </a:lnTo>
                <a:lnTo>
                  <a:pt x="272" y="35"/>
                </a:lnTo>
                <a:lnTo>
                  <a:pt x="276" y="46"/>
                </a:lnTo>
                <a:lnTo>
                  <a:pt x="276" y="60"/>
                </a:lnTo>
                <a:lnTo>
                  <a:pt x="276" y="73"/>
                </a:lnTo>
                <a:lnTo>
                  <a:pt x="274" y="87"/>
                </a:lnTo>
                <a:lnTo>
                  <a:pt x="268" y="116"/>
                </a:lnTo>
                <a:lnTo>
                  <a:pt x="257" y="144"/>
                </a:lnTo>
                <a:lnTo>
                  <a:pt x="246" y="169"/>
                </a:lnTo>
                <a:lnTo>
                  <a:pt x="235" y="189"/>
                </a:lnTo>
                <a:lnTo>
                  <a:pt x="222" y="202"/>
                </a:lnTo>
                <a:lnTo>
                  <a:pt x="201" y="218"/>
                </a:lnTo>
                <a:lnTo>
                  <a:pt x="183" y="227"/>
                </a:lnTo>
                <a:lnTo>
                  <a:pt x="162" y="235"/>
                </a:lnTo>
                <a:lnTo>
                  <a:pt x="138" y="240"/>
                </a:lnTo>
                <a:lnTo>
                  <a:pt x="80" y="249"/>
                </a:lnTo>
                <a:lnTo>
                  <a:pt x="41" y="249"/>
                </a:lnTo>
                <a:lnTo>
                  <a:pt x="19" y="249"/>
                </a:lnTo>
                <a:lnTo>
                  <a:pt x="0" y="245"/>
                </a:lnTo>
                <a:lnTo>
                  <a:pt x="47" y="245"/>
                </a:lnTo>
                <a:lnTo>
                  <a:pt x="67" y="245"/>
                </a:lnTo>
                <a:lnTo>
                  <a:pt x="88" y="242"/>
                </a:lnTo>
                <a:lnTo>
                  <a:pt x="108" y="236"/>
                </a:lnTo>
                <a:lnTo>
                  <a:pt x="129" y="229"/>
                </a:lnTo>
                <a:lnTo>
                  <a:pt x="149" y="218"/>
                </a:lnTo>
                <a:lnTo>
                  <a:pt x="173" y="205"/>
                </a:lnTo>
                <a:lnTo>
                  <a:pt x="186" y="196"/>
                </a:lnTo>
                <a:lnTo>
                  <a:pt x="198" y="185"/>
                </a:lnTo>
                <a:lnTo>
                  <a:pt x="207" y="175"/>
                </a:lnTo>
                <a:lnTo>
                  <a:pt x="218" y="165"/>
                </a:lnTo>
                <a:lnTo>
                  <a:pt x="227" y="156"/>
                </a:lnTo>
                <a:lnTo>
                  <a:pt x="235" y="144"/>
                </a:lnTo>
                <a:lnTo>
                  <a:pt x="242" y="131"/>
                </a:lnTo>
                <a:lnTo>
                  <a:pt x="248" y="116"/>
                </a:lnTo>
                <a:lnTo>
                  <a:pt x="253" y="98"/>
                </a:lnTo>
                <a:lnTo>
                  <a:pt x="255" y="87"/>
                </a:lnTo>
                <a:lnTo>
                  <a:pt x="255" y="76"/>
                </a:lnTo>
                <a:lnTo>
                  <a:pt x="255" y="60"/>
                </a:lnTo>
                <a:lnTo>
                  <a:pt x="255" y="38"/>
                </a:lnTo>
                <a:lnTo>
                  <a:pt x="255" y="15"/>
                </a:lnTo>
                <a:lnTo>
                  <a:pt x="255" y="6"/>
                </a:lnTo>
                <a:lnTo>
                  <a:pt x="252" y="0"/>
                </a:lnTo>
                <a:lnTo>
                  <a:pt x="261" y="13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7" name="Freeform 363"/>
          <p:cNvSpPr>
            <a:spLocks/>
          </p:cNvSpPr>
          <p:nvPr/>
        </p:nvSpPr>
        <p:spPr bwMode="auto">
          <a:xfrm>
            <a:off x="4432300" y="3576638"/>
            <a:ext cx="25400" cy="38100"/>
          </a:xfrm>
          <a:custGeom>
            <a:avLst/>
            <a:gdLst>
              <a:gd name="T0" fmla="*/ 2147483647 w 20"/>
              <a:gd name="T1" fmla="*/ 0 h 31"/>
              <a:gd name="T2" fmla="*/ 2147483647 w 20"/>
              <a:gd name="T3" fmla="*/ 0 h 31"/>
              <a:gd name="T4" fmla="*/ 2147483647 w 20"/>
              <a:gd name="T5" fmla="*/ 2147483647 h 31"/>
              <a:gd name="T6" fmla="*/ 2147483647 w 20"/>
              <a:gd name="T7" fmla="*/ 2147483647 h 31"/>
              <a:gd name="T8" fmla="*/ 2147483647 w 20"/>
              <a:gd name="T9" fmla="*/ 2147483647 h 31"/>
              <a:gd name="T10" fmla="*/ 2147483647 w 20"/>
              <a:gd name="T11" fmla="*/ 2147483647 h 31"/>
              <a:gd name="T12" fmla="*/ 2147483647 w 20"/>
              <a:gd name="T13" fmla="*/ 2147483647 h 31"/>
              <a:gd name="T14" fmla="*/ 0 w 20"/>
              <a:gd name="T15" fmla="*/ 2147483647 h 31"/>
              <a:gd name="T16" fmla="*/ 0 w 20"/>
              <a:gd name="T17" fmla="*/ 2147483647 h 31"/>
              <a:gd name="T18" fmla="*/ 2147483647 w 20"/>
              <a:gd name="T19" fmla="*/ 2147483647 h 31"/>
              <a:gd name="T20" fmla="*/ 2147483647 w 20"/>
              <a:gd name="T21" fmla="*/ 2147483647 h 31"/>
              <a:gd name="T22" fmla="*/ 2147483647 w 20"/>
              <a:gd name="T23" fmla="*/ 2147483647 h 31"/>
              <a:gd name="T24" fmla="*/ 2147483647 w 20"/>
              <a:gd name="T25" fmla="*/ 2147483647 h 31"/>
              <a:gd name="T26" fmla="*/ 2147483647 w 20"/>
              <a:gd name="T27" fmla="*/ 2147483647 h 31"/>
              <a:gd name="T28" fmla="*/ 2147483647 w 20"/>
              <a:gd name="T29" fmla="*/ 2147483647 h 31"/>
              <a:gd name="T30" fmla="*/ 2147483647 w 20"/>
              <a:gd name="T31" fmla="*/ 2147483647 h 31"/>
              <a:gd name="T32" fmla="*/ 2147483647 w 20"/>
              <a:gd name="T33" fmla="*/ 0 h 31"/>
              <a:gd name="T34" fmla="*/ 2147483647 w 20"/>
              <a:gd name="T35" fmla="*/ 0 h 3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"/>
              <a:gd name="T55" fmla="*/ 0 h 31"/>
              <a:gd name="T56" fmla="*/ 20 w 20"/>
              <a:gd name="T57" fmla="*/ 31 h 3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" h="31">
                <a:moveTo>
                  <a:pt x="9" y="0"/>
                </a:moveTo>
                <a:lnTo>
                  <a:pt x="9" y="0"/>
                </a:lnTo>
                <a:lnTo>
                  <a:pt x="9" y="6"/>
                </a:lnTo>
                <a:lnTo>
                  <a:pt x="9" y="9"/>
                </a:lnTo>
                <a:lnTo>
                  <a:pt x="5" y="15"/>
                </a:lnTo>
                <a:lnTo>
                  <a:pt x="4" y="24"/>
                </a:lnTo>
                <a:lnTo>
                  <a:pt x="0" y="31"/>
                </a:lnTo>
                <a:lnTo>
                  <a:pt x="5" y="24"/>
                </a:lnTo>
                <a:lnTo>
                  <a:pt x="9" y="17"/>
                </a:lnTo>
                <a:lnTo>
                  <a:pt x="15" y="11"/>
                </a:lnTo>
                <a:lnTo>
                  <a:pt x="17" y="9"/>
                </a:lnTo>
                <a:lnTo>
                  <a:pt x="20" y="8"/>
                </a:lnTo>
                <a:lnTo>
                  <a:pt x="15" y="6"/>
                </a:lnTo>
                <a:lnTo>
                  <a:pt x="9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8" name="Freeform 364"/>
          <p:cNvSpPr>
            <a:spLocks/>
          </p:cNvSpPr>
          <p:nvPr/>
        </p:nvSpPr>
        <p:spPr bwMode="auto">
          <a:xfrm>
            <a:off x="4203700" y="3800475"/>
            <a:ext cx="14288" cy="34925"/>
          </a:xfrm>
          <a:custGeom>
            <a:avLst/>
            <a:gdLst>
              <a:gd name="T0" fmla="*/ 2147483647 w 11"/>
              <a:gd name="T1" fmla="*/ 0 h 28"/>
              <a:gd name="T2" fmla="*/ 2147483647 w 11"/>
              <a:gd name="T3" fmla="*/ 0 h 28"/>
              <a:gd name="T4" fmla="*/ 2147483647 w 11"/>
              <a:gd name="T5" fmla="*/ 2147483647 h 28"/>
              <a:gd name="T6" fmla="*/ 2147483647 w 11"/>
              <a:gd name="T7" fmla="*/ 2147483647 h 28"/>
              <a:gd name="T8" fmla="*/ 2147483647 w 11"/>
              <a:gd name="T9" fmla="*/ 2147483647 h 28"/>
              <a:gd name="T10" fmla="*/ 2147483647 w 11"/>
              <a:gd name="T11" fmla="*/ 2147483647 h 28"/>
              <a:gd name="T12" fmla="*/ 2147483647 w 11"/>
              <a:gd name="T13" fmla="*/ 2147483647 h 28"/>
              <a:gd name="T14" fmla="*/ 2147483647 w 11"/>
              <a:gd name="T15" fmla="*/ 2147483647 h 28"/>
              <a:gd name="T16" fmla="*/ 2147483647 w 11"/>
              <a:gd name="T17" fmla="*/ 2147483647 h 28"/>
              <a:gd name="T18" fmla="*/ 0 w 11"/>
              <a:gd name="T19" fmla="*/ 2147483647 h 28"/>
              <a:gd name="T20" fmla="*/ 0 w 11"/>
              <a:gd name="T21" fmla="*/ 2147483647 h 28"/>
              <a:gd name="T22" fmla="*/ 2147483647 w 11"/>
              <a:gd name="T23" fmla="*/ 2147483647 h 28"/>
              <a:gd name="T24" fmla="*/ 2147483647 w 11"/>
              <a:gd name="T25" fmla="*/ 2147483647 h 28"/>
              <a:gd name="T26" fmla="*/ 2147483647 w 11"/>
              <a:gd name="T27" fmla="*/ 2147483647 h 28"/>
              <a:gd name="T28" fmla="*/ 2147483647 w 11"/>
              <a:gd name="T29" fmla="*/ 2147483647 h 28"/>
              <a:gd name="T30" fmla="*/ 2147483647 w 11"/>
              <a:gd name="T31" fmla="*/ 2147483647 h 28"/>
              <a:gd name="T32" fmla="*/ 2147483647 w 11"/>
              <a:gd name="T33" fmla="*/ 2147483647 h 28"/>
              <a:gd name="T34" fmla="*/ 2147483647 w 11"/>
              <a:gd name="T35" fmla="*/ 0 h 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"/>
              <a:gd name="T55" fmla="*/ 0 h 28"/>
              <a:gd name="T56" fmla="*/ 11 w 11"/>
              <a:gd name="T57" fmla="*/ 28 h 2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" h="28">
                <a:moveTo>
                  <a:pt x="10" y="0"/>
                </a:moveTo>
                <a:lnTo>
                  <a:pt x="10" y="0"/>
                </a:lnTo>
                <a:lnTo>
                  <a:pt x="10" y="11"/>
                </a:lnTo>
                <a:lnTo>
                  <a:pt x="11" y="22"/>
                </a:lnTo>
                <a:lnTo>
                  <a:pt x="10" y="22"/>
                </a:lnTo>
                <a:lnTo>
                  <a:pt x="6" y="22"/>
                </a:lnTo>
                <a:lnTo>
                  <a:pt x="4" y="28"/>
                </a:lnTo>
                <a:lnTo>
                  <a:pt x="0" y="28"/>
                </a:lnTo>
                <a:lnTo>
                  <a:pt x="4" y="22"/>
                </a:lnTo>
                <a:lnTo>
                  <a:pt x="6" y="11"/>
                </a:lnTo>
                <a:lnTo>
                  <a:pt x="8" y="8"/>
                </a:lnTo>
                <a:lnTo>
                  <a:pt x="8" y="2"/>
                </a:lnTo>
                <a:lnTo>
                  <a:pt x="1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" name="Freeform 365"/>
          <p:cNvSpPr>
            <a:spLocks/>
          </p:cNvSpPr>
          <p:nvPr/>
        </p:nvSpPr>
        <p:spPr bwMode="auto">
          <a:xfrm>
            <a:off x="4208463" y="3787775"/>
            <a:ext cx="14287" cy="4763"/>
          </a:xfrm>
          <a:custGeom>
            <a:avLst/>
            <a:gdLst>
              <a:gd name="T0" fmla="*/ 0 w 11"/>
              <a:gd name="T1" fmla="*/ 2147483647 h 3"/>
              <a:gd name="T2" fmla="*/ 0 w 11"/>
              <a:gd name="T3" fmla="*/ 2147483647 h 3"/>
              <a:gd name="T4" fmla="*/ 2147483647 w 11"/>
              <a:gd name="T5" fmla="*/ 2147483647 h 3"/>
              <a:gd name="T6" fmla="*/ 2147483647 w 11"/>
              <a:gd name="T7" fmla="*/ 0 h 3"/>
              <a:gd name="T8" fmla="*/ 2147483647 w 11"/>
              <a:gd name="T9" fmla="*/ 0 h 3"/>
              <a:gd name="T10" fmla="*/ 2147483647 w 11"/>
              <a:gd name="T11" fmla="*/ 2147483647 h 3"/>
              <a:gd name="T12" fmla="*/ 2147483647 w 11"/>
              <a:gd name="T13" fmla="*/ 2147483647 h 3"/>
              <a:gd name="T14" fmla="*/ 0 w 11"/>
              <a:gd name="T15" fmla="*/ 2147483647 h 3"/>
              <a:gd name="T16" fmla="*/ 0 w 11"/>
              <a:gd name="T17" fmla="*/ 2147483647 h 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3"/>
              <a:gd name="T29" fmla="*/ 11 w 11"/>
              <a:gd name="T30" fmla="*/ 3 h 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3">
                <a:moveTo>
                  <a:pt x="0" y="1"/>
                </a:moveTo>
                <a:lnTo>
                  <a:pt x="0" y="1"/>
                </a:lnTo>
                <a:lnTo>
                  <a:pt x="6" y="1"/>
                </a:lnTo>
                <a:lnTo>
                  <a:pt x="11" y="0"/>
                </a:lnTo>
                <a:lnTo>
                  <a:pt x="9" y="3"/>
                </a:lnTo>
                <a:lnTo>
                  <a:pt x="7" y="3"/>
                </a:lnTo>
                <a:lnTo>
                  <a:pt x="0" y="3"/>
                </a:lnTo>
                <a:lnTo>
                  <a:pt x="0" y="1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0" name="Freeform 366"/>
          <p:cNvSpPr>
            <a:spLocks/>
          </p:cNvSpPr>
          <p:nvPr/>
        </p:nvSpPr>
        <p:spPr bwMode="auto">
          <a:xfrm>
            <a:off x="4208463" y="3797300"/>
            <a:ext cx="11112" cy="3175"/>
          </a:xfrm>
          <a:custGeom>
            <a:avLst/>
            <a:gdLst>
              <a:gd name="T0" fmla="*/ 0 w 9"/>
              <a:gd name="T1" fmla="*/ 2147483647 h 3"/>
              <a:gd name="T2" fmla="*/ 0 w 9"/>
              <a:gd name="T3" fmla="*/ 2147483647 h 3"/>
              <a:gd name="T4" fmla="*/ 2147483647 w 9"/>
              <a:gd name="T5" fmla="*/ 0 h 3"/>
              <a:gd name="T6" fmla="*/ 2147483647 w 9"/>
              <a:gd name="T7" fmla="*/ 0 h 3"/>
              <a:gd name="T8" fmla="*/ 2147483647 w 9"/>
              <a:gd name="T9" fmla="*/ 2147483647 h 3"/>
              <a:gd name="T10" fmla="*/ 2147483647 w 9"/>
              <a:gd name="T11" fmla="*/ 2147483647 h 3"/>
              <a:gd name="T12" fmla="*/ 0 w 9"/>
              <a:gd name="T13" fmla="*/ 2147483647 h 3"/>
              <a:gd name="T14" fmla="*/ 0 w 9"/>
              <a:gd name="T15" fmla="*/ 2147483647 h 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3"/>
              <a:gd name="T26" fmla="*/ 9 w 9"/>
              <a:gd name="T27" fmla="*/ 3 h 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3">
                <a:moveTo>
                  <a:pt x="0" y="2"/>
                </a:moveTo>
                <a:lnTo>
                  <a:pt x="0" y="2"/>
                </a:lnTo>
                <a:lnTo>
                  <a:pt x="9" y="0"/>
                </a:lnTo>
                <a:lnTo>
                  <a:pt x="7" y="2"/>
                </a:lnTo>
                <a:lnTo>
                  <a:pt x="4" y="3"/>
                </a:lnTo>
                <a:lnTo>
                  <a:pt x="0" y="2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" name="Freeform 367"/>
          <p:cNvSpPr>
            <a:spLocks/>
          </p:cNvSpPr>
          <p:nvPr/>
        </p:nvSpPr>
        <p:spPr bwMode="auto">
          <a:xfrm>
            <a:off x="4162425" y="3794125"/>
            <a:ext cx="30163" cy="55563"/>
          </a:xfrm>
          <a:custGeom>
            <a:avLst/>
            <a:gdLst>
              <a:gd name="T0" fmla="*/ 2147483647 w 24"/>
              <a:gd name="T1" fmla="*/ 2147483647 h 44"/>
              <a:gd name="T2" fmla="*/ 2147483647 w 24"/>
              <a:gd name="T3" fmla="*/ 2147483647 h 44"/>
              <a:gd name="T4" fmla="*/ 2147483647 w 24"/>
              <a:gd name="T5" fmla="*/ 2147483647 h 44"/>
              <a:gd name="T6" fmla="*/ 2147483647 w 24"/>
              <a:gd name="T7" fmla="*/ 2147483647 h 44"/>
              <a:gd name="T8" fmla="*/ 2147483647 w 24"/>
              <a:gd name="T9" fmla="*/ 2147483647 h 44"/>
              <a:gd name="T10" fmla="*/ 2147483647 w 24"/>
              <a:gd name="T11" fmla="*/ 2147483647 h 44"/>
              <a:gd name="T12" fmla="*/ 2147483647 w 24"/>
              <a:gd name="T13" fmla="*/ 2147483647 h 44"/>
              <a:gd name="T14" fmla="*/ 0 w 24"/>
              <a:gd name="T15" fmla="*/ 0 h 44"/>
              <a:gd name="T16" fmla="*/ 0 w 24"/>
              <a:gd name="T17" fmla="*/ 0 h 44"/>
              <a:gd name="T18" fmla="*/ 2147483647 w 24"/>
              <a:gd name="T19" fmla="*/ 2147483647 h 44"/>
              <a:gd name="T20" fmla="*/ 2147483647 w 24"/>
              <a:gd name="T21" fmla="*/ 2147483647 h 44"/>
              <a:gd name="T22" fmla="*/ 2147483647 w 24"/>
              <a:gd name="T23" fmla="*/ 2147483647 h 44"/>
              <a:gd name="T24" fmla="*/ 2147483647 w 24"/>
              <a:gd name="T25" fmla="*/ 2147483647 h 44"/>
              <a:gd name="T26" fmla="*/ 2147483647 w 24"/>
              <a:gd name="T27" fmla="*/ 2147483647 h 44"/>
              <a:gd name="T28" fmla="*/ 2147483647 w 24"/>
              <a:gd name="T29" fmla="*/ 2147483647 h 44"/>
              <a:gd name="T30" fmla="*/ 2147483647 w 24"/>
              <a:gd name="T31" fmla="*/ 2147483647 h 44"/>
              <a:gd name="T32" fmla="*/ 2147483647 w 24"/>
              <a:gd name="T33" fmla="*/ 2147483647 h 44"/>
              <a:gd name="T34" fmla="*/ 2147483647 w 24"/>
              <a:gd name="T35" fmla="*/ 2147483647 h 44"/>
              <a:gd name="T36" fmla="*/ 2147483647 w 24"/>
              <a:gd name="T37" fmla="*/ 2147483647 h 44"/>
              <a:gd name="T38" fmla="*/ 2147483647 w 24"/>
              <a:gd name="T39" fmla="*/ 2147483647 h 44"/>
              <a:gd name="T40" fmla="*/ 2147483647 w 24"/>
              <a:gd name="T41" fmla="*/ 2147483647 h 44"/>
              <a:gd name="T42" fmla="*/ 0 w 24"/>
              <a:gd name="T43" fmla="*/ 2147483647 h 44"/>
              <a:gd name="T44" fmla="*/ 2147483647 w 24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"/>
              <a:gd name="T70" fmla="*/ 0 h 44"/>
              <a:gd name="T71" fmla="*/ 24 w 24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" h="44">
                <a:moveTo>
                  <a:pt x="4" y="40"/>
                </a:moveTo>
                <a:lnTo>
                  <a:pt x="4" y="40"/>
                </a:lnTo>
                <a:lnTo>
                  <a:pt x="7" y="31"/>
                </a:lnTo>
                <a:lnTo>
                  <a:pt x="9" y="20"/>
                </a:lnTo>
                <a:lnTo>
                  <a:pt x="9" y="15"/>
                </a:lnTo>
                <a:lnTo>
                  <a:pt x="7" y="9"/>
                </a:lnTo>
                <a:lnTo>
                  <a:pt x="4" y="4"/>
                </a:lnTo>
                <a:lnTo>
                  <a:pt x="0" y="0"/>
                </a:lnTo>
                <a:lnTo>
                  <a:pt x="4" y="2"/>
                </a:lnTo>
                <a:lnTo>
                  <a:pt x="7" y="5"/>
                </a:lnTo>
                <a:lnTo>
                  <a:pt x="9" y="15"/>
                </a:lnTo>
                <a:lnTo>
                  <a:pt x="11" y="24"/>
                </a:lnTo>
                <a:lnTo>
                  <a:pt x="13" y="33"/>
                </a:lnTo>
                <a:lnTo>
                  <a:pt x="15" y="35"/>
                </a:lnTo>
                <a:lnTo>
                  <a:pt x="17" y="35"/>
                </a:lnTo>
                <a:lnTo>
                  <a:pt x="24" y="35"/>
                </a:lnTo>
                <a:lnTo>
                  <a:pt x="11" y="36"/>
                </a:lnTo>
                <a:lnTo>
                  <a:pt x="4" y="38"/>
                </a:lnTo>
                <a:lnTo>
                  <a:pt x="0" y="44"/>
                </a:lnTo>
                <a:lnTo>
                  <a:pt x="4" y="4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2" name="Freeform 368"/>
          <p:cNvSpPr>
            <a:spLocks/>
          </p:cNvSpPr>
          <p:nvPr/>
        </p:nvSpPr>
        <p:spPr bwMode="auto">
          <a:xfrm>
            <a:off x="4133850" y="3824288"/>
            <a:ext cx="34925" cy="20637"/>
          </a:xfrm>
          <a:custGeom>
            <a:avLst/>
            <a:gdLst>
              <a:gd name="T0" fmla="*/ 0 w 27"/>
              <a:gd name="T1" fmla="*/ 0 h 16"/>
              <a:gd name="T2" fmla="*/ 0 w 27"/>
              <a:gd name="T3" fmla="*/ 0 h 16"/>
              <a:gd name="T4" fmla="*/ 2147483647 w 27"/>
              <a:gd name="T5" fmla="*/ 2147483647 h 16"/>
              <a:gd name="T6" fmla="*/ 2147483647 w 27"/>
              <a:gd name="T7" fmla="*/ 2147483647 h 16"/>
              <a:gd name="T8" fmla="*/ 2147483647 w 27"/>
              <a:gd name="T9" fmla="*/ 2147483647 h 16"/>
              <a:gd name="T10" fmla="*/ 2147483647 w 27"/>
              <a:gd name="T11" fmla="*/ 2147483647 h 16"/>
              <a:gd name="T12" fmla="*/ 2147483647 w 27"/>
              <a:gd name="T13" fmla="*/ 2147483647 h 16"/>
              <a:gd name="T14" fmla="*/ 2147483647 w 27"/>
              <a:gd name="T15" fmla="*/ 2147483647 h 16"/>
              <a:gd name="T16" fmla="*/ 2147483647 w 27"/>
              <a:gd name="T17" fmla="*/ 2147483647 h 16"/>
              <a:gd name="T18" fmla="*/ 2147483647 w 27"/>
              <a:gd name="T19" fmla="*/ 2147483647 h 16"/>
              <a:gd name="T20" fmla="*/ 2147483647 w 27"/>
              <a:gd name="T21" fmla="*/ 2147483647 h 16"/>
              <a:gd name="T22" fmla="*/ 2147483647 w 27"/>
              <a:gd name="T23" fmla="*/ 2147483647 h 16"/>
              <a:gd name="T24" fmla="*/ 0 w 27"/>
              <a:gd name="T25" fmla="*/ 0 h 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7"/>
              <a:gd name="T40" fmla="*/ 0 h 16"/>
              <a:gd name="T41" fmla="*/ 27 w 27"/>
              <a:gd name="T42" fmla="*/ 16 h 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7" h="16">
                <a:moveTo>
                  <a:pt x="0" y="0"/>
                </a:moveTo>
                <a:lnTo>
                  <a:pt x="0" y="0"/>
                </a:lnTo>
                <a:lnTo>
                  <a:pt x="7" y="1"/>
                </a:lnTo>
                <a:lnTo>
                  <a:pt x="16" y="3"/>
                </a:lnTo>
                <a:lnTo>
                  <a:pt x="24" y="7"/>
                </a:lnTo>
                <a:lnTo>
                  <a:pt x="27" y="14"/>
                </a:lnTo>
                <a:lnTo>
                  <a:pt x="26" y="14"/>
                </a:lnTo>
                <a:lnTo>
                  <a:pt x="26" y="16"/>
                </a:lnTo>
                <a:lnTo>
                  <a:pt x="18" y="9"/>
                </a:lnTo>
                <a:lnTo>
                  <a:pt x="11" y="1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3" name="Freeform 369"/>
          <p:cNvSpPr>
            <a:spLocks/>
          </p:cNvSpPr>
          <p:nvPr/>
        </p:nvSpPr>
        <p:spPr bwMode="auto">
          <a:xfrm>
            <a:off x="4337050" y="3976688"/>
            <a:ext cx="85725" cy="53975"/>
          </a:xfrm>
          <a:custGeom>
            <a:avLst/>
            <a:gdLst>
              <a:gd name="T0" fmla="*/ 0 w 68"/>
              <a:gd name="T1" fmla="*/ 0 h 42"/>
              <a:gd name="T2" fmla="*/ 0 w 68"/>
              <a:gd name="T3" fmla="*/ 0 h 42"/>
              <a:gd name="T4" fmla="*/ 2147483647 w 68"/>
              <a:gd name="T5" fmla="*/ 2147483647 h 42"/>
              <a:gd name="T6" fmla="*/ 2147483647 w 68"/>
              <a:gd name="T7" fmla="*/ 2147483647 h 42"/>
              <a:gd name="T8" fmla="*/ 2147483647 w 68"/>
              <a:gd name="T9" fmla="*/ 2147483647 h 42"/>
              <a:gd name="T10" fmla="*/ 2147483647 w 68"/>
              <a:gd name="T11" fmla="*/ 2147483647 h 42"/>
              <a:gd name="T12" fmla="*/ 2147483647 w 68"/>
              <a:gd name="T13" fmla="*/ 2147483647 h 42"/>
              <a:gd name="T14" fmla="*/ 2147483647 w 68"/>
              <a:gd name="T15" fmla="*/ 2147483647 h 42"/>
              <a:gd name="T16" fmla="*/ 2147483647 w 68"/>
              <a:gd name="T17" fmla="*/ 2147483647 h 42"/>
              <a:gd name="T18" fmla="*/ 2147483647 w 68"/>
              <a:gd name="T19" fmla="*/ 2147483647 h 42"/>
              <a:gd name="T20" fmla="*/ 2147483647 w 68"/>
              <a:gd name="T21" fmla="*/ 2147483647 h 42"/>
              <a:gd name="T22" fmla="*/ 2147483647 w 68"/>
              <a:gd name="T23" fmla="*/ 2147483647 h 42"/>
              <a:gd name="T24" fmla="*/ 2147483647 w 68"/>
              <a:gd name="T25" fmla="*/ 2147483647 h 42"/>
              <a:gd name="T26" fmla="*/ 2147483647 w 68"/>
              <a:gd name="T27" fmla="*/ 2147483647 h 42"/>
              <a:gd name="T28" fmla="*/ 2147483647 w 68"/>
              <a:gd name="T29" fmla="*/ 2147483647 h 42"/>
              <a:gd name="T30" fmla="*/ 2147483647 w 68"/>
              <a:gd name="T31" fmla="*/ 2147483647 h 42"/>
              <a:gd name="T32" fmla="*/ 2147483647 w 68"/>
              <a:gd name="T33" fmla="*/ 2147483647 h 42"/>
              <a:gd name="T34" fmla="*/ 2147483647 w 68"/>
              <a:gd name="T35" fmla="*/ 2147483647 h 42"/>
              <a:gd name="T36" fmla="*/ 2147483647 w 68"/>
              <a:gd name="T37" fmla="*/ 2147483647 h 42"/>
              <a:gd name="T38" fmla="*/ 2147483647 w 68"/>
              <a:gd name="T39" fmla="*/ 2147483647 h 42"/>
              <a:gd name="T40" fmla="*/ 2147483647 w 68"/>
              <a:gd name="T41" fmla="*/ 2147483647 h 42"/>
              <a:gd name="T42" fmla="*/ 2147483647 w 68"/>
              <a:gd name="T43" fmla="*/ 2147483647 h 42"/>
              <a:gd name="T44" fmla="*/ 2147483647 w 68"/>
              <a:gd name="T45" fmla="*/ 2147483647 h 42"/>
              <a:gd name="T46" fmla="*/ 0 w 68"/>
              <a:gd name="T47" fmla="*/ 0 h 42"/>
              <a:gd name="T48" fmla="*/ 0 w 68"/>
              <a:gd name="T49" fmla="*/ 0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8"/>
              <a:gd name="T76" fmla="*/ 0 h 42"/>
              <a:gd name="T77" fmla="*/ 68 w 68"/>
              <a:gd name="T78" fmla="*/ 42 h 4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8" h="42">
                <a:moveTo>
                  <a:pt x="0" y="0"/>
                </a:moveTo>
                <a:lnTo>
                  <a:pt x="0" y="0"/>
                </a:lnTo>
                <a:lnTo>
                  <a:pt x="3" y="11"/>
                </a:lnTo>
                <a:lnTo>
                  <a:pt x="9" y="19"/>
                </a:lnTo>
                <a:lnTo>
                  <a:pt x="14" y="24"/>
                </a:lnTo>
                <a:lnTo>
                  <a:pt x="22" y="29"/>
                </a:lnTo>
                <a:lnTo>
                  <a:pt x="31" y="33"/>
                </a:lnTo>
                <a:lnTo>
                  <a:pt x="42" y="37"/>
                </a:lnTo>
                <a:lnTo>
                  <a:pt x="67" y="40"/>
                </a:lnTo>
                <a:lnTo>
                  <a:pt x="68" y="40"/>
                </a:lnTo>
                <a:lnTo>
                  <a:pt x="68" y="42"/>
                </a:lnTo>
                <a:lnTo>
                  <a:pt x="65" y="42"/>
                </a:lnTo>
                <a:lnTo>
                  <a:pt x="61" y="42"/>
                </a:lnTo>
                <a:lnTo>
                  <a:pt x="26" y="35"/>
                </a:lnTo>
                <a:lnTo>
                  <a:pt x="18" y="33"/>
                </a:lnTo>
                <a:lnTo>
                  <a:pt x="11" y="29"/>
                </a:lnTo>
                <a:lnTo>
                  <a:pt x="7" y="26"/>
                </a:lnTo>
                <a:lnTo>
                  <a:pt x="5" y="22"/>
                </a:lnTo>
                <a:lnTo>
                  <a:pt x="1" y="13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" name="Freeform 370"/>
          <p:cNvSpPr>
            <a:spLocks/>
          </p:cNvSpPr>
          <p:nvPr/>
        </p:nvSpPr>
        <p:spPr bwMode="auto">
          <a:xfrm>
            <a:off x="4337050" y="3998913"/>
            <a:ext cx="7938" cy="28575"/>
          </a:xfrm>
          <a:custGeom>
            <a:avLst/>
            <a:gdLst>
              <a:gd name="T0" fmla="*/ 0 w 7"/>
              <a:gd name="T1" fmla="*/ 0 h 23"/>
              <a:gd name="T2" fmla="*/ 0 w 7"/>
              <a:gd name="T3" fmla="*/ 0 h 23"/>
              <a:gd name="T4" fmla="*/ 2147483647 w 7"/>
              <a:gd name="T5" fmla="*/ 2147483647 h 23"/>
              <a:gd name="T6" fmla="*/ 2147483647 w 7"/>
              <a:gd name="T7" fmla="*/ 2147483647 h 23"/>
              <a:gd name="T8" fmla="*/ 2147483647 w 7"/>
              <a:gd name="T9" fmla="*/ 2147483647 h 23"/>
              <a:gd name="T10" fmla="*/ 2147483647 w 7"/>
              <a:gd name="T11" fmla="*/ 2147483647 h 23"/>
              <a:gd name="T12" fmla="*/ 0 w 7"/>
              <a:gd name="T13" fmla="*/ 2147483647 h 23"/>
              <a:gd name="T14" fmla="*/ 0 w 7"/>
              <a:gd name="T15" fmla="*/ 2147483647 h 23"/>
              <a:gd name="T16" fmla="*/ 0 w 7"/>
              <a:gd name="T17" fmla="*/ 2147483647 h 23"/>
              <a:gd name="T18" fmla="*/ 0 w 7"/>
              <a:gd name="T19" fmla="*/ 2147483647 h 23"/>
              <a:gd name="T20" fmla="*/ 0 w 7"/>
              <a:gd name="T21" fmla="*/ 0 h 23"/>
              <a:gd name="T22" fmla="*/ 0 w 7"/>
              <a:gd name="T23" fmla="*/ 0 h 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"/>
              <a:gd name="T37" fmla="*/ 0 h 23"/>
              <a:gd name="T38" fmla="*/ 7 w 7"/>
              <a:gd name="T39" fmla="*/ 23 h 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" h="23">
                <a:moveTo>
                  <a:pt x="0" y="0"/>
                </a:moveTo>
                <a:lnTo>
                  <a:pt x="0" y="0"/>
                </a:lnTo>
                <a:lnTo>
                  <a:pt x="1" y="7"/>
                </a:lnTo>
                <a:lnTo>
                  <a:pt x="3" y="11"/>
                </a:lnTo>
                <a:lnTo>
                  <a:pt x="7" y="14"/>
                </a:lnTo>
                <a:lnTo>
                  <a:pt x="0" y="23"/>
                </a:lnTo>
                <a:lnTo>
                  <a:pt x="0" y="11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5" name="Freeform 371"/>
          <p:cNvSpPr>
            <a:spLocks/>
          </p:cNvSpPr>
          <p:nvPr/>
        </p:nvSpPr>
        <p:spPr bwMode="auto">
          <a:xfrm>
            <a:off x="4113213" y="3995738"/>
            <a:ext cx="87312" cy="57150"/>
          </a:xfrm>
          <a:custGeom>
            <a:avLst/>
            <a:gdLst>
              <a:gd name="T0" fmla="*/ 0 w 69"/>
              <a:gd name="T1" fmla="*/ 0 h 45"/>
              <a:gd name="T2" fmla="*/ 0 w 69"/>
              <a:gd name="T3" fmla="*/ 0 h 45"/>
              <a:gd name="T4" fmla="*/ 2147483647 w 69"/>
              <a:gd name="T5" fmla="*/ 2147483647 h 45"/>
              <a:gd name="T6" fmla="*/ 2147483647 w 69"/>
              <a:gd name="T7" fmla="*/ 2147483647 h 45"/>
              <a:gd name="T8" fmla="*/ 2147483647 w 69"/>
              <a:gd name="T9" fmla="*/ 2147483647 h 45"/>
              <a:gd name="T10" fmla="*/ 2147483647 w 69"/>
              <a:gd name="T11" fmla="*/ 2147483647 h 45"/>
              <a:gd name="T12" fmla="*/ 2147483647 w 69"/>
              <a:gd name="T13" fmla="*/ 2147483647 h 45"/>
              <a:gd name="T14" fmla="*/ 2147483647 w 69"/>
              <a:gd name="T15" fmla="*/ 2147483647 h 45"/>
              <a:gd name="T16" fmla="*/ 2147483647 w 69"/>
              <a:gd name="T17" fmla="*/ 2147483647 h 45"/>
              <a:gd name="T18" fmla="*/ 2147483647 w 69"/>
              <a:gd name="T19" fmla="*/ 2147483647 h 45"/>
              <a:gd name="T20" fmla="*/ 2147483647 w 69"/>
              <a:gd name="T21" fmla="*/ 2147483647 h 45"/>
              <a:gd name="T22" fmla="*/ 2147483647 w 69"/>
              <a:gd name="T23" fmla="*/ 2147483647 h 45"/>
              <a:gd name="T24" fmla="*/ 2147483647 w 69"/>
              <a:gd name="T25" fmla="*/ 2147483647 h 45"/>
              <a:gd name="T26" fmla="*/ 2147483647 w 69"/>
              <a:gd name="T27" fmla="*/ 2147483647 h 45"/>
              <a:gd name="T28" fmla="*/ 2147483647 w 69"/>
              <a:gd name="T29" fmla="*/ 2147483647 h 45"/>
              <a:gd name="T30" fmla="*/ 2147483647 w 69"/>
              <a:gd name="T31" fmla="*/ 2147483647 h 45"/>
              <a:gd name="T32" fmla="*/ 2147483647 w 69"/>
              <a:gd name="T33" fmla="*/ 2147483647 h 45"/>
              <a:gd name="T34" fmla="*/ 2147483647 w 69"/>
              <a:gd name="T35" fmla="*/ 2147483647 h 45"/>
              <a:gd name="T36" fmla="*/ 2147483647 w 69"/>
              <a:gd name="T37" fmla="*/ 2147483647 h 45"/>
              <a:gd name="T38" fmla="*/ 2147483647 w 69"/>
              <a:gd name="T39" fmla="*/ 2147483647 h 45"/>
              <a:gd name="T40" fmla="*/ 2147483647 w 69"/>
              <a:gd name="T41" fmla="*/ 2147483647 h 45"/>
              <a:gd name="T42" fmla="*/ 2147483647 w 69"/>
              <a:gd name="T43" fmla="*/ 2147483647 h 45"/>
              <a:gd name="T44" fmla="*/ 2147483647 w 69"/>
              <a:gd name="T45" fmla="*/ 2147483647 h 45"/>
              <a:gd name="T46" fmla="*/ 2147483647 w 69"/>
              <a:gd name="T47" fmla="*/ 2147483647 h 45"/>
              <a:gd name="T48" fmla="*/ 2147483647 w 69"/>
              <a:gd name="T49" fmla="*/ 2147483647 h 45"/>
              <a:gd name="T50" fmla="*/ 2147483647 w 69"/>
              <a:gd name="T51" fmla="*/ 2147483647 h 45"/>
              <a:gd name="T52" fmla="*/ 2147483647 w 69"/>
              <a:gd name="T53" fmla="*/ 2147483647 h 45"/>
              <a:gd name="T54" fmla="*/ 2147483647 w 69"/>
              <a:gd name="T55" fmla="*/ 2147483647 h 45"/>
              <a:gd name="T56" fmla="*/ 2147483647 w 69"/>
              <a:gd name="T57" fmla="*/ 2147483647 h 45"/>
              <a:gd name="T58" fmla="*/ 2147483647 w 69"/>
              <a:gd name="T59" fmla="*/ 2147483647 h 45"/>
              <a:gd name="T60" fmla="*/ 2147483647 w 69"/>
              <a:gd name="T61" fmla="*/ 2147483647 h 45"/>
              <a:gd name="T62" fmla="*/ 2147483647 w 69"/>
              <a:gd name="T63" fmla="*/ 2147483647 h 45"/>
              <a:gd name="T64" fmla="*/ 2147483647 w 69"/>
              <a:gd name="T65" fmla="*/ 2147483647 h 45"/>
              <a:gd name="T66" fmla="*/ 2147483647 w 69"/>
              <a:gd name="T67" fmla="*/ 2147483647 h 45"/>
              <a:gd name="T68" fmla="*/ 2147483647 w 69"/>
              <a:gd name="T69" fmla="*/ 2147483647 h 45"/>
              <a:gd name="T70" fmla="*/ 2147483647 w 69"/>
              <a:gd name="T71" fmla="*/ 2147483647 h 45"/>
              <a:gd name="T72" fmla="*/ 2147483647 w 69"/>
              <a:gd name="T73" fmla="*/ 2147483647 h 45"/>
              <a:gd name="T74" fmla="*/ 2147483647 w 69"/>
              <a:gd name="T75" fmla="*/ 2147483647 h 45"/>
              <a:gd name="T76" fmla="*/ 2147483647 w 69"/>
              <a:gd name="T77" fmla="*/ 2147483647 h 45"/>
              <a:gd name="T78" fmla="*/ 2147483647 w 69"/>
              <a:gd name="T79" fmla="*/ 2147483647 h 45"/>
              <a:gd name="T80" fmla="*/ 2147483647 w 69"/>
              <a:gd name="T81" fmla="*/ 2147483647 h 45"/>
              <a:gd name="T82" fmla="*/ 2147483647 w 69"/>
              <a:gd name="T83" fmla="*/ 2147483647 h 45"/>
              <a:gd name="T84" fmla="*/ 2147483647 w 69"/>
              <a:gd name="T85" fmla="*/ 2147483647 h 45"/>
              <a:gd name="T86" fmla="*/ 2147483647 w 69"/>
              <a:gd name="T87" fmla="*/ 0 h 45"/>
              <a:gd name="T88" fmla="*/ 2147483647 w 69"/>
              <a:gd name="T89" fmla="*/ 0 h 45"/>
              <a:gd name="T90" fmla="*/ 2147483647 w 69"/>
              <a:gd name="T91" fmla="*/ 0 h 45"/>
              <a:gd name="T92" fmla="*/ 2147483647 w 69"/>
              <a:gd name="T93" fmla="*/ 0 h 45"/>
              <a:gd name="T94" fmla="*/ 2147483647 w 69"/>
              <a:gd name="T95" fmla="*/ 2147483647 h 45"/>
              <a:gd name="T96" fmla="*/ 2147483647 w 69"/>
              <a:gd name="T97" fmla="*/ 2147483647 h 45"/>
              <a:gd name="T98" fmla="*/ 2147483647 w 69"/>
              <a:gd name="T99" fmla="*/ 2147483647 h 45"/>
              <a:gd name="T100" fmla="*/ 2147483647 w 69"/>
              <a:gd name="T101" fmla="*/ 2147483647 h 45"/>
              <a:gd name="T102" fmla="*/ 2147483647 w 69"/>
              <a:gd name="T103" fmla="*/ 2147483647 h 45"/>
              <a:gd name="T104" fmla="*/ 2147483647 w 69"/>
              <a:gd name="T105" fmla="*/ 2147483647 h 45"/>
              <a:gd name="T106" fmla="*/ 0 w 69"/>
              <a:gd name="T107" fmla="*/ 0 h 4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9"/>
              <a:gd name="T163" fmla="*/ 0 h 45"/>
              <a:gd name="T164" fmla="*/ 69 w 69"/>
              <a:gd name="T165" fmla="*/ 45 h 4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9" h="45">
                <a:moveTo>
                  <a:pt x="0" y="0"/>
                </a:moveTo>
                <a:lnTo>
                  <a:pt x="0" y="0"/>
                </a:lnTo>
                <a:lnTo>
                  <a:pt x="13" y="14"/>
                </a:lnTo>
                <a:lnTo>
                  <a:pt x="30" y="29"/>
                </a:lnTo>
                <a:lnTo>
                  <a:pt x="48" y="40"/>
                </a:lnTo>
                <a:lnTo>
                  <a:pt x="59" y="44"/>
                </a:lnTo>
                <a:lnTo>
                  <a:pt x="69" y="45"/>
                </a:lnTo>
                <a:lnTo>
                  <a:pt x="57" y="42"/>
                </a:lnTo>
                <a:lnTo>
                  <a:pt x="52" y="40"/>
                </a:lnTo>
                <a:lnTo>
                  <a:pt x="48" y="36"/>
                </a:lnTo>
                <a:lnTo>
                  <a:pt x="44" y="27"/>
                </a:lnTo>
                <a:lnTo>
                  <a:pt x="44" y="20"/>
                </a:lnTo>
                <a:lnTo>
                  <a:pt x="44" y="11"/>
                </a:lnTo>
                <a:lnTo>
                  <a:pt x="48" y="2"/>
                </a:lnTo>
                <a:lnTo>
                  <a:pt x="46" y="11"/>
                </a:lnTo>
                <a:lnTo>
                  <a:pt x="44" y="18"/>
                </a:lnTo>
                <a:lnTo>
                  <a:pt x="44" y="25"/>
                </a:lnTo>
                <a:lnTo>
                  <a:pt x="41" y="31"/>
                </a:lnTo>
                <a:lnTo>
                  <a:pt x="41" y="33"/>
                </a:lnTo>
                <a:lnTo>
                  <a:pt x="39" y="33"/>
                </a:lnTo>
                <a:lnTo>
                  <a:pt x="33" y="31"/>
                </a:lnTo>
                <a:lnTo>
                  <a:pt x="30" y="27"/>
                </a:lnTo>
                <a:lnTo>
                  <a:pt x="28" y="22"/>
                </a:lnTo>
                <a:lnTo>
                  <a:pt x="28" y="18"/>
                </a:lnTo>
                <a:lnTo>
                  <a:pt x="31" y="13"/>
                </a:lnTo>
                <a:lnTo>
                  <a:pt x="43" y="5"/>
                </a:lnTo>
                <a:lnTo>
                  <a:pt x="37" y="7"/>
                </a:lnTo>
                <a:lnTo>
                  <a:pt x="31" y="13"/>
                </a:lnTo>
                <a:lnTo>
                  <a:pt x="24" y="22"/>
                </a:lnTo>
                <a:lnTo>
                  <a:pt x="22" y="22"/>
                </a:lnTo>
                <a:lnTo>
                  <a:pt x="18" y="20"/>
                </a:lnTo>
                <a:lnTo>
                  <a:pt x="17" y="16"/>
                </a:lnTo>
                <a:lnTo>
                  <a:pt x="17" y="13"/>
                </a:lnTo>
                <a:lnTo>
                  <a:pt x="24" y="5"/>
                </a:lnTo>
                <a:lnTo>
                  <a:pt x="33" y="2"/>
                </a:lnTo>
                <a:lnTo>
                  <a:pt x="43" y="0"/>
                </a:lnTo>
                <a:lnTo>
                  <a:pt x="52" y="0"/>
                </a:lnTo>
                <a:lnTo>
                  <a:pt x="43" y="0"/>
                </a:lnTo>
                <a:lnTo>
                  <a:pt x="33" y="2"/>
                </a:lnTo>
                <a:lnTo>
                  <a:pt x="24" y="5"/>
                </a:lnTo>
                <a:lnTo>
                  <a:pt x="15" y="9"/>
                </a:lnTo>
                <a:lnTo>
                  <a:pt x="11" y="7"/>
                </a:lnTo>
                <a:lnTo>
                  <a:pt x="5" y="4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6" name="Freeform 372"/>
          <p:cNvSpPr>
            <a:spLocks/>
          </p:cNvSpPr>
          <p:nvPr/>
        </p:nvSpPr>
        <p:spPr bwMode="auto">
          <a:xfrm>
            <a:off x="4100513" y="3902075"/>
            <a:ext cx="31750" cy="4763"/>
          </a:xfrm>
          <a:custGeom>
            <a:avLst/>
            <a:gdLst>
              <a:gd name="T0" fmla="*/ 0 w 25"/>
              <a:gd name="T1" fmla="*/ 0 h 4"/>
              <a:gd name="T2" fmla="*/ 0 w 25"/>
              <a:gd name="T3" fmla="*/ 0 h 4"/>
              <a:gd name="T4" fmla="*/ 2147483647 w 25"/>
              <a:gd name="T5" fmla="*/ 0 h 4"/>
              <a:gd name="T6" fmla="*/ 2147483647 w 25"/>
              <a:gd name="T7" fmla="*/ 0 h 4"/>
              <a:gd name="T8" fmla="*/ 2147483647 w 25"/>
              <a:gd name="T9" fmla="*/ 2147483647 h 4"/>
              <a:gd name="T10" fmla="*/ 2147483647 w 25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"/>
              <a:gd name="T19" fmla="*/ 0 h 4"/>
              <a:gd name="T20" fmla="*/ 25 w 25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" h="4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13" y="0"/>
                </a:lnTo>
                <a:lnTo>
                  <a:pt x="19" y="2"/>
                </a:lnTo>
                <a:lnTo>
                  <a:pt x="25" y="4"/>
                </a:lnTo>
              </a:path>
            </a:pathLst>
          </a:custGeom>
          <a:noFill/>
          <a:ln w="3175">
            <a:solidFill>
              <a:srgbClr val="E18B9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7" name="Freeform 373"/>
          <p:cNvSpPr>
            <a:spLocks/>
          </p:cNvSpPr>
          <p:nvPr/>
        </p:nvSpPr>
        <p:spPr bwMode="auto">
          <a:xfrm>
            <a:off x="4422775" y="3557588"/>
            <a:ext cx="160338" cy="136525"/>
          </a:xfrm>
          <a:custGeom>
            <a:avLst/>
            <a:gdLst>
              <a:gd name="T0" fmla="*/ 2147483647 w 127"/>
              <a:gd name="T1" fmla="*/ 2147483647 h 107"/>
              <a:gd name="T2" fmla="*/ 2147483647 w 127"/>
              <a:gd name="T3" fmla="*/ 2147483647 h 107"/>
              <a:gd name="T4" fmla="*/ 2147483647 w 127"/>
              <a:gd name="T5" fmla="*/ 2147483647 h 107"/>
              <a:gd name="T6" fmla="*/ 2147483647 w 127"/>
              <a:gd name="T7" fmla="*/ 2147483647 h 107"/>
              <a:gd name="T8" fmla="*/ 2147483647 w 127"/>
              <a:gd name="T9" fmla="*/ 2147483647 h 107"/>
              <a:gd name="T10" fmla="*/ 2147483647 w 127"/>
              <a:gd name="T11" fmla="*/ 2147483647 h 107"/>
              <a:gd name="T12" fmla="*/ 2147483647 w 127"/>
              <a:gd name="T13" fmla="*/ 2147483647 h 107"/>
              <a:gd name="T14" fmla="*/ 2147483647 w 127"/>
              <a:gd name="T15" fmla="*/ 2147483647 h 107"/>
              <a:gd name="T16" fmla="*/ 2147483647 w 127"/>
              <a:gd name="T17" fmla="*/ 2147483647 h 107"/>
              <a:gd name="T18" fmla="*/ 2147483647 w 127"/>
              <a:gd name="T19" fmla="*/ 2147483647 h 107"/>
              <a:gd name="T20" fmla="*/ 2147483647 w 127"/>
              <a:gd name="T21" fmla="*/ 2147483647 h 107"/>
              <a:gd name="T22" fmla="*/ 2147483647 w 127"/>
              <a:gd name="T23" fmla="*/ 2147483647 h 107"/>
              <a:gd name="T24" fmla="*/ 2147483647 w 127"/>
              <a:gd name="T25" fmla="*/ 2147483647 h 107"/>
              <a:gd name="T26" fmla="*/ 2147483647 w 127"/>
              <a:gd name="T27" fmla="*/ 2147483647 h 107"/>
              <a:gd name="T28" fmla="*/ 2147483647 w 127"/>
              <a:gd name="T29" fmla="*/ 2147483647 h 107"/>
              <a:gd name="T30" fmla="*/ 2147483647 w 127"/>
              <a:gd name="T31" fmla="*/ 2147483647 h 107"/>
              <a:gd name="T32" fmla="*/ 0 w 127"/>
              <a:gd name="T33" fmla="*/ 2147483647 h 107"/>
              <a:gd name="T34" fmla="*/ 0 w 127"/>
              <a:gd name="T35" fmla="*/ 2147483647 h 107"/>
              <a:gd name="T36" fmla="*/ 2147483647 w 127"/>
              <a:gd name="T37" fmla="*/ 2147483647 h 107"/>
              <a:gd name="T38" fmla="*/ 2147483647 w 127"/>
              <a:gd name="T39" fmla="*/ 2147483647 h 107"/>
              <a:gd name="T40" fmla="*/ 2147483647 w 127"/>
              <a:gd name="T41" fmla="*/ 2147483647 h 107"/>
              <a:gd name="T42" fmla="*/ 2147483647 w 127"/>
              <a:gd name="T43" fmla="*/ 2147483647 h 107"/>
              <a:gd name="T44" fmla="*/ 2147483647 w 127"/>
              <a:gd name="T45" fmla="*/ 2147483647 h 107"/>
              <a:gd name="T46" fmla="*/ 2147483647 w 127"/>
              <a:gd name="T47" fmla="*/ 2147483647 h 107"/>
              <a:gd name="T48" fmla="*/ 2147483647 w 127"/>
              <a:gd name="T49" fmla="*/ 2147483647 h 107"/>
              <a:gd name="T50" fmla="*/ 2147483647 w 127"/>
              <a:gd name="T51" fmla="*/ 2147483647 h 107"/>
              <a:gd name="T52" fmla="*/ 2147483647 w 127"/>
              <a:gd name="T53" fmla="*/ 2147483647 h 107"/>
              <a:gd name="T54" fmla="*/ 2147483647 w 127"/>
              <a:gd name="T55" fmla="*/ 2147483647 h 107"/>
              <a:gd name="T56" fmla="*/ 2147483647 w 127"/>
              <a:gd name="T57" fmla="*/ 2147483647 h 107"/>
              <a:gd name="T58" fmla="*/ 2147483647 w 127"/>
              <a:gd name="T59" fmla="*/ 2147483647 h 107"/>
              <a:gd name="T60" fmla="*/ 2147483647 w 127"/>
              <a:gd name="T61" fmla="*/ 2147483647 h 107"/>
              <a:gd name="T62" fmla="*/ 2147483647 w 127"/>
              <a:gd name="T63" fmla="*/ 2147483647 h 107"/>
              <a:gd name="T64" fmla="*/ 2147483647 w 127"/>
              <a:gd name="T65" fmla="*/ 2147483647 h 107"/>
              <a:gd name="T66" fmla="*/ 2147483647 w 127"/>
              <a:gd name="T67" fmla="*/ 2147483647 h 107"/>
              <a:gd name="T68" fmla="*/ 2147483647 w 127"/>
              <a:gd name="T69" fmla="*/ 2147483647 h 107"/>
              <a:gd name="T70" fmla="*/ 2147483647 w 127"/>
              <a:gd name="T71" fmla="*/ 2147483647 h 107"/>
              <a:gd name="T72" fmla="*/ 2147483647 w 127"/>
              <a:gd name="T73" fmla="*/ 2147483647 h 107"/>
              <a:gd name="T74" fmla="*/ 2147483647 w 127"/>
              <a:gd name="T75" fmla="*/ 2147483647 h 107"/>
              <a:gd name="T76" fmla="*/ 2147483647 w 127"/>
              <a:gd name="T77" fmla="*/ 2147483647 h 107"/>
              <a:gd name="T78" fmla="*/ 2147483647 w 127"/>
              <a:gd name="T79" fmla="*/ 2147483647 h 107"/>
              <a:gd name="T80" fmla="*/ 2147483647 w 127"/>
              <a:gd name="T81" fmla="*/ 2147483647 h 107"/>
              <a:gd name="T82" fmla="*/ 2147483647 w 127"/>
              <a:gd name="T83" fmla="*/ 2147483647 h 107"/>
              <a:gd name="T84" fmla="*/ 2147483647 w 127"/>
              <a:gd name="T85" fmla="*/ 2147483647 h 107"/>
              <a:gd name="T86" fmla="*/ 2147483647 w 127"/>
              <a:gd name="T87" fmla="*/ 0 h 107"/>
              <a:gd name="T88" fmla="*/ 2147483647 w 127"/>
              <a:gd name="T89" fmla="*/ 2147483647 h 10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7"/>
              <a:gd name="T136" fmla="*/ 0 h 107"/>
              <a:gd name="T137" fmla="*/ 127 w 127"/>
              <a:gd name="T138" fmla="*/ 107 h 10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7" h="107">
                <a:moveTo>
                  <a:pt x="75" y="2"/>
                </a:moveTo>
                <a:lnTo>
                  <a:pt x="75" y="2"/>
                </a:lnTo>
                <a:lnTo>
                  <a:pt x="65" y="3"/>
                </a:lnTo>
                <a:lnTo>
                  <a:pt x="58" y="7"/>
                </a:lnTo>
                <a:lnTo>
                  <a:pt x="52" y="13"/>
                </a:lnTo>
                <a:lnTo>
                  <a:pt x="49" y="20"/>
                </a:lnTo>
                <a:lnTo>
                  <a:pt x="41" y="34"/>
                </a:lnTo>
                <a:lnTo>
                  <a:pt x="38" y="51"/>
                </a:lnTo>
                <a:lnTo>
                  <a:pt x="21" y="71"/>
                </a:lnTo>
                <a:lnTo>
                  <a:pt x="13" y="87"/>
                </a:lnTo>
                <a:lnTo>
                  <a:pt x="10" y="96"/>
                </a:lnTo>
                <a:lnTo>
                  <a:pt x="8" y="102"/>
                </a:lnTo>
                <a:lnTo>
                  <a:pt x="4" y="107"/>
                </a:lnTo>
                <a:lnTo>
                  <a:pt x="0" y="107"/>
                </a:lnTo>
                <a:lnTo>
                  <a:pt x="4" y="102"/>
                </a:lnTo>
                <a:lnTo>
                  <a:pt x="28" y="83"/>
                </a:lnTo>
                <a:lnTo>
                  <a:pt x="45" y="74"/>
                </a:lnTo>
                <a:lnTo>
                  <a:pt x="51" y="69"/>
                </a:lnTo>
                <a:lnTo>
                  <a:pt x="56" y="62"/>
                </a:lnTo>
                <a:lnTo>
                  <a:pt x="58" y="54"/>
                </a:lnTo>
                <a:lnTo>
                  <a:pt x="64" y="47"/>
                </a:lnTo>
                <a:lnTo>
                  <a:pt x="69" y="40"/>
                </a:lnTo>
                <a:lnTo>
                  <a:pt x="77" y="33"/>
                </a:lnTo>
                <a:lnTo>
                  <a:pt x="86" y="27"/>
                </a:lnTo>
                <a:lnTo>
                  <a:pt x="95" y="22"/>
                </a:lnTo>
                <a:lnTo>
                  <a:pt x="105" y="20"/>
                </a:lnTo>
                <a:lnTo>
                  <a:pt x="116" y="20"/>
                </a:lnTo>
                <a:lnTo>
                  <a:pt x="123" y="20"/>
                </a:lnTo>
                <a:lnTo>
                  <a:pt x="127" y="16"/>
                </a:lnTo>
                <a:lnTo>
                  <a:pt x="127" y="14"/>
                </a:lnTo>
                <a:lnTo>
                  <a:pt x="127" y="13"/>
                </a:lnTo>
                <a:lnTo>
                  <a:pt x="119" y="9"/>
                </a:lnTo>
                <a:lnTo>
                  <a:pt x="108" y="5"/>
                </a:lnTo>
                <a:lnTo>
                  <a:pt x="95" y="2"/>
                </a:lnTo>
                <a:lnTo>
                  <a:pt x="80" y="0"/>
                </a:lnTo>
                <a:lnTo>
                  <a:pt x="75" y="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8" name="Freeform 374"/>
          <p:cNvSpPr>
            <a:spLocks/>
          </p:cNvSpPr>
          <p:nvPr/>
        </p:nvSpPr>
        <p:spPr bwMode="auto">
          <a:xfrm>
            <a:off x="4419600" y="3581400"/>
            <a:ext cx="282575" cy="239713"/>
          </a:xfrm>
          <a:custGeom>
            <a:avLst/>
            <a:gdLst>
              <a:gd name="T0" fmla="*/ 2147483647 w 224"/>
              <a:gd name="T1" fmla="*/ 0 h 191"/>
              <a:gd name="T2" fmla="*/ 2147483647 w 224"/>
              <a:gd name="T3" fmla="*/ 0 h 191"/>
              <a:gd name="T4" fmla="*/ 2147483647 w 224"/>
              <a:gd name="T5" fmla="*/ 2147483647 h 191"/>
              <a:gd name="T6" fmla="*/ 2147483647 w 224"/>
              <a:gd name="T7" fmla="*/ 2147483647 h 191"/>
              <a:gd name="T8" fmla="*/ 2147483647 w 224"/>
              <a:gd name="T9" fmla="*/ 2147483647 h 191"/>
              <a:gd name="T10" fmla="*/ 2147483647 w 224"/>
              <a:gd name="T11" fmla="*/ 2147483647 h 191"/>
              <a:gd name="T12" fmla="*/ 2147483647 w 224"/>
              <a:gd name="T13" fmla="*/ 2147483647 h 191"/>
              <a:gd name="T14" fmla="*/ 2147483647 w 224"/>
              <a:gd name="T15" fmla="*/ 2147483647 h 191"/>
              <a:gd name="T16" fmla="*/ 2147483647 w 224"/>
              <a:gd name="T17" fmla="*/ 2147483647 h 191"/>
              <a:gd name="T18" fmla="*/ 2147483647 w 224"/>
              <a:gd name="T19" fmla="*/ 2147483647 h 191"/>
              <a:gd name="T20" fmla="*/ 2147483647 w 224"/>
              <a:gd name="T21" fmla="*/ 2147483647 h 191"/>
              <a:gd name="T22" fmla="*/ 2147483647 w 224"/>
              <a:gd name="T23" fmla="*/ 2147483647 h 191"/>
              <a:gd name="T24" fmla="*/ 2147483647 w 224"/>
              <a:gd name="T25" fmla="*/ 2147483647 h 191"/>
              <a:gd name="T26" fmla="*/ 2147483647 w 224"/>
              <a:gd name="T27" fmla="*/ 2147483647 h 191"/>
              <a:gd name="T28" fmla="*/ 2147483647 w 224"/>
              <a:gd name="T29" fmla="*/ 2147483647 h 191"/>
              <a:gd name="T30" fmla="*/ 2147483647 w 224"/>
              <a:gd name="T31" fmla="*/ 2147483647 h 191"/>
              <a:gd name="T32" fmla="*/ 0 w 224"/>
              <a:gd name="T33" fmla="*/ 2147483647 h 191"/>
              <a:gd name="T34" fmla="*/ 0 w 224"/>
              <a:gd name="T35" fmla="*/ 2147483647 h 191"/>
              <a:gd name="T36" fmla="*/ 2147483647 w 224"/>
              <a:gd name="T37" fmla="*/ 2147483647 h 191"/>
              <a:gd name="T38" fmla="*/ 2147483647 w 224"/>
              <a:gd name="T39" fmla="*/ 2147483647 h 191"/>
              <a:gd name="T40" fmla="*/ 2147483647 w 224"/>
              <a:gd name="T41" fmla="*/ 2147483647 h 191"/>
              <a:gd name="T42" fmla="*/ 2147483647 w 224"/>
              <a:gd name="T43" fmla="*/ 2147483647 h 191"/>
              <a:gd name="T44" fmla="*/ 2147483647 w 224"/>
              <a:gd name="T45" fmla="*/ 2147483647 h 191"/>
              <a:gd name="T46" fmla="*/ 2147483647 w 224"/>
              <a:gd name="T47" fmla="*/ 2147483647 h 191"/>
              <a:gd name="T48" fmla="*/ 2147483647 w 224"/>
              <a:gd name="T49" fmla="*/ 2147483647 h 191"/>
              <a:gd name="T50" fmla="*/ 2147483647 w 224"/>
              <a:gd name="T51" fmla="*/ 2147483647 h 191"/>
              <a:gd name="T52" fmla="*/ 2147483647 w 224"/>
              <a:gd name="T53" fmla="*/ 2147483647 h 191"/>
              <a:gd name="T54" fmla="*/ 2147483647 w 224"/>
              <a:gd name="T55" fmla="*/ 2147483647 h 191"/>
              <a:gd name="T56" fmla="*/ 2147483647 w 224"/>
              <a:gd name="T57" fmla="*/ 2147483647 h 191"/>
              <a:gd name="T58" fmla="*/ 2147483647 w 224"/>
              <a:gd name="T59" fmla="*/ 2147483647 h 191"/>
              <a:gd name="T60" fmla="*/ 2147483647 w 224"/>
              <a:gd name="T61" fmla="*/ 2147483647 h 191"/>
              <a:gd name="T62" fmla="*/ 2147483647 w 224"/>
              <a:gd name="T63" fmla="*/ 2147483647 h 191"/>
              <a:gd name="T64" fmla="*/ 2147483647 w 224"/>
              <a:gd name="T65" fmla="*/ 2147483647 h 191"/>
              <a:gd name="T66" fmla="*/ 2147483647 w 224"/>
              <a:gd name="T67" fmla="*/ 0 h 19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24"/>
              <a:gd name="T103" fmla="*/ 0 h 191"/>
              <a:gd name="T104" fmla="*/ 224 w 224"/>
              <a:gd name="T105" fmla="*/ 191 h 19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24" h="191">
                <a:moveTo>
                  <a:pt x="224" y="0"/>
                </a:moveTo>
                <a:lnTo>
                  <a:pt x="224" y="0"/>
                </a:lnTo>
                <a:lnTo>
                  <a:pt x="224" y="29"/>
                </a:lnTo>
                <a:lnTo>
                  <a:pt x="220" y="57"/>
                </a:lnTo>
                <a:lnTo>
                  <a:pt x="212" y="82"/>
                </a:lnTo>
                <a:lnTo>
                  <a:pt x="203" y="106"/>
                </a:lnTo>
                <a:lnTo>
                  <a:pt x="190" y="126"/>
                </a:lnTo>
                <a:lnTo>
                  <a:pt x="173" y="142"/>
                </a:lnTo>
                <a:lnTo>
                  <a:pt x="164" y="149"/>
                </a:lnTo>
                <a:lnTo>
                  <a:pt x="155" y="157"/>
                </a:lnTo>
                <a:lnTo>
                  <a:pt x="145" y="160"/>
                </a:lnTo>
                <a:lnTo>
                  <a:pt x="134" y="166"/>
                </a:lnTo>
                <a:lnTo>
                  <a:pt x="106" y="173"/>
                </a:lnTo>
                <a:lnTo>
                  <a:pt x="69" y="180"/>
                </a:lnTo>
                <a:lnTo>
                  <a:pt x="30" y="188"/>
                </a:lnTo>
                <a:lnTo>
                  <a:pt x="0" y="191"/>
                </a:lnTo>
                <a:lnTo>
                  <a:pt x="39" y="186"/>
                </a:lnTo>
                <a:lnTo>
                  <a:pt x="78" y="179"/>
                </a:lnTo>
                <a:lnTo>
                  <a:pt x="97" y="173"/>
                </a:lnTo>
                <a:lnTo>
                  <a:pt x="118" y="168"/>
                </a:lnTo>
                <a:lnTo>
                  <a:pt x="134" y="160"/>
                </a:lnTo>
                <a:lnTo>
                  <a:pt x="151" y="151"/>
                </a:lnTo>
                <a:lnTo>
                  <a:pt x="164" y="140"/>
                </a:lnTo>
                <a:lnTo>
                  <a:pt x="177" y="126"/>
                </a:lnTo>
                <a:lnTo>
                  <a:pt x="188" y="111"/>
                </a:lnTo>
                <a:lnTo>
                  <a:pt x="199" y="95"/>
                </a:lnTo>
                <a:lnTo>
                  <a:pt x="207" y="79"/>
                </a:lnTo>
                <a:lnTo>
                  <a:pt x="214" y="62"/>
                </a:lnTo>
                <a:lnTo>
                  <a:pt x="218" y="46"/>
                </a:lnTo>
                <a:lnTo>
                  <a:pt x="222" y="29"/>
                </a:lnTo>
                <a:lnTo>
                  <a:pt x="224" y="0"/>
                </a:lnTo>
                <a:close/>
              </a:path>
            </a:pathLst>
          </a:custGeom>
          <a:solidFill>
            <a:srgbClr val="954D5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9" name="Freeform 375"/>
          <p:cNvSpPr>
            <a:spLocks/>
          </p:cNvSpPr>
          <p:nvPr/>
        </p:nvSpPr>
        <p:spPr bwMode="auto">
          <a:xfrm>
            <a:off x="4238625" y="3749675"/>
            <a:ext cx="92075" cy="69850"/>
          </a:xfrm>
          <a:custGeom>
            <a:avLst/>
            <a:gdLst>
              <a:gd name="T0" fmla="*/ 0 w 73"/>
              <a:gd name="T1" fmla="*/ 2147483647 h 56"/>
              <a:gd name="T2" fmla="*/ 0 w 73"/>
              <a:gd name="T3" fmla="*/ 2147483647 h 56"/>
              <a:gd name="T4" fmla="*/ 2147483647 w 73"/>
              <a:gd name="T5" fmla="*/ 2147483647 h 56"/>
              <a:gd name="T6" fmla="*/ 2147483647 w 73"/>
              <a:gd name="T7" fmla="*/ 2147483647 h 56"/>
              <a:gd name="T8" fmla="*/ 2147483647 w 73"/>
              <a:gd name="T9" fmla="*/ 2147483647 h 56"/>
              <a:gd name="T10" fmla="*/ 2147483647 w 73"/>
              <a:gd name="T11" fmla="*/ 2147483647 h 56"/>
              <a:gd name="T12" fmla="*/ 2147483647 w 73"/>
              <a:gd name="T13" fmla="*/ 2147483647 h 56"/>
              <a:gd name="T14" fmla="*/ 2147483647 w 73"/>
              <a:gd name="T15" fmla="*/ 2147483647 h 56"/>
              <a:gd name="T16" fmla="*/ 2147483647 w 73"/>
              <a:gd name="T17" fmla="*/ 2147483647 h 56"/>
              <a:gd name="T18" fmla="*/ 2147483647 w 73"/>
              <a:gd name="T19" fmla="*/ 2147483647 h 56"/>
              <a:gd name="T20" fmla="*/ 2147483647 w 73"/>
              <a:gd name="T21" fmla="*/ 2147483647 h 56"/>
              <a:gd name="T22" fmla="*/ 2147483647 w 73"/>
              <a:gd name="T23" fmla="*/ 2147483647 h 56"/>
              <a:gd name="T24" fmla="*/ 2147483647 w 73"/>
              <a:gd name="T25" fmla="*/ 2147483647 h 56"/>
              <a:gd name="T26" fmla="*/ 2147483647 w 73"/>
              <a:gd name="T27" fmla="*/ 0 h 56"/>
              <a:gd name="T28" fmla="*/ 2147483647 w 73"/>
              <a:gd name="T29" fmla="*/ 0 h 56"/>
              <a:gd name="T30" fmla="*/ 2147483647 w 73"/>
              <a:gd name="T31" fmla="*/ 2147483647 h 56"/>
              <a:gd name="T32" fmla="*/ 2147483647 w 73"/>
              <a:gd name="T33" fmla="*/ 2147483647 h 56"/>
              <a:gd name="T34" fmla="*/ 2147483647 w 73"/>
              <a:gd name="T35" fmla="*/ 2147483647 h 56"/>
              <a:gd name="T36" fmla="*/ 2147483647 w 73"/>
              <a:gd name="T37" fmla="*/ 2147483647 h 56"/>
              <a:gd name="T38" fmla="*/ 2147483647 w 73"/>
              <a:gd name="T39" fmla="*/ 2147483647 h 56"/>
              <a:gd name="T40" fmla="*/ 2147483647 w 73"/>
              <a:gd name="T41" fmla="*/ 2147483647 h 56"/>
              <a:gd name="T42" fmla="*/ 2147483647 w 73"/>
              <a:gd name="T43" fmla="*/ 2147483647 h 56"/>
              <a:gd name="T44" fmla="*/ 2147483647 w 73"/>
              <a:gd name="T45" fmla="*/ 2147483647 h 56"/>
              <a:gd name="T46" fmla="*/ 0 w 73"/>
              <a:gd name="T47" fmla="*/ 2147483647 h 56"/>
              <a:gd name="T48" fmla="*/ 0 w 73"/>
              <a:gd name="T49" fmla="*/ 2147483647 h 5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3"/>
              <a:gd name="T76" fmla="*/ 0 h 56"/>
              <a:gd name="T77" fmla="*/ 73 w 73"/>
              <a:gd name="T78" fmla="*/ 56 h 5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3" h="56">
                <a:moveTo>
                  <a:pt x="0" y="51"/>
                </a:moveTo>
                <a:lnTo>
                  <a:pt x="0" y="51"/>
                </a:lnTo>
                <a:lnTo>
                  <a:pt x="2" y="41"/>
                </a:lnTo>
                <a:lnTo>
                  <a:pt x="4" y="34"/>
                </a:lnTo>
                <a:lnTo>
                  <a:pt x="10" y="27"/>
                </a:lnTo>
                <a:lnTo>
                  <a:pt x="13" y="21"/>
                </a:lnTo>
                <a:lnTo>
                  <a:pt x="21" y="16"/>
                </a:lnTo>
                <a:lnTo>
                  <a:pt x="28" y="12"/>
                </a:lnTo>
                <a:lnTo>
                  <a:pt x="36" y="9"/>
                </a:lnTo>
                <a:lnTo>
                  <a:pt x="43" y="7"/>
                </a:lnTo>
                <a:lnTo>
                  <a:pt x="58" y="3"/>
                </a:lnTo>
                <a:lnTo>
                  <a:pt x="65" y="3"/>
                </a:lnTo>
                <a:lnTo>
                  <a:pt x="73" y="0"/>
                </a:lnTo>
                <a:lnTo>
                  <a:pt x="54" y="7"/>
                </a:lnTo>
                <a:lnTo>
                  <a:pt x="36" y="14"/>
                </a:lnTo>
                <a:lnTo>
                  <a:pt x="24" y="20"/>
                </a:lnTo>
                <a:lnTo>
                  <a:pt x="15" y="31"/>
                </a:lnTo>
                <a:lnTo>
                  <a:pt x="8" y="41"/>
                </a:lnTo>
                <a:lnTo>
                  <a:pt x="4" y="56"/>
                </a:lnTo>
                <a:lnTo>
                  <a:pt x="0" y="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0" name="Freeform 376"/>
          <p:cNvSpPr>
            <a:spLocks/>
          </p:cNvSpPr>
          <p:nvPr/>
        </p:nvSpPr>
        <p:spPr bwMode="auto">
          <a:xfrm>
            <a:off x="4318000" y="3959225"/>
            <a:ext cx="46038" cy="9525"/>
          </a:xfrm>
          <a:custGeom>
            <a:avLst/>
            <a:gdLst>
              <a:gd name="T0" fmla="*/ 0 w 37"/>
              <a:gd name="T1" fmla="*/ 2147483647 h 7"/>
              <a:gd name="T2" fmla="*/ 0 w 37"/>
              <a:gd name="T3" fmla="*/ 2147483647 h 7"/>
              <a:gd name="T4" fmla="*/ 2147483647 w 37"/>
              <a:gd name="T5" fmla="*/ 2147483647 h 7"/>
              <a:gd name="T6" fmla="*/ 2147483647 w 37"/>
              <a:gd name="T7" fmla="*/ 2147483647 h 7"/>
              <a:gd name="T8" fmla="*/ 2147483647 w 37"/>
              <a:gd name="T9" fmla="*/ 0 h 7"/>
              <a:gd name="T10" fmla="*/ 2147483647 w 37"/>
              <a:gd name="T11" fmla="*/ 2147483647 h 7"/>
              <a:gd name="T12" fmla="*/ 2147483647 w 37"/>
              <a:gd name="T13" fmla="*/ 2147483647 h 7"/>
              <a:gd name="T14" fmla="*/ 2147483647 w 37"/>
              <a:gd name="T15" fmla="*/ 2147483647 h 7"/>
              <a:gd name="T16" fmla="*/ 2147483647 w 37"/>
              <a:gd name="T17" fmla="*/ 2147483647 h 7"/>
              <a:gd name="T18" fmla="*/ 2147483647 w 37"/>
              <a:gd name="T19" fmla="*/ 2147483647 h 7"/>
              <a:gd name="T20" fmla="*/ 2147483647 w 37"/>
              <a:gd name="T21" fmla="*/ 2147483647 h 7"/>
              <a:gd name="T22" fmla="*/ 2147483647 w 37"/>
              <a:gd name="T23" fmla="*/ 2147483647 h 7"/>
              <a:gd name="T24" fmla="*/ 2147483647 w 37"/>
              <a:gd name="T25" fmla="*/ 2147483647 h 7"/>
              <a:gd name="T26" fmla="*/ 2147483647 w 37"/>
              <a:gd name="T27" fmla="*/ 2147483647 h 7"/>
              <a:gd name="T28" fmla="*/ 2147483647 w 37"/>
              <a:gd name="T29" fmla="*/ 2147483647 h 7"/>
              <a:gd name="T30" fmla="*/ 2147483647 w 37"/>
              <a:gd name="T31" fmla="*/ 2147483647 h 7"/>
              <a:gd name="T32" fmla="*/ 2147483647 w 37"/>
              <a:gd name="T33" fmla="*/ 2147483647 h 7"/>
              <a:gd name="T34" fmla="*/ 0 w 37"/>
              <a:gd name="T35" fmla="*/ 2147483647 h 7"/>
              <a:gd name="T36" fmla="*/ 0 w 37"/>
              <a:gd name="T37" fmla="*/ 2147483647 h 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7"/>
              <a:gd name="T58" fmla="*/ 0 h 7"/>
              <a:gd name="T59" fmla="*/ 37 w 37"/>
              <a:gd name="T60" fmla="*/ 7 h 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7" h="7">
                <a:moveTo>
                  <a:pt x="0" y="7"/>
                </a:moveTo>
                <a:lnTo>
                  <a:pt x="0" y="7"/>
                </a:lnTo>
                <a:lnTo>
                  <a:pt x="5" y="3"/>
                </a:lnTo>
                <a:lnTo>
                  <a:pt x="11" y="2"/>
                </a:lnTo>
                <a:lnTo>
                  <a:pt x="18" y="0"/>
                </a:lnTo>
                <a:lnTo>
                  <a:pt x="24" y="2"/>
                </a:lnTo>
                <a:lnTo>
                  <a:pt x="31" y="3"/>
                </a:lnTo>
                <a:lnTo>
                  <a:pt x="33" y="5"/>
                </a:lnTo>
                <a:lnTo>
                  <a:pt x="37" y="5"/>
                </a:lnTo>
                <a:lnTo>
                  <a:pt x="35" y="7"/>
                </a:lnTo>
                <a:lnTo>
                  <a:pt x="31" y="5"/>
                </a:lnTo>
                <a:lnTo>
                  <a:pt x="26" y="3"/>
                </a:lnTo>
                <a:lnTo>
                  <a:pt x="18" y="3"/>
                </a:lnTo>
                <a:lnTo>
                  <a:pt x="13" y="3"/>
                </a:lnTo>
                <a:lnTo>
                  <a:pt x="0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" name="Freeform 377"/>
          <p:cNvSpPr>
            <a:spLocks/>
          </p:cNvSpPr>
          <p:nvPr/>
        </p:nvSpPr>
        <p:spPr bwMode="auto">
          <a:xfrm>
            <a:off x="4173538" y="3998913"/>
            <a:ext cx="26987" cy="14287"/>
          </a:xfrm>
          <a:custGeom>
            <a:avLst/>
            <a:gdLst>
              <a:gd name="T0" fmla="*/ 2147483647 w 21"/>
              <a:gd name="T1" fmla="*/ 2147483647 h 12"/>
              <a:gd name="T2" fmla="*/ 2147483647 w 21"/>
              <a:gd name="T3" fmla="*/ 2147483647 h 12"/>
              <a:gd name="T4" fmla="*/ 2147483647 w 21"/>
              <a:gd name="T5" fmla="*/ 2147483647 h 12"/>
              <a:gd name="T6" fmla="*/ 2147483647 w 21"/>
              <a:gd name="T7" fmla="*/ 0 h 12"/>
              <a:gd name="T8" fmla="*/ 2147483647 w 21"/>
              <a:gd name="T9" fmla="*/ 2147483647 h 12"/>
              <a:gd name="T10" fmla="*/ 2147483647 w 21"/>
              <a:gd name="T11" fmla="*/ 2147483647 h 12"/>
              <a:gd name="T12" fmla="*/ 2147483647 w 21"/>
              <a:gd name="T13" fmla="*/ 2147483647 h 12"/>
              <a:gd name="T14" fmla="*/ 2147483647 w 21"/>
              <a:gd name="T15" fmla="*/ 2147483647 h 12"/>
              <a:gd name="T16" fmla="*/ 0 w 21"/>
              <a:gd name="T17" fmla="*/ 2147483647 h 12"/>
              <a:gd name="T18" fmla="*/ 0 w 21"/>
              <a:gd name="T19" fmla="*/ 2147483647 h 12"/>
              <a:gd name="T20" fmla="*/ 2147483647 w 21"/>
              <a:gd name="T21" fmla="*/ 2147483647 h 12"/>
              <a:gd name="T22" fmla="*/ 2147483647 w 21"/>
              <a:gd name="T23" fmla="*/ 2147483647 h 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"/>
              <a:gd name="T37" fmla="*/ 0 h 12"/>
              <a:gd name="T38" fmla="*/ 21 w 21"/>
              <a:gd name="T39" fmla="*/ 12 h 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" h="12">
                <a:moveTo>
                  <a:pt x="4" y="3"/>
                </a:moveTo>
                <a:lnTo>
                  <a:pt x="4" y="3"/>
                </a:lnTo>
                <a:lnTo>
                  <a:pt x="8" y="2"/>
                </a:lnTo>
                <a:lnTo>
                  <a:pt x="13" y="0"/>
                </a:lnTo>
                <a:lnTo>
                  <a:pt x="21" y="2"/>
                </a:lnTo>
                <a:lnTo>
                  <a:pt x="9" y="3"/>
                </a:lnTo>
                <a:lnTo>
                  <a:pt x="4" y="7"/>
                </a:lnTo>
                <a:lnTo>
                  <a:pt x="0" y="12"/>
                </a:lnTo>
                <a:lnTo>
                  <a:pt x="2" y="12"/>
                </a:lnTo>
                <a:lnTo>
                  <a:pt x="4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" name="Freeform 378"/>
          <p:cNvSpPr>
            <a:spLocks/>
          </p:cNvSpPr>
          <p:nvPr/>
        </p:nvSpPr>
        <p:spPr bwMode="auto">
          <a:xfrm>
            <a:off x="4167188" y="3786188"/>
            <a:ext cx="39687" cy="11112"/>
          </a:xfrm>
          <a:custGeom>
            <a:avLst/>
            <a:gdLst>
              <a:gd name="T0" fmla="*/ 2147483647 w 31"/>
              <a:gd name="T1" fmla="*/ 2147483647 h 9"/>
              <a:gd name="T2" fmla="*/ 2147483647 w 31"/>
              <a:gd name="T3" fmla="*/ 2147483647 h 9"/>
              <a:gd name="T4" fmla="*/ 2147483647 w 31"/>
              <a:gd name="T5" fmla="*/ 2147483647 h 9"/>
              <a:gd name="T6" fmla="*/ 2147483647 w 31"/>
              <a:gd name="T7" fmla="*/ 2147483647 h 9"/>
              <a:gd name="T8" fmla="*/ 2147483647 w 31"/>
              <a:gd name="T9" fmla="*/ 0 h 9"/>
              <a:gd name="T10" fmla="*/ 0 w 31"/>
              <a:gd name="T11" fmla="*/ 2147483647 h 9"/>
              <a:gd name="T12" fmla="*/ 0 w 31"/>
              <a:gd name="T13" fmla="*/ 2147483647 h 9"/>
              <a:gd name="T14" fmla="*/ 0 w 31"/>
              <a:gd name="T15" fmla="*/ 2147483647 h 9"/>
              <a:gd name="T16" fmla="*/ 0 w 31"/>
              <a:gd name="T17" fmla="*/ 2147483647 h 9"/>
              <a:gd name="T18" fmla="*/ 2147483647 w 31"/>
              <a:gd name="T19" fmla="*/ 2147483647 h 9"/>
              <a:gd name="T20" fmla="*/ 2147483647 w 31"/>
              <a:gd name="T21" fmla="*/ 2147483647 h 9"/>
              <a:gd name="T22" fmla="*/ 2147483647 w 31"/>
              <a:gd name="T23" fmla="*/ 2147483647 h 9"/>
              <a:gd name="T24" fmla="*/ 2147483647 w 31"/>
              <a:gd name="T25" fmla="*/ 2147483647 h 9"/>
              <a:gd name="T26" fmla="*/ 2147483647 w 31"/>
              <a:gd name="T27" fmla="*/ 2147483647 h 9"/>
              <a:gd name="T28" fmla="*/ 2147483647 w 31"/>
              <a:gd name="T29" fmla="*/ 2147483647 h 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1"/>
              <a:gd name="T46" fmla="*/ 0 h 9"/>
              <a:gd name="T47" fmla="*/ 31 w 31"/>
              <a:gd name="T48" fmla="*/ 9 h 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1" h="9">
                <a:moveTo>
                  <a:pt x="29" y="7"/>
                </a:moveTo>
                <a:lnTo>
                  <a:pt x="29" y="7"/>
                </a:lnTo>
                <a:lnTo>
                  <a:pt x="27" y="3"/>
                </a:lnTo>
                <a:lnTo>
                  <a:pt x="24" y="2"/>
                </a:lnTo>
                <a:lnTo>
                  <a:pt x="16" y="0"/>
                </a:lnTo>
                <a:lnTo>
                  <a:pt x="0" y="2"/>
                </a:lnTo>
                <a:lnTo>
                  <a:pt x="0" y="3"/>
                </a:lnTo>
                <a:lnTo>
                  <a:pt x="7" y="2"/>
                </a:lnTo>
                <a:lnTo>
                  <a:pt x="16" y="2"/>
                </a:lnTo>
                <a:lnTo>
                  <a:pt x="24" y="3"/>
                </a:lnTo>
                <a:lnTo>
                  <a:pt x="27" y="5"/>
                </a:lnTo>
                <a:lnTo>
                  <a:pt x="31" y="9"/>
                </a:lnTo>
                <a:lnTo>
                  <a:pt x="29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3" name="Freeform 379"/>
          <p:cNvSpPr>
            <a:spLocks/>
          </p:cNvSpPr>
          <p:nvPr/>
        </p:nvSpPr>
        <p:spPr bwMode="auto">
          <a:xfrm>
            <a:off x="4124325" y="3792538"/>
            <a:ext cx="42863" cy="20637"/>
          </a:xfrm>
          <a:custGeom>
            <a:avLst/>
            <a:gdLst>
              <a:gd name="T0" fmla="*/ 0 w 34"/>
              <a:gd name="T1" fmla="*/ 2147483647 h 17"/>
              <a:gd name="T2" fmla="*/ 0 w 34"/>
              <a:gd name="T3" fmla="*/ 2147483647 h 17"/>
              <a:gd name="T4" fmla="*/ 2147483647 w 34"/>
              <a:gd name="T5" fmla="*/ 2147483647 h 17"/>
              <a:gd name="T6" fmla="*/ 2147483647 w 34"/>
              <a:gd name="T7" fmla="*/ 2147483647 h 17"/>
              <a:gd name="T8" fmla="*/ 2147483647 w 34"/>
              <a:gd name="T9" fmla="*/ 0 h 17"/>
              <a:gd name="T10" fmla="*/ 2147483647 w 34"/>
              <a:gd name="T11" fmla="*/ 0 h 17"/>
              <a:gd name="T12" fmla="*/ 2147483647 w 34"/>
              <a:gd name="T13" fmla="*/ 2147483647 h 17"/>
              <a:gd name="T14" fmla="*/ 2147483647 w 34"/>
              <a:gd name="T15" fmla="*/ 2147483647 h 17"/>
              <a:gd name="T16" fmla="*/ 2147483647 w 34"/>
              <a:gd name="T17" fmla="*/ 2147483647 h 17"/>
              <a:gd name="T18" fmla="*/ 2147483647 w 34"/>
              <a:gd name="T19" fmla="*/ 2147483647 h 17"/>
              <a:gd name="T20" fmla="*/ 2147483647 w 34"/>
              <a:gd name="T21" fmla="*/ 2147483647 h 17"/>
              <a:gd name="T22" fmla="*/ 2147483647 w 34"/>
              <a:gd name="T23" fmla="*/ 2147483647 h 17"/>
              <a:gd name="T24" fmla="*/ 2147483647 w 34"/>
              <a:gd name="T25" fmla="*/ 2147483647 h 17"/>
              <a:gd name="T26" fmla="*/ 2147483647 w 34"/>
              <a:gd name="T27" fmla="*/ 2147483647 h 17"/>
              <a:gd name="T28" fmla="*/ 0 w 34"/>
              <a:gd name="T29" fmla="*/ 2147483647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"/>
              <a:gd name="T46" fmla="*/ 0 h 17"/>
              <a:gd name="T47" fmla="*/ 34 w 34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" h="17">
                <a:moveTo>
                  <a:pt x="0" y="17"/>
                </a:moveTo>
                <a:lnTo>
                  <a:pt x="0" y="17"/>
                </a:lnTo>
                <a:lnTo>
                  <a:pt x="13" y="6"/>
                </a:lnTo>
                <a:lnTo>
                  <a:pt x="19" y="2"/>
                </a:lnTo>
                <a:lnTo>
                  <a:pt x="24" y="0"/>
                </a:lnTo>
                <a:lnTo>
                  <a:pt x="28" y="4"/>
                </a:lnTo>
                <a:lnTo>
                  <a:pt x="32" y="7"/>
                </a:lnTo>
                <a:lnTo>
                  <a:pt x="34" y="13"/>
                </a:lnTo>
                <a:lnTo>
                  <a:pt x="32" y="7"/>
                </a:lnTo>
                <a:lnTo>
                  <a:pt x="26" y="4"/>
                </a:lnTo>
                <a:lnTo>
                  <a:pt x="19" y="4"/>
                </a:lnTo>
                <a:lnTo>
                  <a:pt x="11" y="7"/>
                </a:lnTo>
                <a:lnTo>
                  <a:pt x="0" y="1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4" name="Freeform 380"/>
          <p:cNvSpPr>
            <a:spLocks/>
          </p:cNvSpPr>
          <p:nvPr/>
        </p:nvSpPr>
        <p:spPr bwMode="auto">
          <a:xfrm>
            <a:off x="4100513" y="3822700"/>
            <a:ext cx="19050" cy="25400"/>
          </a:xfrm>
          <a:custGeom>
            <a:avLst/>
            <a:gdLst>
              <a:gd name="T0" fmla="*/ 2147483647 w 15"/>
              <a:gd name="T1" fmla="*/ 0 h 20"/>
              <a:gd name="T2" fmla="*/ 2147483647 w 15"/>
              <a:gd name="T3" fmla="*/ 0 h 20"/>
              <a:gd name="T4" fmla="*/ 0 w 15"/>
              <a:gd name="T5" fmla="*/ 2147483647 h 20"/>
              <a:gd name="T6" fmla="*/ 0 60000 65536"/>
              <a:gd name="T7" fmla="*/ 0 60000 65536"/>
              <a:gd name="T8" fmla="*/ 0 60000 65536"/>
              <a:gd name="T9" fmla="*/ 0 w 15"/>
              <a:gd name="T10" fmla="*/ 0 h 20"/>
              <a:gd name="T11" fmla="*/ 15 w 15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20">
                <a:moveTo>
                  <a:pt x="15" y="0"/>
                </a:moveTo>
                <a:lnTo>
                  <a:pt x="15" y="0"/>
                </a:lnTo>
                <a:lnTo>
                  <a:pt x="0" y="2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5" name="Freeform 381"/>
          <p:cNvSpPr>
            <a:spLocks/>
          </p:cNvSpPr>
          <p:nvPr/>
        </p:nvSpPr>
        <p:spPr bwMode="auto">
          <a:xfrm>
            <a:off x="4097338" y="3859213"/>
            <a:ext cx="1587" cy="6350"/>
          </a:xfrm>
          <a:custGeom>
            <a:avLst/>
            <a:gdLst>
              <a:gd name="T0" fmla="*/ 2147483647 w 2"/>
              <a:gd name="T1" fmla="*/ 0 h 5"/>
              <a:gd name="T2" fmla="*/ 2147483647 w 2"/>
              <a:gd name="T3" fmla="*/ 0 h 5"/>
              <a:gd name="T4" fmla="*/ 0 w 2"/>
              <a:gd name="T5" fmla="*/ 2147483647 h 5"/>
              <a:gd name="T6" fmla="*/ 0 w 2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5"/>
              <a:gd name="T14" fmla="*/ 2 w 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5">
                <a:moveTo>
                  <a:pt x="2" y="0"/>
                </a:move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6" name="Freeform 382"/>
          <p:cNvSpPr>
            <a:spLocks/>
          </p:cNvSpPr>
          <p:nvPr/>
        </p:nvSpPr>
        <p:spPr bwMode="auto">
          <a:xfrm>
            <a:off x="4094163" y="3875088"/>
            <a:ext cx="1587" cy="1587"/>
          </a:xfrm>
          <a:custGeom>
            <a:avLst/>
            <a:gdLst>
              <a:gd name="T0" fmla="*/ 0 w 1587"/>
              <a:gd name="T1" fmla="*/ 0 h 1"/>
              <a:gd name="T2" fmla="*/ 0 w 1587"/>
              <a:gd name="T3" fmla="*/ 0 h 1"/>
              <a:gd name="T4" fmla="*/ 0 w 1587"/>
              <a:gd name="T5" fmla="*/ 0 h 1"/>
              <a:gd name="T6" fmla="*/ 0 w 1587"/>
              <a:gd name="T7" fmla="*/ 2147483647 h 1"/>
              <a:gd name="T8" fmla="*/ 0 w 1587"/>
              <a:gd name="T9" fmla="*/ 2147483647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7"/>
              <a:gd name="T16" fmla="*/ 0 h 1"/>
              <a:gd name="T17" fmla="*/ 1587 w 1587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7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7" name="Freeform 383"/>
          <p:cNvSpPr>
            <a:spLocks/>
          </p:cNvSpPr>
          <p:nvPr/>
        </p:nvSpPr>
        <p:spPr bwMode="auto">
          <a:xfrm>
            <a:off x="4089400" y="3903663"/>
            <a:ext cx="25400" cy="53975"/>
          </a:xfrm>
          <a:custGeom>
            <a:avLst/>
            <a:gdLst>
              <a:gd name="T0" fmla="*/ 0 w 21"/>
              <a:gd name="T1" fmla="*/ 0 h 42"/>
              <a:gd name="T2" fmla="*/ 0 w 21"/>
              <a:gd name="T3" fmla="*/ 0 h 42"/>
              <a:gd name="T4" fmla="*/ 0 w 21"/>
              <a:gd name="T5" fmla="*/ 2147483647 h 42"/>
              <a:gd name="T6" fmla="*/ 0 w 21"/>
              <a:gd name="T7" fmla="*/ 2147483647 h 42"/>
              <a:gd name="T8" fmla="*/ 2147483647 w 21"/>
              <a:gd name="T9" fmla="*/ 2147483647 h 42"/>
              <a:gd name="T10" fmla="*/ 2147483647 w 21"/>
              <a:gd name="T11" fmla="*/ 2147483647 h 42"/>
              <a:gd name="T12" fmla="*/ 2147483647 w 21"/>
              <a:gd name="T13" fmla="*/ 2147483647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42"/>
              <a:gd name="T23" fmla="*/ 21 w 21"/>
              <a:gd name="T24" fmla="*/ 42 h 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42">
                <a:moveTo>
                  <a:pt x="0" y="0"/>
                </a:moveTo>
                <a:lnTo>
                  <a:pt x="0" y="0"/>
                </a:lnTo>
                <a:lnTo>
                  <a:pt x="0" y="6"/>
                </a:lnTo>
                <a:lnTo>
                  <a:pt x="0" y="11"/>
                </a:lnTo>
                <a:lnTo>
                  <a:pt x="4" y="22"/>
                </a:lnTo>
                <a:lnTo>
                  <a:pt x="9" y="31"/>
                </a:lnTo>
                <a:lnTo>
                  <a:pt x="21" y="42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8" name="Freeform 384"/>
          <p:cNvSpPr>
            <a:spLocks/>
          </p:cNvSpPr>
          <p:nvPr/>
        </p:nvSpPr>
        <p:spPr bwMode="auto">
          <a:xfrm>
            <a:off x="4208463" y="4002088"/>
            <a:ext cx="42862" cy="6350"/>
          </a:xfrm>
          <a:custGeom>
            <a:avLst/>
            <a:gdLst>
              <a:gd name="T0" fmla="*/ 0 w 34"/>
              <a:gd name="T1" fmla="*/ 0 h 4"/>
              <a:gd name="T2" fmla="*/ 0 w 34"/>
              <a:gd name="T3" fmla="*/ 0 h 4"/>
              <a:gd name="T4" fmla="*/ 2147483647 w 34"/>
              <a:gd name="T5" fmla="*/ 2147483647 h 4"/>
              <a:gd name="T6" fmla="*/ 2147483647 w 34"/>
              <a:gd name="T7" fmla="*/ 2147483647 h 4"/>
              <a:gd name="T8" fmla="*/ 2147483647 w 3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4"/>
              <a:gd name="T17" fmla="*/ 34 w 3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4">
                <a:moveTo>
                  <a:pt x="0" y="0"/>
                </a:moveTo>
                <a:lnTo>
                  <a:pt x="0" y="0"/>
                </a:lnTo>
                <a:lnTo>
                  <a:pt x="17" y="2"/>
                </a:lnTo>
                <a:lnTo>
                  <a:pt x="26" y="4"/>
                </a:lnTo>
                <a:lnTo>
                  <a:pt x="34" y="2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9" name="Freeform 385"/>
          <p:cNvSpPr>
            <a:spLocks/>
          </p:cNvSpPr>
          <p:nvPr/>
        </p:nvSpPr>
        <p:spPr bwMode="auto">
          <a:xfrm>
            <a:off x="4268788" y="3979863"/>
            <a:ext cx="31750" cy="22225"/>
          </a:xfrm>
          <a:custGeom>
            <a:avLst/>
            <a:gdLst>
              <a:gd name="T0" fmla="*/ 0 w 26"/>
              <a:gd name="T1" fmla="*/ 2147483647 h 18"/>
              <a:gd name="T2" fmla="*/ 0 w 26"/>
              <a:gd name="T3" fmla="*/ 2147483647 h 18"/>
              <a:gd name="T4" fmla="*/ 2147483647 w 26"/>
              <a:gd name="T5" fmla="*/ 2147483647 h 18"/>
              <a:gd name="T6" fmla="*/ 2147483647 w 26"/>
              <a:gd name="T7" fmla="*/ 2147483647 h 18"/>
              <a:gd name="T8" fmla="*/ 2147483647 w 26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8"/>
              <a:gd name="T17" fmla="*/ 26 w 2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8">
                <a:moveTo>
                  <a:pt x="0" y="18"/>
                </a:moveTo>
                <a:lnTo>
                  <a:pt x="0" y="18"/>
                </a:lnTo>
                <a:lnTo>
                  <a:pt x="7" y="15"/>
                </a:lnTo>
                <a:lnTo>
                  <a:pt x="13" y="9"/>
                </a:lnTo>
                <a:lnTo>
                  <a:pt x="26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0" name="Freeform 386"/>
          <p:cNvSpPr>
            <a:spLocks/>
          </p:cNvSpPr>
          <p:nvPr/>
        </p:nvSpPr>
        <p:spPr bwMode="auto">
          <a:xfrm>
            <a:off x="4302125" y="3976688"/>
            <a:ext cx="4763" cy="0"/>
          </a:xfrm>
          <a:custGeom>
            <a:avLst/>
            <a:gdLst>
              <a:gd name="T0" fmla="*/ 0 w 4"/>
              <a:gd name="T1" fmla="*/ 0 h 1"/>
              <a:gd name="T2" fmla="*/ 0 w 4"/>
              <a:gd name="T3" fmla="*/ 0 h 1"/>
              <a:gd name="T4" fmla="*/ 2147483647 w 4"/>
              <a:gd name="T5" fmla="*/ 0 h 1"/>
              <a:gd name="T6" fmla="*/ 0 60000 65536"/>
              <a:gd name="T7" fmla="*/ 0 60000 65536"/>
              <a:gd name="T8" fmla="*/ 0 60000 65536"/>
              <a:gd name="T9" fmla="*/ 0 w 4"/>
              <a:gd name="T10" fmla="*/ 0 h 1"/>
              <a:gd name="T11" fmla="*/ 4 w 4"/>
              <a:gd name="T12" fmla="*/ 0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1">
                <a:moveTo>
                  <a:pt x="0" y="1"/>
                </a:moveTo>
                <a:lnTo>
                  <a:pt x="0" y="1"/>
                </a:lnTo>
                <a:lnTo>
                  <a:pt x="4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1" name="Freeform 387"/>
          <p:cNvSpPr>
            <a:spLocks/>
          </p:cNvSpPr>
          <p:nvPr/>
        </p:nvSpPr>
        <p:spPr bwMode="auto">
          <a:xfrm>
            <a:off x="3990975" y="2390775"/>
            <a:ext cx="125413" cy="41275"/>
          </a:xfrm>
          <a:custGeom>
            <a:avLst/>
            <a:gdLst>
              <a:gd name="T0" fmla="*/ 0 w 100"/>
              <a:gd name="T1" fmla="*/ 0 h 33"/>
              <a:gd name="T2" fmla="*/ 0 w 100"/>
              <a:gd name="T3" fmla="*/ 0 h 33"/>
              <a:gd name="T4" fmla="*/ 2147483647 w 100"/>
              <a:gd name="T5" fmla="*/ 2147483647 h 33"/>
              <a:gd name="T6" fmla="*/ 2147483647 w 100"/>
              <a:gd name="T7" fmla="*/ 2147483647 h 33"/>
              <a:gd name="T8" fmla="*/ 2147483647 w 100"/>
              <a:gd name="T9" fmla="*/ 2147483647 h 33"/>
              <a:gd name="T10" fmla="*/ 2147483647 w 100"/>
              <a:gd name="T11" fmla="*/ 2147483647 h 33"/>
              <a:gd name="T12" fmla="*/ 2147483647 w 100"/>
              <a:gd name="T13" fmla="*/ 2147483647 h 33"/>
              <a:gd name="T14" fmla="*/ 2147483647 w 100"/>
              <a:gd name="T15" fmla="*/ 2147483647 h 33"/>
              <a:gd name="T16" fmla="*/ 2147483647 w 100"/>
              <a:gd name="T17" fmla="*/ 2147483647 h 33"/>
              <a:gd name="T18" fmla="*/ 2147483647 w 100"/>
              <a:gd name="T19" fmla="*/ 2147483647 h 33"/>
              <a:gd name="T20" fmla="*/ 2147483647 w 100"/>
              <a:gd name="T21" fmla="*/ 2147483647 h 33"/>
              <a:gd name="T22" fmla="*/ 2147483647 w 100"/>
              <a:gd name="T23" fmla="*/ 2147483647 h 33"/>
              <a:gd name="T24" fmla="*/ 2147483647 w 100"/>
              <a:gd name="T25" fmla="*/ 2147483647 h 33"/>
              <a:gd name="T26" fmla="*/ 2147483647 w 100"/>
              <a:gd name="T27" fmla="*/ 2147483647 h 33"/>
              <a:gd name="T28" fmla="*/ 2147483647 w 100"/>
              <a:gd name="T29" fmla="*/ 2147483647 h 33"/>
              <a:gd name="T30" fmla="*/ 2147483647 w 100"/>
              <a:gd name="T31" fmla="*/ 2147483647 h 33"/>
              <a:gd name="T32" fmla="*/ 2147483647 w 100"/>
              <a:gd name="T33" fmla="*/ 2147483647 h 33"/>
              <a:gd name="T34" fmla="*/ 2147483647 w 100"/>
              <a:gd name="T35" fmla="*/ 2147483647 h 33"/>
              <a:gd name="T36" fmla="*/ 2147483647 w 100"/>
              <a:gd name="T37" fmla="*/ 2147483647 h 33"/>
              <a:gd name="T38" fmla="*/ 2147483647 w 100"/>
              <a:gd name="T39" fmla="*/ 2147483647 h 33"/>
              <a:gd name="T40" fmla="*/ 2147483647 w 100"/>
              <a:gd name="T41" fmla="*/ 2147483647 h 33"/>
              <a:gd name="T42" fmla="*/ 2147483647 w 100"/>
              <a:gd name="T43" fmla="*/ 2147483647 h 33"/>
              <a:gd name="T44" fmla="*/ 2147483647 w 100"/>
              <a:gd name="T45" fmla="*/ 2147483647 h 33"/>
              <a:gd name="T46" fmla="*/ 2147483647 w 100"/>
              <a:gd name="T47" fmla="*/ 2147483647 h 33"/>
              <a:gd name="T48" fmla="*/ 2147483647 w 100"/>
              <a:gd name="T49" fmla="*/ 2147483647 h 33"/>
              <a:gd name="T50" fmla="*/ 2147483647 w 100"/>
              <a:gd name="T51" fmla="*/ 2147483647 h 33"/>
              <a:gd name="T52" fmla="*/ 2147483647 w 100"/>
              <a:gd name="T53" fmla="*/ 2147483647 h 33"/>
              <a:gd name="T54" fmla="*/ 0 w 100"/>
              <a:gd name="T55" fmla="*/ 2147483647 h 33"/>
              <a:gd name="T56" fmla="*/ 0 w 100"/>
              <a:gd name="T57" fmla="*/ 0 h 3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0"/>
              <a:gd name="T88" fmla="*/ 0 h 33"/>
              <a:gd name="T89" fmla="*/ 100 w 100"/>
              <a:gd name="T90" fmla="*/ 33 h 3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0" h="33">
                <a:moveTo>
                  <a:pt x="0" y="0"/>
                </a:moveTo>
                <a:lnTo>
                  <a:pt x="0" y="0"/>
                </a:lnTo>
                <a:lnTo>
                  <a:pt x="9" y="11"/>
                </a:lnTo>
                <a:lnTo>
                  <a:pt x="19" y="16"/>
                </a:lnTo>
                <a:lnTo>
                  <a:pt x="28" y="18"/>
                </a:lnTo>
                <a:lnTo>
                  <a:pt x="41" y="20"/>
                </a:lnTo>
                <a:lnTo>
                  <a:pt x="65" y="20"/>
                </a:lnTo>
                <a:lnTo>
                  <a:pt x="78" y="22"/>
                </a:lnTo>
                <a:lnTo>
                  <a:pt x="89" y="23"/>
                </a:lnTo>
                <a:lnTo>
                  <a:pt x="95" y="25"/>
                </a:lnTo>
                <a:lnTo>
                  <a:pt x="100" y="29"/>
                </a:lnTo>
                <a:lnTo>
                  <a:pt x="97" y="31"/>
                </a:lnTo>
                <a:lnTo>
                  <a:pt x="97" y="33"/>
                </a:lnTo>
                <a:lnTo>
                  <a:pt x="95" y="33"/>
                </a:lnTo>
                <a:lnTo>
                  <a:pt x="87" y="27"/>
                </a:lnTo>
                <a:lnTo>
                  <a:pt x="78" y="25"/>
                </a:lnTo>
                <a:lnTo>
                  <a:pt x="69" y="23"/>
                </a:lnTo>
                <a:lnTo>
                  <a:pt x="58" y="23"/>
                </a:lnTo>
                <a:lnTo>
                  <a:pt x="37" y="23"/>
                </a:lnTo>
                <a:lnTo>
                  <a:pt x="28" y="23"/>
                </a:lnTo>
                <a:lnTo>
                  <a:pt x="19" y="20"/>
                </a:lnTo>
                <a:lnTo>
                  <a:pt x="7" y="14"/>
                </a:lnTo>
                <a:lnTo>
                  <a:pt x="4" y="11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" name="Freeform 388"/>
          <p:cNvSpPr>
            <a:spLocks/>
          </p:cNvSpPr>
          <p:nvPr/>
        </p:nvSpPr>
        <p:spPr bwMode="auto">
          <a:xfrm>
            <a:off x="3854450" y="1992313"/>
            <a:ext cx="547688" cy="642937"/>
          </a:xfrm>
          <a:custGeom>
            <a:avLst/>
            <a:gdLst>
              <a:gd name="T0" fmla="*/ 2147483647 w 434"/>
              <a:gd name="T1" fmla="*/ 2147483647 h 510"/>
              <a:gd name="T2" fmla="*/ 2147483647 w 434"/>
              <a:gd name="T3" fmla="*/ 2147483647 h 510"/>
              <a:gd name="T4" fmla="*/ 2147483647 w 434"/>
              <a:gd name="T5" fmla="*/ 2147483647 h 510"/>
              <a:gd name="T6" fmla="*/ 2147483647 w 434"/>
              <a:gd name="T7" fmla="*/ 2147483647 h 510"/>
              <a:gd name="T8" fmla="*/ 2147483647 w 434"/>
              <a:gd name="T9" fmla="*/ 2147483647 h 510"/>
              <a:gd name="T10" fmla="*/ 2147483647 w 434"/>
              <a:gd name="T11" fmla="*/ 2147483647 h 510"/>
              <a:gd name="T12" fmla="*/ 2147483647 w 434"/>
              <a:gd name="T13" fmla="*/ 2147483647 h 510"/>
              <a:gd name="T14" fmla="*/ 2147483647 w 434"/>
              <a:gd name="T15" fmla="*/ 2147483647 h 510"/>
              <a:gd name="T16" fmla="*/ 2147483647 w 434"/>
              <a:gd name="T17" fmla="*/ 2147483647 h 510"/>
              <a:gd name="T18" fmla="*/ 2147483647 w 434"/>
              <a:gd name="T19" fmla="*/ 2147483647 h 510"/>
              <a:gd name="T20" fmla="*/ 2147483647 w 434"/>
              <a:gd name="T21" fmla="*/ 2147483647 h 510"/>
              <a:gd name="T22" fmla="*/ 2147483647 w 434"/>
              <a:gd name="T23" fmla="*/ 2147483647 h 510"/>
              <a:gd name="T24" fmla="*/ 2147483647 w 434"/>
              <a:gd name="T25" fmla="*/ 2147483647 h 510"/>
              <a:gd name="T26" fmla="*/ 2147483647 w 434"/>
              <a:gd name="T27" fmla="*/ 2147483647 h 510"/>
              <a:gd name="T28" fmla="*/ 2147483647 w 434"/>
              <a:gd name="T29" fmla="*/ 2147483647 h 510"/>
              <a:gd name="T30" fmla="*/ 2147483647 w 434"/>
              <a:gd name="T31" fmla="*/ 2147483647 h 510"/>
              <a:gd name="T32" fmla="*/ 0 w 434"/>
              <a:gd name="T33" fmla="*/ 2147483647 h 510"/>
              <a:gd name="T34" fmla="*/ 2147483647 w 434"/>
              <a:gd name="T35" fmla="*/ 2147483647 h 510"/>
              <a:gd name="T36" fmla="*/ 2147483647 w 434"/>
              <a:gd name="T37" fmla="*/ 2147483647 h 510"/>
              <a:gd name="T38" fmla="*/ 2147483647 w 434"/>
              <a:gd name="T39" fmla="*/ 2147483647 h 510"/>
              <a:gd name="T40" fmla="*/ 2147483647 w 434"/>
              <a:gd name="T41" fmla="*/ 2147483647 h 510"/>
              <a:gd name="T42" fmla="*/ 2147483647 w 434"/>
              <a:gd name="T43" fmla="*/ 0 h 510"/>
              <a:gd name="T44" fmla="*/ 2147483647 w 434"/>
              <a:gd name="T45" fmla="*/ 2147483647 h 510"/>
              <a:gd name="T46" fmla="*/ 2147483647 w 434"/>
              <a:gd name="T47" fmla="*/ 2147483647 h 510"/>
              <a:gd name="T48" fmla="*/ 2147483647 w 434"/>
              <a:gd name="T49" fmla="*/ 2147483647 h 510"/>
              <a:gd name="T50" fmla="*/ 2147483647 w 434"/>
              <a:gd name="T51" fmla="*/ 2147483647 h 510"/>
              <a:gd name="T52" fmla="*/ 2147483647 w 434"/>
              <a:gd name="T53" fmla="*/ 2147483647 h 510"/>
              <a:gd name="T54" fmla="*/ 2147483647 w 434"/>
              <a:gd name="T55" fmla="*/ 2147483647 h 510"/>
              <a:gd name="T56" fmla="*/ 2147483647 w 434"/>
              <a:gd name="T57" fmla="*/ 2147483647 h 510"/>
              <a:gd name="T58" fmla="*/ 2147483647 w 434"/>
              <a:gd name="T59" fmla="*/ 2147483647 h 510"/>
              <a:gd name="T60" fmla="*/ 2147483647 w 434"/>
              <a:gd name="T61" fmla="*/ 2147483647 h 510"/>
              <a:gd name="T62" fmla="*/ 2147483647 w 434"/>
              <a:gd name="T63" fmla="*/ 2147483647 h 510"/>
              <a:gd name="T64" fmla="*/ 2147483647 w 434"/>
              <a:gd name="T65" fmla="*/ 2147483647 h 510"/>
              <a:gd name="T66" fmla="*/ 2147483647 w 434"/>
              <a:gd name="T67" fmla="*/ 2147483647 h 510"/>
              <a:gd name="T68" fmla="*/ 2147483647 w 434"/>
              <a:gd name="T69" fmla="*/ 2147483647 h 510"/>
              <a:gd name="T70" fmla="*/ 2147483647 w 434"/>
              <a:gd name="T71" fmla="*/ 2147483647 h 510"/>
              <a:gd name="T72" fmla="*/ 2147483647 w 434"/>
              <a:gd name="T73" fmla="*/ 2147483647 h 510"/>
              <a:gd name="T74" fmla="*/ 2147483647 w 434"/>
              <a:gd name="T75" fmla="*/ 2147483647 h 510"/>
              <a:gd name="T76" fmla="*/ 2147483647 w 434"/>
              <a:gd name="T77" fmla="*/ 2147483647 h 510"/>
              <a:gd name="T78" fmla="*/ 2147483647 w 434"/>
              <a:gd name="T79" fmla="*/ 2147483647 h 510"/>
              <a:gd name="T80" fmla="*/ 2147483647 w 434"/>
              <a:gd name="T81" fmla="*/ 2147483647 h 510"/>
              <a:gd name="T82" fmla="*/ 2147483647 w 434"/>
              <a:gd name="T83" fmla="*/ 2147483647 h 510"/>
              <a:gd name="T84" fmla="*/ 2147483647 w 434"/>
              <a:gd name="T85" fmla="*/ 2147483647 h 510"/>
              <a:gd name="T86" fmla="*/ 2147483647 w 434"/>
              <a:gd name="T87" fmla="*/ 2147483647 h 510"/>
              <a:gd name="T88" fmla="*/ 2147483647 w 434"/>
              <a:gd name="T89" fmla="*/ 2147483647 h 510"/>
              <a:gd name="T90" fmla="*/ 2147483647 w 434"/>
              <a:gd name="T91" fmla="*/ 2147483647 h 510"/>
              <a:gd name="T92" fmla="*/ 2147483647 w 434"/>
              <a:gd name="T93" fmla="*/ 2147483647 h 510"/>
              <a:gd name="T94" fmla="*/ 2147483647 w 434"/>
              <a:gd name="T95" fmla="*/ 2147483647 h 510"/>
              <a:gd name="T96" fmla="*/ 2147483647 w 434"/>
              <a:gd name="T97" fmla="*/ 2147483647 h 510"/>
              <a:gd name="T98" fmla="*/ 2147483647 w 434"/>
              <a:gd name="T99" fmla="*/ 2147483647 h 510"/>
              <a:gd name="T100" fmla="*/ 2147483647 w 434"/>
              <a:gd name="T101" fmla="*/ 2147483647 h 510"/>
              <a:gd name="T102" fmla="*/ 2147483647 w 434"/>
              <a:gd name="T103" fmla="*/ 2147483647 h 51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34"/>
              <a:gd name="T157" fmla="*/ 0 h 510"/>
              <a:gd name="T158" fmla="*/ 434 w 434"/>
              <a:gd name="T159" fmla="*/ 510 h 51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34" h="510">
                <a:moveTo>
                  <a:pt x="277" y="203"/>
                </a:moveTo>
                <a:lnTo>
                  <a:pt x="277" y="203"/>
                </a:lnTo>
                <a:lnTo>
                  <a:pt x="287" y="212"/>
                </a:lnTo>
                <a:lnTo>
                  <a:pt x="292" y="218"/>
                </a:lnTo>
                <a:lnTo>
                  <a:pt x="294" y="223"/>
                </a:lnTo>
                <a:lnTo>
                  <a:pt x="298" y="230"/>
                </a:lnTo>
                <a:lnTo>
                  <a:pt x="302" y="239"/>
                </a:lnTo>
                <a:lnTo>
                  <a:pt x="307" y="245"/>
                </a:lnTo>
                <a:lnTo>
                  <a:pt x="311" y="245"/>
                </a:lnTo>
                <a:lnTo>
                  <a:pt x="315" y="243"/>
                </a:lnTo>
                <a:lnTo>
                  <a:pt x="316" y="241"/>
                </a:lnTo>
                <a:lnTo>
                  <a:pt x="320" y="236"/>
                </a:lnTo>
                <a:lnTo>
                  <a:pt x="322" y="227"/>
                </a:lnTo>
                <a:lnTo>
                  <a:pt x="322" y="218"/>
                </a:lnTo>
                <a:lnTo>
                  <a:pt x="318" y="209"/>
                </a:lnTo>
                <a:lnTo>
                  <a:pt x="313" y="194"/>
                </a:lnTo>
                <a:lnTo>
                  <a:pt x="303" y="181"/>
                </a:lnTo>
                <a:lnTo>
                  <a:pt x="290" y="170"/>
                </a:lnTo>
                <a:lnTo>
                  <a:pt x="277" y="161"/>
                </a:lnTo>
                <a:lnTo>
                  <a:pt x="270" y="156"/>
                </a:lnTo>
                <a:lnTo>
                  <a:pt x="262" y="154"/>
                </a:lnTo>
                <a:lnTo>
                  <a:pt x="246" y="154"/>
                </a:lnTo>
                <a:lnTo>
                  <a:pt x="227" y="154"/>
                </a:lnTo>
                <a:lnTo>
                  <a:pt x="210" y="154"/>
                </a:lnTo>
                <a:lnTo>
                  <a:pt x="171" y="152"/>
                </a:lnTo>
                <a:lnTo>
                  <a:pt x="130" y="152"/>
                </a:lnTo>
                <a:lnTo>
                  <a:pt x="52" y="156"/>
                </a:lnTo>
                <a:lnTo>
                  <a:pt x="48" y="158"/>
                </a:lnTo>
                <a:lnTo>
                  <a:pt x="45" y="160"/>
                </a:lnTo>
                <a:lnTo>
                  <a:pt x="39" y="167"/>
                </a:lnTo>
                <a:lnTo>
                  <a:pt x="37" y="170"/>
                </a:lnTo>
                <a:lnTo>
                  <a:pt x="37" y="176"/>
                </a:lnTo>
                <a:lnTo>
                  <a:pt x="34" y="172"/>
                </a:lnTo>
                <a:lnTo>
                  <a:pt x="32" y="170"/>
                </a:lnTo>
                <a:lnTo>
                  <a:pt x="28" y="169"/>
                </a:lnTo>
                <a:lnTo>
                  <a:pt x="24" y="169"/>
                </a:lnTo>
                <a:lnTo>
                  <a:pt x="17" y="170"/>
                </a:lnTo>
                <a:lnTo>
                  <a:pt x="15" y="170"/>
                </a:lnTo>
                <a:lnTo>
                  <a:pt x="8" y="160"/>
                </a:lnTo>
                <a:lnTo>
                  <a:pt x="2" y="150"/>
                </a:lnTo>
                <a:lnTo>
                  <a:pt x="0" y="145"/>
                </a:lnTo>
                <a:lnTo>
                  <a:pt x="0" y="140"/>
                </a:lnTo>
                <a:lnTo>
                  <a:pt x="2" y="134"/>
                </a:lnTo>
                <a:lnTo>
                  <a:pt x="6" y="129"/>
                </a:lnTo>
                <a:lnTo>
                  <a:pt x="17" y="112"/>
                </a:lnTo>
                <a:lnTo>
                  <a:pt x="26" y="96"/>
                </a:lnTo>
                <a:lnTo>
                  <a:pt x="47" y="61"/>
                </a:lnTo>
                <a:lnTo>
                  <a:pt x="60" y="45"/>
                </a:lnTo>
                <a:lnTo>
                  <a:pt x="73" y="32"/>
                </a:lnTo>
                <a:lnTo>
                  <a:pt x="88" y="21"/>
                </a:lnTo>
                <a:lnTo>
                  <a:pt x="97" y="18"/>
                </a:lnTo>
                <a:lnTo>
                  <a:pt x="106" y="14"/>
                </a:lnTo>
                <a:lnTo>
                  <a:pt x="145" y="5"/>
                </a:lnTo>
                <a:lnTo>
                  <a:pt x="166" y="1"/>
                </a:lnTo>
                <a:lnTo>
                  <a:pt x="186" y="0"/>
                </a:lnTo>
                <a:lnTo>
                  <a:pt x="205" y="1"/>
                </a:lnTo>
                <a:lnTo>
                  <a:pt x="223" y="3"/>
                </a:lnTo>
                <a:lnTo>
                  <a:pt x="240" y="9"/>
                </a:lnTo>
                <a:lnTo>
                  <a:pt x="255" y="18"/>
                </a:lnTo>
                <a:lnTo>
                  <a:pt x="257" y="29"/>
                </a:lnTo>
                <a:lnTo>
                  <a:pt x="259" y="38"/>
                </a:lnTo>
                <a:lnTo>
                  <a:pt x="262" y="47"/>
                </a:lnTo>
                <a:lnTo>
                  <a:pt x="266" y="54"/>
                </a:lnTo>
                <a:lnTo>
                  <a:pt x="277" y="69"/>
                </a:lnTo>
                <a:lnTo>
                  <a:pt x="290" y="83"/>
                </a:lnTo>
                <a:lnTo>
                  <a:pt x="320" y="109"/>
                </a:lnTo>
                <a:lnTo>
                  <a:pt x="333" y="121"/>
                </a:lnTo>
                <a:lnTo>
                  <a:pt x="342" y="138"/>
                </a:lnTo>
                <a:lnTo>
                  <a:pt x="354" y="158"/>
                </a:lnTo>
                <a:lnTo>
                  <a:pt x="361" y="178"/>
                </a:lnTo>
                <a:lnTo>
                  <a:pt x="369" y="199"/>
                </a:lnTo>
                <a:lnTo>
                  <a:pt x="374" y="223"/>
                </a:lnTo>
                <a:lnTo>
                  <a:pt x="383" y="267"/>
                </a:lnTo>
                <a:lnTo>
                  <a:pt x="393" y="312"/>
                </a:lnTo>
                <a:lnTo>
                  <a:pt x="398" y="345"/>
                </a:lnTo>
                <a:lnTo>
                  <a:pt x="402" y="376"/>
                </a:lnTo>
                <a:lnTo>
                  <a:pt x="406" y="405"/>
                </a:lnTo>
                <a:lnTo>
                  <a:pt x="411" y="419"/>
                </a:lnTo>
                <a:lnTo>
                  <a:pt x="417" y="434"/>
                </a:lnTo>
                <a:lnTo>
                  <a:pt x="422" y="447"/>
                </a:lnTo>
                <a:lnTo>
                  <a:pt x="428" y="461"/>
                </a:lnTo>
                <a:lnTo>
                  <a:pt x="432" y="478"/>
                </a:lnTo>
                <a:lnTo>
                  <a:pt x="434" y="494"/>
                </a:lnTo>
                <a:lnTo>
                  <a:pt x="428" y="494"/>
                </a:lnTo>
                <a:lnTo>
                  <a:pt x="422" y="496"/>
                </a:lnTo>
                <a:lnTo>
                  <a:pt x="417" y="498"/>
                </a:lnTo>
                <a:lnTo>
                  <a:pt x="409" y="499"/>
                </a:lnTo>
                <a:lnTo>
                  <a:pt x="396" y="503"/>
                </a:lnTo>
                <a:lnTo>
                  <a:pt x="380" y="507"/>
                </a:lnTo>
                <a:lnTo>
                  <a:pt x="367" y="510"/>
                </a:lnTo>
                <a:lnTo>
                  <a:pt x="361" y="510"/>
                </a:lnTo>
                <a:lnTo>
                  <a:pt x="355" y="507"/>
                </a:lnTo>
                <a:lnTo>
                  <a:pt x="348" y="499"/>
                </a:lnTo>
                <a:lnTo>
                  <a:pt x="341" y="490"/>
                </a:lnTo>
                <a:lnTo>
                  <a:pt x="328" y="470"/>
                </a:lnTo>
                <a:lnTo>
                  <a:pt x="307" y="427"/>
                </a:lnTo>
                <a:lnTo>
                  <a:pt x="302" y="416"/>
                </a:lnTo>
                <a:lnTo>
                  <a:pt x="298" y="405"/>
                </a:lnTo>
                <a:lnTo>
                  <a:pt x="296" y="394"/>
                </a:lnTo>
                <a:lnTo>
                  <a:pt x="296" y="383"/>
                </a:lnTo>
                <a:lnTo>
                  <a:pt x="298" y="374"/>
                </a:lnTo>
                <a:lnTo>
                  <a:pt x="300" y="369"/>
                </a:lnTo>
                <a:lnTo>
                  <a:pt x="307" y="354"/>
                </a:lnTo>
                <a:lnTo>
                  <a:pt x="322" y="327"/>
                </a:lnTo>
                <a:lnTo>
                  <a:pt x="326" y="312"/>
                </a:lnTo>
                <a:lnTo>
                  <a:pt x="328" y="303"/>
                </a:lnTo>
                <a:lnTo>
                  <a:pt x="328" y="296"/>
                </a:lnTo>
                <a:lnTo>
                  <a:pt x="324" y="292"/>
                </a:lnTo>
                <a:lnTo>
                  <a:pt x="322" y="290"/>
                </a:lnTo>
                <a:lnTo>
                  <a:pt x="320" y="292"/>
                </a:lnTo>
                <a:lnTo>
                  <a:pt x="313" y="303"/>
                </a:lnTo>
                <a:lnTo>
                  <a:pt x="307" y="314"/>
                </a:lnTo>
                <a:lnTo>
                  <a:pt x="300" y="325"/>
                </a:lnTo>
                <a:lnTo>
                  <a:pt x="296" y="330"/>
                </a:lnTo>
                <a:lnTo>
                  <a:pt x="290" y="334"/>
                </a:lnTo>
                <a:lnTo>
                  <a:pt x="292" y="321"/>
                </a:lnTo>
                <a:lnTo>
                  <a:pt x="294" y="309"/>
                </a:lnTo>
                <a:lnTo>
                  <a:pt x="303" y="281"/>
                </a:lnTo>
                <a:lnTo>
                  <a:pt x="300" y="279"/>
                </a:lnTo>
                <a:lnTo>
                  <a:pt x="290" y="281"/>
                </a:lnTo>
                <a:lnTo>
                  <a:pt x="290" y="269"/>
                </a:lnTo>
                <a:lnTo>
                  <a:pt x="287" y="258"/>
                </a:lnTo>
                <a:lnTo>
                  <a:pt x="281" y="247"/>
                </a:lnTo>
                <a:lnTo>
                  <a:pt x="272" y="238"/>
                </a:lnTo>
                <a:lnTo>
                  <a:pt x="264" y="230"/>
                </a:lnTo>
                <a:lnTo>
                  <a:pt x="253" y="223"/>
                </a:lnTo>
                <a:lnTo>
                  <a:pt x="242" y="218"/>
                </a:lnTo>
                <a:lnTo>
                  <a:pt x="229" y="214"/>
                </a:lnTo>
                <a:lnTo>
                  <a:pt x="277" y="203"/>
                </a:lnTo>
                <a:close/>
              </a:path>
            </a:pathLst>
          </a:custGeom>
          <a:solidFill>
            <a:srgbClr val="FCC0C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3" name="Freeform 389"/>
          <p:cNvSpPr>
            <a:spLocks/>
          </p:cNvSpPr>
          <p:nvPr/>
        </p:nvSpPr>
        <p:spPr bwMode="auto">
          <a:xfrm>
            <a:off x="4070350" y="2039938"/>
            <a:ext cx="96838" cy="34925"/>
          </a:xfrm>
          <a:custGeom>
            <a:avLst/>
            <a:gdLst>
              <a:gd name="T0" fmla="*/ 2147483647 w 77"/>
              <a:gd name="T1" fmla="*/ 0 h 27"/>
              <a:gd name="T2" fmla="*/ 2147483647 w 77"/>
              <a:gd name="T3" fmla="*/ 0 h 27"/>
              <a:gd name="T4" fmla="*/ 2147483647 w 77"/>
              <a:gd name="T5" fmla="*/ 2147483647 h 27"/>
              <a:gd name="T6" fmla="*/ 2147483647 w 77"/>
              <a:gd name="T7" fmla="*/ 2147483647 h 27"/>
              <a:gd name="T8" fmla="*/ 2147483647 w 77"/>
              <a:gd name="T9" fmla="*/ 2147483647 h 27"/>
              <a:gd name="T10" fmla="*/ 2147483647 w 77"/>
              <a:gd name="T11" fmla="*/ 2147483647 h 27"/>
              <a:gd name="T12" fmla="*/ 2147483647 w 77"/>
              <a:gd name="T13" fmla="*/ 2147483647 h 27"/>
              <a:gd name="T14" fmla="*/ 2147483647 w 77"/>
              <a:gd name="T15" fmla="*/ 2147483647 h 27"/>
              <a:gd name="T16" fmla="*/ 2147483647 w 77"/>
              <a:gd name="T17" fmla="*/ 2147483647 h 27"/>
              <a:gd name="T18" fmla="*/ 2147483647 w 77"/>
              <a:gd name="T19" fmla="*/ 2147483647 h 27"/>
              <a:gd name="T20" fmla="*/ 2147483647 w 77"/>
              <a:gd name="T21" fmla="*/ 2147483647 h 27"/>
              <a:gd name="T22" fmla="*/ 2147483647 w 77"/>
              <a:gd name="T23" fmla="*/ 2147483647 h 27"/>
              <a:gd name="T24" fmla="*/ 2147483647 w 77"/>
              <a:gd name="T25" fmla="*/ 2147483647 h 27"/>
              <a:gd name="T26" fmla="*/ 2147483647 w 77"/>
              <a:gd name="T27" fmla="*/ 2147483647 h 27"/>
              <a:gd name="T28" fmla="*/ 2147483647 w 77"/>
              <a:gd name="T29" fmla="*/ 2147483647 h 27"/>
              <a:gd name="T30" fmla="*/ 0 w 77"/>
              <a:gd name="T31" fmla="*/ 2147483647 h 27"/>
              <a:gd name="T32" fmla="*/ 0 w 77"/>
              <a:gd name="T33" fmla="*/ 2147483647 h 27"/>
              <a:gd name="T34" fmla="*/ 2147483647 w 77"/>
              <a:gd name="T35" fmla="*/ 2147483647 h 27"/>
              <a:gd name="T36" fmla="*/ 2147483647 w 77"/>
              <a:gd name="T37" fmla="*/ 0 h 2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7"/>
              <a:gd name="T58" fmla="*/ 0 h 27"/>
              <a:gd name="T59" fmla="*/ 77 w 77"/>
              <a:gd name="T60" fmla="*/ 27 h 2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7" h="27">
                <a:moveTo>
                  <a:pt x="10" y="0"/>
                </a:moveTo>
                <a:lnTo>
                  <a:pt x="10" y="0"/>
                </a:lnTo>
                <a:lnTo>
                  <a:pt x="17" y="5"/>
                </a:lnTo>
                <a:lnTo>
                  <a:pt x="24" y="9"/>
                </a:lnTo>
                <a:lnTo>
                  <a:pt x="41" y="14"/>
                </a:lnTo>
                <a:lnTo>
                  <a:pt x="58" y="16"/>
                </a:lnTo>
                <a:lnTo>
                  <a:pt x="77" y="20"/>
                </a:lnTo>
                <a:lnTo>
                  <a:pt x="69" y="25"/>
                </a:lnTo>
                <a:lnTo>
                  <a:pt x="60" y="27"/>
                </a:lnTo>
                <a:lnTo>
                  <a:pt x="52" y="27"/>
                </a:lnTo>
                <a:lnTo>
                  <a:pt x="43" y="25"/>
                </a:lnTo>
                <a:lnTo>
                  <a:pt x="23" y="20"/>
                </a:lnTo>
                <a:lnTo>
                  <a:pt x="2" y="12"/>
                </a:lnTo>
                <a:lnTo>
                  <a:pt x="0" y="11"/>
                </a:lnTo>
                <a:lnTo>
                  <a:pt x="0" y="7"/>
                </a:lnTo>
                <a:lnTo>
                  <a:pt x="6" y="2"/>
                </a:lnTo>
                <a:lnTo>
                  <a:pt x="1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4" name="Freeform 390"/>
          <p:cNvSpPr>
            <a:spLocks/>
          </p:cNvSpPr>
          <p:nvPr/>
        </p:nvSpPr>
        <p:spPr bwMode="auto">
          <a:xfrm>
            <a:off x="3987800" y="2051050"/>
            <a:ext cx="215900" cy="87313"/>
          </a:xfrm>
          <a:custGeom>
            <a:avLst/>
            <a:gdLst>
              <a:gd name="T0" fmla="*/ 2147483647 w 171"/>
              <a:gd name="T1" fmla="*/ 2147483647 h 69"/>
              <a:gd name="T2" fmla="*/ 2147483647 w 171"/>
              <a:gd name="T3" fmla="*/ 2147483647 h 69"/>
              <a:gd name="T4" fmla="*/ 2147483647 w 171"/>
              <a:gd name="T5" fmla="*/ 2147483647 h 69"/>
              <a:gd name="T6" fmla="*/ 2147483647 w 171"/>
              <a:gd name="T7" fmla="*/ 2147483647 h 69"/>
              <a:gd name="T8" fmla="*/ 2147483647 w 171"/>
              <a:gd name="T9" fmla="*/ 2147483647 h 69"/>
              <a:gd name="T10" fmla="*/ 2147483647 w 171"/>
              <a:gd name="T11" fmla="*/ 2147483647 h 69"/>
              <a:gd name="T12" fmla="*/ 2147483647 w 171"/>
              <a:gd name="T13" fmla="*/ 2147483647 h 69"/>
              <a:gd name="T14" fmla="*/ 2147483647 w 171"/>
              <a:gd name="T15" fmla="*/ 2147483647 h 69"/>
              <a:gd name="T16" fmla="*/ 2147483647 w 171"/>
              <a:gd name="T17" fmla="*/ 2147483647 h 69"/>
              <a:gd name="T18" fmla="*/ 2147483647 w 171"/>
              <a:gd name="T19" fmla="*/ 2147483647 h 69"/>
              <a:gd name="T20" fmla="*/ 2147483647 w 171"/>
              <a:gd name="T21" fmla="*/ 2147483647 h 69"/>
              <a:gd name="T22" fmla="*/ 2147483647 w 171"/>
              <a:gd name="T23" fmla="*/ 2147483647 h 69"/>
              <a:gd name="T24" fmla="*/ 2147483647 w 171"/>
              <a:gd name="T25" fmla="*/ 2147483647 h 69"/>
              <a:gd name="T26" fmla="*/ 2147483647 w 171"/>
              <a:gd name="T27" fmla="*/ 2147483647 h 69"/>
              <a:gd name="T28" fmla="*/ 2147483647 w 171"/>
              <a:gd name="T29" fmla="*/ 2147483647 h 69"/>
              <a:gd name="T30" fmla="*/ 2147483647 w 171"/>
              <a:gd name="T31" fmla="*/ 2147483647 h 69"/>
              <a:gd name="T32" fmla="*/ 2147483647 w 171"/>
              <a:gd name="T33" fmla="*/ 2147483647 h 69"/>
              <a:gd name="T34" fmla="*/ 2147483647 w 171"/>
              <a:gd name="T35" fmla="*/ 2147483647 h 69"/>
              <a:gd name="T36" fmla="*/ 2147483647 w 171"/>
              <a:gd name="T37" fmla="*/ 2147483647 h 69"/>
              <a:gd name="T38" fmla="*/ 2147483647 w 171"/>
              <a:gd name="T39" fmla="*/ 2147483647 h 69"/>
              <a:gd name="T40" fmla="*/ 2147483647 w 171"/>
              <a:gd name="T41" fmla="*/ 2147483647 h 69"/>
              <a:gd name="T42" fmla="*/ 2147483647 w 171"/>
              <a:gd name="T43" fmla="*/ 2147483647 h 69"/>
              <a:gd name="T44" fmla="*/ 2147483647 w 171"/>
              <a:gd name="T45" fmla="*/ 2147483647 h 69"/>
              <a:gd name="T46" fmla="*/ 2147483647 w 171"/>
              <a:gd name="T47" fmla="*/ 2147483647 h 69"/>
              <a:gd name="T48" fmla="*/ 2147483647 w 171"/>
              <a:gd name="T49" fmla="*/ 2147483647 h 69"/>
              <a:gd name="T50" fmla="*/ 2147483647 w 171"/>
              <a:gd name="T51" fmla="*/ 2147483647 h 69"/>
              <a:gd name="T52" fmla="*/ 2147483647 w 171"/>
              <a:gd name="T53" fmla="*/ 2147483647 h 69"/>
              <a:gd name="T54" fmla="*/ 2147483647 w 171"/>
              <a:gd name="T55" fmla="*/ 2147483647 h 69"/>
              <a:gd name="T56" fmla="*/ 2147483647 w 171"/>
              <a:gd name="T57" fmla="*/ 2147483647 h 69"/>
              <a:gd name="T58" fmla="*/ 2147483647 w 171"/>
              <a:gd name="T59" fmla="*/ 0 h 69"/>
              <a:gd name="T60" fmla="*/ 0 w 171"/>
              <a:gd name="T61" fmla="*/ 0 h 69"/>
              <a:gd name="T62" fmla="*/ 2147483647 w 171"/>
              <a:gd name="T63" fmla="*/ 2147483647 h 69"/>
              <a:gd name="T64" fmla="*/ 2147483647 w 171"/>
              <a:gd name="T65" fmla="*/ 2147483647 h 6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1"/>
              <a:gd name="T100" fmla="*/ 0 h 69"/>
              <a:gd name="T101" fmla="*/ 171 w 171"/>
              <a:gd name="T102" fmla="*/ 69 h 6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1" h="69">
                <a:moveTo>
                  <a:pt x="11" y="9"/>
                </a:moveTo>
                <a:lnTo>
                  <a:pt x="11" y="9"/>
                </a:lnTo>
                <a:lnTo>
                  <a:pt x="11" y="20"/>
                </a:lnTo>
                <a:lnTo>
                  <a:pt x="15" y="31"/>
                </a:lnTo>
                <a:lnTo>
                  <a:pt x="17" y="36"/>
                </a:lnTo>
                <a:lnTo>
                  <a:pt x="21" y="40"/>
                </a:lnTo>
                <a:lnTo>
                  <a:pt x="26" y="43"/>
                </a:lnTo>
                <a:lnTo>
                  <a:pt x="32" y="45"/>
                </a:lnTo>
                <a:lnTo>
                  <a:pt x="34" y="47"/>
                </a:lnTo>
                <a:lnTo>
                  <a:pt x="45" y="51"/>
                </a:lnTo>
                <a:lnTo>
                  <a:pt x="58" y="53"/>
                </a:lnTo>
                <a:lnTo>
                  <a:pt x="78" y="53"/>
                </a:lnTo>
                <a:lnTo>
                  <a:pt x="101" y="51"/>
                </a:lnTo>
                <a:lnTo>
                  <a:pt x="121" y="49"/>
                </a:lnTo>
                <a:lnTo>
                  <a:pt x="132" y="51"/>
                </a:lnTo>
                <a:lnTo>
                  <a:pt x="142" y="53"/>
                </a:lnTo>
                <a:lnTo>
                  <a:pt x="149" y="53"/>
                </a:lnTo>
                <a:lnTo>
                  <a:pt x="155" y="51"/>
                </a:lnTo>
                <a:lnTo>
                  <a:pt x="158" y="47"/>
                </a:lnTo>
                <a:lnTo>
                  <a:pt x="160" y="42"/>
                </a:lnTo>
                <a:lnTo>
                  <a:pt x="162" y="34"/>
                </a:lnTo>
                <a:lnTo>
                  <a:pt x="158" y="29"/>
                </a:lnTo>
                <a:lnTo>
                  <a:pt x="166" y="33"/>
                </a:lnTo>
                <a:lnTo>
                  <a:pt x="169" y="40"/>
                </a:lnTo>
                <a:lnTo>
                  <a:pt x="171" y="47"/>
                </a:lnTo>
                <a:lnTo>
                  <a:pt x="171" y="54"/>
                </a:lnTo>
                <a:lnTo>
                  <a:pt x="168" y="58"/>
                </a:lnTo>
                <a:lnTo>
                  <a:pt x="166" y="62"/>
                </a:lnTo>
                <a:lnTo>
                  <a:pt x="160" y="63"/>
                </a:lnTo>
                <a:lnTo>
                  <a:pt x="156" y="65"/>
                </a:lnTo>
                <a:lnTo>
                  <a:pt x="145" y="65"/>
                </a:lnTo>
                <a:lnTo>
                  <a:pt x="136" y="63"/>
                </a:lnTo>
                <a:lnTo>
                  <a:pt x="119" y="63"/>
                </a:lnTo>
                <a:lnTo>
                  <a:pt x="102" y="65"/>
                </a:lnTo>
                <a:lnTo>
                  <a:pt x="69" y="69"/>
                </a:lnTo>
                <a:lnTo>
                  <a:pt x="52" y="69"/>
                </a:lnTo>
                <a:lnTo>
                  <a:pt x="36" y="67"/>
                </a:lnTo>
                <a:lnTo>
                  <a:pt x="30" y="63"/>
                </a:lnTo>
                <a:lnTo>
                  <a:pt x="22" y="60"/>
                </a:lnTo>
                <a:lnTo>
                  <a:pt x="15" y="54"/>
                </a:lnTo>
                <a:lnTo>
                  <a:pt x="9" y="47"/>
                </a:lnTo>
                <a:lnTo>
                  <a:pt x="8" y="43"/>
                </a:lnTo>
                <a:lnTo>
                  <a:pt x="8" y="40"/>
                </a:lnTo>
                <a:lnTo>
                  <a:pt x="8" y="31"/>
                </a:lnTo>
                <a:lnTo>
                  <a:pt x="9" y="22"/>
                </a:lnTo>
                <a:lnTo>
                  <a:pt x="9" y="14"/>
                </a:lnTo>
                <a:lnTo>
                  <a:pt x="6" y="7"/>
                </a:lnTo>
                <a:lnTo>
                  <a:pt x="2" y="0"/>
                </a:lnTo>
                <a:lnTo>
                  <a:pt x="0" y="0"/>
                </a:lnTo>
                <a:lnTo>
                  <a:pt x="4" y="0"/>
                </a:lnTo>
                <a:lnTo>
                  <a:pt x="6" y="2"/>
                </a:lnTo>
                <a:lnTo>
                  <a:pt x="11" y="7"/>
                </a:lnTo>
                <a:lnTo>
                  <a:pt x="11" y="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5" name="Freeform 391"/>
          <p:cNvSpPr>
            <a:spLocks/>
          </p:cNvSpPr>
          <p:nvPr/>
        </p:nvSpPr>
        <p:spPr bwMode="auto">
          <a:xfrm>
            <a:off x="3987800" y="2138363"/>
            <a:ext cx="215900" cy="46037"/>
          </a:xfrm>
          <a:custGeom>
            <a:avLst/>
            <a:gdLst>
              <a:gd name="T0" fmla="*/ 2147483647 w 171"/>
              <a:gd name="T1" fmla="*/ 2147483647 h 36"/>
              <a:gd name="T2" fmla="*/ 2147483647 w 171"/>
              <a:gd name="T3" fmla="*/ 2147483647 h 36"/>
              <a:gd name="T4" fmla="*/ 2147483647 w 171"/>
              <a:gd name="T5" fmla="*/ 2147483647 h 36"/>
              <a:gd name="T6" fmla="*/ 0 w 171"/>
              <a:gd name="T7" fmla="*/ 2147483647 h 36"/>
              <a:gd name="T8" fmla="*/ 0 w 171"/>
              <a:gd name="T9" fmla="*/ 2147483647 h 36"/>
              <a:gd name="T10" fmla="*/ 0 w 171"/>
              <a:gd name="T11" fmla="*/ 2147483647 h 36"/>
              <a:gd name="T12" fmla="*/ 2147483647 w 171"/>
              <a:gd name="T13" fmla="*/ 2147483647 h 36"/>
              <a:gd name="T14" fmla="*/ 2147483647 w 171"/>
              <a:gd name="T15" fmla="*/ 2147483647 h 36"/>
              <a:gd name="T16" fmla="*/ 2147483647 w 171"/>
              <a:gd name="T17" fmla="*/ 2147483647 h 36"/>
              <a:gd name="T18" fmla="*/ 2147483647 w 171"/>
              <a:gd name="T19" fmla="*/ 2147483647 h 36"/>
              <a:gd name="T20" fmla="*/ 2147483647 w 171"/>
              <a:gd name="T21" fmla="*/ 2147483647 h 36"/>
              <a:gd name="T22" fmla="*/ 2147483647 w 171"/>
              <a:gd name="T23" fmla="*/ 2147483647 h 36"/>
              <a:gd name="T24" fmla="*/ 2147483647 w 171"/>
              <a:gd name="T25" fmla="*/ 2147483647 h 36"/>
              <a:gd name="T26" fmla="*/ 2147483647 w 171"/>
              <a:gd name="T27" fmla="*/ 2147483647 h 36"/>
              <a:gd name="T28" fmla="*/ 2147483647 w 171"/>
              <a:gd name="T29" fmla="*/ 2147483647 h 36"/>
              <a:gd name="T30" fmla="*/ 2147483647 w 171"/>
              <a:gd name="T31" fmla="*/ 2147483647 h 36"/>
              <a:gd name="T32" fmla="*/ 2147483647 w 171"/>
              <a:gd name="T33" fmla="*/ 2147483647 h 36"/>
              <a:gd name="T34" fmla="*/ 2147483647 w 171"/>
              <a:gd name="T35" fmla="*/ 2147483647 h 36"/>
              <a:gd name="T36" fmla="*/ 2147483647 w 171"/>
              <a:gd name="T37" fmla="*/ 2147483647 h 36"/>
              <a:gd name="T38" fmla="*/ 2147483647 w 171"/>
              <a:gd name="T39" fmla="*/ 2147483647 h 36"/>
              <a:gd name="T40" fmla="*/ 2147483647 w 171"/>
              <a:gd name="T41" fmla="*/ 2147483647 h 36"/>
              <a:gd name="T42" fmla="*/ 2147483647 w 171"/>
              <a:gd name="T43" fmla="*/ 2147483647 h 36"/>
              <a:gd name="T44" fmla="*/ 2147483647 w 171"/>
              <a:gd name="T45" fmla="*/ 2147483647 h 36"/>
              <a:gd name="T46" fmla="*/ 2147483647 w 171"/>
              <a:gd name="T47" fmla="*/ 2147483647 h 36"/>
              <a:gd name="T48" fmla="*/ 2147483647 w 171"/>
              <a:gd name="T49" fmla="*/ 2147483647 h 36"/>
              <a:gd name="T50" fmla="*/ 2147483647 w 171"/>
              <a:gd name="T51" fmla="*/ 2147483647 h 36"/>
              <a:gd name="T52" fmla="*/ 2147483647 w 171"/>
              <a:gd name="T53" fmla="*/ 2147483647 h 36"/>
              <a:gd name="T54" fmla="*/ 2147483647 w 171"/>
              <a:gd name="T55" fmla="*/ 2147483647 h 36"/>
              <a:gd name="T56" fmla="*/ 2147483647 w 171"/>
              <a:gd name="T57" fmla="*/ 0 h 36"/>
              <a:gd name="T58" fmla="*/ 2147483647 w 171"/>
              <a:gd name="T59" fmla="*/ 0 h 36"/>
              <a:gd name="T60" fmla="*/ 2147483647 w 171"/>
              <a:gd name="T61" fmla="*/ 2147483647 h 36"/>
              <a:gd name="T62" fmla="*/ 2147483647 w 171"/>
              <a:gd name="T63" fmla="*/ 2147483647 h 36"/>
              <a:gd name="T64" fmla="*/ 2147483647 w 171"/>
              <a:gd name="T65" fmla="*/ 2147483647 h 36"/>
              <a:gd name="T66" fmla="*/ 2147483647 w 171"/>
              <a:gd name="T67" fmla="*/ 2147483647 h 36"/>
              <a:gd name="T68" fmla="*/ 2147483647 w 171"/>
              <a:gd name="T69" fmla="*/ 2147483647 h 36"/>
              <a:gd name="T70" fmla="*/ 2147483647 w 171"/>
              <a:gd name="T71" fmla="*/ 2147483647 h 36"/>
              <a:gd name="T72" fmla="*/ 2147483647 w 171"/>
              <a:gd name="T73" fmla="*/ 2147483647 h 36"/>
              <a:gd name="T74" fmla="*/ 2147483647 w 171"/>
              <a:gd name="T75" fmla="*/ 2147483647 h 36"/>
              <a:gd name="T76" fmla="*/ 2147483647 w 171"/>
              <a:gd name="T77" fmla="*/ 2147483647 h 36"/>
              <a:gd name="T78" fmla="*/ 2147483647 w 171"/>
              <a:gd name="T79" fmla="*/ 2147483647 h 36"/>
              <a:gd name="T80" fmla="*/ 2147483647 w 171"/>
              <a:gd name="T81" fmla="*/ 2147483647 h 36"/>
              <a:gd name="T82" fmla="*/ 2147483647 w 171"/>
              <a:gd name="T83" fmla="*/ 2147483647 h 36"/>
              <a:gd name="T84" fmla="*/ 2147483647 w 171"/>
              <a:gd name="T85" fmla="*/ 2147483647 h 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1"/>
              <a:gd name="T130" fmla="*/ 0 h 36"/>
              <a:gd name="T131" fmla="*/ 171 w 171"/>
              <a:gd name="T132" fmla="*/ 36 h 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71" h="36">
                <a:moveTo>
                  <a:pt x="13" y="34"/>
                </a:moveTo>
                <a:lnTo>
                  <a:pt x="13" y="34"/>
                </a:lnTo>
                <a:lnTo>
                  <a:pt x="4" y="34"/>
                </a:lnTo>
                <a:lnTo>
                  <a:pt x="0" y="31"/>
                </a:lnTo>
                <a:lnTo>
                  <a:pt x="0" y="27"/>
                </a:lnTo>
                <a:lnTo>
                  <a:pt x="2" y="24"/>
                </a:lnTo>
                <a:lnTo>
                  <a:pt x="6" y="22"/>
                </a:lnTo>
                <a:lnTo>
                  <a:pt x="11" y="18"/>
                </a:lnTo>
                <a:lnTo>
                  <a:pt x="21" y="16"/>
                </a:lnTo>
                <a:lnTo>
                  <a:pt x="26" y="18"/>
                </a:lnTo>
                <a:lnTo>
                  <a:pt x="32" y="20"/>
                </a:lnTo>
                <a:lnTo>
                  <a:pt x="37" y="20"/>
                </a:lnTo>
                <a:lnTo>
                  <a:pt x="50" y="22"/>
                </a:lnTo>
                <a:lnTo>
                  <a:pt x="73" y="27"/>
                </a:lnTo>
                <a:lnTo>
                  <a:pt x="95" y="29"/>
                </a:lnTo>
                <a:lnTo>
                  <a:pt x="108" y="29"/>
                </a:lnTo>
                <a:lnTo>
                  <a:pt x="121" y="27"/>
                </a:lnTo>
                <a:lnTo>
                  <a:pt x="132" y="25"/>
                </a:lnTo>
                <a:lnTo>
                  <a:pt x="143" y="22"/>
                </a:lnTo>
                <a:lnTo>
                  <a:pt x="153" y="18"/>
                </a:lnTo>
                <a:lnTo>
                  <a:pt x="162" y="14"/>
                </a:lnTo>
                <a:lnTo>
                  <a:pt x="168" y="9"/>
                </a:lnTo>
                <a:lnTo>
                  <a:pt x="168" y="5"/>
                </a:lnTo>
                <a:lnTo>
                  <a:pt x="168" y="0"/>
                </a:lnTo>
                <a:lnTo>
                  <a:pt x="171" y="5"/>
                </a:lnTo>
                <a:lnTo>
                  <a:pt x="171" y="11"/>
                </a:lnTo>
                <a:lnTo>
                  <a:pt x="169" y="16"/>
                </a:lnTo>
                <a:lnTo>
                  <a:pt x="168" y="22"/>
                </a:lnTo>
                <a:lnTo>
                  <a:pt x="158" y="29"/>
                </a:lnTo>
                <a:lnTo>
                  <a:pt x="151" y="34"/>
                </a:lnTo>
                <a:lnTo>
                  <a:pt x="136" y="36"/>
                </a:lnTo>
                <a:lnTo>
                  <a:pt x="121" y="36"/>
                </a:lnTo>
                <a:lnTo>
                  <a:pt x="91" y="36"/>
                </a:lnTo>
                <a:lnTo>
                  <a:pt x="60" y="34"/>
                </a:lnTo>
                <a:lnTo>
                  <a:pt x="30" y="33"/>
                </a:lnTo>
                <a:lnTo>
                  <a:pt x="13" y="34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6" name="Freeform 392"/>
          <p:cNvSpPr>
            <a:spLocks/>
          </p:cNvSpPr>
          <p:nvPr/>
        </p:nvSpPr>
        <p:spPr bwMode="auto">
          <a:xfrm>
            <a:off x="4070350" y="2009775"/>
            <a:ext cx="100013" cy="55563"/>
          </a:xfrm>
          <a:custGeom>
            <a:avLst/>
            <a:gdLst>
              <a:gd name="T0" fmla="*/ 0 w 80"/>
              <a:gd name="T1" fmla="*/ 2147483647 h 44"/>
              <a:gd name="T2" fmla="*/ 0 w 80"/>
              <a:gd name="T3" fmla="*/ 2147483647 h 44"/>
              <a:gd name="T4" fmla="*/ 2147483647 w 80"/>
              <a:gd name="T5" fmla="*/ 2147483647 h 44"/>
              <a:gd name="T6" fmla="*/ 2147483647 w 80"/>
              <a:gd name="T7" fmla="*/ 2147483647 h 44"/>
              <a:gd name="T8" fmla="*/ 2147483647 w 80"/>
              <a:gd name="T9" fmla="*/ 2147483647 h 44"/>
              <a:gd name="T10" fmla="*/ 2147483647 w 80"/>
              <a:gd name="T11" fmla="*/ 2147483647 h 44"/>
              <a:gd name="T12" fmla="*/ 2147483647 w 80"/>
              <a:gd name="T13" fmla="*/ 2147483647 h 44"/>
              <a:gd name="T14" fmla="*/ 2147483647 w 80"/>
              <a:gd name="T15" fmla="*/ 2147483647 h 44"/>
              <a:gd name="T16" fmla="*/ 2147483647 w 80"/>
              <a:gd name="T17" fmla="*/ 2147483647 h 44"/>
              <a:gd name="T18" fmla="*/ 2147483647 w 80"/>
              <a:gd name="T19" fmla="*/ 2147483647 h 44"/>
              <a:gd name="T20" fmla="*/ 2147483647 w 80"/>
              <a:gd name="T21" fmla="*/ 2147483647 h 44"/>
              <a:gd name="T22" fmla="*/ 2147483647 w 80"/>
              <a:gd name="T23" fmla="*/ 2147483647 h 44"/>
              <a:gd name="T24" fmla="*/ 2147483647 w 80"/>
              <a:gd name="T25" fmla="*/ 2147483647 h 44"/>
              <a:gd name="T26" fmla="*/ 2147483647 w 80"/>
              <a:gd name="T27" fmla="*/ 2147483647 h 44"/>
              <a:gd name="T28" fmla="*/ 2147483647 w 80"/>
              <a:gd name="T29" fmla="*/ 2147483647 h 44"/>
              <a:gd name="T30" fmla="*/ 2147483647 w 80"/>
              <a:gd name="T31" fmla="*/ 2147483647 h 44"/>
              <a:gd name="T32" fmla="*/ 2147483647 w 80"/>
              <a:gd name="T33" fmla="*/ 2147483647 h 44"/>
              <a:gd name="T34" fmla="*/ 2147483647 w 80"/>
              <a:gd name="T35" fmla="*/ 2147483647 h 44"/>
              <a:gd name="T36" fmla="*/ 2147483647 w 80"/>
              <a:gd name="T37" fmla="*/ 0 h 4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0"/>
              <a:gd name="T58" fmla="*/ 0 h 44"/>
              <a:gd name="T59" fmla="*/ 80 w 80"/>
              <a:gd name="T60" fmla="*/ 44 h 4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0" h="44">
                <a:moveTo>
                  <a:pt x="0" y="15"/>
                </a:moveTo>
                <a:lnTo>
                  <a:pt x="0" y="15"/>
                </a:lnTo>
                <a:lnTo>
                  <a:pt x="8" y="22"/>
                </a:lnTo>
                <a:lnTo>
                  <a:pt x="17" y="27"/>
                </a:lnTo>
                <a:lnTo>
                  <a:pt x="28" y="33"/>
                </a:lnTo>
                <a:lnTo>
                  <a:pt x="37" y="36"/>
                </a:lnTo>
                <a:lnTo>
                  <a:pt x="60" y="42"/>
                </a:lnTo>
                <a:lnTo>
                  <a:pt x="77" y="44"/>
                </a:lnTo>
                <a:lnTo>
                  <a:pt x="78" y="42"/>
                </a:lnTo>
                <a:lnTo>
                  <a:pt x="80" y="38"/>
                </a:lnTo>
                <a:lnTo>
                  <a:pt x="80" y="35"/>
                </a:lnTo>
                <a:lnTo>
                  <a:pt x="78" y="29"/>
                </a:lnTo>
                <a:lnTo>
                  <a:pt x="71" y="18"/>
                </a:lnTo>
                <a:lnTo>
                  <a:pt x="64" y="11"/>
                </a:lnTo>
                <a:lnTo>
                  <a:pt x="56" y="6"/>
                </a:lnTo>
                <a:lnTo>
                  <a:pt x="47" y="4"/>
                </a:lnTo>
                <a:lnTo>
                  <a:pt x="3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7" name="Freeform 393"/>
          <p:cNvSpPr>
            <a:spLocks/>
          </p:cNvSpPr>
          <p:nvPr/>
        </p:nvSpPr>
        <p:spPr bwMode="auto">
          <a:xfrm>
            <a:off x="3986213" y="2044700"/>
            <a:ext cx="209550" cy="73025"/>
          </a:xfrm>
          <a:custGeom>
            <a:avLst/>
            <a:gdLst>
              <a:gd name="T0" fmla="*/ 0 w 166"/>
              <a:gd name="T1" fmla="*/ 0 h 59"/>
              <a:gd name="T2" fmla="*/ 0 w 166"/>
              <a:gd name="T3" fmla="*/ 0 h 59"/>
              <a:gd name="T4" fmla="*/ 2147483647 w 166"/>
              <a:gd name="T5" fmla="*/ 2147483647 h 59"/>
              <a:gd name="T6" fmla="*/ 2147483647 w 166"/>
              <a:gd name="T7" fmla="*/ 2147483647 h 59"/>
              <a:gd name="T8" fmla="*/ 2147483647 w 166"/>
              <a:gd name="T9" fmla="*/ 2147483647 h 59"/>
              <a:gd name="T10" fmla="*/ 2147483647 w 166"/>
              <a:gd name="T11" fmla="*/ 2147483647 h 59"/>
              <a:gd name="T12" fmla="*/ 2147483647 w 166"/>
              <a:gd name="T13" fmla="*/ 2147483647 h 59"/>
              <a:gd name="T14" fmla="*/ 2147483647 w 166"/>
              <a:gd name="T15" fmla="*/ 2147483647 h 59"/>
              <a:gd name="T16" fmla="*/ 2147483647 w 166"/>
              <a:gd name="T17" fmla="*/ 2147483647 h 59"/>
              <a:gd name="T18" fmla="*/ 2147483647 w 166"/>
              <a:gd name="T19" fmla="*/ 2147483647 h 59"/>
              <a:gd name="T20" fmla="*/ 2147483647 w 166"/>
              <a:gd name="T21" fmla="*/ 2147483647 h 59"/>
              <a:gd name="T22" fmla="*/ 2147483647 w 166"/>
              <a:gd name="T23" fmla="*/ 2147483647 h 59"/>
              <a:gd name="T24" fmla="*/ 2147483647 w 166"/>
              <a:gd name="T25" fmla="*/ 2147483647 h 59"/>
              <a:gd name="T26" fmla="*/ 2147483647 w 166"/>
              <a:gd name="T27" fmla="*/ 2147483647 h 59"/>
              <a:gd name="T28" fmla="*/ 2147483647 w 166"/>
              <a:gd name="T29" fmla="*/ 2147483647 h 59"/>
              <a:gd name="T30" fmla="*/ 2147483647 w 166"/>
              <a:gd name="T31" fmla="*/ 2147483647 h 59"/>
              <a:gd name="T32" fmla="*/ 2147483647 w 166"/>
              <a:gd name="T33" fmla="*/ 2147483647 h 59"/>
              <a:gd name="T34" fmla="*/ 2147483647 w 166"/>
              <a:gd name="T35" fmla="*/ 2147483647 h 59"/>
              <a:gd name="T36" fmla="*/ 2147483647 w 166"/>
              <a:gd name="T37" fmla="*/ 2147483647 h 59"/>
              <a:gd name="T38" fmla="*/ 2147483647 w 166"/>
              <a:gd name="T39" fmla="*/ 2147483647 h 59"/>
              <a:gd name="T40" fmla="*/ 2147483647 w 166"/>
              <a:gd name="T41" fmla="*/ 2147483647 h 59"/>
              <a:gd name="T42" fmla="*/ 2147483647 w 166"/>
              <a:gd name="T43" fmla="*/ 2147483647 h 59"/>
              <a:gd name="T44" fmla="*/ 2147483647 w 166"/>
              <a:gd name="T45" fmla="*/ 2147483647 h 59"/>
              <a:gd name="T46" fmla="*/ 2147483647 w 166"/>
              <a:gd name="T47" fmla="*/ 2147483647 h 59"/>
              <a:gd name="T48" fmla="*/ 2147483647 w 166"/>
              <a:gd name="T49" fmla="*/ 2147483647 h 59"/>
              <a:gd name="T50" fmla="*/ 2147483647 w 166"/>
              <a:gd name="T51" fmla="*/ 2147483647 h 59"/>
              <a:gd name="T52" fmla="*/ 2147483647 w 166"/>
              <a:gd name="T53" fmla="*/ 2147483647 h 59"/>
              <a:gd name="T54" fmla="*/ 2147483647 w 166"/>
              <a:gd name="T55" fmla="*/ 2147483647 h 59"/>
              <a:gd name="T56" fmla="*/ 2147483647 w 166"/>
              <a:gd name="T57" fmla="*/ 2147483647 h 59"/>
              <a:gd name="T58" fmla="*/ 2147483647 w 166"/>
              <a:gd name="T59" fmla="*/ 2147483647 h 59"/>
              <a:gd name="T60" fmla="*/ 2147483647 w 166"/>
              <a:gd name="T61" fmla="*/ 2147483647 h 59"/>
              <a:gd name="T62" fmla="*/ 2147483647 w 166"/>
              <a:gd name="T63" fmla="*/ 2147483647 h 59"/>
              <a:gd name="T64" fmla="*/ 2147483647 w 166"/>
              <a:gd name="T65" fmla="*/ 2147483647 h 59"/>
              <a:gd name="T66" fmla="*/ 2147483647 w 166"/>
              <a:gd name="T67" fmla="*/ 2147483647 h 5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6"/>
              <a:gd name="T103" fmla="*/ 0 h 59"/>
              <a:gd name="T104" fmla="*/ 166 w 166"/>
              <a:gd name="T105" fmla="*/ 59 h 5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6" h="59">
                <a:moveTo>
                  <a:pt x="0" y="0"/>
                </a:moveTo>
                <a:lnTo>
                  <a:pt x="0" y="0"/>
                </a:lnTo>
                <a:lnTo>
                  <a:pt x="6" y="2"/>
                </a:lnTo>
                <a:lnTo>
                  <a:pt x="10" y="6"/>
                </a:lnTo>
                <a:lnTo>
                  <a:pt x="11" y="9"/>
                </a:lnTo>
                <a:lnTo>
                  <a:pt x="13" y="13"/>
                </a:lnTo>
                <a:lnTo>
                  <a:pt x="13" y="22"/>
                </a:lnTo>
                <a:lnTo>
                  <a:pt x="17" y="31"/>
                </a:lnTo>
                <a:lnTo>
                  <a:pt x="21" y="39"/>
                </a:lnTo>
                <a:lnTo>
                  <a:pt x="26" y="46"/>
                </a:lnTo>
                <a:lnTo>
                  <a:pt x="34" y="51"/>
                </a:lnTo>
                <a:lnTo>
                  <a:pt x="41" y="55"/>
                </a:lnTo>
                <a:lnTo>
                  <a:pt x="49" y="57"/>
                </a:lnTo>
                <a:lnTo>
                  <a:pt x="58" y="59"/>
                </a:lnTo>
                <a:lnTo>
                  <a:pt x="108" y="57"/>
                </a:lnTo>
                <a:lnTo>
                  <a:pt x="158" y="57"/>
                </a:lnTo>
                <a:lnTo>
                  <a:pt x="160" y="55"/>
                </a:lnTo>
                <a:lnTo>
                  <a:pt x="162" y="53"/>
                </a:lnTo>
                <a:lnTo>
                  <a:pt x="164" y="48"/>
                </a:lnTo>
                <a:lnTo>
                  <a:pt x="166" y="46"/>
                </a:lnTo>
                <a:lnTo>
                  <a:pt x="166" y="44"/>
                </a:lnTo>
                <a:lnTo>
                  <a:pt x="166" y="39"/>
                </a:lnTo>
                <a:lnTo>
                  <a:pt x="160" y="33"/>
                </a:lnTo>
                <a:lnTo>
                  <a:pt x="155" y="29"/>
                </a:lnTo>
                <a:lnTo>
                  <a:pt x="132" y="26"/>
                </a:lnTo>
                <a:lnTo>
                  <a:pt x="112" y="22"/>
                </a:lnTo>
                <a:lnTo>
                  <a:pt x="91" y="17"/>
                </a:lnTo>
                <a:lnTo>
                  <a:pt x="80" y="13"/>
                </a:lnTo>
                <a:lnTo>
                  <a:pt x="71" y="8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8" name="Freeform 394"/>
          <p:cNvSpPr>
            <a:spLocks/>
          </p:cNvSpPr>
          <p:nvPr/>
        </p:nvSpPr>
        <p:spPr bwMode="auto">
          <a:xfrm>
            <a:off x="3998913" y="2133600"/>
            <a:ext cx="198437" cy="41275"/>
          </a:xfrm>
          <a:custGeom>
            <a:avLst/>
            <a:gdLst>
              <a:gd name="T0" fmla="*/ 0 w 157"/>
              <a:gd name="T1" fmla="*/ 2147483647 h 33"/>
              <a:gd name="T2" fmla="*/ 0 w 157"/>
              <a:gd name="T3" fmla="*/ 2147483647 h 33"/>
              <a:gd name="T4" fmla="*/ 2147483647 w 157"/>
              <a:gd name="T5" fmla="*/ 2147483647 h 33"/>
              <a:gd name="T6" fmla="*/ 2147483647 w 157"/>
              <a:gd name="T7" fmla="*/ 2147483647 h 33"/>
              <a:gd name="T8" fmla="*/ 2147483647 w 157"/>
              <a:gd name="T9" fmla="*/ 2147483647 h 33"/>
              <a:gd name="T10" fmla="*/ 2147483647 w 157"/>
              <a:gd name="T11" fmla="*/ 2147483647 h 33"/>
              <a:gd name="T12" fmla="*/ 2147483647 w 157"/>
              <a:gd name="T13" fmla="*/ 2147483647 h 33"/>
              <a:gd name="T14" fmla="*/ 2147483647 w 157"/>
              <a:gd name="T15" fmla="*/ 2147483647 h 33"/>
              <a:gd name="T16" fmla="*/ 2147483647 w 157"/>
              <a:gd name="T17" fmla="*/ 2147483647 h 33"/>
              <a:gd name="T18" fmla="*/ 2147483647 w 157"/>
              <a:gd name="T19" fmla="*/ 2147483647 h 33"/>
              <a:gd name="T20" fmla="*/ 2147483647 w 157"/>
              <a:gd name="T21" fmla="*/ 2147483647 h 33"/>
              <a:gd name="T22" fmla="*/ 2147483647 w 157"/>
              <a:gd name="T23" fmla="*/ 2147483647 h 33"/>
              <a:gd name="T24" fmla="*/ 2147483647 w 157"/>
              <a:gd name="T25" fmla="*/ 2147483647 h 33"/>
              <a:gd name="T26" fmla="*/ 2147483647 w 157"/>
              <a:gd name="T27" fmla="*/ 2147483647 h 33"/>
              <a:gd name="T28" fmla="*/ 2147483647 w 157"/>
              <a:gd name="T29" fmla="*/ 2147483647 h 33"/>
              <a:gd name="T30" fmla="*/ 2147483647 w 157"/>
              <a:gd name="T31" fmla="*/ 2147483647 h 33"/>
              <a:gd name="T32" fmla="*/ 2147483647 w 157"/>
              <a:gd name="T33" fmla="*/ 2147483647 h 33"/>
              <a:gd name="T34" fmla="*/ 2147483647 w 157"/>
              <a:gd name="T35" fmla="*/ 2147483647 h 33"/>
              <a:gd name="T36" fmla="*/ 2147483647 w 157"/>
              <a:gd name="T37" fmla="*/ 2147483647 h 33"/>
              <a:gd name="T38" fmla="*/ 2147483647 w 157"/>
              <a:gd name="T39" fmla="*/ 2147483647 h 33"/>
              <a:gd name="T40" fmla="*/ 2147483647 w 157"/>
              <a:gd name="T41" fmla="*/ 0 h 33"/>
              <a:gd name="T42" fmla="*/ 2147483647 w 157"/>
              <a:gd name="T43" fmla="*/ 0 h 33"/>
              <a:gd name="T44" fmla="*/ 2147483647 w 157"/>
              <a:gd name="T45" fmla="*/ 0 h 33"/>
              <a:gd name="T46" fmla="*/ 2147483647 w 157"/>
              <a:gd name="T47" fmla="*/ 2147483647 h 33"/>
              <a:gd name="T48" fmla="*/ 2147483647 w 157"/>
              <a:gd name="T49" fmla="*/ 0 h 33"/>
              <a:gd name="T50" fmla="*/ 2147483647 w 157"/>
              <a:gd name="T51" fmla="*/ 0 h 33"/>
              <a:gd name="T52" fmla="*/ 2147483647 w 157"/>
              <a:gd name="T53" fmla="*/ 0 h 33"/>
              <a:gd name="T54" fmla="*/ 2147483647 w 157"/>
              <a:gd name="T55" fmla="*/ 0 h 33"/>
              <a:gd name="T56" fmla="*/ 2147483647 w 157"/>
              <a:gd name="T57" fmla="*/ 2147483647 h 33"/>
              <a:gd name="T58" fmla="*/ 2147483647 w 157"/>
              <a:gd name="T59" fmla="*/ 2147483647 h 33"/>
              <a:gd name="T60" fmla="*/ 2147483647 w 157"/>
              <a:gd name="T61" fmla="*/ 2147483647 h 33"/>
              <a:gd name="T62" fmla="*/ 2147483647 w 157"/>
              <a:gd name="T63" fmla="*/ 2147483647 h 33"/>
              <a:gd name="T64" fmla="*/ 2147483647 w 157"/>
              <a:gd name="T65" fmla="*/ 0 h 3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7"/>
              <a:gd name="T100" fmla="*/ 0 h 33"/>
              <a:gd name="T101" fmla="*/ 157 w 157"/>
              <a:gd name="T102" fmla="*/ 33 h 3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7" h="33">
                <a:moveTo>
                  <a:pt x="0" y="24"/>
                </a:moveTo>
                <a:lnTo>
                  <a:pt x="0" y="24"/>
                </a:lnTo>
                <a:lnTo>
                  <a:pt x="4" y="22"/>
                </a:lnTo>
                <a:lnTo>
                  <a:pt x="8" y="22"/>
                </a:lnTo>
                <a:lnTo>
                  <a:pt x="15" y="22"/>
                </a:lnTo>
                <a:lnTo>
                  <a:pt x="45" y="28"/>
                </a:lnTo>
                <a:lnTo>
                  <a:pt x="75" y="31"/>
                </a:lnTo>
                <a:lnTo>
                  <a:pt x="90" y="33"/>
                </a:lnTo>
                <a:lnTo>
                  <a:pt x="105" y="33"/>
                </a:lnTo>
                <a:lnTo>
                  <a:pt x="120" y="31"/>
                </a:lnTo>
                <a:lnTo>
                  <a:pt x="134" y="26"/>
                </a:lnTo>
                <a:lnTo>
                  <a:pt x="147" y="20"/>
                </a:lnTo>
                <a:lnTo>
                  <a:pt x="153" y="17"/>
                </a:lnTo>
                <a:lnTo>
                  <a:pt x="155" y="13"/>
                </a:lnTo>
                <a:lnTo>
                  <a:pt x="157" y="9"/>
                </a:lnTo>
                <a:lnTo>
                  <a:pt x="155" y="6"/>
                </a:lnTo>
                <a:lnTo>
                  <a:pt x="153" y="2"/>
                </a:lnTo>
                <a:lnTo>
                  <a:pt x="149" y="0"/>
                </a:lnTo>
                <a:lnTo>
                  <a:pt x="146" y="0"/>
                </a:lnTo>
                <a:lnTo>
                  <a:pt x="133" y="2"/>
                </a:lnTo>
                <a:lnTo>
                  <a:pt x="118" y="0"/>
                </a:lnTo>
                <a:lnTo>
                  <a:pt x="103" y="0"/>
                </a:lnTo>
                <a:lnTo>
                  <a:pt x="88" y="0"/>
                </a:lnTo>
                <a:lnTo>
                  <a:pt x="71" y="4"/>
                </a:lnTo>
                <a:lnTo>
                  <a:pt x="53" y="6"/>
                </a:lnTo>
                <a:lnTo>
                  <a:pt x="36" y="4"/>
                </a:lnTo>
                <a:lnTo>
                  <a:pt x="28" y="2"/>
                </a:lnTo>
                <a:lnTo>
                  <a:pt x="19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9" name="Freeform 395"/>
          <p:cNvSpPr>
            <a:spLocks/>
          </p:cNvSpPr>
          <p:nvPr/>
        </p:nvSpPr>
        <p:spPr bwMode="auto">
          <a:xfrm>
            <a:off x="4225925" y="2185988"/>
            <a:ext cx="42863" cy="34925"/>
          </a:xfrm>
          <a:custGeom>
            <a:avLst/>
            <a:gdLst>
              <a:gd name="T0" fmla="*/ 0 w 34"/>
              <a:gd name="T1" fmla="*/ 0 h 27"/>
              <a:gd name="T2" fmla="*/ 0 w 34"/>
              <a:gd name="T3" fmla="*/ 0 h 27"/>
              <a:gd name="T4" fmla="*/ 2147483647 w 34"/>
              <a:gd name="T5" fmla="*/ 2147483647 h 27"/>
              <a:gd name="T6" fmla="*/ 2147483647 w 34"/>
              <a:gd name="T7" fmla="*/ 2147483647 h 27"/>
              <a:gd name="T8" fmla="*/ 2147483647 w 34"/>
              <a:gd name="T9" fmla="*/ 2147483647 h 27"/>
              <a:gd name="T10" fmla="*/ 2147483647 w 34"/>
              <a:gd name="T11" fmla="*/ 2147483647 h 27"/>
              <a:gd name="T12" fmla="*/ 2147483647 w 34"/>
              <a:gd name="T13" fmla="*/ 2147483647 h 27"/>
              <a:gd name="T14" fmla="*/ 2147483647 w 34"/>
              <a:gd name="T15" fmla="*/ 2147483647 h 27"/>
              <a:gd name="T16" fmla="*/ 2147483647 w 34"/>
              <a:gd name="T17" fmla="*/ 2147483647 h 27"/>
              <a:gd name="T18" fmla="*/ 2147483647 w 34"/>
              <a:gd name="T19" fmla="*/ 2147483647 h 27"/>
              <a:gd name="T20" fmla="*/ 2147483647 w 34"/>
              <a:gd name="T21" fmla="*/ 2147483647 h 27"/>
              <a:gd name="T22" fmla="*/ 0 w 34"/>
              <a:gd name="T23" fmla="*/ 0 h 2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4"/>
              <a:gd name="T37" fmla="*/ 0 h 27"/>
              <a:gd name="T38" fmla="*/ 34 w 34"/>
              <a:gd name="T39" fmla="*/ 27 h 2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4" h="27">
                <a:moveTo>
                  <a:pt x="0" y="0"/>
                </a:moveTo>
                <a:lnTo>
                  <a:pt x="0" y="0"/>
                </a:lnTo>
                <a:lnTo>
                  <a:pt x="11" y="4"/>
                </a:lnTo>
                <a:lnTo>
                  <a:pt x="21" y="9"/>
                </a:lnTo>
                <a:lnTo>
                  <a:pt x="30" y="18"/>
                </a:lnTo>
                <a:lnTo>
                  <a:pt x="32" y="22"/>
                </a:lnTo>
                <a:lnTo>
                  <a:pt x="34" y="27"/>
                </a:lnTo>
                <a:lnTo>
                  <a:pt x="24" y="26"/>
                </a:lnTo>
                <a:lnTo>
                  <a:pt x="17" y="20"/>
                </a:lnTo>
                <a:lnTo>
                  <a:pt x="6" y="7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" name="Freeform 396"/>
          <p:cNvSpPr>
            <a:spLocks/>
          </p:cNvSpPr>
          <p:nvPr/>
        </p:nvSpPr>
        <p:spPr bwMode="auto">
          <a:xfrm>
            <a:off x="4227513" y="2185988"/>
            <a:ext cx="49212" cy="60325"/>
          </a:xfrm>
          <a:custGeom>
            <a:avLst/>
            <a:gdLst>
              <a:gd name="T0" fmla="*/ 0 w 39"/>
              <a:gd name="T1" fmla="*/ 0 h 47"/>
              <a:gd name="T2" fmla="*/ 0 w 39"/>
              <a:gd name="T3" fmla="*/ 0 h 47"/>
              <a:gd name="T4" fmla="*/ 2147483647 w 39"/>
              <a:gd name="T5" fmla="*/ 2147483647 h 47"/>
              <a:gd name="T6" fmla="*/ 2147483647 w 39"/>
              <a:gd name="T7" fmla="*/ 2147483647 h 47"/>
              <a:gd name="T8" fmla="*/ 2147483647 w 39"/>
              <a:gd name="T9" fmla="*/ 2147483647 h 47"/>
              <a:gd name="T10" fmla="*/ 2147483647 w 39"/>
              <a:gd name="T11" fmla="*/ 2147483647 h 47"/>
              <a:gd name="T12" fmla="*/ 2147483647 w 39"/>
              <a:gd name="T13" fmla="*/ 2147483647 h 47"/>
              <a:gd name="T14" fmla="*/ 2147483647 w 39"/>
              <a:gd name="T15" fmla="*/ 2147483647 h 47"/>
              <a:gd name="T16" fmla="*/ 2147483647 w 39"/>
              <a:gd name="T17" fmla="*/ 2147483647 h 47"/>
              <a:gd name="T18" fmla="*/ 2147483647 w 39"/>
              <a:gd name="T19" fmla="*/ 2147483647 h 47"/>
              <a:gd name="T20" fmla="*/ 2147483647 w 39"/>
              <a:gd name="T21" fmla="*/ 2147483647 h 47"/>
              <a:gd name="T22" fmla="*/ 2147483647 w 39"/>
              <a:gd name="T23" fmla="*/ 2147483647 h 47"/>
              <a:gd name="T24" fmla="*/ 2147483647 w 39"/>
              <a:gd name="T25" fmla="*/ 2147483647 h 47"/>
              <a:gd name="T26" fmla="*/ 2147483647 w 39"/>
              <a:gd name="T27" fmla="*/ 2147483647 h 47"/>
              <a:gd name="T28" fmla="*/ 2147483647 w 39"/>
              <a:gd name="T29" fmla="*/ 2147483647 h 47"/>
              <a:gd name="T30" fmla="*/ 2147483647 w 39"/>
              <a:gd name="T31" fmla="*/ 2147483647 h 4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9"/>
              <a:gd name="T49" fmla="*/ 0 h 47"/>
              <a:gd name="T50" fmla="*/ 39 w 39"/>
              <a:gd name="T51" fmla="*/ 47 h 4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9" h="47">
                <a:moveTo>
                  <a:pt x="0" y="0"/>
                </a:moveTo>
                <a:lnTo>
                  <a:pt x="0" y="0"/>
                </a:lnTo>
                <a:lnTo>
                  <a:pt x="7" y="4"/>
                </a:lnTo>
                <a:lnTo>
                  <a:pt x="15" y="7"/>
                </a:lnTo>
                <a:lnTo>
                  <a:pt x="20" y="11"/>
                </a:lnTo>
                <a:lnTo>
                  <a:pt x="26" y="16"/>
                </a:lnTo>
                <a:lnTo>
                  <a:pt x="32" y="24"/>
                </a:lnTo>
                <a:lnTo>
                  <a:pt x="33" y="31"/>
                </a:lnTo>
                <a:lnTo>
                  <a:pt x="35" y="38"/>
                </a:lnTo>
                <a:lnTo>
                  <a:pt x="35" y="47"/>
                </a:lnTo>
                <a:lnTo>
                  <a:pt x="33" y="47"/>
                </a:lnTo>
                <a:lnTo>
                  <a:pt x="37" y="45"/>
                </a:lnTo>
                <a:lnTo>
                  <a:pt x="39" y="44"/>
                </a:lnTo>
                <a:lnTo>
                  <a:pt x="39" y="36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" name="Freeform 397"/>
          <p:cNvSpPr>
            <a:spLocks/>
          </p:cNvSpPr>
          <p:nvPr/>
        </p:nvSpPr>
        <p:spPr bwMode="auto">
          <a:xfrm>
            <a:off x="3905250" y="2214563"/>
            <a:ext cx="344488" cy="153987"/>
          </a:xfrm>
          <a:custGeom>
            <a:avLst/>
            <a:gdLst>
              <a:gd name="T0" fmla="*/ 2147483647 w 272"/>
              <a:gd name="T1" fmla="*/ 2147483647 h 122"/>
              <a:gd name="T2" fmla="*/ 2147483647 w 272"/>
              <a:gd name="T3" fmla="*/ 2147483647 h 122"/>
              <a:gd name="T4" fmla="*/ 2147483647 w 272"/>
              <a:gd name="T5" fmla="*/ 2147483647 h 122"/>
              <a:gd name="T6" fmla="*/ 2147483647 w 272"/>
              <a:gd name="T7" fmla="*/ 2147483647 h 122"/>
              <a:gd name="T8" fmla="*/ 2147483647 w 272"/>
              <a:gd name="T9" fmla="*/ 2147483647 h 122"/>
              <a:gd name="T10" fmla="*/ 2147483647 w 272"/>
              <a:gd name="T11" fmla="*/ 2147483647 h 122"/>
              <a:gd name="T12" fmla="*/ 2147483647 w 272"/>
              <a:gd name="T13" fmla="*/ 2147483647 h 122"/>
              <a:gd name="T14" fmla="*/ 2147483647 w 272"/>
              <a:gd name="T15" fmla="*/ 2147483647 h 122"/>
              <a:gd name="T16" fmla="*/ 2147483647 w 272"/>
              <a:gd name="T17" fmla="*/ 0 h 122"/>
              <a:gd name="T18" fmla="*/ 2147483647 w 272"/>
              <a:gd name="T19" fmla="*/ 2147483647 h 122"/>
              <a:gd name="T20" fmla="*/ 2147483647 w 272"/>
              <a:gd name="T21" fmla="*/ 2147483647 h 122"/>
              <a:gd name="T22" fmla="*/ 2147483647 w 272"/>
              <a:gd name="T23" fmla="*/ 2147483647 h 122"/>
              <a:gd name="T24" fmla="*/ 2147483647 w 272"/>
              <a:gd name="T25" fmla="*/ 2147483647 h 122"/>
              <a:gd name="T26" fmla="*/ 2147483647 w 272"/>
              <a:gd name="T27" fmla="*/ 2147483647 h 122"/>
              <a:gd name="T28" fmla="*/ 2147483647 w 272"/>
              <a:gd name="T29" fmla="*/ 2147483647 h 122"/>
              <a:gd name="T30" fmla="*/ 2147483647 w 272"/>
              <a:gd name="T31" fmla="*/ 2147483647 h 122"/>
              <a:gd name="T32" fmla="*/ 2147483647 w 272"/>
              <a:gd name="T33" fmla="*/ 2147483647 h 122"/>
              <a:gd name="T34" fmla="*/ 2147483647 w 272"/>
              <a:gd name="T35" fmla="*/ 2147483647 h 122"/>
              <a:gd name="T36" fmla="*/ 2147483647 w 272"/>
              <a:gd name="T37" fmla="*/ 2147483647 h 122"/>
              <a:gd name="T38" fmla="*/ 2147483647 w 272"/>
              <a:gd name="T39" fmla="*/ 2147483647 h 122"/>
              <a:gd name="T40" fmla="*/ 2147483647 w 272"/>
              <a:gd name="T41" fmla="*/ 2147483647 h 122"/>
              <a:gd name="T42" fmla="*/ 2147483647 w 272"/>
              <a:gd name="T43" fmla="*/ 2147483647 h 122"/>
              <a:gd name="T44" fmla="*/ 2147483647 w 272"/>
              <a:gd name="T45" fmla="*/ 2147483647 h 122"/>
              <a:gd name="T46" fmla="*/ 2147483647 w 272"/>
              <a:gd name="T47" fmla="*/ 2147483647 h 122"/>
              <a:gd name="T48" fmla="*/ 0 w 272"/>
              <a:gd name="T49" fmla="*/ 2147483647 h 122"/>
              <a:gd name="T50" fmla="*/ 2147483647 w 272"/>
              <a:gd name="T51" fmla="*/ 2147483647 h 122"/>
              <a:gd name="T52" fmla="*/ 2147483647 w 272"/>
              <a:gd name="T53" fmla="*/ 2147483647 h 122"/>
              <a:gd name="T54" fmla="*/ 2147483647 w 272"/>
              <a:gd name="T55" fmla="*/ 2147483647 h 122"/>
              <a:gd name="T56" fmla="*/ 2147483647 w 272"/>
              <a:gd name="T57" fmla="*/ 2147483647 h 122"/>
              <a:gd name="T58" fmla="*/ 2147483647 w 272"/>
              <a:gd name="T59" fmla="*/ 2147483647 h 122"/>
              <a:gd name="T60" fmla="*/ 2147483647 w 272"/>
              <a:gd name="T61" fmla="*/ 2147483647 h 122"/>
              <a:gd name="T62" fmla="*/ 2147483647 w 272"/>
              <a:gd name="T63" fmla="*/ 2147483647 h 122"/>
              <a:gd name="T64" fmla="*/ 2147483647 w 272"/>
              <a:gd name="T65" fmla="*/ 2147483647 h 122"/>
              <a:gd name="T66" fmla="*/ 2147483647 w 272"/>
              <a:gd name="T67" fmla="*/ 2147483647 h 122"/>
              <a:gd name="T68" fmla="*/ 2147483647 w 272"/>
              <a:gd name="T69" fmla="*/ 2147483647 h 122"/>
              <a:gd name="T70" fmla="*/ 2147483647 w 272"/>
              <a:gd name="T71" fmla="*/ 2147483647 h 122"/>
              <a:gd name="T72" fmla="*/ 2147483647 w 272"/>
              <a:gd name="T73" fmla="*/ 2147483647 h 122"/>
              <a:gd name="T74" fmla="*/ 2147483647 w 272"/>
              <a:gd name="T75" fmla="*/ 2147483647 h 122"/>
              <a:gd name="T76" fmla="*/ 2147483647 w 272"/>
              <a:gd name="T77" fmla="*/ 2147483647 h 122"/>
              <a:gd name="T78" fmla="*/ 2147483647 w 272"/>
              <a:gd name="T79" fmla="*/ 2147483647 h 122"/>
              <a:gd name="T80" fmla="*/ 2147483647 w 272"/>
              <a:gd name="T81" fmla="*/ 2147483647 h 122"/>
              <a:gd name="T82" fmla="*/ 2147483647 w 272"/>
              <a:gd name="T83" fmla="*/ 2147483647 h 122"/>
              <a:gd name="T84" fmla="*/ 2147483647 w 272"/>
              <a:gd name="T85" fmla="*/ 2147483647 h 122"/>
              <a:gd name="T86" fmla="*/ 2147483647 w 272"/>
              <a:gd name="T87" fmla="*/ 2147483647 h 122"/>
              <a:gd name="T88" fmla="*/ 2147483647 w 272"/>
              <a:gd name="T89" fmla="*/ 2147483647 h 122"/>
              <a:gd name="T90" fmla="*/ 2147483647 w 272"/>
              <a:gd name="T91" fmla="*/ 2147483647 h 122"/>
              <a:gd name="T92" fmla="*/ 2147483647 w 272"/>
              <a:gd name="T93" fmla="*/ 2147483647 h 122"/>
              <a:gd name="T94" fmla="*/ 2147483647 w 272"/>
              <a:gd name="T95" fmla="*/ 2147483647 h 122"/>
              <a:gd name="T96" fmla="*/ 2147483647 w 272"/>
              <a:gd name="T97" fmla="*/ 2147483647 h 122"/>
              <a:gd name="T98" fmla="*/ 2147483647 w 272"/>
              <a:gd name="T99" fmla="*/ 2147483647 h 122"/>
              <a:gd name="T100" fmla="*/ 2147483647 w 272"/>
              <a:gd name="T101" fmla="*/ 2147483647 h 122"/>
              <a:gd name="T102" fmla="*/ 2147483647 w 272"/>
              <a:gd name="T103" fmla="*/ 2147483647 h 122"/>
              <a:gd name="T104" fmla="*/ 2147483647 w 272"/>
              <a:gd name="T105" fmla="*/ 2147483647 h 12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2"/>
              <a:gd name="T160" fmla="*/ 0 h 122"/>
              <a:gd name="T161" fmla="*/ 272 w 272"/>
              <a:gd name="T162" fmla="*/ 122 h 12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2" h="122">
                <a:moveTo>
                  <a:pt x="272" y="67"/>
                </a:moveTo>
                <a:lnTo>
                  <a:pt x="272" y="67"/>
                </a:lnTo>
                <a:lnTo>
                  <a:pt x="270" y="69"/>
                </a:lnTo>
                <a:lnTo>
                  <a:pt x="266" y="69"/>
                </a:lnTo>
                <a:lnTo>
                  <a:pt x="261" y="63"/>
                </a:lnTo>
                <a:lnTo>
                  <a:pt x="257" y="56"/>
                </a:lnTo>
                <a:lnTo>
                  <a:pt x="253" y="47"/>
                </a:lnTo>
                <a:lnTo>
                  <a:pt x="249" y="42"/>
                </a:lnTo>
                <a:lnTo>
                  <a:pt x="246" y="36"/>
                </a:lnTo>
                <a:lnTo>
                  <a:pt x="236" y="27"/>
                </a:lnTo>
                <a:lnTo>
                  <a:pt x="229" y="20"/>
                </a:lnTo>
                <a:lnTo>
                  <a:pt x="221" y="14"/>
                </a:lnTo>
                <a:lnTo>
                  <a:pt x="207" y="7"/>
                </a:lnTo>
                <a:lnTo>
                  <a:pt x="190" y="4"/>
                </a:lnTo>
                <a:lnTo>
                  <a:pt x="171" y="0"/>
                </a:lnTo>
                <a:lnTo>
                  <a:pt x="153" y="0"/>
                </a:lnTo>
                <a:lnTo>
                  <a:pt x="136" y="2"/>
                </a:lnTo>
                <a:lnTo>
                  <a:pt x="99" y="4"/>
                </a:lnTo>
                <a:lnTo>
                  <a:pt x="89" y="5"/>
                </a:lnTo>
                <a:lnTo>
                  <a:pt x="80" y="9"/>
                </a:lnTo>
                <a:lnTo>
                  <a:pt x="71" y="14"/>
                </a:lnTo>
                <a:lnTo>
                  <a:pt x="61" y="20"/>
                </a:lnTo>
                <a:lnTo>
                  <a:pt x="54" y="27"/>
                </a:lnTo>
                <a:lnTo>
                  <a:pt x="48" y="34"/>
                </a:lnTo>
                <a:lnTo>
                  <a:pt x="45" y="43"/>
                </a:lnTo>
                <a:lnTo>
                  <a:pt x="43" y="53"/>
                </a:lnTo>
                <a:lnTo>
                  <a:pt x="41" y="62"/>
                </a:lnTo>
                <a:lnTo>
                  <a:pt x="37" y="71"/>
                </a:lnTo>
                <a:lnTo>
                  <a:pt x="32" y="78"/>
                </a:lnTo>
                <a:lnTo>
                  <a:pt x="24" y="87"/>
                </a:lnTo>
                <a:lnTo>
                  <a:pt x="22" y="78"/>
                </a:lnTo>
                <a:lnTo>
                  <a:pt x="22" y="67"/>
                </a:lnTo>
                <a:lnTo>
                  <a:pt x="22" y="58"/>
                </a:lnTo>
                <a:lnTo>
                  <a:pt x="22" y="49"/>
                </a:lnTo>
                <a:lnTo>
                  <a:pt x="21" y="47"/>
                </a:lnTo>
                <a:lnTo>
                  <a:pt x="19" y="49"/>
                </a:lnTo>
                <a:lnTo>
                  <a:pt x="17" y="51"/>
                </a:lnTo>
                <a:lnTo>
                  <a:pt x="15" y="54"/>
                </a:lnTo>
                <a:lnTo>
                  <a:pt x="13" y="63"/>
                </a:lnTo>
                <a:lnTo>
                  <a:pt x="9" y="73"/>
                </a:lnTo>
                <a:lnTo>
                  <a:pt x="6" y="82"/>
                </a:lnTo>
                <a:lnTo>
                  <a:pt x="0" y="89"/>
                </a:lnTo>
                <a:lnTo>
                  <a:pt x="6" y="91"/>
                </a:lnTo>
                <a:lnTo>
                  <a:pt x="9" y="93"/>
                </a:lnTo>
                <a:lnTo>
                  <a:pt x="13" y="96"/>
                </a:lnTo>
                <a:lnTo>
                  <a:pt x="13" y="102"/>
                </a:lnTo>
                <a:lnTo>
                  <a:pt x="15" y="111"/>
                </a:lnTo>
                <a:lnTo>
                  <a:pt x="17" y="120"/>
                </a:lnTo>
                <a:lnTo>
                  <a:pt x="17" y="122"/>
                </a:lnTo>
                <a:lnTo>
                  <a:pt x="19" y="122"/>
                </a:lnTo>
                <a:lnTo>
                  <a:pt x="22" y="120"/>
                </a:lnTo>
                <a:lnTo>
                  <a:pt x="24" y="118"/>
                </a:lnTo>
                <a:lnTo>
                  <a:pt x="24" y="114"/>
                </a:lnTo>
                <a:lnTo>
                  <a:pt x="22" y="109"/>
                </a:lnTo>
                <a:lnTo>
                  <a:pt x="22" y="102"/>
                </a:lnTo>
                <a:lnTo>
                  <a:pt x="24" y="98"/>
                </a:lnTo>
                <a:lnTo>
                  <a:pt x="28" y="94"/>
                </a:lnTo>
                <a:lnTo>
                  <a:pt x="32" y="89"/>
                </a:lnTo>
                <a:lnTo>
                  <a:pt x="34" y="89"/>
                </a:lnTo>
                <a:lnTo>
                  <a:pt x="35" y="91"/>
                </a:lnTo>
                <a:lnTo>
                  <a:pt x="37" y="98"/>
                </a:lnTo>
                <a:lnTo>
                  <a:pt x="39" y="114"/>
                </a:lnTo>
                <a:lnTo>
                  <a:pt x="41" y="116"/>
                </a:lnTo>
                <a:lnTo>
                  <a:pt x="43" y="118"/>
                </a:lnTo>
                <a:lnTo>
                  <a:pt x="47" y="118"/>
                </a:lnTo>
                <a:lnTo>
                  <a:pt x="52" y="116"/>
                </a:lnTo>
                <a:lnTo>
                  <a:pt x="56" y="113"/>
                </a:lnTo>
                <a:lnTo>
                  <a:pt x="58" y="107"/>
                </a:lnTo>
                <a:lnTo>
                  <a:pt x="56" y="100"/>
                </a:lnTo>
                <a:lnTo>
                  <a:pt x="52" y="89"/>
                </a:lnTo>
                <a:lnTo>
                  <a:pt x="47" y="76"/>
                </a:lnTo>
                <a:lnTo>
                  <a:pt x="47" y="71"/>
                </a:lnTo>
                <a:lnTo>
                  <a:pt x="50" y="65"/>
                </a:lnTo>
                <a:lnTo>
                  <a:pt x="60" y="53"/>
                </a:lnTo>
                <a:lnTo>
                  <a:pt x="71" y="43"/>
                </a:lnTo>
                <a:lnTo>
                  <a:pt x="84" y="38"/>
                </a:lnTo>
                <a:lnTo>
                  <a:pt x="99" y="34"/>
                </a:lnTo>
                <a:lnTo>
                  <a:pt x="114" y="33"/>
                </a:lnTo>
                <a:lnTo>
                  <a:pt x="128" y="33"/>
                </a:lnTo>
                <a:lnTo>
                  <a:pt x="156" y="34"/>
                </a:lnTo>
                <a:lnTo>
                  <a:pt x="177" y="36"/>
                </a:lnTo>
                <a:lnTo>
                  <a:pt x="197" y="42"/>
                </a:lnTo>
                <a:lnTo>
                  <a:pt x="216" y="51"/>
                </a:lnTo>
                <a:lnTo>
                  <a:pt x="223" y="56"/>
                </a:lnTo>
                <a:lnTo>
                  <a:pt x="231" y="63"/>
                </a:lnTo>
                <a:lnTo>
                  <a:pt x="236" y="65"/>
                </a:lnTo>
                <a:lnTo>
                  <a:pt x="244" y="69"/>
                </a:lnTo>
                <a:lnTo>
                  <a:pt x="257" y="69"/>
                </a:lnTo>
                <a:lnTo>
                  <a:pt x="272" y="67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" name="Freeform 398"/>
          <p:cNvSpPr>
            <a:spLocks/>
          </p:cNvSpPr>
          <p:nvPr/>
        </p:nvSpPr>
        <p:spPr bwMode="auto">
          <a:xfrm>
            <a:off x="4114800" y="1993900"/>
            <a:ext cx="241300" cy="457200"/>
          </a:xfrm>
          <a:custGeom>
            <a:avLst/>
            <a:gdLst>
              <a:gd name="T0" fmla="*/ 2147483647 w 191"/>
              <a:gd name="T1" fmla="*/ 2147483647 h 362"/>
              <a:gd name="T2" fmla="*/ 2147483647 w 191"/>
              <a:gd name="T3" fmla="*/ 2147483647 h 362"/>
              <a:gd name="T4" fmla="*/ 2147483647 w 191"/>
              <a:gd name="T5" fmla="*/ 2147483647 h 362"/>
              <a:gd name="T6" fmla="*/ 2147483647 w 191"/>
              <a:gd name="T7" fmla="*/ 2147483647 h 362"/>
              <a:gd name="T8" fmla="*/ 2147483647 w 191"/>
              <a:gd name="T9" fmla="*/ 2147483647 h 362"/>
              <a:gd name="T10" fmla="*/ 2147483647 w 191"/>
              <a:gd name="T11" fmla="*/ 2147483647 h 362"/>
              <a:gd name="T12" fmla="*/ 2147483647 w 191"/>
              <a:gd name="T13" fmla="*/ 2147483647 h 362"/>
              <a:gd name="T14" fmla="*/ 2147483647 w 191"/>
              <a:gd name="T15" fmla="*/ 2147483647 h 362"/>
              <a:gd name="T16" fmla="*/ 2147483647 w 191"/>
              <a:gd name="T17" fmla="*/ 2147483647 h 362"/>
              <a:gd name="T18" fmla="*/ 2147483647 w 191"/>
              <a:gd name="T19" fmla="*/ 2147483647 h 362"/>
              <a:gd name="T20" fmla="*/ 2147483647 w 191"/>
              <a:gd name="T21" fmla="*/ 2147483647 h 362"/>
              <a:gd name="T22" fmla="*/ 2147483647 w 191"/>
              <a:gd name="T23" fmla="*/ 2147483647 h 362"/>
              <a:gd name="T24" fmla="*/ 2147483647 w 191"/>
              <a:gd name="T25" fmla="*/ 2147483647 h 362"/>
              <a:gd name="T26" fmla="*/ 2147483647 w 191"/>
              <a:gd name="T27" fmla="*/ 2147483647 h 362"/>
              <a:gd name="T28" fmla="*/ 2147483647 w 191"/>
              <a:gd name="T29" fmla="*/ 2147483647 h 362"/>
              <a:gd name="T30" fmla="*/ 2147483647 w 191"/>
              <a:gd name="T31" fmla="*/ 2147483647 h 362"/>
              <a:gd name="T32" fmla="*/ 2147483647 w 191"/>
              <a:gd name="T33" fmla="*/ 2147483647 h 362"/>
              <a:gd name="T34" fmla="*/ 2147483647 w 191"/>
              <a:gd name="T35" fmla="*/ 2147483647 h 362"/>
              <a:gd name="T36" fmla="*/ 2147483647 w 191"/>
              <a:gd name="T37" fmla="*/ 2147483647 h 362"/>
              <a:gd name="T38" fmla="*/ 2147483647 w 191"/>
              <a:gd name="T39" fmla="*/ 2147483647 h 362"/>
              <a:gd name="T40" fmla="*/ 0 w 191"/>
              <a:gd name="T41" fmla="*/ 0 h 362"/>
              <a:gd name="T42" fmla="*/ 2147483647 w 191"/>
              <a:gd name="T43" fmla="*/ 2147483647 h 362"/>
              <a:gd name="T44" fmla="*/ 2147483647 w 191"/>
              <a:gd name="T45" fmla="*/ 2147483647 h 362"/>
              <a:gd name="T46" fmla="*/ 2147483647 w 191"/>
              <a:gd name="T47" fmla="*/ 2147483647 h 362"/>
              <a:gd name="T48" fmla="*/ 2147483647 w 191"/>
              <a:gd name="T49" fmla="*/ 2147483647 h 362"/>
              <a:gd name="T50" fmla="*/ 2147483647 w 191"/>
              <a:gd name="T51" fmla="*/ 2147483647 h 362"/>
              <a:gd name="T52" fmla="*/ 2147483647 w 191"/>
              <a:gd name="T53" fmla="*/ 2147483647 h 362"/>
              <a:gd name="T54" fmla="*/ 2147483647 w 191"/>
              <a:gd name="T55" fmla="*/ 2147483647 h 362"/>
              <a:gd name="T56" fmla="*/ 2147483647 w 191"/>
              <a:gd name="T57" fmla="*/ 2147483647 h 362"/>
              <a:gd name="T58" fmla="*/ 2147483647 w 191"/>
              <a:gd name="T59" fmla="*/ 2147483647 h 362"/>
              <a:gd name="T60" fmla="*/ 2147483647 w 191"/>
              <a:gd name="T61" fmla="*/ 2147483647 h 362"/>
              <a:gd name="T62" fmla="*/ 2147483647 w 191"/>
              <a:gd name="T63" fmla="*/ 2147483647 h 362"/>
              <a:gd name="T64" fmla="*/ 2147483647 w 191"/>
              <a:gd name="T65" fmla="*/ 2147483647 h 362"/>
              <a:gd name="T66" fmla="*/ 2147483647 w 191"/>
              <a:gd name="T67" fmla="*/ 2147483647 h 362"/>
              <a:gd name="T68" fmla="*/ 2147483647 w 191"/>
              <a:gd name="T69" fmla="*/ 2147483647 h 362"/>
              <a:gd name="T70" fmla="*/ 2147483647 w 191"/>
              <a:gd name="T71" fmla="*/ 2147483647 h 362"/>
              <a:gd name="T72" fmla="*/ 2147483647 w 191"/>
              <a:gd name="T73" fmla="*/ 2147483647 h 362"/>
              <a:gd name="T74" fmla="*/ 2147483647 w 191"/>
              <a:gd name="T75" fmla="*/ 2147483647 h 362"/>
              <a:gd name="T76" fmla="*/ 2147483647 w 191"/>
              <a:gd name="T77" fmla="*/ 2147483647 h 36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91"/>
              <a:gd name="T118" fmla="*/ 0 h 362"/>
              <a:gd name="T119" fmla="*/ 191 w 191"/>
              <a:gd name="T120" fmla="*/ 362 h 36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91" h="362">
                <a:moveTo>
                  <a:pt x="171" y="262"/>
                </a:moveTo>
                <a:lnTo>
                  <a:pt x="171" y="262"/>
                </a:lnTo>
                <a:lnTo>
                  <a:pt x="180" y="309"/>
                </a:lnTo>
                <a:lnTo>
                  <a:pt x="182" y="333"/>
                </a:lnTo>
                <a:lnTo>
                  <a:pt x="184" y="358"/>
                </a:lnTo>
                <a:lnTo>
                  <a:pt x="186" y="360"/>
                </a:lnTo>
                <a:lnTo>
                  <a:pt x="186" y="362"/>
                </a:lnTo>
                <a:lnTo>
                  <a:pt x="191" y="362"/>
                </a:lnTo>
                <a:lnTo>
                  <a:pt x="191" y="353"/>
                </a:lnTo>
                <a:lnTo>
                  <a:pt x="189" y="342"/>
                </a:lnTo>
                <a:lnTo>
                  <a:pt x="184" y="318"/>
                </a:lnTo>
                <a:lnTo>
                  <a:pt x="180" y="295"/>
                </a:lnTo>
                <a:lnTo>
                  <a:pt x="171" y="249"/>
                </a:lnTo>
                <a:lnTo>
                  <a:pt x="162" y="206"/>
                </a:lnTo>
                <a:lnTo>
                  <a:pt x="154" y="179"/>
                </a:lnTo>
                <a:lnTo>
                  <a:pt x="143" y="155"/>
                </a:lnTo>
                <a:lnTo>
                  <a:pt x="132" y="133"/>
                </a:lnTo>
                <a:lnTo>
                  <a:pt x="124" y="122"/>
                </a:lnTo>
                <a:lnTo>
                  <a:pt x="113" y="109"/>
                </a:lnTo>
                <a:lnTo>
                  <a:pt x="98" y="97"/>
                </a:lnTo>
                <a:lnTo>
                  <a:pt x="83" y="82"/>
                </a:lnTo>
                <a:lnTo>
                  <a:pt x="70" y="71"/>
                </a:lnTo>
                <a:lnTo>
                  <a:pt x="63" y="60"/>
                </a:lnTo>
                <a:lnTo>
                  <a:pt x="55" y="51"/>
                </a:lnTo>
                <a:lnTo>
                  <a:pt x="52" y="44"/>
                </a:lnTo>
                <a:lnTo>
                  <a:pt x="50" y="35"/>
                </a:lnTo>
                <a:lnTo>
                  <a:pt x="48" y="20"/>
                </a:lnTo>
                <a:lnTo>
                  <a:pt x="46" y="17"/>
                </a:lnTo>
                <a:lnTo>
                  <a:pt x="41" y="15"/>
                </a:lnTo>
                <a:lnTo>
                  <a:pt x="29" y="8"/>
                </a:lnTo>
                <a:lnTo>
                  <a:pt x="16" y="4"/>
                </a:lnTo>
                <a:lnTo>
                  <a:pt x="7" y="2"/>
                </a:lnTo>
                <a:lnTo>
                  <a:pt x="0" y="0"/>
                </a:lnTo>
                <a:lnTo>
                  <a:pt x="15" y="9"/>
                </a:lnTo>
                <a:lnTo>
                  <a:pt x="29" y="20"/>
                </a:lnTo>
                <a:lnTo>
                  <a:pt x="35" y="26"/>
                </a:lnTo>
                <a:lnTo>
                  <a:pt x="39" y="33"/>
                </a:lnTo>
                <a:lnTo>
                  <a:pt x="42" y="40"/>
                </a:lnTo>
                <a:lnTo>
                  <a:pt x="46" y="49"/>
                </a:lnTo>
                <a:lnTo>
                  <a:pt x="46" y="53"/>
                </a:lnTo>
                <a:lnTo>
                  <a:pt x="42" y="55"/>
                </a:lnTo>
                <a:lnTo>
                  <a:pt x="39" y="57"/>
                </a:lnTo>
                <a:lnTo>
                  <a:pt x="35" y="57"/>
                </a:lnTo>
                <a:lnTo>
                  <a:pt x="31" y="60"/>
                </a:lnTo>
                <a:lnTo>
                  <a:pt x="28" y="64"/>
                </a:lnTo>
                <a:lnTo>
                  <a:pt x="41" y="66"/>
                </a:lnTo>
                <a:lnTo>
                  <a:pt x="52" y="69"/>
                </a:lnTo>
                <a:lnTo>
                  <a:pt x="65" y="77"/>
                </a:lnTo>
                <a:lnTo>
                  <a:pt x="76" y="88"/>
                </a:lnTo>
                <a:lnTo>
                  <a:pt x="81" y="93"/>
                </a:lnTo>
                <a:lnTo>
                  <a:pt x="109" y="124"/>
                </a:lnTo>
                <a:lnTo>
                  <a:pt x="122" y="137"/>
                </a:lnTo>
                <a:lnTo>
                  <a:pt x="137" y="153"/>
                </a:lnTo>
                <a:lnTo>
                  <a:pt x="143" y="164"/>
                </a:lnTo>
                <a:lnTo>
                  <a:pt x="148" y="175"/>
                </a:lnTo>
                <a:lnTo>
                  <a:pt x="152" y="184"/>
                </a:lnTo>
                <a:lnTo>
                  <a:pt x="156" y="193"/>
                </a:lnTo>
                <a:lnTo>
                  <a:pt x="163" y="220"/>
                </a:lnTo>
                <a:lnTo>
                  <a:pt x="167" y="233"/>
                </a:lnTo>
                <a:lnTo>
                  <a:pt x="169" y="246"/>
                </a:lnTo>
                <a:lnTo>
                  <a:pt x="171" y="262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" name="Freeform 399"/>
          <p:cNvSpPr>
            <a:spLocks/>
          </p:cNvSpPr>
          <p:nvPr/>
        </p:nvSpPr>
        <p:spPr bwMode="auto">
          <a:xfrm>
            <a:off x="3856038" y="2025650"/>
            <a:ext cx="104775" cy="179388"/>
          </a:xfrm>
          <a:custGeom>
            <a:avLst/>
            <a:gdLst>
              <a:gd name="T0" fmla="*/ 2147483647 w 82"/>
              <a:gd name="T1" fmla="*/ 0 h 142"/>
              <a:gd name="T2" fmla="*/ 2147483647 w 82"/>
              <a:gd name="T3" fmla="*/ 0 h 142"/>
              <a:gd name="T4" fmla="*/ 2147483647 w 82"/>
              <a:gd name="T5" fmla="*/ 2147483647 h 142"/>
              <a:gd name="T6" fmla="*/ 2147483647 w 82"/>
              <a:gd name="T7" fmla="*/ 2147483647 h 142"/>
              <a:gd name="T8" fmla="*/ 2147483647 w 82"/>
              <a:gd name="T9" fmla="*/ 2147483647 h 142"/>
              <a:gd name="T10" fmla="*/ 2147483647 w 82"/>
              <a:gd name="T11" fmla="*/ 2147483647 h 142"/>
              <a:gd name="T12" fmla="*/ 2147483647 w 82"/>
              <a:gd name="T13" fmla="*/ 2147483647 h 142"/>
              <a:gd name="T14" fmla="*/ 2147483647 w 82"/>
              <a:gd name="T15" fmla="*/ 2147483647 h 142"/>
              <a:gd name="T16" fmla="*/ 2147483647 w 82"/>
              <a:gd name="T17" fmla="*/ 2147483647 h 142"/>
              <a:gd name="T18" fmla="*/ 2147483647 w 82"/>
              <a:gd name="T19" fmla="*/ 2147483647 h 142"/>
              <a:gd name="T20" fmla="*/ 0 w 82"/>
              <a:gd name="T21" fmla="*/ 2147483647 h 142"/>
              <a:gd name="T22" fmla="*/ 0 w 82"/>
              <a:gd name="T23" fmla="*/ 2147483647 h 142"/>
              <a:gd name="T24" fmla="*/ 2147483647 w 82"/>
              <a:gd name="T25" fmla="*/ 2147483647 h 142"/>
              <a:gd name="T26" fmla="*/ 2147483647 w 82"/>
              <a:gd name="T27" fmla="*/ 2147483647 h 142"/>
              <a:gd name="T28" fmla="*/ 2147483647 w 82"/>
              <a:gd name="T29" fmla="*/ 2147483647 h 142"/>
              <a:gd name="T30" fmla="*/ 2147483647 w 82"/>
              <a:gd name="T31" fmla="*/ 2147483647 h 142"/>
              <a:gd name="T32" fmla="*/ 2147483647 w 82"/>
              <a:gd name="T33" fmla="*/ 2147483647 h 142"/>
              <a:gd name="T34" fmla="*/ 2147483647 w 82"/>
              <a:gd name="T35" fmla="*/ 2147483647 h 142"/>
              <a:gd name="T36" fmla="*/ 2147483647 w 82"/>
              <a:gd name="T37" fmla="*/ 2147483647 h 142"/>
              <a:gd name="T38" fmla="*/ 2147483647 w 82"/>
              <a:gd name="T39" fmla="*/ 2147483647 h 142"/>
              <a:gd name="T40" fmla="*/ 2147483647 w 82"/>
              <a:gd name="T41" fmla="*/ 2147483647 h 142"/>
              <a:gd name="T42" fmla="*/ 2147483647 w 82"/>
              <a:gd name="T43" fmla="*/ 2147483647 h 142"/>
              <a:gd name="T44" fmla="*/ 2147483647 w 82"/>
              <a:gd name="T45" fmla="*/ 2147483647 h 142"/>
              <a:gd name="T46" fmla="*/ 2147483647 w 82"/>
              <a:gd name="T47" fmla="*/ 2147483647 h 142"/>
              <a:gd name="T48" fmla="*/ 2147483647 w 82"/>
              <a:gd name="T49" fmla="*/ 0 h 1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2"/>
              <a:gd name="T76" fmla="*/ 0 h 142"/>
              <a:gd name="T77" fmla="*/ 82 w 82"/>
              <a:gd name="T78" fmla="*/ 142 h 14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2" h="142">
                <a:moveTo>
                  <a:pt x="82" y="0"/>
                </a:moveTo>
                <a:lnTo>
                  <a:pt x="82" y="0"/>
                </a:lnTo>
                <a:lnTo>
                  <a:pt x="69" y="11"/>
                </a:lnTo>
                <a:lnTo>
                  <a:pt x="56" y="23"/>
                </a:lnTo>
                <a:lnTo>
                  <a:pt x="46" y="38"/>
                </a:lnTo>
                <a:lnTo>
                  <a:pt x="37" y="53"/>
                </a:lnTo>
                <a:lnTo>
                  <a:pt x="20" y="82"/>
                </a:lnTo>
                <a:lnTo>
                  <a:pt x="11" y="94"/>
                </a:lnTo>
                <a:lnTo>
                  <a:pt x="2" y="105"/>
                </a:lnTo>
                <a:lnTo>
                  <a:pt x="0" y="109"/>
                </a:lnTo>
                <a:lnTo>
                  <a:pt x="0" y="114"/>
                </a:lnTo>
                <a:lnTo>
                  <a:pt x="4" y="123"/>
                </a:lnTo>
                <a:lnTo>
                  <a:pt x="15" y="142"/>
                </a:lnTo>
                <a:lnTo>
                  <a:pt x="15" y="131"/>
                </a:lnTo>
                <a:lnTo>
                  <a:pt x="17" y="118"/>
                </a:lnTo>
                <a:lnTo>
                  <a:pt x="20" y="103"/>
                </a:lnTo>
                <a:lnTo>
                  <a:pt x="26" y="89"/>
                </a:lnTo>
                <a:lnTo>
                  <a:pt x="35" y="65"/>
                </a:lnTo>
                <a:lnTo>
                  <a:pt x="43" y="54"/>
                </a:lnTo>
                <a:lnTo>
                  <a:pt x="54" y="34"/>
                </a:lnTo>
                <a:lnTo>
                  <a:pt x="67" y="16"/>
                </a:lnTo>
                <a:lnTo>
                  <a:pt x="82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" name="Freeform 400"/>
          <p:cNvSpPr>
            <a:spLocks/>
          </p:cNvSpPr>
          <p:nvPr/>
        </p:nvSpPr>
        <p:spPr bwMode="auto">
          <a:xfrm>
            <a:off x="3854450" y="1992313"/>
            <a:ext cx="547688" cy="639762"/>
          </a:xfrm>
          <a:custGeom>
            <a:avLst/>
            <a:gdLst>
              <a:gd name="T0" fmla="*/ 2147483647 w 434"/>
              <a:gd name="T1" fmla="*/ 2147483647 h 507"/>
              <a:gd name="T2" fmla="*/ 2147483647 w 434"/>
              <a:gd name="T3" fmla="*/ 2147483647 h 507"/>
              <a:gd name="T4" fmla="*/ 2147483647 w 434"/>
              <a:gd name="T5" fmla="*/ 2147483647 h 507"/>
              <a:gd name="T6" fmla="*/ 2147483647 w 434"/>
              <a:gd name="T7" fmla="*/ 2147483647 h 507"/>
              <a:gd name="T8" fmla="*/ 2147483647 w 434"/>
              <a:gd name="T9" fmla="*/ 2147483647 h 507"/>
              <a:gd name="T10" fmla="*/ 2147483647 w 434"/>
              <a:gd name="T11" fmla="*/ 2147483647 h 507"/>
              <a:gd name="T12" fmla="*/ 2147483647 w 434"/>
              <a:gd name="T13" fmla="*/ 2147483647 h 507"/>
              <a:gd name="T14" fmla="*/ 2147483647 w 434"/>
              <a:gd name="T15" fmla="*/ 2147483647 h 507"/>
              <a:gd name="T16" fmla="*/ 2147483647 w 434"/>
              <a:gd name="T17" fmla="*/ 2147483647 h 507"/>
              <a:gd name="T18" fmla="*/ 2147483647 w 434"/>
              <a:gd name="T19" fmla="*/ 2147483647 h 507"/>
              <a:gd name="T20" fmla="*/ 2147483647 w 434"/>
              <a:gd name="T21" fmla="*/ 2147483647 h 507"/>
              <a:gd name="T22" fmla="*/ 2147483647 w 434"/>
              <a:gd name="T23" fmla="*/ 2147483647 h 507"/>
              <a:gd name="T24" fmla="*/ 2147483647 w 434"/>
              <a:gd name="T25" fmla="*/ 2147483647 h 507"/>
              <a:gd name="T26" fmla="*/ 2147483647 w 434"/>
              <a:gd name="T27" fmla="*/ 2147483647 h 507"/>
              <a:gd name="T28" fmla="*/ 2147483647 w 434"/>
              <a:gd name="T29" fmla="*/ 2147483647 h 507"/>
              <a:gd name="T30" fmla="*/ 2147483647 w 434"/>
              <a:gd name="T31" fmla="*/ 2147483647 h 507"/>
              <a:gd name="T32" fmla="*/ 2147483647 w 434"/>
              <a:gd name="T33" fmla="*/ 2147483647 h 507"/>
              <a:gd name="T34" fmla="*/ 2147483647 w 434"/>
              <a:gd name="T35" fmla="*/ 2147483647 h 507"/>
              <a:gd name="T36" fmla="*/ 2147483647 w 434"/>
              <a:gd name="T37" fmla="*/ 2147483647 h 507"/>
              <a:gd name="T38" fmla="*/ 2147483647 w 434"/>
              <a:gd name="T39" fmla="*/ 2147483647 h 507"/>
              <a:gd name="T40" fmla="*/ 2147483647 w 434"/>
              <a:gd name="T41" fmla="*/ 2147483647 h 507"/>
              <a:gd name="T42" fmla="*/ 2147483647 w 434"/>
              <a:gd name="T43" fmla="*/ 2147483647 h 507"/>
              <a:gd name="T44" fmla="*/ 2147483647 w 434"/>
              <a:gd name="T45" fmla="*/ 2147483647 h 507"/>
              <a:gd name="T46" fmla="*/ 2147483647 w 434"/>
              <a:gd name="T47" fmla="*/ 2147483647 h 507"/>
              <a:gd name="T48" fmla="*/ 2147483647 w 434"/>
              <a:gd name="T49" fmla="*/ 2147483647 h 507"/>
              <a:gd name="T50" fmla="*/ 2147483647 w 434"/>
              <a:gd name="T51" fmla="*/ 2147483647 h 507"/>
              <a:gd name="T52" fmla="*/ 2147483647 w 434"/>
              <a:gd name="T53" fmla="*/ 2147483647 h 507"/>
              <a:gd name="T54" fmla="*/ 2147483647 w 434"/>
              <a:gd name="T55" fmla="*/ 2147483647 h 507"/>
              <a:gd name="T56" fmla="*/ 2147483647 w 434"/>
              <a:gd name="T57" fmla="*/ 2147483647 h 507"/>
              <a:gd name="T58" fmla="*/ 2147483647 w 434"/>
              <a:gd name="T59" fmla="*/ 2147483647 h 507"/>
              <a:gd name="T60" fmla="*/ 2147483647 w 434"/>
              <a:gd name="T61" fmla="*/ 2147483647 h 507"/>
              <a:gd name="T62" fmla="*/ 2147483647 w 434"/>
              <a:gd name="T63" fmla="*/ 2147483647 h 507"/>
              <a:gd name="T64" fmla="*/ 2147483647 w 434"/>
              <a:gd name="T65" fmla="*/ 2147483647 h 507"/>
              <a:gd name="T66" fmla="*/ 2147483647 w 434"/>
              <a:gd name="T67" fmla="*/ 2147483647 h 507"/>
              <a:gd name="T68" fmla="*/ 2147483647 w 434"/>
              <a:gd name="T69" fmla="*/ 2147483647 h 507"/>
              <a:gd name="T70" fmla="*/ 2147483647 w 434"/>
              <a:gd name="T71" fmla="*/ 2147483647 h 507"/>
              <a:gd name="T72" fmla="*/ 2147483647 w 434"/>
              <a:gd name="T73" fmla="*/ 2147483647 h 507"/>
              <a:gd name="T74" fmla="*/ 2147483647 w 434"/>
              <a:gd name="T75" fmla="*/ 2147483647 h 507"/>
              <a:gd name="T76" fmla="*/ 2147483647 w 434"/>
              <a:gd name="T77" fmla="*/ 2147483647 h 507"/>
              <a:gd name="T78" fmla="*/ 2147483647 w 434"/>
              <a:gd name="T79" fmla="*/ 2147483647 h 507"/>
              <a:gd name="T80" fmla="*/ 2147483647 w 434"/>
              <a:gd name="T81" fmla="*/ 2147483647 h 507"/>
              <a:gd name="T82" fmla="*/ 2147483647 w 434"/>
              <a:gd name="T83" fmla="*/ 2147483647 h 507"/>
              <a:gd name="T84" fmla="*/ 2147483647 w 434"/>
              <a:gd name="T85" fmla="*/ 2147483647 h 507"/>
              <a:gd name="T86" fmla="*/ 2147483647 w 434"/>
              <a:gd name="T87" fmla="*/ 2147483647 h 507"/>
              <a:gd name="T88" fmla="*/ 2147483647 w 434"/>
              <a:gd name="T89" fmla="*/ 2147483647 h 507"/>
              <a:gd name="T90" fmla="*/ 2147483647 w 434"/>
              <a:gd name="T91" fmla="*/ 2147483647 h 507"/>
              <a:gd name="T92" fmla="*/ 2147483647 w 434"/>
              <a:gd name="T93" fmla="*/ 2147483647 h 507"/>
              <a:gd name="T94" fmla="*/ 2147483647 w 434"/>
              <a:gd name="T95" fmla="*/ 2147483647 h 507"/>
              <a:gd name="T96" fmla="*/ 2147483647 w 434"/>
              <a:gd name="T97" fmla="*/ 2147483647 h 507"/>
              <a:gd name="T98" fmla="*/ 2147483647 w 434"/>
              <a:gd name="T99" fmla="*/ 2147483647 h 507"/>
              <a:gd name="T100" fmla="*/ 2147483647 w 434"/>
              <a:gd name="T101" fmla="*/ 2147483647 h 507"/>
              <a:gd name="T102" fmla="*/ 2147483647 w 434"/>
              <a:gd name="T103" fmla="*/ 2147483647 h 507"/>
              <a:gd name="T104" fmla="*/ 2147483647 w 434"/>
              <a:gd name="T105" fmla="*/ 2147483647 h 507"/>
              <a:gd name="T106" fmla="*/ 2147483647 w 434"/>
              <a:gd name="T107" fmla="*/ 2147483647 h 507"/>
              <a:gd name="T108" fmla="*/ 2147483647 w 434"/>
              <a:gd name="T109" fmla="*/ 2147483647 h 507"/>
              <a:gd name="T110" fmla="*/ 2147483647 w 434"/>
              <a:gd name="T111" fmla="*/ 2147483647 h 507"/>
              <a:gd name="T112" fmla="*/ 2147483647 w 434"/>
              <a:gd name="T113" fmla="*/ 2147483647 h 507"/>
              <a:gd name="T114" fmla="*/ 2147483647 w 434"/>
              <a:gd name="T115" fmla="*/ 2147483647 h 507"/>
              <a:gd name="T116" fmla="*/ 2147483647 w 434"/>
              <a:gd name="T117" fmla="*/ 2147483647 h 50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4"/>
              <a:gd name="T178" fmla="*/ 0 h 507"/>
              <a:gd name="T179" fmla="*/ 434 w 434"/>
              <a:gd name="T180" fmla="*/ 507 h 50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4" h="507">
                <a:moveTo>
                  <a:pt x="382" y="507"/>
                </a:moveTo>
                <a:lnTo>
                  <a:pt x="382" y="507"/>
                </a:lnTo>
                <a:lnTo>
                  <a:pt x="396" y="501"/>
                </a:lnTo>
                <a:lnTo>
                  <a:pt x="409" y="499"/>
                </a:lnTo>
                <a:lnTo>
                  <a:pt x="417" y="498"/>
                </a:lnTo>
                <a:lnTo>
                  <a:pt x="422" y="496"/>
                </a:lnTo>
                <a:lnTo>
                  <a:pt x="428" y="494"/>
                </a:lnTo>
                <a:lnTo>
                  <a:pt x="434" y="494"/>
                </a:lnTo>
                <a:lnTo>
                  <a:pt x="432" y="478"/>
                </a:lnTo>
                <a:lnTo>
                  <a:pt x="428" y="461"/>
                </a:lnTo>
                <a:lnTo>
                  <a:pt x="422" y="445"/>
                </a:lnTo>
                <a:lnTo>
                  <a:pt x="417" y="432"/>
                </a:lnTo>
                <a:lnTo>
                  <a:pt x="411" y="419"/>
                </a:lnTo>
                <a:lnTo>
                  <a:pt x="406" y="405"/>
                </a:lnTo>
                <a:lnTo>
                  <a:pt x="402" y="376"/>
                </a:lnTo>
                <a:lnTo>
                  <a:pt x="398" y="343"/>
                </a:lnTo>
                <a:lnTo>
                  <a:pt x="393" y="312"/>
                </a:lnTo>
                <a:lnTo>
                  <a:pt x="383" y="267"/>
                </a:lnTo>
                <a:lnTo>
                  <a:pt x="374" y="221"/>
                </a:lnTo>
                <a:lnTo>
                  <a:pt x="369" y="199"/>
                </a:lnTo>
                <a:lnTo>
                  <a:pt x="363" y="178"/>
                </a:lnTo>
                <a:lnTo>
                  <a:pt x="354" y="158"/>
                </a:lnTo>
                <a:lnTo>
                  <a:pt x="344" y="138"/>
                </a:lnTo>
                <a:lnTo>
                  <a:pt x="333" y="121"/>
                </a:lnTo>
                <a:lnTo>
                  <a:pt x="320" y="109"/>
                </a:lnTo>
                <a:lnTo>
                  <a:pt x="290" y="83"/>
                </a:lnTo>
                <a:lnTo>
                  <a:pt x="277" y="69"/>
                </a:lnTo>
                <a:lnTo>
                  <a:pt x="266" y="54"/>
                </a:lnTo>
                <a:lnTo>
                  <a:pt x="262" y="47"/>
                </a:lnTo>
                <a:lnTo>
                  <a:pt x="259" y="38"/>
                </a:lnTo>
                <a:lnTo>
                  <a:pt x="257" y="29"/>
                </a:lnTo>
                <a:lnTo>
                  <a:pt x="255" y="18"/>
                </a:lnTo>
                <a:lnTo>
                  <a:pt x="240" y="9"/>
                </a:lnTo>
                <a:lnTo>
                  <a:pt x="223" y="3"/>
                </a:lnTo>
                <a:lnTo>
                  <a:pt x="205" y="0"/>
                </a:lnTo>
                <a:lnTo>
                  <a:pt x="186" y="0"/>
                </a:lnTo>
                <a:lnTo>
                  <a:pt x="166" y="1"/>
                </a:lnTo>
                <a:lnTo>
                  <a:pt x="145" y="5"/>
                </a:lnTo>
                <a:lnTo>
                  <a:pt x="106" y="14"/>
                </a:lnTo>
                <a:lnTo>
                  <a:pt x="97" y="18"/>
                </a:lnTo>
                <a:lnTo>
                  <a:pt x="88" y="21"/>
                </a:lnTo>
                <a:lnTo>
                  <a:pt x="73" y="32"/>
                </a:lnTo>
                <a:lnTo>
                  <a:pt x="60" y="45"/>
                </a:lnTo>
                <a:lnTo>
                  <a:pt x="48" y="60"/>
                </a:lnTo>
                <a:lnTo>
                  <a:pt x="28" y="94"/>
                </a:lnTo>
                <a:lnTo>
                  <a:pt x="17" y="112"/>
                </a:lnTo>
                <a:lnTo>
                  <a:pt x="6" y="129"/>
                </a:lnTo>
                <a:lnTo>
                  <a:pt x="2" y="134"/>
                </a:lnTo>
                <a:lnTo>
                  <a:pt x="0" y="140"/>
                </a:lnTo>
                <a:lnTo>
                  <a:pt x="0" y="145"/>
                </a:lnTo>
                <a:lnTo>
                  <a:pt x="2" y="150"/>
                </a:lnTo>
                <a:lnTo>
                  <a:pt x="8" y="160"/>
                </a:lnTo>
                <a:lnTo>
                  <a:pt x="15" y="170"/>
                </a:lnTo>
                <a:lnTo>
                  <a:pt x="17" y="170"/>
                </a:lnTo>
                <a:lnTo>
                  <a:pt x="24" y="169"/>
                </a:lnTo>
                <a:lnTo>
                  <a:pt x="28" y="169"/>
                </a:lnTo>
                <a:lnTo>
                  <a:pt x="32" y="169"/>
                </a:lnTo>
                <a:lnTo>
                  <a:pt x="34" y="172"/>
                </a:lnTo>
                <a:lnTo>
                  <a:pt x="37" y="176"/>
                </a:lnTo>
                <a:lnTo>
                  <a:pt x="37" y="170"/>
                </a:lnTo>
                <a:lnTo>
                  <a:pt x="39" y="167"/>
                </a:lnTo>
                <a:lnTo>
                  <a:pt x="47" y="160"/>
                </a:lnTo>
                <a:lnTo>
                  <a:pt x="48" y="158"/>
                </a:lnTo>
                <a:lnTo>
                  <a:pt x="52" y="156"/>
                </a:lnTo>
                <a:lnTo>
                  <a:pt x="132" y="152"/>
                </a:lnTo>
                <a:lnTo>
                  <a:pt x="171" y="152"/>
                </a:lnTo>
                <a:lnTo>
                  <a:pt x="210" y="154"/>
                </a:lnTo>
                <a:lnTo>
                  <a:pt x="227" y="154"/>
                </a:lnTo>
                <a:lnTo>
                  <a:pt x="246" y="152"/>
                </a:lnTo>
                <a:lnTo>
                  <a:pt x="262" y="154"/>
                </a:lnTo>
                <a:lnTo>
                  <a:pt x="270" y="156"/>
                </a:lnTo>
                <a:lnTo>
                  <a:pt x="277" y="160"/>
                </a:lnTo>
                <a:lnTo>
                  <a:pt x="292" y="170"/>
                </a:lnTo>
                <a:lnTo>
                  <a:pt x="303" y="181"/>
                </a:lnTo>
                <a:lnTo>
                  <a:pt x="313" y="194"/>
                </a:lnTo>
                <a:lnTo>
                  <a:pt x="320" y="209"/>
                </a:lnTo>
                <a:lnTo>
                  <a:pt x="322" y="218"/>
                </a:lnTo>
                <a:lnTo>
                  <a:pt x="322" y="227"/>
                </a:lnTo>
                <a:lnTo>
                  <a:pt x="320" y="236"/>
                </a:lnTo>
                <a:lnTo>
                  <a:pt x="316" y="239"/>
                </a:lnTo>
                <a:lnTo>
                  <a:pt x="315" y="243"/>
                </a:lnTo>
                <a:lnTo>
                  <a:pt x="311" y="245"/>
                </a:lnTo>
                <a:lnTo>
                  <a:pt x="307" y="245"/>
                </a:lnTo>
                <a:lnTo>
                  <a:pt x="302" y="239"/>
                </a:lnTo>
                <a:lnTo>
                  <a:pt x="298" y="230"/>
                </a:lnTo>
                <a:lnTo>
                  <a:pt x="294" y="223"/>
                </a:lnTo>
                <a:lnTo>
                  <a:pt x="292" y="218"/>
                </a:lnTo>
                <a:lnTo>
                  <a:pt x="287" y="212"/>
                </a:lnTo>
                <a:lnTo>
                  <a:pt x="277" y="201"/>
                </a:lnTo>
                <a:lnTo>
                  <a:pt x="275" y="199"/>
                </a:lnTo>
                <a:lnTo>
                  <a:pt x="261" y="189"/>
                </a:lnTo>
                <a:lnTo>
                  <a:pt x="246" y="181"/>
                </a:lnTo>
                <a:lnTo>
                  <a:pt x="229" y="178"/>
                </a:lnTo>
                <a:lnTo>
                  <a:pt x="212" y="176"/>
                </a:lnTo>
                <a:lnTo>
                  <a:pt x="194" y="176"/>
                </a:lnTo>
                <a:lnTo>
                  <a:pt x="177" y="178"/>
                </a:lnTo>
                <a:lnTo>
                  <a:pt x="140" y="180"/>
                </a:lnTo>
                <a:lnTo>
                  <a:pt x="130" y="181"/>
                </a:lnTo>
                <a:lnTo>
                  <a:pt x="121" y="185"/>
                </a:lnTo>
                <a:lnTo>
                  <a:pt x="112" y="190"/>
                </a:lnTo>
                <a:lnTo>
                  <a:pt x="102" y="196"/>
                </a:lnTo>
                <a:lnTo>
                  <a:pt x="95" y="203"/>
                </a:lnTo>
                <a:lnTo>
                  <a:pt x="89" y="210"/>
                </a:lnTo>
                <a:lnTo>
                  <a:pt x="86" y="219"/>
                </a:lnTo>
                <a:lnTo>
                  <a:pt x="84" y="229"/>
                </a:lnTo>
                <a:lnTo>
                  <a:pt x="82" y="238"/>
                </a:lnTo>
                <a:lnTo>
                  <a:pt x="78" y="247"/>
                </a:lnTo>
                <a:lnTo>
                  <a:pt x="73" y="254"/>
                </a:lnTo>
                <a:lnTo>
                  <a:pt x="65" y="263"/>
                </a:lnTo>
                <a:lnTo>
                  <a:pt x="63" y="254"/>
                </a:lnTo>
                <a:lnTo>
                  <a:pt x="63" y="243"/>
                </a:lnTo>
                <a:lnTo>
                  <a:pt x="63" y="234"/>
                </a:lnTo>
                <a:lnTo>
                  <a:pt x="63" y="225"/>
                </a:lnTo>
                <a:lnTo>
                  <a:pt x="62" y="223"/>
                </a:lnTo>
                <a:lnTo>
                  <a:pt x="60" y="225"/>
                </a:lnTo>
                <a:lnTo>
                  <a:pt x="58" y="227"/>
                </a:lnTo>
                <a:lnTo>
                  <a:pt x="56" y="230"/>
                </a:lnTo>
                <a:lnTo>
                  <a:pt x="54" y="239"/>
                </a:lnTo>
                <a:lnTo>
                  <a:pt x="50" y="249"/>
                </a:lnTo>
                <a:lnTo>
                  <a:pt x="47" y="258"/>
                </a:lnTo>
                <a:lnTo>
                  <a:pt x="41" y="265"/>
                </a:lnTo>
                <a:lnTo>
                  <a:pt x="47" y="267"/>
                </a:lnTo>
                <a:lnTo>
                  <a:pt x="50" y="269"/>
                </a:lnTo>
                <a:lnTo>
                  <a:pt x="54" y="272"/>
                </a:lnTo>
                <a:lnTo>
                  <a:pt x="54" y="278"/>
                </a:lnTo>
                <a:lnTo>
                  <a:pt x="56" y="287"/>
                </a:lnTo>
                <a:lnTo>
                  <a:pt x="58" y="296"/>
                </a:lnTo>
                <a:lnTo>
                  <a:pt x="58" y="298"/>
                </a:lnTo>
                <a:lnTo>
                  <a:pt x="60" y="298"/>
                </a:lnTo>
                <a:lnTo>
                  <a:pt x="63" y="296"/>
                </a:lnTo>
                <a:lnTo>
                  <a:pt x="65" y="294"/>
                </a:lnTo>
                <a:lnTo>
                  <a:pt x="65" y="290"/>
                </a:lnTo>
                <a:lnTo>
                  <a:pt x="63" y="285"/>
                </a:lnTo>
                <a:lnTo>
                  <a:pt x="63" y="278"/>
                </a:lnTo>
                <a:lnTo>
                  <a:pt x="65" y="274"/>
                </a:lnTo>
                <a:lnTo>
                  <a:pt x="69" y="270"/>
                </a:lnTo>
                <a:lnTo>
                  <a:pt x="73" y="265"/>
                </a:lnTo>
                <a:lnTo>
                  <a:pt x="75" y="265"/>
                </a:lnTo>
                <a:lnTo>
                  <a:pt x="76" y="267"/>
                </a:lnTo>
                <a:lnTo>
                  <a:pt x="78" y="274"/>
                </a:lnTo>
                <a:lnTo>
                  <a:pt x="80" y="290"/>
                </a:lnTo>
                <a:lnTo>
                  <a:pt x="82" y="292"/>
                </a:lnTo>
                <a:lnTo>
                  <a:pt x="84" y="294"/>
                </a:lnTo>
                <a:lnTo>
                  <a:pt x="88" y="294"/>
                </a:lnTo>
                <a:lnTo>
                  <a:pt x="93" y="292"/>
                </a:lnTo>
                <a:lnTo>
                  <a:pt x="97" y="289"/>
                </a:lnTo>
                <a:lnTo>
                  <a:pt x="99" y="283"/>
                </a:lnTo>
                <a:lnTo>
                  <a:pt x="97" y="276"/>
                </a:lnTo>
                <a:lnTo>
                  <a:pt x="93" y="265"/>
                </a:lnTo>
                <a:lnTo>
                  <a:pt x="88" y="252"/>
                </a:lnTo>
                <a:lnTo>
                  <a:pt x="88" y="247"/>
                </a:lnTo>
                <a:lnTo>
                  <a:pt x="91" y="241"/>
                </a:lnTo>
                <a:lnTo>
                  <a:pt x="101" y="229"/>
                </a:lnTo>
                <a:lnTo>
                  <a:pt x="112" y="219"/>
                </a:lnTo>
                <a:lnTo>
                  <a:pt x="125" y="214"/>
                </a:lnTo>
                <a:lnTo>
                  <a:pt x="140" y="210"/>
                </a:lnTo>
                <a:lnTo>
                  <a:pt x="155" y="209"/>
                </a:lnTo>
                <a:lnTo>
                  <a:pt x="169" y="209"/>
                </a:lnTo>
                <a:lnTo>
                  <a:pt x="197" y="210"/>
                </a:lnTo>
                <a:lnTo>
                  <a:pt x="229" y="214"/>
                </a:lnTo>
                <a:lnTo>
                  <a:pt x="242" y="218"/>
                </a:lnTo>
                <a:lnTo>
                  <a:pt x="253" y="223"/>
                </a:lnTo>
                <a:lnTo>
                  <a:pt x="264" y="230"/>
                </a:lnTo>
                <a:lnTo>
                  <a:pt x="274" y="238"/>
                </a:lnTo>
                <a:lnTo>
                  <a:pt x="281" y="247"/>
                </a:lnTo>
                <a:lnTo>
                  <a:pt x="287" y="258"/>
                </a:lnTo>
                <a:lnTo>
                  <a:pt x="290" y="269"/>
                </a:lnTo>
                <a:lnTo>
                  <a:pt x="290" y="279"/>
                </a:lnTo>
                <a:lnTo>
                  <a:pt x="300" y="279"/>
                </a:lnTo>
                <a:lnTo>
                  <a:pt x="303" y="281"/>
                </a:lnTo>
                <a:lnTo>
                  <a:pt x="305" y="281"/>
                </a:lnTo>
                <a:lnTo>
                  <a:pt x="296" y="307"/>
                </a:lnTo>
                <a:lnTo>
                  <a:pt x="292" y="321"/>
                </a:lnTo>
                <a:lnTo>
                  <a:pt x="290" y="334"/>
                </a:lnTo>
                <a:lnTo>
                  <a:pt x="296" y="330"/>
                </a:lnTo>
                <a:lnTo>
                  <a:pt x="300" y="325"/>
                </a:lnTo>
                <a:lnTo>
                  <a:pt x="307" y="314"/>
                </a:lnTo>
                <a:lnTo>
                  <a:pt x="313" y="303"/>
                </a:lnTo>
                <a:lnTo>
                  <a:pt x="320" y="292"/>
                </a:lnTo>
                <a:lnTo>
                  <a:pt x="322" y="290"/>
                </a:lnTo>
                <a:lnTo>
                  <a:pt x="326" y="290"/>
                </a:lnTo>
                <a:lnTo>
                  <a:pt x="328" y="296"/>
                </a:lnTo>
                <a:lnTo>
                  <a:pt x="328" y="305"/>
                </a:lnTo>
                <a:lnTo>
                  <a:pt x="328" y="312"/>
                </a:lnTo>
                <a:lnTo>
                  <a:pt x="322" y="327"/>
                </a:lnTo>
                <a:lnTo>
                  <a:pt x="307" y="354"/>
                </a:lnTo>
                <a:lnTo>
                  <a:pt x="300" y="367"/>
                </a:lnTo>
                <a:lnTo>
                  <a:pt x="298" y="374"/>
                </a:lnTo>
                <a:lnTo>
                  <a:pt x="296" y="381"/>
                </a:lnTo>
                <a:lnTo>
                  <a:pt x="296" y="394"/>
                </a:lnTo>
                <a:lnTo>
                  <a:pt x="298" y="405"/>
                </a:lnTo>
                <a:lnTo>
                  <a:pt x="303" y="416"/>
                </a:lnTo>
                <a:lnTo>
                  <a:pt x="307" y="427"/>
                </a:lnTo>
                <a:lnTo>
                  <a:pt x="326" y="467"/>
                </a:lnTo>
                <a:lnTo>
                  <a:pt x="337" y="485"/>
                </a:lnTo>
                <a:lnTo>
                  <a:pt x="350" y="50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5" name="Freeform 401"/>
          <p:cNvSpPr>
            <a:spLocks/>
          </p:cNvSpPr>
          <p:nvPr/>
        </p:nvSpPr>
        <p:spPr bwMode="auto">
          <a:xfrm>
            <a:off x="4279900" y="2395538"/>
            <a:ext cx="122238" cy="246062"/>
          </a:xfrm>
          <a:custGeom>
            <a:avLst/>
            <a:gdLst>
              <a:gd name="T0" fmla="*/ 2147483647 w 97"/>
              <a:gd name="T1" fmla="*/ 2147483647 h 195"/>
              <a:gd name="T2" fmla="*/ 2147483647 w 97"/>
              <a:gd name="T3" fmla="*/ 2147483647 h 195"/>
              <a:gd name="T4" fmla="*/ 2147483647 w 97"/>
              <a:gd name="T5" fmla="*/ 2147483647 h 195"/>
              <a:gd name="T6" fmla="*/ 2147483647 w 97"/>
              <a:gd name="T7" fmla="*/ 2147483647 h 195"/>
              <a:gd name="T8" fmla="*/ 2147483647 w 97"/>
              <a:gd name="T9" fmla="*/ 2147483647 h 195"/>
              <a:gd name="T10" fmla="*/ 2147483647 w 97"/>
              <a:gd name="T11" fmla="*/ 2147483647 h 195"/>
              <a:gd name="T12" fmla="*/ 2147483647 w 97"/>
              <a:gd name="T13" fmla="*/ 2147483647 h 195"/>
              <a:gd name="T14" fmla="*/ 2147483647 w 97"/>
              <a:gd name="T15" fmla="*/ 2147483647 h 195"/>
              <a:gd name="T16" fmla="*/ 2147483647 w 97"/>
              <a:gd name="T17" fmla="*/ 2147483647 h 195"/>
              <a:gd name="T18" fmla="*/ 2147483647 w 97"/>
              <a:gd name="T19" fmla="*/ 2147483647 h 195"/>
              <a:gd name="T20" fmla="*/ 2147483647 w 97"/>
              <a:gd name="T21" fmla="*/ 2147483647 h 195"/>
              <a:gd name="T22" fmla="*/ 2147483647 w 97"/>
              <a:gd name="T23" fmla="*/ 2147483647 h 195"/>
              <a:gd name="T24" fmla="*/ 2147483647 w 97"/>
              <a:gd name="T25" fmla="*/ 2147483647 h 195"/>
              <a:gd name="T26" fmla="*/ 2147483647 w 97"/>
              <a:gd name="T27" fmla="*/ 2147483647 h 195"/>
              <a:gd name="T28" fmla="*/ 2147483647 w 97"/>
              <a:gd name="T29" fmla="*/ 2147483647 h 195"/>
              <a:gd name="T30" fmla="*/ 2147483647 w 97"/>
              <a:gd name="T31" fmla="*/ 2147483647 h 195"/>
              <a:gd name="T32" fmla="*/ 0 w 97"/>
              <a:gd name="T33" fmla="*/ 0 h 195"/>
              <a:gd name="T34" fmla="*/ 0 w 97"/>
              <a:gd name="T35" fmla="*/ 0 h 195"/>
              <a:gd name="T36" fmla="*/ 2147483647 w 97"/>
              <a:gd name="T37" fmla="*/ 2147483647 h 195"/>
              <a:gd name="T38" fmla="*/ 2147483647 w 97"/>
              <a:gd name="T39" fmla="*/ 2147483647 h 195"/>
              <a:gd name="T40" fmla="*/ 2147483647 w 97"/>
              <a:gd name="T41" fmla="*/ 2147483647 h 195"/>
              <a:gd name="T42" fmla="*/ 2147483647 w 97"/>
              <a:gd name="T43" fmla="*/ 2147483647 h 195"/>
              <a:gd name="T44" fmla="*/ 2147483647 w 97"/>
              <a:gd name="T45" fmla="*/ 2147483647 h 195"/>
              <a:gd name="T46" fmla="*/ 2147483647 w 97"/>
              <a:gd name="T47" fmla="*/ 2147483647 h 195"/>
              <a:gd name="T48" fmla="*/ 2147483647 w 97"/>
              <a:gd name="T49" fmla="*/ 2147483647 h 195"/>
              <a:gd name="T50" fmla="*/ 2147483647 w 97"/>
              <a:gd name="T51" fmla="*/ 2147483647 h 195"/>
              <a:gd name="T52" fmla="*/ 2147483647 w 97"/>
              <a:gd name="T53" fmla="*/ 2147483647 h 195"/>
              <a:gd name="T54" fmla="*/ 2147483647 w 97"/>
              <a:gd name="T55" fmla="*/ 2147483647 h 195"/>
              <a:gd name="T56" fmla="*/ 2147483647 w 97"/>
              <a:gd name="T57" fmla="*/ 2147483647 h 195"/>
              <a:gd name="T58" fmla="*/ 2147483647 w 97"/>
              <a:gd name="T59" fmla="*/ 2147483647 h 195"/>
              <a:gd name="T60" fmla="*/ 2147483647 w 97"/>
              <a:gd name="T61" fmla="*/ 2147483647 h 195"/>
              <a:gd name="T62" fmla="*/ 2147483647 w 97"/>
              <a:gd name="T63" fmla="*/ 2147483647 h 195"/>
              <a:gd name="T64" fmla="*/ 2147483647 w 97"/>
              <a:gd name="T65" fmla="*/ 2147483647 h 195"/>
              <a:gd name="T66" fmla="*/ 2147483647 w 97"/>
              <a:gd name="T67" fmla="*/ 2147483647 h 195"/>
              <a:gd name="T68" fmla="*/ 2147483647 w 97"/>
              <a:gd name="T69" fmla="*/ 2147483647 h 195"/>
              <a:gd name="T70" fmla="*/ 2147483647 w 97"/>
              <a:gd name="T71" fmla="*/ 2147483647 h 195"/>
              <a:gd name="T72" fmla="*/ 2147483647 w 97"/>
              <a:gd name="T73" fmla="*/ 2147483647 h 195"/>
              <a:gd name="T74" fmla="*/ 2147483647 w 97"/>
              <a:gd name="T75" fmla="*/ 2147483647 h 195"/>
              <a:gd name="T76" fmla="*/ 2147483647 w 97"/>
              <a:gd name="T77" fmla="*/ 2147483647 h 195"/>
              <a:gd name="T78" fmla="*/ 2147483647 w 97"/>
              <a:gd name="T79" fmla="*/ 2147483647 h 195"/>
              <a:gd name="T80" fmla="*/ 2147483647 w 97"/>
              <a:gd name="T81" fmla="*/ 2147483647 h 195"/>
              <a:gd name="T82" fmla="*/ 2147483647 w 97"/>
              <a:gd name="T83" fmla="*/ 2147483647 h 195"/>
              <a:gd name="T84" fmla="*/ 2147483647 w 97"/>
              <a:gd name="T85" fmla="*/ 2147483647 h 195"/>
              <a:gd name="T86" fmla="*/ 2147483647 w 97"/>
              <a:gd name="T87" fmla="*/ 2147483647 h 195"/>
              <a:gd name="T88" fmla="*/ 2147483647 w 97"/>
              <a:gd name="T89" fmla="*/ 2147483647 h 195"/>
              <a:gd name="T90" fmla="*/ 2147483647 w 97"/>
              <a:gd name="T91" fmla="*/ 2147483647 h 195"/>
              <a:gd name="T92" fmla="*/ 2147483647 w 97"/>
              <a:gd name="T93" fmla="*/ 2147483647 h 195"/>
              <a:gd name="T94" fmla="*/ 2147483647 w 97"/>
              <a:gd name="T95" fmla="*/ 2147483647 h 195"/>
              <a:gd name="T96" fmla="*/ 2147483647 w 97"/>
              <a:gd name="T97" fmla="*/ 2147483647 h 195"/>
              <a:gd name="T98" fmla="*/ 2147483647 w 97"/>
              <a:gd name="T99" fmla="*/ 2147483647 h 195"/>
              <a:gd name="T100" fmla="*/ 2147483647 w 97"/>
              <a:gd name="T101" fmla="*/ 2147483647 h 195"/>
              <a:gd name="T102" fmla="*/ 2147483647 w 97"/>
              <a:gd name="T103" fmla="*/ 2147483647 h 195"/>
              <a:gd name="T104" fmla="*/ 2147483647 w 97"/>
              <a:gd name="T105" fmla="*/ 2147483647 h 195"/>
              <a:gd name="T106" fmla="*/ 2147483647 w 97"/>
              <a:gd name="T107" fmla="*/ 2147483647 h 195"/>
              <a:gd name="T108" fmla="*/ 2147483647 w 97"/>
              <a:gd name="T109" fmla="*/ 2147483647 h 195"/>
              <a:gd name="T110" fmla="*/ 2147483647 w 97"/>
              <a:gd name="T111" fmla="*/ 2147483647 h 195"/>
              <a:gd name="T112" fmla="*/ 2147483647 w 97"/>
              <a:gd name="T113" fmla="*/ 2147483647 h 195"/>
              <a:gd name="T114" fmla="*/ 2147483647 w 97"/>
              <a:gd name="T115" fmla="*/ 2147483647 h 195"/>
              <a:gd name="T116" fmla="*/ 2147483647 w 97"/>
              <a:gd name="T117" fmla="*/ 2147483647 h 195"/>
              <a:gd name="T118" fmla="*/ 2147483647 w 97"/>
              <a:gd name="T119" fmla="*/ 2147483647 h 195"/>
              <a:gd name="T120" fmla="*/ 2147483647 w 97"/>
              <a:gd name="T121" fmla="*/ 2147483647 h 195"/>
              <a:gd name="T122" fmla="*/ 2147483647 w 97"/>
              <a:gd name="T123" fmla="*/ 2147483647 h 195"/>
              <a:gd name="T124" fmla="*/ 2147483647 w 97"/>
              <a:gd name="T125" fmla="*/ 2147483647 h 1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7"/>
              <a:gd name="T190" fmla="*/ 0 h 195"/>
              <a:gd name="T191" fmla="*/ 97 w 97"/>
              <a:gd name="T192" fmla="*/ 195 h 19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7" h="195">
                <a:moveTo>
                  <a:pt x="41" y="59"/>
                </a:moveTo>
                <a:lnTo>
                  <a:pt x="41" y="59"/>
                </a:lnTo>
                <a:lnTo>
                  <a:pt x="41" y="51"/>
                </a:lnTo>
                <a:lnTo>
                  <a:pt x="41" y="48"/>
                </a:lnTo>
                <a:lnTo>
                  <a:pt x="39" y="44"/>
                </a:lnTo>
                <a:lnTo>
                  <a:pt x="35" y="39"/>
                </a:lnTo>
                <a:lnTo>
                  <a:pt x="33" y="30"/>
                </a:lnTo>
                <a:lnTo>
                  <a:pt x="32" y="28"/>
                </a:lnTo>
                <a:lnTo>
                  <a:pt x="28" y="26"/>
                </a:lnTo>
                <a:lnTo>
                  <a:pt x="20" y="24"/>
                </a:lnTo>
                <a:lnTo>
                  <a:pt x="15" y="20"/>
                </a:lnTo>
                <a:lnTo>
                  <a:pt x="7" y="11"/>
                </a:lnTo>
                <a:lnTo>
                  <a:pt x="0" y="0"/>
                </a:lnTo>
                <a:lnTo>
                  <a:pt x="4" y="6"/>
                </a:lnTo>
                <a:lnTo>
                  <a:pt x="7" y="10"/>
                </a:lnTo>
                <a:lnTo>
                  <a:pt x="17" y="17"/>
                </a:lnTo>
                <a:lnTo>
                  <a:pt x="18" y="19"/>
                </a:lnTo>
                <a:lnTo>
                  <a:pt x="22" y="20"/>
                </a:lnTo>
                <a:lnTo>
                  <a:pt x="28" y="20"/>
                </a:lnTo>
                <a:lnTo>
                  <a:pt x="33" y="22"/>
                </a:lnTo>
                <a:lnTo>
                  <a:pt x="37" y="26"/>
                </a:lnTo>
                <a:lnTo>
                  <a:pt x="48" y="35"/>
                </a:lnTo>
                <a:lnTo>
                  <a:pt x="61" y="42"/>
                </a:lnTo>
                <a:lnTo>
                  <a:pt x="65" y="77"/>
                </a:lnTo>
                <a:lnTo>
                  <a:pt x="69" y="93"/>
                </a:lnTo>
                <a:lnTo>
                  <a:pt x="76" y="109"/>
                </a:lnTo>
                <a:lnTo>
                  <a:pt x="84" y="126"/>
                </a:lnTo>
                <a:lnTo>
                  <a:pt x="89" y="142"/>
                </a:lnTo>
                <a:lnTo>
                  <a:pt x="95" y="159"/>
                </a:lnTo>
                <a:lnTo>
                  <a:pt x="97" y="177"/>
                </a:lnTo>
                <a:lnTo>
                  <a:pt x="97" y="182"/>
                </a:lnTo>
                <a:lnTo>
                  <a:pt x="93" y="188"/>
                </a:lnTo>
                <a:lnTo>
                  <a:pt x="89" y="191"/>
                </a:lnTo>
                <a:lnTo>
                  <a:pt x="85" y="195"/>
                </a:lnTo>
                <a:lnTo>
                  <a:pt x="80" y="195"/>
                </a:lnTo>
                <a:lnTo>
                  <a:pt x="78" y="193"/>
                </a:lnTo>
                <a:lnTo>
                  <a:pt x="74" y="189"/>
                </a:lnTo>
                <a:lnTo>
                  <a:pt x="74" y="182"/>
                </a:lnTo>
                <a:lnTo>
                  <a:pt x="71" y="164"/>
                </a:lnTo>
                <a:lnTo>
                  <a:pt x="67" y="146"/>
                </a:lnTo>
                <a:lnTo>
                  <a:pt x="61" y="131"/>
                </a:lnTo>
                <a:lnTo>
                  <a:pt x="58" y="126"/>
                </a:lnTo>
                <a:lnTo>
                  <a:pt x="56" y="113"/>
                </a:lnTo>
                <a:lnTo>
                  <a:pt x="52" y="99"/>
                </a:lnTo>
                <a:lnTo>
                  <a:pt x="48" y="82"/>
                </a:lnTo>
                <a:lnTo>
                  <a:pt x="43" y="66"/>
                </a:lnTo>
                <a:lnTo>
                  <a:pt x="41" y="5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" name="Freeform 402"/>
          <p:cNvSpPr>
            <a:spLocks/>
          </p:cNvSpPr>
          <p:nvPr/>
        </p:nvSpPr>
        <p:spPr bwMode="auto">
          <a:xfrm>
            <a:off x="4219575" y="2368550"/>
            <a:ext cx="44450" cy="95250"/>
          </a:xfrm>
          <a:custGeom>
            <a:avLst/>
            <a:gdLst>
              <a:gd name="T0" fmla="*/ 2147483647 w 34"/>
              <a:gd name="T1" fmla="*/ 2147483647 h 76"/>
              <a:gd name="T2" fmla="*/ 2147483647 w 34"/>
              <a:gd name="T3" fmla="*/ 2147483647 h 76"/>
              <a:gd name="T4" fmla="*/ 2147483647 w 34"/>
              <a:gd name="T5" fmla="*/ 2147483647 h 76"/>
              <a:gd name="T6" fmla="*/ 2147483647 w 34"/>
              <a:gd name="T7" fmla="*/ 2147483647 h 76"/>
              <a:gd name="T8" fmla="*/ 2147483647 w 34"/>
              <a:gd name="T9" fmla="*/ 2147483647 h 76"/>
              <a:gd name="T10" fmla="*/ 2147483647 w 34"/>
              <a:gd name="T11" fmla="*/ 2147483647 h 76"/>
              <a:gd name="T12" fmla="*/ 2147483647 w 34"/>
              <a:gd name="T13" fmla="*/ 2147483647 h 76"/>
              <a:gd name="T14" fmla="*/ 2147483647 w 34"/>
              <a:gd name="T15" fmla="*/ 2147483647 h 76"/>
              <a:gd name="T16" fmla="*/ 0 w 34"/>
              <a:gd name="T17" fmla="*/ 2147483647 h 76"/>
              <a:gd name="T18" fmla="*/ 2147483647 w 34"/>
              <a:gd name="T19" fmla="*/ 2147483647 h 76"/>
              <a:gd name="T20" fmla="*/ 2147483647 w 34"/>
              <a:gd name="T21" fmla="*/ 2147483647 h 76"/>
              <a:gd name="T22" fmla="*/ 2147483647 w 34"/>
              <a:gd name="T23" fmla="*/ 2147483647 h 76"/>
              <a:gd name="T24" fmla="*/ 2147483647 w 34"/>
              <a:gd name="T25" fmla="*/ 2147483647 h 76"/>
              <a:gd name="T26" fmla="*/ 2147483647 w 34"/>
              <a:gd name="T27" fmla="*/ 2147483647 h 76"/>
              <a:gd name="T28" fmla="*/ 2147483647 w 34"/>
              <a:gd name="T29" fmla="*/ 2147483647 h 76"/>
              <a:gd name="T30" fmla="*/ 2147483647 w 34"/>
              <a:gd name="T31" fmla="*/ 2147483647 h 76"/>
              <a:gd name="T32" fmla="*/ 2147483647 w 34"/>
              <a:gd name="T33" fmla="*/ 2147483647 h 76"/>
              <a:gd name="T34" fmla="*/ 2147483647 w 34"/>
              <a:gd name="T35" fmla="*/ 2147483647 h 76"/>
              <a:gd name="T36" fmla="*/ 2147483647 w 34"/>
              <a:gd name="T37" fmla="*/ 2147483647 h 76"/>
              <a:gd name="T38" fmla="*/ 2147483647 w 34"/>
              <a:gd name="T39" fmla="*/ 2147483647 h 76"/>
              <a:gd name="T40" fmla="*/ 2147483647 w 34"/>
              <a:gd name="T41" fmla="*/ 0 h 76"/>
              <a:gd name="T42" fmla="*/ 2147483647 w 34"/>
              <a:gd name="T43" fmla="*/ 0 h 76"/>
              <a:gd name="T44" fmla="*/ 2147483647 w 34"/>
              <a:gd name="T45" fmla="*/ 0 h 76"/>
              <a:gd name="T46" fmla="*/ 2147483647 w 34"/>
              <a:gd name="T47" fmla="*/ 0 h 76"/>
              <a:gd name="T48" fmla="*/ 2147483647 w 34"/>
              <a:gd name="T49" fmla="*/ 2147483647 h 76"/>
              <a:gd name="T50" fmla="*/ 2147483647 w 34"/>
              <a:gd name="T51" fmla="*/ 2147483647 h 76"/>
              <a:gd name="T52" fmla="*/ 2147483647 w 34"/>
              <a:gd name="T53" fmla="*/ 2147483647 h 7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4"/>
              <a:gd name="T82" fmla="*/ 0 h 76"/>
              <a:gd name="T83" fmla="*/ 34 w 34"/>
              <a:gd name="T84" fmla="*/ 76 h 7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4" h="76">
                <a:moveTo>
                  <a:pt x="28" y="7"/>
                </a:moveTo>
                <a:lnTo>
                  <a:pt x="28" y="7"/>
                </a:lnTo>
                <a:lnTo>
                  <a:pt x="13" y="32"/>
                </a:lnTo>
                <a:lnTo>
                  <a:pt x="10" y="40"/>
                </a:lnTo>
                <a:lnTo>
                  <a:pt x="6" y="51"/>
                </a:lnTo>
                <a:lnTo>
                  <a:pt x="4" y="52"/>
                </a:lnTo>
                <a:lnTo>
                  <a:pt x="2" y="56"/>
                </a:lnTo>
                <a:lnTo>
                  <a:pt x="0" y="63"/>
                </a:lnTo>
                <a:lnTo>
                  <a:pt x="4" y="76"/>
                </a:lnTo>
                <a:lnTo>
                  <a:pt x="6" y="71"/>
                </a:lnTo>
                <a:lnTo>
                  <a:pt x="8" y="63"/>
                </a:lnTo>
                <a:lnTo>
                  <a:pt x="17" y="51"/>
                </a:lnTo>
                <a:lnTo>
                  <a:pt x="26" y="34"/>
                </a:lnTo>
                <a:lnTo>
                  <a:pt x="30" y="23"/>
                </a:lnTo>
                <a:lnTo>
                  <a:pt x="32" y="12"/>
                </a:lnTo>
                <a:lnTo>
                  <a:pt x="34" y="7"/>
                </a:lnTo>
                <a:lnTo>
                  <a:pt x="34" y="3"/>
                </a:lnTo>
                <a:lnTo>
                  <a:pt x="34" y="0"/>
                </a:lnTo>
                <a:lnTo>
                  <a:pt x="30" y="0"/>
                </a:lnTo>
                <a:lnTo>
                  <a:pt x="28" y="3"/>
                </a:lnTo>
                <a:lnTo>
                  <a:pt x="28" y="7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7" name="Freeform 403"/>
          <p:cNvSpPr>
            <a:spLocks/>
          </p:cNvSpPr>
          <p:nvPr/>
        </p:nvSpPr>
        <p:spPr bwMode="auto">
          <a:xfrm>
            <a:off x="4246563" y="2466975"/>
            <a:ext cx="68262" cy="17463"/>
          </a:xfrm>
          <a:custGeom>
            <a:avLst/>
            <a:gdLst>
              <a:gd name="T0" fmla="*/ 0 w 54"/>
              <a:gd name="T1" fmla="*/ 2147483647 h 14"/>
              <a:gd name="T2" fmla="*/ 0 w 54"/>
              <a:gd name="T3" fmla="*/ 2147483647 h 14"/>
              <a:gd name="T4" fmla="*/ 2147483647 w 54"/>
              <a:gd name="T5" fmla="*/ 2147483647 h 14"/>
              <a:gd name="T6" fmla="*/ 2147483647 w 54"/>
              <a:gd name="T7" fmla="*/ 2147483647 h 14"/>
              <a:gd name="T8" fmla="*/ 2147483647 w 54"/>
              <a:gd name="T9" fmla="*/ 2147483647 h 14"/>
              <a:gd name="T10" fmla="*/ 2147483647 w 54"/>
              <a:gd name="T11" fmla="*/ 2147483647 h 14"/>
              <a:gd name="T12" fmla="*/ 2147483647 w 54"/>
              <a:gd name="T13" fmla="*/ 2147483647 h 14"/>
              <a:gd name="T14" fmla="*/ 2147483647 w 54"/>
              <a:gd name="T15" fmla="*/ 0 h 14"/>
              <a:gd name="T16" fmla="*/ 2147483647 w 54"/>
              <a:gd name="T17" fmla="*/ 0 h 14"/>
              <a:gd name="T18" fmla="*/ 2147483647 w 54"/>
              <a:gd name="T19" fmla="*/ 2147483647 h 14"/>
              <a:gd name="T20" fmla="*/ 2147483647 w 54"/>
              <a:gd name="T21" fmla="*/ 2147483647 h 14"/>
              <a:gd name="T22" fmla="*/ 2147483647 w 54"/>
              <a:gd name="T23" fmla="*/ 2147483647 h 14"/>
              <a:gd name="T24" fmla="*/ 0 w 54"/>
              <a:gd name="T25" fmla="*/ 2147483647 h 14"/>
              <a:gd name="T26" fmla="*/ 0 w 54"/>
              <a:gd name="T27" fmla="*/ 2147483647 h 1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4"/>
              <a:gd name="T43" fmla="*/ 0 h 14"/>
              <a:gd name="T44" fmla="*/ 54 w 54"/>
              <a:gd name="T45" fmla="*/ 14 h 1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4" h="14">
                <a:moveTo>
                  <a:pt x="0" y="12"/>
                </a:moveTo>
                <a:lnTo>
                  <a:pt x="0" y="12"/>
                </a:lnTo>
                <a:lnTo>
                  <a:pt x="15" y="14"/>
                </a:lnTo>
                <a:lnTo>
                  <a:pt x="30" y="14"/>
                </a:lnTo>
                <a:lnTo>
                  <a:pt x="37" y="12"/>
                </a:lnTo>
                <a:lnTo>
                  <a:pt x="44" y="11"/>
                </a:lnTo>
                <a:lnTo>
                  <a:pt x="50" y="7"/>
                </a:lnTo>
                <a:lnTo>
                  <a:pt x="54" y="0"/>
                </a:lnTo>
                <a:lnTo>
                  <a:pt x="41" y="2"/>
                </a:lnTo>
                <a:lnTo>
                  <a:pt x="28" y="5"/>
                </a:lnTo>
                <a:lnTo>
                  <a:pt x="15" y="9"/>
                </a:lnTo>
                <a:lnTo>
                  <a:pt x="0" y="12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8" name="Freeform 404"/>
          <p:cNvSpPr>
            <a:spLocks/>
          </p:cNvSpPr>
          <p:nvPr/>
        </p:nvSpPr>
        <p:spPr bwMode="auto">
          <a:xfrm>
            <a:off x="4244975" y="2466975"/>
            <a:ext cx="74613" cy="20638"/>
          </a:xfrm>
          <a:custGeom>
            <a:avLst/>
            <a:gdLst>
              <a:gd name="T0" fmla="*/ 0 w 60"/>
              <a:gd name="T1" fmla="*/ 2147483647 h 16"/>
              <a:gd name="T2" fmla="*/ 0 w 60"/>
              <a:gd name="T3" fmla="*/ 2147483647 h 16"/>
              <a:gd name="T4" fmla="*/ 2147483647 w 60"/>
              <a:gd name="T5" fmla="*/ 2147483647 h 16"/>
              <a:gd name="T6" fmla="*/ 2147483647 w 60"/>
              <a:gd name="T7" fmla="*/ 2147483647 h 16"/>
              <a:gd name="T8" fmla="*/ 2147483647 w 60"/>
              <a:gd name="T9" fmla="*/ 2147483647 h 16"/>
              <a:gd name="T10" fmla="*/ 2147483647 w 60"/>
              <a:gd name="T11" fmla="*/ 2147483647 h 16"/>
              <a:gd name="T12" fmla="*/ 2147483647 w 60"/>
              <a:gd name="T13" fmla="*/ 2147483647 h 16"/>
              <a:gd name="T14" fmla="*/ 2147483647 w 60"/>
              <a:gd name="T15" fmla="*/ 2147483647 h 16"/>
              <a:gd name="T16" fmla="*/ 2147483647 w 60"/>
              <a:gd name="T17" fmla="*/ 2147483647 h 16"/>
              <a:gd name="T18" fmla="*/ 2147483647 w 60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0"/>
              <a:gd name="T31" fmla="*/ 0 h 16"/>
              <a:gd name="T32" fmla="*/ 60 w 60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0" h="16">
                <a:moveTo>
                  <a:pt x="0" y="12"/>
                </a:moveTo>
                <a:lnTo>
                  <a:pt x="0" y="12"/>
                </a:lnTo>
                <a:lnTo>
                  <a:pt x="9" y="14"/>
                </a:lnTo>
                <a:lnTo>
                  <a:pt x="19" y="16"/>
                </a:lnTo>
                <a:lnTo>
                  <a:pt x="28" y="16"/>
                </a:lnTo>
                <a:lnTo>
                  <a:pt x="37" y="14"/>
                </a:lnTo>
                <a:lnTo>
                  <a:pt x="43" y="12"/>
                </a:lnTo>
                <a:lnTo>
                  <a:pt x="48" y="9"/>
                </a:lnTo>
                <a:lnTo>
                  <a:pt x="6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9" name="Freeform 405"/>
          <p:cNvSpPr>
            <a:spLocks/>
          </p:cNvSpPr>
          <p:nvPr/>
        </p:nvSpPr>
        <p:spPr bwMode="auto">
          <a:xfrm>
            <a:off x="4230688" y="2376488"/>
            <a:ext cx="128587" cy="233362"/>
          </a:xfrm>
          <a:custGeom>
            <a:avLst/>
            <a:gdLst>
              <a:gd name="T0" fmla="*/ 2147483647 w 102"/>
              <a:gd name="T1" fmla="*/ 2147483647 h 185"/>
              <a:gd name="T2" fmla="*/ 2147483647 w 102"/>
              <a:gd name="T3" fmla="*/ 0 h 185"/>
              <a:gd name="T4" fmla="*/ 2147483647 w 102"/>
              <a:gd name="T5" fmla="*/ 0 h 185"/>
              <a:gd name="T6" fmla="*/ 2147483647 w 102"/>
              <a:gd name="T7" fmla="*/ 2147483647 h 185"/>
              <a:gd name="T8" fmla="*/ 2147483647 w 102"/>
              <a:gd name="T9" fmla="*/ 2147483647 h 185"/>
              <a:gd name="T10" fmla="*/ 2147483647 w 102"/>
              <a:gd name="T11" fmla="*/ 2147483647 h 185"/>
              <a:gd name="T12" fmla="*/ 2147483647 w 102"/>
              <a:gd name="T13" fmla="*/ 2147483647 h 185"/>
              <a:gd name="T14" fmla="*/ 2147483647 w 102"/>
              <a:gd name="T15" fmla="*/ 2147483647 h 185"/>
              <a:gd name="T16" fmla="*/ 2147483647 w 102"/>
              <a:gd name="T17" fmla="*/ 2147483647 h 185"/>
              <a:gd name="T18" fmla="*/ 0 w 102"/>
              <a:gd name="T19" fmla="*/ 2147483647 h 185"/>
              <a:gd name="T20" fmla="*/ 0 w 102"/>
              <a:gd name="T21" fmla="*/ 2147483647 h 185"/>
              <a:gd name="T22" fmla="*/ 0 w 102"/>
              <a:gd name="T23" fmla="*/ 2147483647 h 185"/>
              <a:gd name="T24" fmla="*/ 2147483647 w 102"/>
              <a:gd name="T25" fmla="*/ 2147483647 h 185"/>
              <a:gd name="T26" fmla="*/ 2147483647 w 102"/>
              <a:gd name="T27" fmla="*/ 2147483647 h 185"/>
              <a:gd name="T28" fmla="*/ 2147483647 w 102"/>
              <a:gd name="T29" fmla="*/ 2147483647 h 185"/>
              <a:gd name="T30" fmla="*/ 2147483647 w 102"/>
              <a:gd name="T31" fmla="*/ 2147483647 h 185"/>
              <a:gd name="T32" fmla="*/ 2147483647 w 102"/>
              <a:gd name="T33" fmla="*/ 2147483647 h 185"/>
              <a:gd name="T34" fmla="*/ 2147483647 w 102"/>
              <a:gd name="T35" fmla="*/ 2147483647 h 185"/>
              <a:gd name="T36" fmla="*/ 2147483647 w 102"/>
              <a:gd name="T37" fmla="*/ 2147483647 h 185"/>
              <a:gd name="T38" fmla="*/ 2147483647 w 102"/>
              <a:gd name="T39" fmla="*/ 2147483647 h 185"/>
              <a:gd name="T40" fmla="*/ 2147483647 w 102"/>
              <a:gd name="T41" fmla="*/ 2147483647 h 185"/>
              <a:gd name="T42" fmla="*/ 2147483647 w 102"/>
              <a:gd name="T43" fmla="*/ 2147483647 h 185"/>
              <a:gd name="T44" fmla="*/ 2147483647 w 102"/>
              <a:gd name="T45" fmla="*/ 2147483647 h 185"/>
              <a:gd name="T46" fmla="*/ 2147483647 w 102"/>
              <a:gd name="T47" fmla="*/ 2147483647 h 185"/>
              <a:gd name="T48" fmla="*/ 2147483647 w 102"/>
              <a:gd name="T49" fmla="*/ 2147483647 h 185"/>
              <a:gd name="T50" fmla="*/ 2147483647 w 102"/>
              <a:gd name="T51" fmla="*/ 2147483647 h 185"/>
              <a:gd name="T52" fmla="*/ 2147483647 w 102"/>
              <a:gd name="T53" fmla="*/ 2147483647 h 185"/>
              <a:gd name="T54" fmla="*/ 2147483647 w 102"/>
              <a:gd name="T55" fmla="*/ 2147483647 h 185"/>
              <a:gd name="T56" fmla="*/ 2147483647 w 102"/>
              <a:gd name="T57" fmla="*/ 2147483647 h 185"/>
              <a:gd name="T58" fmla="*/ 2147483647 w 102"/>
              <a:gd name="T59" fmla="*/ 2147483647 h 185"/>
              <a:gd name="T60" fmla="*/ 2147483647 w 102"/>
              <a:gd name="T61" fmla="*/ 2147483647 h 185"/>
              <a:gd name="T62" fmla="*/ 2147483647 w 102"/>
              <a:gd name="T63" fmla="*/ 2147483647 h 185"/>
              <a:gd name="T64" fmla="*/ 2147483647 w 102"/>
              <a:gd name="T65" fmla="*/ 2147483647 h 185"/>
              <a:gd name="T66" fmla="*/ 2147483647 w 102"/>
              <a:gd name="T67" fmla="*/ 2147483647 h 185"/>
              <a:gd name="T68" fmla="*/ 2147483647 w 102"/>
              <a:gd name="T69" fmla="*/ 2147483647 h 185"/>
              <a:gd name="T70" fmla="*/ 2147483647 w 102"/>
              <a:gd name="T71" fmla="*/ 2147483647 h 185"/>
              <a:gd name="T72" fmla="*/ 2147483647 w 102"/>
              <a:gd name="T73" fmla="*/ 2147483647 h 185"/>
              <a:gd name="T74" fmla="*/ 2147483647 w 102"/>
              <a:gd name="T75" fmla="*/ 2147483647 h 185"/>
              <a:gd name="T76" fmla="*/ 2147483647 w 102"/>
              <a:gd name="T77" fmla="*/ 2147483647 h 185"/>
              <a:gd name="T78" fmla="*/ 2147483647 w 102"/>
              <a:gd name="T79" fmla="*/ 2147483647 h 185"/>
              <a:gd name="T80" fmla="*/ 2147483647 w 102"/>
              <a:gd name="T81" fmla="*/ 2147483647 h 185"/>
              <a:gd name="T82" fmla="*/ 2147483647 w 102"/>
              <a:gd name="T83" fmla="*/ 2147483647 h 185"/>
              <a:gd name="T84" fmla="*/ 2147483647 w 102"/>
              <a:gd name="T85" fmla="*/ 2147483647 h 185"/>
              <a:gd name="T86" fmla="*/ 2147483647 w 102"/>
              <a:gd name="T87" fmla="*/ 2147483647 h 185"/>
              <a:gd name="T88" fmla="*/ 2147483647 w 102"/>
              <a:gd name="T89" fmla="*/ 2147483647 h 185"/>
              <a:gd name="T90" fmla="*/ 2147483647 w 102"/>
              <a:gd name="T91" fmla="*/ 2147483647 h 185"/>
              <a:gd name="T92" fmla="*/ 2147483647 w 102"/>
              <a:gd name="T93" fmla="*/ 2147483647 h 185"/>
              <a:gd name="T94" fmla="*/ 2147483647 w 102"/>
              <a:gd name="T95" fmla="*/ 2147483647 h 185"/>
              <a:gd name="T96" fmla="*/ 2147483647 w 102"/>
              <a:gd name="T97" fmla="*/ 2147483647 h 185"/>
              <a:gd name="T98" fmla="*/ 2147483647 w 102"/>
              <a:gd name="T99" fmla="*/ 2147483647 h 185"/>
              <a:gd name="T100" fmla="*/ 2147483647 w 102"/>
              <a:gd name="T101" fmla="*/ 2147483647 h 185"/>
              <a:gd name="T102" fmla="*/ 2147483647 w 102"/>
              <a:gd name="T103" fmla="*/ 2147483647 h 1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2"/>
              <a:gd name="T157" fmla="*/ 0 h 185"/>
              <a:gd name="T158" fmla="*/ 102 w 102"/>
              <a:gd name="T159" fmla="*/ 185 h 1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2" h="185">
                <a:moveTo>
                  <a:pt x="35" y="9"/>
                </a:moveTo>
                <a:lnTo>
                  <a:pt x="31" y="0"/>
                </a:lnTo>
                <a:lnTo>
                  <a:pt x="30" y="11"/>
                </a:lnTo>
                <a:lnTo>
                  <a:pt x="24" y="24"/>
                </a:lnTo>
                <a:lnTo>
                  <a:pt x="2" y="67"/>
                </a:lnTo>
                <a:lnTo>
                  <a:pt x="0" y="74"/>
                </a:lnTo>
                <a:lnTo>
                  <a:pt x="0" y="83"/>
                </a:lnTo>
                <a:lnTo>
                  <a:pt x="0" y="93"/>
                </a:lnTo>
                <a:lnTo>
                  <a:pt x="2" y="98"/>
                </a:lnTo>
                <a:lnTo>
                  <a:pt x="11" y="122"/>
                </a:lnTo>
                <a:lnTo>
                  <a:pt x="22" y="145"/>
                </a:lnTo>
                <a:lnTo>
                  <a:pt x="28" y="154"/>
                </a:lnTo>
                <a:lnTo>
                  <a:pt x="33" y="167"/>
                </a:lnTo>
                <a:lnTo>
                  <a:pt x="41" y="178"/>
                </a:lnTo>
                <a:lnTo>
                  <a:pt x="43" y="183"/>
                </a:lnTo>
                <a:lnTo>
                  <a:pt x="46" y="185"/>
                </a:lnTo>
                <a:lnTo>
                  <a:pt x="54" y="183"/>
                </a:lnTo>
                <a:lnTo>
                  <a:pt x="61" y="180"/>
                </a:lnTo>
                <a:lnTo>
                  <a:pt x="78" y="173"/>
                </a:lnTo>
                <a:lnTo>
                  <a:pt x="102" y="160"/>
                </a:lnTo>
                <a:lnTo>
                  <a:pt x="100" y="158"/>
                </a:lnTo>
                <a:lnTo>
                  <a:pt x="100" y="154"/>
                </a:lnTo>
                <a:lnTo>
                  <a:pt x="97" y="147"/>
                </a:lnTo>
                <a:lnTo>
                  <a:pt x="95" y="151"/>
                </a:lnTo>
                <a:lnTo>
                  <a:pt x="91" y="153"/>
                </a:lnTo>
                <a:lnTo>
                  <a:pt x="82" y="154"/>
                </a:lnTo>
                <a:lnTo>
                  <a:pt x="74" y="156"/>
                </a:lnTo>
                <a:lnTo>
                  <a:pt x="67" y="160"/>
                </a:lnTo>
                <a:lnTo>
                  <a:pt x="56" y="167"/>
                </a:lnTo>
                <a:lnTo>
                  <a:pt x="43" y="176"/>
                </a:lnTo>
                <a:lnTo>
                  <a:pt x="33" y="153"/>
                </a:lnTo>
                <a:lnTo>
                  <a:pt x="22" y="123"/>
                </a:lnTo>
                <a:lnTo>
                  <a:pt x="15" y="107"/>
                </a:lnTo>
                <a:lnTo>
                  <a:pt x="13" y="98"/>
                </a:lnTo>
                <a:lnTo>
                  <a:pt x="13" y="89"/>
                </a:lnTo>
                <a:lnTo>
                  <a:pt x="13" y="73"/>
                </a:lnTo>
                <a:lnTo>
                  <a:pt x="22" y="42"/>
                </a:lnTo>
                <a:lnTo>
                  <a:pt x="35" y="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0" name="Freeform 406"/>
          <p:cNvSpPr>
            <a:spLocks/>
          </p:cNvSpPr>
          <p:nvPr/>
        </p:nvSpPr>
        <p:spPr bwMode="auto">
          <a:xfrm>
            <a:off x="4287838" y="2579688"/>
            <a:ext cx="66675" cy="26987"/>
          </a:xfrm>
          <a:custGeom>
            <a:avLst/>
            <a:gdLst>
              <a:gd name="T0" fmla="*/ 0 w 52"/>
              <a:gd name="T1" fmla="*/ 2147483647 h 22"/>
              <a:gd name="T2" fmla="*/ 0 w 52"/>
              <a:gd name="T3" fmla="*/ 2147483647 h 22"/>
              <a:gd name="T4" fmla="*/ 2147483647 w 52"/>
              <a:gd name="T5" fmla="*/ 2147483647 h 22"/>
              <a:gd name="T6" fmla="*/ 2147483647 w 52"/>
              <a:gd name="T7" fmla="*/ 2147483647 h 22"/>
              <a:gd name="T8" fmla="*/ 2147483647 w 52"/>
              <a:gd name="T9" fmla="*/ 2147483647 h 22"/>
              <a:gd name="T10" fmla="*/ 2147483647 w 52"/>
              <a:gd name="T11" fmla="*/ 2147483647 h 22"/>
              <a:gd name="T12" fmla="*/ 2147483647 w 52"/>
              <a:gd name="T13" fmla="*/ 0 h 22"/>
              <a:gd name="T14" fmla="*/ 2147483647 w 52"/>
              <a:gd name="T15" fmla="*/ 0 h 22"/>
              <a:gd name="T16" fmla="*/ 2147483647 w 52"/>
              <a:gd name="T17" fmla="*/ 0 h 22"/>
              <a:gd name="T18" fmla="*/ 2147483647 w 52"/>
              <a:gd name="T19" fmla="*/ 0 h 22"/>
              <a:gd name="T20" fmla="*/ 2147483647 w 52"/>
              <a:gd name="T21" fmla="*/ 0 h 22"/>
              <a:gd name="T22" fmla="*/ 2147483647 w 52"/>
              <a:gd name="T23" fmla="*/ 2147483647 h 22"/>
              <a:gd name="T24" fmla="*/ 2147483647 w 52"/>
              <a:gd name="T25" fmla="*/ 2147483647 h 22"/>
              <a:gd name="T26" fmla="*/ 0 w 52"/>
              <a:gd name="T27" fmla="*/ 2147483647 h 22"/>
              <a:gd name="T28" fmla="*/ 0 w 52"/>
              <a:gd name="T29" fmla="*/ 2147483647 h 2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2"/>
              <a:gd name="T46" fmla="*/ 0 h 22"/>
              <a:gd name="T47" fmla="*/ 52 w 52"/>
              <a:gd name="T48" fmla="*/ 22 h 2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2" h="22">
                <a:moveTo>
                  <a:pt x="0" y="20"/>
                </a:moveTo>
                <a:lnTo>
                  <a:pt x="0" y="20"/>
                </a:lnTo>
                <a:lnTo>
                  <a:pt x="8" y="14"/>
                </a:lnTo>
                <a:lnTo>
                  <a:pt x="17" y="9"/>
                </a:lnTo>
                <a:lnTo>
                  <a:pt x="38" y="2"/>
                </a:lnTo>
                <a:lnTo>
                  <a:pt x="38" y="0"/>
                </a:lnTo>
                <a:lnTo>
                  <a:pt x="45" y="0"/>
                </a:lnTo>
                <a:lnTo>
                  <a:pt x="52" y="0"/>
                </a:lnTo>
                <a:lnTo>
                  <a:pt x="41" y="7"/>
                </a:lnTo>
                <a:lnTo>
                  <a:pt x="26" y="13"/>
                </a:lnTo>
                <a:lnTo>
                  <a:pt x="0" y="22"/>
                </a:lnTo>
                <a:lnTo>
                  <a:pt x="0" y="20"/>
                </a:lnTo>
                <a:close/>
              </a:path>
            </a:pathLst>
          </a:custGeom>
          <a:solidFill>
            <a:srgbClr val="C767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1" name="Freeform 407"/>
          <p:cNvSpPr>
            <a:spLocks/>
          </p:cNvSpPr>
          <p:nvPr/>
        </p:nvSpPr>
        <p:spPr bwMode="auto">
          <a:xfrm>
            <a:off x="4203700" y="2444750"/>
            <a:ext cx="41275" cy="98425"/>
          </a:xfrm>
          <a:custGeom>
            <a:avLst/>
            <a:gdLst>
              <a:gd name="T0" fmla="*/ 2147483647 w 32"/>
              <a:gd name="T1" fmla="*/ 2147483647 h 78"/>
              <a:gd name="T2" fmla="*/ 2147483647 w 32"/>
              <a:gd name="T3" fmla="*/ 2147483647 h 78"/>
              <a:gd name="T4" fmla="*/ 2147483647 w 32"/>
              <a:gd name="T5" fmla="*/ 2147483647 h 78"/>
              <a:gd name="T6" fmla="*/ 2147483647 w 32"/>
              <a:gd name="T7" fmla="*/ 2147483647 h 78"/>
              <a:gd name="T8" fmla="*/ 2147483647 w 32"/>
              <a:gd name="T9" fmla="*/ 0 h 78"/>
              <a:gd name="T10" fmla="*/ 2147483647 w 32"/>
              <a:gd name="T11" fmla="*/ 0 h 78"/>
              <a:gd name="T12" fmla="*/ 2147483647 w 32"/>
              <a:gd name="T13" fmla="*/ 2147483647 h 78"/>
              <a:gd name="T14" fmla="*/ 0 w 32"/>
              <a:gd name="T15" fmla="*/ 2147483647 h 78"/>
              <a:gd name="T16" fmla="*/ 2147483647 w 32"/>
              <a:gd name="T17" fmla="*/ 2147483647 h 78"/>
              <a:gd name="T18" fmla="*/ 2147483647 w 32"/>
              <a:gd name="T19" fmla="*/ 2147483647 h 78"/>
              <a:gd name="T20" fmla="*/ 2147483647 w 32"/>
              <a:gd name="T21" fmla="*/ 2147483647 h 78"/>
              <a:gd name="T22" fmla="*/ 2147483647 w 32"/>
              <a:gd name="T23" fmla="*/ 2147483647 h 78"/>
              <a:gd name="T24" fmla="*/ 2147483647 w 32"/>
              <a:gd name="T25" fmla="*/ 2147483647 h 78"/>
              <a:gd name="T26" fmla="*/ 2147483647 w 32"/>
              <a:gd name="T27" fmla="*/ 2147483647 h 78"/>
              <a:gd name="T28" fmla="*/ 2147483647 w 32"/>
              <a:gd name="T29" fmla="*/ 2147483647 h 78"/>
              <a:gd name="T30" fmla="*/ 2147483647 w 32"/>
              <a:gd name="T31" fmla="*/ 2147483647 h 78"/>
              <a:gd name="T32" fmla="*/ 2147483647 w 32"/>
              <a:gd name="T33" fmla="*/ 2147483647 h 78"/>
              <a:gd name="T34" fmla="*/ 2147483647 w 32"/>
              <a:gd name="T35" fmla="*/ 2147483647 h 78"/>
              <a:gd name="T36" fmla="*/ 2147483647 w 32"/>
              <a:gd name="T37" fmla="*/ 2147483647 h 78"/>
              <a:gd name="T38" fmla="*/ 2147483647 w 32"/>
              <a:gd name="T39" fmla="*/ 2147483647 h 78"/>
              <a:gd name="T40" fmla="*/ 2147483647 w 32"/>
              <a:gd name="T41" fmla="*/ 2147483647 h 78"/>
              <a:gd name="T42" fmla="*/ 2147483647 w 32"/>
              <a:gd name="T43" fmla="*/ 2147483647 h 78"/>
              <a:gd name="T44" fmla="*/ 2147483647 w 32"/>
              <a:gd name="T45" fmla="*/ 2147483647 h 7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2"/>
              <a:gd name="T70" fmla="*/ 0 h 78"/>
              <a:gd name="T71" fmla="*/ 32 w 32"/>
              <a:gd name="T72" fmla="*/ 78 h 7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2" h="78">
                <a:moveTo>
                  <a:pt x="13" y="12"/>
                </a:moveTo>
                <a:lnTo>
                  <a:pt x="13" y="12"/>
                </a:lnTo>
                <a:lnTo>
                  <a:pt x="11" y="3"/>
                </a:lnTo>
                <a:lnTo>
                  <a:pt x="10" y="1"/>
                </a:lnTo>
                <a:lnTo>
                  <a:pt x="8" y="0"/>
                </a:lnTo>
                <a:lnTo>
                  <a:pt x="2" y="9"/>
                </a:lnTo>
                <a:lnTo>
                  <a:pt x="0" y="18"/>
                </a:lnTo>
                <a:lnTo>
                  <a:pt x="2" y="27"/>
                </a:lnTo>
                <a:lnTo>
                  <a:pt x="4" y="38"/>
                </a:lnTo>
                <a:lnTo>
                  <a:pt x="13" y="58"/>
                </a:lnTo>
                <a:lnTo>
                  <a:pt x="23" y="76"/>
                </a:lnTo>
                <a:lnTo>
                  <a:pt x="25" y="78"/>
                </a:lnTo>
                <a:lnTo>
                  <a:pt x="28" y="76"/>
                </a:lnTo>
                <a:lnTo>
                  <a:pt x="32" y="72"/>
                </a:lnTo>
                <a:lnTo>
                  <a:pt x="32" y="69"/>
                </a:lnTo>
                <a:lnTo>
                  <a:pt x="26" y="54"/>
                </a:lnTo>
                <a:lnTo>
                  <a:pt x="21" y="41"/>
                </a:lnTo>
                <a:lnTo>
                  <a:pt x="15" y="27"/>
                </a:lnTo>
                <a:lnTo>
                  <a:pt x="13" y="12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" name="Freeform 408"/>
          <p:cNvSpPr>
            <a:spLocks/>
          </p:cNvSpPr>
          <p:nvPr/>
        </p:nvSpPr>
        <p:spPr bwMode="auto">
          <a:xfrm>
            <a:off x="4349750" y="2549525"/>
            <a:ext cx="25400" cy="74613"/>
          </a:xfrm>
          <a:custGeom>
            <a:avLst/>
            <a:gdLst>
              <a:gd name="T0" fmla="*/ 0 w 20"/>
              <a:gd name="T1" fmla="*/ 0 h 60"/>
              <a:gd name="T2" fmla="*/ 0 w 20"/>
              <a:gd name="T3" fmla="*/ 0 h 60"/>
              <a:gd name="T4" fmla="*/ 2147483647 w 20"/>
              <a:gd name="T5" fmla="*/ 2147483647 h 60"/>
              <a:gd name="T6" fmla="*/ 2147483647 w 20"/>
              <a:gd name="T7" fmla="*/ 2147483647 h 60"/>
              <a:gd name="T8" fmla="*/ 2147483647 w 20"/>
              <a:gd name="T9" fmla="*/ 2147483647 h 60"/>
              <a:gd name="T10" fmla="*/ 2147483647 w 20"/>
              <a:gd name="T11" fmla="*/ 2147483647 h 60"/>
              <a:gd name="T12" fmla="*/ 2147483647 w 20"/>
              <a:gd name="T13" fmla="*/ 2147483647 h 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"/>
              <a:gd name="T22" fmla="*/ 0 h 60"/>
              <a:gd name="T23" fmla="*/ 20 w 20"/>
              <a:gd name="T24" fmla="*/ 60 h 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" h="60">
                <a:moveTo>
                  <a:pt x="0" y="0"/>
                </a:moveTo>
                <a:lnTo>
                  <a:pt x="0" y="0"/>
                </a:lnTo>
                <a:lnTo>
                  <a:pt x="13" y="35"/>
                </a:lnTo>
                <a:lnTo>
                  <a:pt x="18" y="49"/>
                </a:lnTo>
                <a:lnTo>
                  <a:pt x="20" y="6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3" name="Freeform 409"/>
          <p:cNvSpPr>
            <a:spLocks/>
          </p:cNvSpPr>
          <p:nvPr/>
        </p:nvSpPr>
        <p:spPr bwMode="auto">
          <a:xfrm>
            <a:off x="4324350" y="2468563"/>
            <a:ext cx="28575" cy="77787"/>
          </a:xfrm>
          <a:custGeom>
            <a:avLst/>
            <a:gdLst>
              <a:gd name="T0" fmla="*/ 2147483647 w 23"/>
              <a:gd name="T1" fmla="*/ 2147483647 h 61"/>
              <a:gd name="T2" fmla="*/ 2147483647 w 23"/>
              <a:gd name="T3" fmla="*/ 2147483647 h 61"/>
              <a:gd name="T4" fmla="*/ 2147483647 w 23"/>
              <a:gd name="T5" fmla="*/ 0 h 61"/>
              <a:gd name="T6" fmla="*/ 2147483647 w 23"/>
              <a:gd name="T7" fmla="*/ 2147483647 h 61"/>
              <a:gd name="T8" fmla="*/ 0 w 23"/>
              <a:gd name="T9" fmla="*/ 2147483647 h 61"/>
              <a:gd name="T10" fmla="*/ 0 w 23"/>
              <a:gd name="T11" fmla="*/ 2147483647 h 61"/>
              <a:gd name="T12" fmla="*/ 2147483647 w 23"/>
              <a:gd name="T13" fmla="*/ 2147483647 h 61"/>
              <a:gd name="T14" fmla="*/ 2147483647 w 23"/>
              <a:gd name="T15" fmla="*/ 2147483647 h 61"/>
              <a:gd name="T16" fmla="*/ 2147483647 w 23"/>
              <a:gd name="T17" fmla="*/ 2147483647 h 61"/>
              <a:gd name="T18" fmla="*/ 2147483647 w 23"/>
              <a:gd name="T19" fmla="*/ 2147483647 h 61"/>
              <a:gd name="T20" fmla="*/ 2147483647 w 23"/>
              <a:gd name="T21" fmla="*/ 2147483647 h 61"/>
              <a:gd name="T22" fmla="*/ 2147483647 w 23"/>
              <a:gd name="T23" fmla="*/ 2147483647 h 61"/>
              <a:gd name="T24" fmla="*/ 2147483647 w 23"/>
              <a:gd name="T25" fmla="*/ 2147483647 h 61"/>
              <a:gd name="T26" fmla="*/ 2147483647 w 23"/>
              <a:gd name="T27" fmla="*/ 2147483647 h 61"/>
              <a:gd name="T28" fmla="*/ 2147483647 w 23"/>
              <a:gd name="T29" fmla="*/ 2147483647 h 61"/>
              <a:gd name="T30" fmla="*/ 2147483647 w 23"/>
              <a:gd name="T31" fmla="*/ 2147483647 h 61"/>
              <a:gd name="T32" fmla="*/ 2147483647 w 23"/>
              <a:gd name="T33" fmla="*/ 2147483647 h 61"/>
              <a:gd name="T34" fmla="*/ 2147483647 w 23"/>
              <a:gd name="T35" fmla="*/ 2147483647 h 61"/>
              <a:gd name="T36" fmla="*/ 2147483647 w 23"/>
              <a:gd name="T37" fmla="*/ 2147483647 h 6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"/>
              <a:gd name="T58" fmla="*/ 0 h 61"/>
              <a:gd name="T59" fmla="*/ 23 w 23"/>
              <a:gd name="T60" fmla="*/ 61 h 6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" h="61">
                <a:moveTo>
                  <a:pt x="8" y="1"/>
                </a:moveTo>
                <a:lnTo>
                  <a:pt x="8" y="1"/>
                </a:lnTo>
                <a:lnTo>
                  <a:pt x="6" y="0"/>
                </a:lnTo>
                <a:lnTo>
                  <a:pt x="4" y="1"/>
                </a:lnTo>
                <a:lnTo>
                  <a:pt x="0" y="7"/>
                </a:lnTo>
                <a:lnTo>
                  <a:pt x="4" y="23"/>
                </a:lnTo>
                <a:lnTo>
                  <a:pt x="10" y="43"/>
                </a:lnTo>
                <a:lnTo>
                  <a:pt x="15" y="58"/>
                </a:lnTo>
                <a:lnTo>
                  <a:pt x="19" y="61"/>
                </a:lnTo>
                <a:lnTo>
                  <a:pt x="21" y="61"/>
                </a:lnTo>
                <a:lnTo>
                  <a:pt x="23" y="54"/>
                </a:lnTo>
                <a:lnTo>
                  <a:pt x="23" y="41"/>
                </a:lnTo>
                <a:lnTo>
                  <a:pt x="17" y="20"/>
                </a:lnTo>
                <a:lnTo>
                  <a:pt x="13" y="10"/>
                </a:lnTo>
                <a:lnTo>
                  <a:pt x="8" y="1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4" name="Freeform 410"/>
          <p:cNvSpPr>
            <a:spLocks/>
          </p:cNvSpPr>
          <p:nvPr/>
        </p:nvSpPr>
        <p:spPr bwMode="auto">
          <a:xfrm>
            <a:off x="4268788" y="2586038"/>
            <a:ext cx="12700" cy="20637"/>
          </a:xfrm>
          <a:custGeom>
            <a:avLst/>
            <a:gdLst>
              <a:gd name="T0" fmla="*/ 0 w 11"/>
              <a:gd name="T1" fmla="*/ 2147483647 h 17"/>
              <a:gd name="T2" fmla="*/ 0 w 11"/>
              <a:gd name="T3" fmla="*/ 2147483647 h 17"/>
              <a:gd name="T4" fmla="*/ 0 w 11"/>
              <a:gd name="T5" fmla="*/ 0 h 17"/>
              <a:gd name="T6" fmla="*/ 0 w 11"/>
              <a:gd name="T7" fmla="*/ 0 h 17"/>
              <a:gd name="T8" fmla="*/ 0 w 11"/>
              <a:gd name="T9" fmla="*/ 2147483647 h 17"/>
              <a:gd name="T10" fmla="*/ 2147483647 w 11"/>
              <a:gd name="T11" fmla="*/ 2147483647 h 17"/>
              <a:gd name="T12" fmla="*/ 2147483647 w 11"/>
              <a:gd name="T13" fmla="*/ 2147483647 h 17"/>
              <a:gd name="T14" fmla="*/ 2147483647 w 11"/>
              <a:gd name="T15" fmla="*/ 2147483647 h 17"/>
              <a:gd name="T16" fmla="*/ 2147483647 w 11"/>
              <a:gd name="T17" fmla="*/ 2147483647 h 17"/>
              <a:gd name="T18" fmla="*/ 2147483647 w 11"/>
              <a:gd name="T19" fmla="*/ 2147483647 h 17"/>
              <a:gd name="T20" fmla="*/ 2147483647 w 11"/>
              <a:gd name="T21" fmla="*/ 2147483647 h 17"/>
              <a:gd name="T22" fmla="*/ 2147483647 w 11"/>
              <a:gd name="T23" fmla="*/ 2147483647 h 17"/>
              <a:gd name="T24" fmla="*/ 2147483647 w 11"/>
              <a:gd name="T25" fmla="*/ 2147483647 h 17"/>
              <a:gd name="T26" fmla="*/ 2147483647 w 11"/>
              <a:gd name="T27" fmla="*/ 2147483647 h 17"/>
              <a:gd name="T28" fmla="*/ 0 w 11"/>
              <a:gd name="T29" fmla="*/ 2147483647 h 17"/>
              <a:gd name="T30" fmla="*/ 0 w 11"/>
              <a:gd name="T31" fmla="*/ 2147483647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"/>
              <a:gd name="T49" fmla="*/ 0 h 17"/>
              <a:gd name="T50" fmla="*/ 11 w 11"/>
              <a:gd name="T51" fmla="*/ 17 h 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" h="17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6"/>
                </a:lnTo>
                <a:lnTo>
                  <a:pt x="3" y="11"/>
                </a:lnTo>
                <a:lnTo>
                  <a:pt x="5" y="17"/>
                </a:lnTo>
                <a:lnTo>
                  <a:pt x="9" y="17"/>
                </a:lnTo>
                <a:lnTo>
                  <a:pt x="11" y="17"/>
                </a:lnTo>
                <a:lnTo>
                  <a:pt x="11" y="15"/>
                </a:lnTo>
                <a:lnTo>
                  <a:pt x="11" y="13"/>
                </a:lnTo>
                <a:lnTo>
                  <a:pt x="9" y="8"/>
                </a:lnTo>
                <a:lnTo>
                  <a:pt x="5" y="4"/>
                </a:lnTo>
                <a:lnTo>
                  <a:pt x="0" y="2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5" name="Freeform 411"/>
          <p:cNvSpPr>
            <a:spLocks/>
          </p:cNvSpPr>
          <p:nvPr/>
        </p:nvSpPr>
        <p:spPr bwMode="auto">
          <a:xfrm>
            <a:off x="4246563" y="2554288"/>
            <a:ext cx="17462" cy="26987"/>
          </a:xfrm>
          <a:custGeom>
            <a:avLst/>
            <a:gdLst>
              <a:gd name="T0" fmla="*/ 2147483647 w 13"/>
              <a:gd name="T1" fmla="*/ 0 h 22"/>
              <a:gd name="T2" fmla="*/ 2147483647 w 13"/>
              <a:gd name="T3" fmla="*/ 0 h 22"/>
              <a:gd name="T4" fmla="*/ 2147483647 w 13"/>
              <a:gd name="T5" fmla="*/ 0 h 22"/>
              <a:gd name="T6" fmla="*/ 0 w 13"/>
              <a:gd name="T7" fmla="*/ 2147483647 h 22"/>
              <a:gd name="T8" fmla="*/ 0 w 13"/>
              <a:gd name="T9" fmla="*/ 2147483647 h 22"/>
              <a:gd name="T10" fmla="*/ 2147483647 w 13"/>
              <a:gd name="T11" fmla="*/ 2147483647 h 22"/>
              <a:gd name="T12" fmla="*/ 2147483647 w 13"/>
              <a:gd name="T13" fmla="*/ 2147483647 h 22"/>
              <a:gd name="T14" fmla="*/ 2147483647 w 13"/>
              <a:gd name="T15" fmla="*/ 2147483647 h 22"/>
              <a:gd name="T16" fmla="*/ 2147483647 w 13"/>
              <a:gd name="T17" fmla="*/ 2147483647 h 22"/>
              <a:gd name="T18" fmla="*/ 2147483647 w 13"/>
              <a:gd name="T19" fmla="*/ 2147483647 h 22"/>
              <a:gd name="T20" fmla="*/ 2147483647 w 13"/>
              <a:gd name="T21" fmla="*/ 2147483647 h 22"/>
              <a:gd name="T22" fmla="*/ 2147483647 w 13"/>
              <a:gd name="T23" fmla="*/ 2147483647 h 22"/>
              <a:gd name="T24" fmla="*/ 2147483647 w 13"/>
              <a:gd name="T25" fmla="*/ 2147483647 h 22"/>
              <a:gd name="T26" fmla="*/ 2147483647 w 13"/>
              <a:gd name="T27" fmla="*/ 2147483647 h 22"/>
              <a:gd name="T28" fmla="*/ 2147483647 w 13"/>
              <a:gd name="T29" fmla="*/ 0 h 22"/>
              <a:gd name="T30" fmla="*/ 2147483647 w 13"/>
              <a:gd name="T31" fmla="*/ 0 h 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"/>
              <a:gd name="T49" fmla="*/ 0 h 22"/>
              <a:gd name="T50" fmla="*/ 13 w 13"/>
              <a:gd name="T51" fmla="*/ 22 h 2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" h="22">
                <a:moveTo>
                  <a:pt x="4" y="0"/>
                </a:move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lnTo>
                  <a:pt x="2" y="13"/>
                </a:lnTo>
                <a:lnTo>
                  <a:pt x="4" y="18"/>
                </a:lnTo>
                <a:lnTo>
                  <a:pt x="9" y="22"/>
                </a:lnTo>
                <a:lnTo>
                  <a:pt x="11" y="18"/>
                </a:lnTo>
                <a:lnTo>
                  <a:pt x="13" y="13"/>
                </a:lnTo>
                <a:lnTo>
                  <a:pt x="11" y="7"/>
                </a:lnTo>
                <a:lnTo>
                  <a:pt x="7" y="3"/>
                </a:lnTo>
                <a:lnTo>
                  <a:pt x="4" y="0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6" name="Freeform 412"/>
          <p:cNvSpPr>
            <a:spLocks/>
          </p:cNvSpPr>
          <p:nvPr/>
        </p:nvSpPr>
        <p:spPr bwMode="auto">
          <a:xfrm>
            <a:off x="4268788" y="2371725"/>
            <a:ext cx="61912" cy="96838"/>
          </a:xfrm>
          <a:custGeom>
            <a:avLst/>
            <a:gdLst>
              <a:gd name="T0" fmla="*/ 0 w 50"/>
              <a:gd name="T1" fmla="*/ 0 h 77"/>
              <a:gd name="T2" fmla="*/ 0 w 50"/>
              <a:gd name="T3" fmla="*/ 0 h 77"/>
              <a:gd name="T4" fmla="*/ 2147483647 w 50"/>
              <a:gd name="T5" fmla="*/ 2147483647 h 77"/>
              <a:gd name="T6" fmla="*/ 2147483647 w 50"/>
              <a:gd name="T7" fmla="*/ 2147483647 h 77"/>
              <a:gd name="T8" fmla="*/ 2147483647 w 50"/>
              <a:gd name="T9" fmla="*/ 2147483647 h 77"/>
              <a:gd name="T10" fmla="*/ 2147483647 w 50"/>
              <a:gd name="T11" fmla="*/ 2147483647 h 77"/>
              <a:gd name="T12" fmla="*/ 2147483647 w 50"/>
              <a:gd name="T13" fmla="*/ 2147483647 h 77"/>
              <a:gd name="T14" fmla="*/ 2147483647 w 50"/>
              <a:gd name="T15" fmla="*/ 2147483647 h 77"/>
              <a:gd name="T16" fmla="*/ 2147483647 w 50"/>
              <a:gd name="T17" fmla="*/ 2147483647 h 77"/>
              <a:gd name="T18" fmla="*/ 2147483647 w 50"/>
              <a:gd name="T19" fmla="*/ 2147483647 h 77"/>
              <a:gd name="T20" fmla="*/ 2147483647 w 50"/>
              <a:gd name="T21" fmla="*/ 2147483647 h 77"/>
              <a:gd name="T22" fmla="*/ 2147483647 w 50"/>
              <a:gd name="T23" fmla="*/ 2147483647 h 77"/>
              <a:gd name="T24" fmla="*/ 2147483647 w 50"/>
              <a:gd name="T25" fmla="*/ 2147483647 h 77"/>
              <a:gd name="T26" fmla="*/ 2147483647 w 50"/>
              <a:gd name="T27" fmla="*/ 2147483647 h 77"/>
              <a:gd name="T28" fmla="*/ 2147483647 w 50"/>
              <a:gd name="T29" fmla="*/ 2147483647 h 77"/>
              <a:gd name="T30" fmla="*/ 2147483647 w 50"/>
              <a:gd name="T31" fmla="*/ 2147483647 h 77"/>
              <a:gd name="T32" fmla="*/ 2147483647 w 50"/>
              <a:gd name="T33" fmla="*/ 2147483647 h 77"/>
              <a:gd name="T34" fmla="*/ 2147483647 w 50"/>
              <a:gd name="T35" fmla="*/ 2147483647 h 77"/>
              <a:gd name="T36" fmla="*/ 2147483647 w 50"/>
              <a:gd name="T37" fmla="*/ 2147483647 h 77"/>
              <a:gd name="T38" fmla="*/ 2147483647 w 50"/>
              <a:gd name="T39" fmla="*/ 2147483647 h 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0"/>
              <a:gd name="T61" fmla="*/ 0 h 77"/>
              <a:gd name="T62" fmla="*/ 50 w 50"/>
              <a:gd name="T63" fmla="*/ 77 h 7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0" h="77">
                <a:moveTo>
                  <a:pt x="0" y="0"/>
                </a:moveTo>
                <a:lnTo>
                  <a:pt x="0" y="0"/>
                </a:lnTo>
                <a:lnTo>
                  <a:pt x="9" y="20"/>
                </a:lnTo>
                <a:lnTo>
                  <a:pt x="14" y="29"/>
                </a:lnTo>
                <a:lnTo>
                  <a:pt x="22" y="37"/>
                </a:lnTo>
                <a:lnTo>
                  <a:pt x="29" y="42"/>
                </a:lnTo>
                <a:lnTo>
                  <a:pt x="37" y="44"/>
                </a:lnTo>
                <a:lnTo>
                  <a:pt x="39" y="46"/>
                </a:lnTo>
                <a:lnTo>
                  <a:pt x="42" y="48"/>
                </a:lnTo>
                <a:lnTo>
                  <a:pt x="44" y="55"/>
                </a:lnTo>
                <a:lnTo>
                  <a:pt x="48" y="62"/>
                </a:lnTo>
                <a:lnTo>
                  <a:pt x="50" y="66"/>
                </a:lnTo>
                <a:lnTo>
                  <a:pt x="50" y="69"/>
                </a:lnTo>
                <a:lnTo>
                  <a:pt x="50" y="77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" name="Freeform 413"/>
          <p:cNvSpPr>
            <a:spLocks/>
          </p:cNvSpPr>
          <p:nvPr/>
        </p:nvSpPr>
        <p:spPr bwMode="auto">
          <a:xfrm>
            <a:off x="4249738" y="2462213"/>
            <a:ext cx="65087" cy="12700"/>
          </a:xfrm>
          <a:custGeom>
            <a:avLst/>
            <a:gdLst>
              <a:gd name="T0" fmla="*/ 0 w 52"/>
              <a:gd name="T1" fmla="*/ 2147483647 h 11"/>
              <a:gd name="T2" fmla="*/ 0 w 52"/>
              <a:gd name="T3" fmla="*/ 2147483647 h 11"/>
              <a:gd name="T4" fmla="*/ 2147483647 w 52"/>
              <a:gd name="T5" fmla="*/ 2147483647 h 11"/>
              <a:gd name="T6" fmla="*/ 2147483647 w 52"/>
              <a:gd name="T7" fmla="*/ 2147483647 h 11"/>
              <a:gd name="T8" fmla="*/ 2147483647 w 52"/>
              <a:gd name="T9" fmla="*/ 0 h 11"/>
              <a:gd name="T10" fmla="*/ 2147483647 w 52"/>
              <a:gd name="T11" fmla="*/ 0 h 11"/>
              <a:gd name="T12" fmla="*/ 2147483647 w 52"/>
              <a:gd name="T13" fmla="*/ 0 h 11"/>
              <a:gd name="T14" fmla="*/ 2147483647 w 52"/>
              <a:gd name="T15" fmla="*/ 0 h 11"/>
              <a:gd name="T16" fmla="*/ 2147483647 w 52"/>
              <a:gd name="T17" fmla="*/ 0 h 11"/>
              <a:gd name="T18" fmla="*/ 2147483647 w 52"/>
              <a:gd name="T19" fmla="*/ 2147483647 h 11"/>
              <a:gd name="T20" fmla="*/ 2147483647 w 52"/>
              <a:gd name="T21" fmla="*/ 2147483647 h 11"/>
              <a:gd name="T22" fmla="*/ 2147483647 w 52"/>
              <a:gd name="T23" fmla="*/ 2147483647 h 11"/>
              <a:gd name="T24" fmla="*/ 2147483647 w 52"/>
              <a:gd name="T25" fmla="*/ 2147483647 h 11"/>
              <a:gd name="T26" fmla="*/ 0 w 52"/>
              <a:gd name="T27" fmla="*/ 2147483647 h 11"/>
              <a:gd name="T28" fmla="*/ 0 w 52"/>
              <a:gd name="T29" fmla="*/ 2147483647 h 11"/>
              <a:gd name="T30" fmla="*/ 0 w 52"/>
              <a:gd name="T31" fmla="*/ 2147483647 h 11"/>
              <a:gd name="T32" fmla="*/ 0 w 52"/>
              <a:gd name="T33" fmla="*/ 214748364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11"/>
              <a:gd name="T53" fmla="*/ 52 w 52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11">
                <a:moveTo>
                  <a:pt x="0" y="11"/>
                </a:moveTo>
                <a:lnTo>
                  <a:pt x="0" y="11"/>
                </a:lnTo>
                <a:lnTo>
                  <a:pt x="15" y="6"/>
                </a:lnTo>
                <a:lnTo>
                  <a:pt x="22" y="2"/>
                </a:lnTo>
                <a:lnTo>
                  <a:pt x="29" y="0"/>
                </a:lnTo>
                <a:lnTo>
                  <a:pt x="41" y="0"/>
                </a:lnTo>
                <a:lnTo>
                  <a:pt x="52" y="0"/>
                </a:lnTo>
                <a:lnTo>
                  <a:pt x="42" y="2"/>
                </a:lnTo>
                <a:lnTo>
                  <a:pt x="33" y="2"/>
                </a:lnTo>
                <a:lnTo>
                  <a:pt x="16" y="7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8" name="Freeform 414"/>
          <p:cNvSpPr>
            <a:spLocks/>
          </p:cNvSpPr>
          <p:nvPr/>
        </p:nvSpPr>
        <p:spPr bwMode="auto">
          <a:xfrm>
            <a:off x="4287838" y="2416175"/>
            <a:ext cx="41275" cy="42863"/>
          </a:xfrm>
          <a:custGeom>
            <a:avLst/>
            <a:gdLst>
              <a:gd name="T0" fmla="*/ 0 w 32"/>
              <a:gd name="T1" fmla="*/ 0 h 34"/>
              <a:gd name="T2" fmla="*/ 0 w 32"/>
              <a:gd name="T3" fmla="*/ 0 h 34"/>
              <a:gd name="T4" fmla="*/ 2147483647 w 32"/>
              <a:gd name="T5" fmla="*/ 2147483647 h 34"/>
              <a:gd name="T6" fmla="*/ 2147483647 w 32"/>
              <a:gd name="T7" fmla="*/ 2147483647 h 34"/>
              <a:gd name="T8" fmla="*/ 2147483647 w 32"/>
              <a:gd name="T9" fmla="*/ 2147483647 h 34"/>
              <a:gd name="T10" fmla="*/ 2147483647 w 32"/>
              <a:gd name="T11" fmla="*/ 2147483647 h 34"/>
              <a:gd name="T12" fmla="*/ 2147483647 w 32"/>
              <a:gd name="T13" fmla="*/ 2147483647 h 34"/>
              <a:gd name="T14" fmla="*/ 2147483647 w 32"/>
              <a:gd name="T15" fmla="*/ 2147483647 h 34"/>
              <a:gd name="T16" fmla="*/ 2147483647 w 32"/>
              <a:gd name="T17" fmla="*/ 2147483647 h 34"/>
              <a:gd name="T18" fmla="*/ 2147483647 w 32"/>
              <a:gd name="T19" fmla="*/ 2147483647 h 34"/>
              <a:gd name="T20" fmla="*/ 2147483647 w 32"/>
              <a:gd name="T21" fmla="*/ 2147483647 h 34"/>
              <a:gd name="T22" fmla="*/ 2147483647 w 32"/>
              <a:gd name="T23" fmla="*/ 2147483647 h 34"/>
              <a:gd name="T24" fmla="*/ 2147483647 w 32"/>
              <a:gd name="T25" fmla="*/ 2147483647 h 34"/>
              <a:gd name="T26" fmla="*/ 2147483647 w 32"/>
              <a:gd name="T27" fmla="*/ 2147483647 h 34"/>
              <a:gd name="T28" fmla="*/ 2147483647 w 32"/>
              <a:gd name="T29" fmla="*/ 2147483647 h 34"/>
              <a:gd name="T30" fmla="*/ 2147483647 w 32"/>
              <a:gd name="T31" fmla="*/ 2147483647 h 34"/>
              <a:gd name="T32" fmla="*/ 2147483647 w 32"/>
              <a:gd name="T33" fmla="*/ 2147483647 h 34"/>
              <a:gd name="T34" fmla="*/ 2147483647 w 32"/>
              <a:gd name="T35" fmla="*/ 2147483647 h 34"/>
              <a:gd name="T36" fmla="*/ 2147483647 w 32"/>
              <a:gd name="T37" fmla="*/ 2147483647 h 34"/>
              <a:gd name="T38" fmla="*/ 2147483647 w 32"/>
              <a:gd name="T39" fmla="*/ 2147483647 h 34"/>
              <a:gd name="T40" fmla="*/ 2147483647 w 32"/>
              <a:gd name="T41" fmla="*/ 2147483647 h 34"/>
              <a:gd name="T42" fmla="*/ 2147483647 w 32"/>
              <a:gd name="T43" fmla="*/ 2147483647 h 34"/>
              <a:gd name="T44" fmla="*/ 2147483647 w 32"/>
              <a:gd name="T45" fmla="*/ 2147483647 h 34"/>
              <a:gd name="T46" fmla="*/ 2147483647 w 32"/>
              <a:gd name="T47" fmla="*/ 2147483647 h 34"/>
              <a:gd name="T48" fmla="*/ 2147483647 w 32"/>
              <a:gd name="T49" fmla="*/ 2147483647 h 34"/>
              <a:gd name="T50" fmla="*/ 2147483647 w 32"/>
              <a:gd name="T51" fmla="*/ 2147483647 h 34"/>
              <a:gd name="T52" fmla="*/ 0 w 32"/>
              <a:gd name="T53" fmla="*/ 0 h 3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2"/>
              <a:gd name="T82" fmla="*/ 0 h 34"/>
              <a:gd name="T83" fmla="*/ 32 w 32"/>
              <a:gd name="T84" fmla="*/ 34 h 3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2" h="34">
                <a:moveTo>
                  <a:pt x="0" y="0"/>
                </a:moveTo>
                <a:lnTo>
                  <a:pt x="0" y="0"/>
                </a:lnTo>
                <a:lnTo>
                  <a:pt x="10" y="7"/>
                </a:lnTo>
                <a:lnTo>
                  <a:pt x="13" y="11"/>
                </a:lnTo>
                <a:lnTo>
                  <a:pt x="21" y="11"/>
                </a:lnTo>
                <a:lnTo>
                  <a:pt x="23" y="13"/>
                </a:lnTo>
                <a:lnTo>
                  <a:pt x="23" y="14"/>
                </a:lnTo>
                <a:lnTo>
                  <a:pt x="25" y="18"/>
                </a:lnTo>
                <a:lnTo>
                  <a:pt x="26" y="23"/>
                </a:lnTo>
                <a:lnTo>
                  <a:pt x="30" y="31"/>
                </a:lnTo>
                <a:lnTo>
                  <a:pt x="32" y="34"/>
                </a:lnTo>
                <a:lnTo>
                  <a:pt x="28" y="31"/>
                </a:lnTo>
                <a:lnTo>
                  <a:pt x="25" y="27"/>
                </a:lnTo>
                <a:lnTo>
                  <a:pt x="25" y="25"/>
                </a:lnTo>
                <a:lnTo>
                  <a:pt x="25" y="23"/>
                </a:lnTo>
                <a:lnTo>
                  <a:pt x="25" y="20"/>
                </a:lnTo>
                <a:lnTo>
                  <a:pt x="23" y="18"/>
                </a:lnTo>
                <a:lnTo>
                  <a:pt x="13" y="13"/>
                </a:lnTo>
                <a:lnTo>
                  <a:pt x="8" y="9"/>
                </a:lnTo>
                <a:lnTo>
                  <a:pt x="4" y="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9" name="Freeform 415"/>
          <p:cNvSpPr>
            <a:spLocks/>
          </p:cNvSpPr>
          <p:nvPr/>
        </p:nvSpPr>
        <p:spPr bwMode="auto">
          <a:xfrm>
            <a:off x="4119563" y="2046288"/>
            <a:ext cx="42862" cy="11112"/>
          </a:xfrm>
          <a:custGeom>
            <a:avLst/>
            <a:gdLst>
              <a:gd name="T0" fmla="*/ 0 w 34"/>
              <a:gd name="T1" fmla="*/ 2147483647 h 9"/>
              <a:gd name="T2" fmla="*/ 0 w 34"/>
              <a:gd name="T3" fmla="*/ 2147483647 h 9"/>
              <a:gd name="T4" fmla="*/ 2147483647 w 34"/>
              <a:gd name="T5" fmla="*/ 2147483647 h 9"/>
              <a:gd name="T6" fmla="*/ 2147483647 w 34"/>
              <a:gd name="T7" fmla="*/ 2147483647 h 9"/>
              <a:gd name="T8" fmla="*/ 2147483647 w 34"/>
              <a:gd name="T9" fmla="*/ 2147483647 h 9"/>
              <a:gd name="T10" fmla="*/ 2147483647 w 34"/>
              <a:gd name="T11" fmla="*/ 2147483647 h 9"/>
              <a:gd name="T12" fmla="*/ 2147483647 w 34"/>
              <a:gd name="T13" fmla="*/ 0 h 9"/>
              <a:gd name="T14" fmla="*/ 2147483647 w 34"/>
              <a:gd name="T15" fmla="*/ 0 h 9"/>
              <a:gd name="T16" fmla="*/ 2147483647 w 34"/>
              <a:gd name="T17" fmla="*/ 2147483647 h 9"/>
              <a:gd name="T18" fmla="*/ 2147483647 w 34"/>
              <a:gd name="T19" fmla="*/ 2147483647 h 9"/>
              <a:gd name="T20" fmla="*/ 2147483647 w 34"/>
              <a:gd name="T21" fmla="*/ 2147483647 h 9"/>
              <a:gd name="T22" fmla="*/ 2147483647 w 34"/>
              <a:gd name="T23" fmla="*/ 2147483647 h 9"/>
              <a:gd name="T24" fmla="*/ 2147483647 w 34"/>
              <a:gd name="T25" fmla="*/ 2147483647 h 9"/>
              <a:gd name="T26" fmla="*/ 2147483647 w 34"/>
              <a:gd name="T27" fmla="*/ 2147483647 h 9"/>
              <a:gd name="T28" fmla="*/ 0 w 34"/>
              <a:gd name="T29" fmla="*/ 2147483647 h 9"/>
              <a:gd name="T30" fmla="*/ 0 w 34"/>
              <a:gd name="T31" fmla="*/ 2147483647 h 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"/>
              <a:gd name="T49" fmla="*/ 0 h 9"/>
              <a:gd name="T50" fmla="*/ 34 w 34"/>
              <a:gd name="T51" fmla="*/ 9 h 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" h="9">
                <a:moveTo>
                  <a:pt x="0" y="4"/>
                </a:moveTo>
                <a:lnTo>
                  <a:pt x="0" y="4"/>
                </a:lnTo>
                <a:lnTo>
                  <a:pt x="10" y="4"/>
                </a:lnTo>
                <a:lnTo>
                  <a:pt x="19" y="6"/>
                </a:lnTo>
                <a:lnTo>
                  <a:pt x="28" y="6"/>
                </a:lnTo>
                <a:lnTo>
                  <a:pt x="30" y="4"/>
                </a:lnTo>
                <a:lnTo>
                  <a:pt x="34" y="0"/>
                </a:lnTo>
                <a:lnTo>
                  <a:pt x="34" y="4"/>
                </a:lnTo>
                <a:lnTo>
                  <a:pt x="34" y="7"/>
                </a:lnTo>
                <a:lnTo>
                  <a:pt x="34" y="9"/>
                </a:lnTo>
                <a:lnTo>
                  <a:pt x="30" y="9"/>
                </a:lnTo>
                <a:lnTo>
                  <a:pt x="15" y="6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0" name="Freeform 416"/>
          <p:cNvSpPr>
            <a:spLocks/>
          </p:cNvSpPr>
          <p:nvPr/>
        </p:nvSpPr>
        <p:spPr bwMode="auto">
          <a:xfrm>
            <a:off x="4035425" y="2100263"/>
            <a:ext cx="147638" cy="11112"/>
          </a:xfrm>
          <a:custGeom>
            <a:avLst/>
            <a:gdLst>
              <a:gd name="T0" fmla="*/ 0 w 118"/>
              <a:gd name="T1" fmla="*/ 0 h 9"/>
              <a:gd name="T2" fmla="*/ 0 w 118"/>
              <a:gd name="T3" fmla="*/ 0 h 9"/>
              <a:gd name="T4" fmla="*/ 2147483647 w 118"/>
              <a:gd name="T5" fmla="*/ 2147483647 h 9"/>
              <a:gd name="T6" fmla="*/ 2147483647 w 118"/>
              <a:gd name="T7" fmla="*/ 2147483647 h 9"/>
              <a:gd name="T8" fmla="*/ 2147483647 w 118"/>
              <a:gd name="T9" fmla="*/ 2147483647 h 9"/>
              <a:gd name="T10" fmla="*/ 2147483647 w 118"/>
              <a:gd name="T11" fmla="*/ 2147483647 h 9"/>
              <a:gd name="T12" fmla="*/ 2147483647 w 118"/>
              <a:gd name="T13" fmla="*/ 2147483647 h 9"/>
              <a:gd name="T14" fmla="*/ 2147483647 w 118"/>
              <a:gd name="T15" fmla="*/ 2147483647 h 9"/>
              <a:gd name="T16" fmla="*/ 2147483647 w 118"/>
              <a:gd name="T17" fmla="*/ 2147483647 h 9"/>
              <a:gd name="T18" fmla="*/ 2147483647 w 118"/>
              <a:gd name="T19" fmla="*/ 2147483647 h 9"/>
              <a:gd name="T20" fmla="*/ 2147483647 w 118"/>
              <a:gd name="T21" fmla="*/ 2147483647 h 9"/>
              <a:gd name="T22" fmla="*/ 2147483647 w 118"/>
              <a:gd name="T23" fmla="*/ 2147483647 h 9"/>
              <a:gd name="T24" fmla="*/ 2147483647 w 118"/>
              <a:gd name="T25" fmla="*/ 2147483647 h 9"/>
              <a:gd name="T26" fmla="*/ 2147483647 w 118"/>
              <a:gd name="T27" fmla="*/ 2147483647 h 9"/>
              <a:gd name="T28" fmla="*/ 2147483647 w 118"/>
              <a:gd name="T29" fmla="*/ 2147483647 h 9"/>
              <a:gd name="T30" fmla="*/ 2147483647 w 118"/>
              <a:gd name="T31" fmla="*/ 2147483647 h 9"/>
              <a:gd name="T32" fmla="*/ 2147483647 w 118"/>
              <a:gd name="T33" fmla="*/ 2147483647 h 9"/>
              <a:gd name="T34" fmla="*/ 2147483647 w 118"/>
              <a:gd name="T35" fmla="*/ 2147483647 h 9"/>
              <a:gd name="T36" fmla="*/ 2147483647 w 118"/>
              <a:gd name="T37" fmla="*/ 2147483647 h 9"/>
              <a:gd name="T38" fmla="*/ 2147483647 w 118"/>
              <a:gd name="T39" fmla="*/ 2147483647 h 9"/>
              <a:gd name="T40" fmla="*/ 2147483647 w 118"/>
              <a:gd name="T41" fmla="*/ 2147483647 h 9"/>
              <a:gd name="T42" fmla="*/ 2147483647 w 118"/>
              <a:gd name="T43" fmla="*/ 2147483647 h 9"/>
              <a:gd name="T44" fmla="*/ 2147483647 w 118"/>
              <a:gd name="T45" fmla="*/ 2147483647 h 9"/>
              <a:gd name="T46" fmla="*/ 0 w 118"/>
              <a:gd name="T47" fmla="*/ 0 h 9"/>
              <a:gd name="T48" fmla="*/ 0 w 118"/>
              <a:gd name="T49" fmla="*/ 0 h 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8"/>
              <a:gd name="T76" fmla="*/ 0 h 9"/>
              <a:gd name="T77" fmla="*/ 118 w 118"/>
              <a:gd name="T78" fmla="*/ 9 h 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8" h="9">
                <a:moveTo>
                  <a:pt x="0" y="0"/>
                </a:moveTo>
                <a:lnTo>
                  <a:pt x="0" y="0"/>
                </a:lnTo>
                <a:lnTo>
                  <a:pt x="25" y="2"/>
                </a:lnTo>
                <a:lnTo>
                  <a:pt x="47" y="2"/>
                </a:lnTo>
                <a:lnTo>
                  <a:pt x="71" y="2"/>
                </a:lnTo>
                <a:lnTo>
                  <a:pt x="82" y="4"/>
                </a:lnTo>
                <a:lnTo>
                  <a:pt x="95" y="5"/>
                </a:lnTo>
                <a:lnTo>
                  <a:pt x="101" y="7"/>
                </a:lnTo>
                <a:lnTo>
                  <a:pt x="106" y="7"/>
                </a:lnTo>
                <a:lnTo>
                  <a:pt x="114" y="5"/>
                </a:lnTo>
                <a:lnTo>
                  <a:pt x="118" y="2"/>
                </a:lnTo>
                <a:lnTo>
                  <a:pt x="116" y="5"/>
                </a:lnTo>
                <a:lnTo>
                  <a:pt x="112" y="9"/>
                </a:lnTo>
                <a:lnTo>
                  <a:pt x="108" y="9"/>
                </a:lnTo>
                <a:lnTo>
                  <a:pt x="103" y="9"/>
                </a:lnTo>
                <a:lnTo>
                  <a:pt x="80" y="5"/>
                </a:lnTo>
                <a:lnTo>
                  <a:pt x="60" y="5"/>
                </a:lnTo>
                <a:lnTo>
                  <a:pt x="15" y="5"/>
                </a:lnTo>
                <a:lnTo>
                  <a:pt x="8" y="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1" name="Freeform 417"/>
          <p:cNvSpPr>
            <a:spLocks/>
          </p:cNvSpPr>
          <p:nvPr/>
        </p:nvSpPr>
        <p:spPr bwMode="auto">
          <a:xfrm>
            <a:off x="4065588" y="2152650"/>
            <a:ext cx="115887" cy="15875"/>
          </a:xfrm>
          <a:custGeom>
            <a:avLst/>
            <a:gdLst>
              <a:gd name="T0" fmla="*/ 0 w 91"/>
              <a:gd name="T1" fmla="*/ 2147483647 h 13"/>
              <a:gd name="T2" fmla="*/ 0 w 91"/>
              <a:gd name="T3" fmla="*/ 2147483647 h 13"/>
              <a:gd name="T4" fmla="*/ 2147483647 w 91"/>
              <a:gd name="T5" fmla="*/ 2147483647 h 13"/>
              <a:gd name="T6" fmla="*/ 2147483647 w 91"/>
              <a:gd name="T7" fmla="*/ 2147483647 h 13"/>
              <a:gd name="T8" fmla="*/ 2147483647 w 91"/>
              <a:gd name="T9" fmla="*/ 2147483647 h 13"/>
              <a:gd name="T10" fmla="*/ 2147483647 w 91"/>
              <a:gd name="T11" fmla="*/ 2147483647 h 13"/>
              <a:gd name="T12" fmla="*/ 2147483647 w 91"/>
              <a:gd name="T13" fmla="*/ 0 h 13"/>
              <a:gd name="T14" fmla="*/ 2147483647 w 91"/>
              <a:gd name="T15" fmla="*/ 0 h 13"/>
              <a:gd name="T16" fmla="*/ 2147483647 w 91"/>
              <a:gd name="T17" fmla="*/ 2147483647 h 13"/>
              <a:gd name="T18" fmla="*/ 2147483647 w 91"/>
              <a:gd name="T19" fmla="*/ 2147483647 h 13"/>
              <a:gd name="T20" fmla="*/ 0 w 91"/>
              <a:gd name="T21" fmla="*/ 2147483647 h 13"/>
              <a:gd name="T22" fmla="*/ 0 w 91"/>
              <a:gd name="T23" fmla="*/ 2147483647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1"/>
              <a:gd name="T37" fmla="*/ 0 h 13"/>
              <a:gd name="T38" fmla="*/ 91 w 91"/>
              <a:gd name="T39" fmla="*/ 13 h 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1" h="13">
                <a:moveTo>
                  <a:pt x="0" y="11"/>
                </a:moveTo>
                <a:lnTo>
                  <a:pt x="0" y="11"/>
                </a:lnTo>
                <a:lnTo>
                  <a:pt x="22" y="13"/>
                </a:lnTo>
                <a:lnTo>
                  <a:pt x="46" y="13"/>
                </a:lnTo>
                <a:lnTo>
                  <a:pt x="70" y="9"/>
                </a:lnTo>
                <a:lnTo>
                  <a:pt x="81" y="5"/>
                </a:lnTo>
                <a:lnTo>
                  <a:pt x="91" y="0"/>
                </a:lnTo>
                <a:lnTo>
                  <a:pt x="70" y="5"/>
                </a:lnTo>
                <a:lnTo>
                  <a:pt x="46" y="7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2" name="Freeform 418"/>
          <p:cNvSpPr>
            <a:spLocks/>
          </p:cNvSpPr>
          <p:nvPr/>
        </p:nvSpPr>
        <p:spPr bwMode="auto">
          <a:xfrm>
            <a:off x="4241800" y="2189163"/>
            <a:ext cx="34925" cy="412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2147483647 w 28"/>
              <a:gd name="T5" fmla="*/ 2147483647 h 33"/>
              <a:gd name="T6" fmla="*/ 2147483647 w 28"/>
              <a:gd name="T7" fmla="*/ 2147483647 h 33"/>
              <a:gd name="T8" fmla="*/ 0 w 28"/>
              <a:gd name="T9" fmla="*/ 0 h 33"/>
              <a:gd name="T10" fmla="*/ 0 w 28"/>
              <a:gd name="T11" fmla="*/ 0 h 33"/>
              <a:gd name="T12" fmla="*/ 2147483647 w 28"/>
              <a:gd name="T13" fmla="*/ 2147483647 h 33"/>
              <a:gd name="T14" fmla="*/ 2147483647 w 28"/>
              <a:gd name="T15" fmla="*/ 2147483647 h 33"/>
              <a:gd name="T16" fmla="*/ 2147483647 w 28"/>
              <a:gd name="T17" fmla="*/ 2147483647 h 33"/>
              <a:gd name="T18" fmla="*/ 2147483647 w 28"/>
              <a:gd name="T19" fmla="*/ 2147483647 h 33"/>
              <a:gd name="T20" fmla="*/ 2147483647 w 28"/>
              <a:gd name="T21" fmla="*/ 2147483647 h 33"/>
              <a:gd name="T22" fmla="*/ 2147483647 w 28"/>
              <a:gd name="T23" fmla="*/ 2147483647 h 33"/>
              <a:gd name="T24" fmla="*/ 2147483647 w 28"/>
              <a:gd name="T25" fmla="*/ 2147483647 h 33"/>
              <a:gd name="T26" fmla="*/ 2147483647 w 28"/>
              <a:gd name="T27" fmla="*/ 2147483647 h 33"/>
              <a:gd name="T28" fmla="*/ 2147483647 w 28"/>
              <a:gd name="T29" fmla="*/ 2147483647 h 33"/>
              <a:gd name="T30" fmla="*/ 2147483647 w 28"/>
              <a:gd name="T31" fmla="*/ 2147483647 h 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8"/>
              <a:gd name="T49" fmla="*/ 0 h 33"/>
              <a:gd name="T50" fmla="*/ 28 w 28"/>
              <a:gd name="T51" fmla="*/ 33 h 3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8" h="33">
                <a:moveTo>
                  <a:pt x="8" y="4"/>
                </a:moveTo>
                <a:lnTo>
                  <a:pt x="8" y="4"/>
                </a:lnTo>
                <a:lnTo>
                  <a:pt x="6" y="4"/>
                </a:lnTo>
                <a:lnTo>
                  <a:pt x="4" y="2"/>
                </a:lnTo>
                <a:lnTo>
                  <a:pt x="0" y="0"/>
                </a:lnTo>
                <a:lnTo>
                  <a:pt x="9" y="5"/>
                </a:lnTo>
                <a:lnTo>
                  <a:pt x="19" y="13"/>
                </a:lnTo>
                <a:lnTo>
                  <a:pt x="22" y="16"/>
                </a:lnTo>
                <a:lnTo>
                  <a:pt x="26" y="22"/>
                </a:lnTo>
                <a:lnTo>
                  <a:pt x="28" y="27"/>
                </a:lnTo>
                <a:lnTo>
                  <a:pt x="28" y="33"/>
                </a:lnTo>
                <a:lnTo>
                  <a:pt x="22" y="22"/>
                </a:lnTo>
                <a:lnTo>
                  <a:pt x="15" y="11"/>
                </a:lnTo>
                <a:lnTo>
                  <a:pt x="8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" name="Freeform 419"/>
          <p:cNvSpPr>
            <a:spLocks/>
          </p:cNvSpPr>
          <p:nvPr/>
        </p:nvSpPr>
        <p:spPr bwMode="auto">
          <a:xfrm>
            <a:off x="3914775" y="2163763"/>
            <a:ext cx="20638" cy="52387"/>
          </a:xfrm>
          <a:custGeom>
            <a:avLst/>
            <a:gdLst>
              <a:gd name="T0" fmla="*/ 2147483647 w 17"/>
              <a:gd name="T1" fmla="*/ 0 h 42"/>
              <a:gd name="T2" fmla="*/ 2147483647 w 17"/>
              <a:gd name="T3" fmla="*/ 0 h 42"/>
              <a:gd name="T4" fmla="*/ 2147483647 w 17"/>
              <a:gd name="T5" fmla="*/ 2147483647 h 42"/>
              <a:gd name="T6" fmla="*/ 2147483647 w 17"/>
              <a:gd name="T7" fmla="*/ 2147483647 h 42"/>
              <a:gd name="T8" fmla="*/ 2147483647 w 17"/>
              <a:gd name="T9" fmla="*/ 2147483647 h 42"/>
              <a:gd name="T10" fmla="*/ 2147483647 w 17"/>
              <a:gd name="T11" fmla="*/ 2147483647 h 42"/>
              <a:gd name="T12" fmla="*/ 2147483647 w 17"/>
              <a:gd name="T13" fmla="*/ 2147483647 h 42"/>
              <a:gd name="T14" fmla="*/ 2147483647 w 17"/>
              <a:gd name="T15" fmla="*/ 2147483647 h 42"/>
              <a:gd name="T16" fmla="*/ 2147483647 w 17"/>
              <a:gd name="T17" fmla="*/ 2147483647 h 42"/>
              <a:gd name="T18" fmla="*/ 0 w 17"/>
              <a:gd name="T19" fmla="*/ 2147483647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42"/>
              <a:gd name="T32" fmla="*/ 17 w 17"/>
              <a:gd name="T33" fmla="*/ 42 h 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42">
                <a:moveTo>
                  <a:pt x="6" y="0"/>
                </a:moveTo>
                <a:lnTo>
                  <a:pt x="6" y="0"/>
                </a:lnTo>
                <a:lnTo>
                  <a:pt x="12" y="5"/>
                </a:lnTo>
                <a:lnTo>
                  <a:pt x="15" y="11"/>
                </a:lnTo>
                <a:lnTo>
                  <a:pt x="17" y="16"/>
                </a:lnTo>
                <a:lnTo>
                  <a:pt x="17" y="24"/>
                </a:lnTo>
                <a:lnTo>
                  <a:pt x="14" y="29"/>
                </a:lnTo>
                <a:lnTo>
                  <a:pt x="12" y="34"/>
                </a:lnTo>
                <a:lnTo>
                  <a:pt x="6" y="38"/>
                </a:lnTo>
                <a:lnTo>
                  <a:pt x="0" y="4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" name="Freeform 420"/>
          <p:cNvSpPr>
            <a:spLocks/>
          </p:cNvSpPr>
          <p:nvPr/>
        </p:nvSpPr>
        <p:spPr bwMode="auto">
          <a:xfrm>
            <a:off x="3865563" y="2205038"/>
            <a:ext cx="46037" cy="11112"/>
          </a:xfrm>
          <a:custGeom>
            <a:avLst/>
            <a:gdLst>
              <a:gd name="T0" fmla="*/ 2147483647 w 36"/>
              <a:gd name="T1" fmla="*/ 2147483647 h 9"/>
              <a:gd name="T2" fmla="*/ 2147483647 w 36"/>
              <a:gd name="T3" fmla="*/ 2147483647 h 9"/>
              <a:gd name="T4" fmla="*/ 2147483647 w 36"/>
              <a:gd name="T5" fmla="*/ 2147483647 h 9"/>
              <a:gd name="T6" fmla="*/ 2147483647 w 36"/>
              <a:gd name="T7" fmla="*/ 2147483647 h 9"/>
              <a:gd name="T8" fmla="*/ 2147483647 w 36"/>
              <a:gd name="T9" fmla="*/ 2147483647 h 9"/>
              <a:gd name="T10" fmla="*/ 2147483647 w 36"/>
              <a:gd name="T11" fmla="*/ 0 h 9"/>
              <a:gd name="T12" fmla="*/ 2147483647 w 36"/>
              <a:gd name="T13" fmla="*/ 0 h 9"/>
              <a:gd name="T14" fmla="*/ 2147483647 w 36"/>
              <a:gd name="T15" fmla="*/ 2147483647 h 9"/>
              <a:gd name="T16" fmla="*/ 0 w 36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"/>
              <a:gd name="T28" fmla="*/ 0 h 9"/>
              <a:gd name="T29" fmla="*/ 36 w 36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" h="9">
                <a:moveTo>
                  <a:pt x="36" y="9"/>
                </a:moveTo>
                <a:lnTo>
                  <a:pt x="36" y="9"/>
                </a:lnTo>
                <a:lnTo>
                  <a:pt x="30" y="7"/>
                </a:lnTo>
                <a:lnTo>
                  <a:pt x="26" y="5"/>
                </a:lnTo>
                <a:lnTo>
                  <a:pt x="19" y="0"/>
                </a:lnTo>
                <a:lnTo>
                  <a:pt x="15" y="0"/>
                </a:lnTo>
                <a:lnTo>
                  <a:pt x="10" y="1"/>
                </a:lnTo>
                <a:lnTo>
                  <a:pt x="0" y="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5" name="Freeform 421"/>
          <p:cNvSpPr>
            <a:spLocks/>
          </p:cNvSpPr>
          <p:nvPr/>
        </p:nvSpPr>
        <p:spPr bwMode="auto">
          <a:xfrm>
            <a:off x="4344988" y="2586038"/>
            <a:ext cx="14287" cy="22225"/>
          </a:xfrm>
          <a:custGeom>
            <a:avLst/>
            <a:gdLst>
              <a:gd name="T0" fmla="*/ 2147483647 w 11"/>
              <a:gd name="T1" fmla="*/ 0 h 18"/>
              <a:gd name="T2" fmla="*/ 2147483647 w 11"/>
              <a:gd name="T3" fmla="*/ 2147483647 h 18"/>
              <a:gd name="T4" fmla="*/ 2147483647 w 11"/>
              <a:gd name="T5" fmla="*/ 2147483647 h 18"/>
              <a:gd name="T6" fmla="*/ 0 w 11"/>
              <a:gd name="T7" fmla="*/ 2147483647 h 18"/>
              <a:gd name="T8" fmla="*/ 2147483647 w 11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18"/>
              <a:gd name="T17" fmla="*/ 11 w 11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18">
                <a:moveTo>
                  <a:pt x="6" y="0"/>
                </a:moveTo>
                <a:lnTo>
                  <a:pt x="11" y="17"/>
                </a:lnTo>
                <a:lnTo>
                  <a:pt x="6" y="18"/>
                </a:lnTo>
                <a:lnTo>
                  <a:pt x="0" y="4"/>
                </a:lnTo>
                <a:lnTo>
                  <a:pt x="6" y="0"/>
                </a:lnTo>
                <a:close/>
              </a:path>
            </a:pathLst>
          </a:custGeom>
          <a:solidFill>
            <a:srgbClr val="B3E3E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6" name="Freeform 422"/>
          <p:cNvSpPr>
            <a:spLocks/>
          </p:cNvSpPr>
          <p:nvPr/>
        </p:nvSpPr>
        <p:spPr bwMode="auto">
          <a:xfrm>
            <a:off x="4378325" y="2576513"/>
            <a:ext cx="20638" cy="61912"/>
          </a:xfrm>
          <a:custGeom>
            <a:avLst/>
            <a:gdLst>
              <a:gd name="T0" fmla="*/ 2147483647 w 17"/>
              <a:gd name="T1" fmla="*/ 0 h 49"/>
              <a:gd name="T2" fmla="*/ 2147483647 w 17"/>
              <a:gd name="T3" fmla="*/ 0 h 49"/>
              <a:gd name="T4" fmla="*/ 2147483647 w 17"/>
              <a:gd name="T5" fmla="*/ 2147483647 h 49"/>
              <a:gd name="T6" fmla="*/ 2147483647 w 17"/>
              <a:gd name="T7" fmla="*/ 2147483647 h 49"/>
              <a:gd name="T8" fmla="*/ 2147483647 w 17"/>
              <a:gd name="T9" fmla="*/ 2147483647 h 49"/>
              <a:gd name="T10" fmla="*/ 2147483647 w 17"/>
              <a:gd name="T11" fmla="*/ 2147483647 h 49"/>
              <a:gd name="T12" fmla="*/ 2147483647 w 17"/>
              <a:gd name="T13" fmla="*/ 2147483647 h 49"/>
              <a:gd name="T14" fmla="*/ 2147483647 w 17"/>
              <a:gd name="T15" fmla="*/ 2147483647 h 49"/>
              <a:gd name="T16" fmla="*/ 2147483647 w 17"/>
              <a:gd name="T17" fmla="*/ 2147483647 h 49"/>
              <a:gd name="T18" fmla="*/ 2147483647 w 17"/>
              <a:gd name="T19" fmla="*/ 2147483647 h 49"/>
              <a:gd name="T20" fmla="*/ 2147483647 w 17"/>
              <a:gd name="T21" fmla="*/ 2147483647 h 49"/>
              <a:gd name="T22" fmla="*/ 2147483647 w 17"/>
              <a:gd name="T23" fmla="*/ 2147483647 h 49"/>
              <a:gd name="T24" fmla="*/ 2147483647 w 17"/>
              <a:gd name="T25" fmla="*/ 2147483647 h 49"/>
              <a:gd name="T26" fmla="*/ 2147483647 w 17"/>
              <a:gd name="T27" fmla="*/ 2147483647 h 49"/>
              <a:gd name="T28" fmla="*/ 2147483647 w 17"/>
              <a:gd name="T29" fmla="*/ 2147483647 h 49"/>
              <a:gd name="T30" fmla="*/ 0 w 17"/>
              <a:gd name="T31" fmla="*/ 2147483647 h 49"/>
              <a:gd name="T32" fmla="*/ 0 w 17"/>
              <a:gd name="T33" fmla="*/ 2147483647 h 49"/>
              <a:gd name="T34" fmla="*/ 0 w 17"/>
              <a:gd name="T35" fmla="*/ 2147483647 h 49"/>
              <a:gd name="T36" fmla="*/ 0 w 17"/>
              <a:gd name="T37" fmla="*/ 2147483647 h 49"/>
              <a:gd name="T38" fmla="*/ 2147483647 w 17"/>
              <a:gd name="T39" fmla="*/ 2147483647 h 49"/>
              <a:gd name="T40" fmla="*/ 2147483647 w 17"/>
              <a:gd name="T41" fmla="*/ 2147483647 h 49"/>
              <a:gd name="T42" fmla="*/ 2147483647 w 17"/>
              <a:gd name="T43" fmla="*/ 2147483647 h 49"/>
              <a:gd name="T44" fmla="*/ 2147483647 w 17"/>
              <a:gd name="T45" fmla="*/ 2147483647 h 49"/>
              <a:gd name="T46" fmla="*/ 2147483647 w 17"/>
              <a:gd name="T47" fmla="*/ 2147483647 h 49"/>
              <a:gd name="T48" fmla="*/ 2147483647 w 17"/>
              <a:gd name="T49" fmla="*/ 2147483647 h 49"/>
              <a:gd name="T50" fmla="*/ 2147483647 w 17"/>
              <a:gd name="T51" fmla="*/ 2147483647 h 49"/>
              <a:gd name="T52" fmla="*/ 2147483647 w 17"/>
              <a:gd name="T53" fmla="*/ 0 h 4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7"/>
              <a:gd name="T82" fmla="*/ 0 h 49"/>
              <a:gd name="T83" fmla="*/ 17 w 17"/>
              <a:gd name="T84" fmla="*/ 49 h 4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7" h="49">
                <a:moveTo>
                  <a:pt x="9" y="0"/>
                </a:moveTo>
                <a:lnTo>
                  <a:pt x="9" y="0"/>
                </a:lnTo>
                <a:lnTo>
                  <a:pt x="11" y="5"/>
                </a:lnTo>
                <a:lnTo>
                  <a:pt x="17" y="20"/>
                </a:lnTo>
                <a:lnTo>
                  <a:pt x="17" y="27"/>
                </a:lnTo>
                <a:lnTo>
                  <a:pt x="17" y="36"/>
                </a:lnTo>
                <a:lnTo>
                  <a:pt x="15" y="36"/>
                </a:lnTo>
                <a:lnTo>
                  <a:pt x="11" y="44"/>
                </a:lnTo>
                <a:lnTo>
                  <a:pt x="7" y="47"/>
                </a:lnTo>
                <a:lnTo>
                  <a:pt x="2" y="49"/>
                </a:lnTo>
                <a:lnTo>
                  <a:pt x="2" y="44"/>
                </a:lnTo>
                <a:lnTo>
                  <a:pt x="0" y="35"/>
                </a:lnTo>
                <a:lnTo>
                  <a:pt x="0" y="33"/>
                </a:lnTo>
                <a:lnTo>
                  <a:pt x="4" y="31"/>
                </a:lnTo>
                <a:lnTo>
                  <a:pt x="7" y="27"/>
                </a:lnTo>
                <a:lnTo>
                  <a:pt x="9" y="24"/>
                </a:lnTo>
                <a:lnTo>
                  <a:pt x="11" y="16"/>
                </a:lnTo>
                <a:lnTo>
                  <a:pt x="11" y="7"/>
                </a:lnTo>
                <a:lnTo>
                  <a:pt x="9" y="0"/>
                </a:lnTo>
                <a:close/>
              </a:path>
            </a:pathLst>
          </a:custGeom>
          <a:solidFill>
            <a:srgbClr val="C767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7" name="Freeform 423"/>
          <p:cNvSpPr>
            <a:spLocks/>
          </p:cNvSpPr>
          <p:nvPr/>
        </p:nvSpPr>
        <p:spPr bwMode="auto">
          <a:xfrm>
            <a:off x="3981450" y="2386013"/>
            <a:ext cx="157163" cy="65087"/>
          </a:xfrm>
          <a:custGeom>
            <a:avLst/>
            <a:gdLst>
              <a:gd name="T0" fmla="*/ 0 w 124"/>
              <a:gd name="T1" fmla="*/ 2147483647 h 51"/>
              <a:gd name="T2" fmla="*/ 2147483647 w 124"/>
              <a:gd name="T3" fmla="*/ 2147483647 h 51"/>
              <a:gd name="T4" fmla="*/ 2147483647 w 124"/>
              <a:gd name="T5" fmla="*/ 2147483647 h 51"/>
              <a:gd name="T6" fmla="*/ 2147483647 w 124"/>
              <a:gd name="T7" fmla="*/ 2147483647 h 51"/>
              <a:gd name="T8" fmla="*/ 2147483647 w 124"/>
              <a:gd name="T9" fmla="*/ 2147483647 h 51"/>
              <a:gd name="T10" fmla="*/ 2147483647 w 124"/>
              <a:gd name="T11" fmla="*/ 2147483647 h 51"/>
              <a:gd name="T12" fmla="*/ 2147483647 w 124"/>
              <a:gd name="T13" fmla="*/ 2147483647 h 51"/>
              <a:gd name="T14" fmla="*/ 2147483647 w 124"/>
              <a:gd name="T15" fmla="*/ 2147483647 h 51"/>
              <a:gd name="T16" fmla="*/ 2147483647 w 124"/>
              <a:gd name="T17" fmla="*/ 2147483647 h 51"/>
              <a:gd name="T18" fmla="*/ 2147483647 w 124"/>
              <a:gd name="T19" fmla="*/ 2147483647 h 51"/>
              <a:gd name="T20" fmla="*/ 2147483647 w 124"/>
              <a:gd name="T21" fmla="*/ 2147483647 h 51"/>
              <a:gd name="T22" fmla="*/ 2147483647 w 124"/>
              <a:gd name="T23" fmla="*/ 2147483647 h 51"/>
              <a:gd name="T24" fmla="*/ 2147483647 w 124"/>
              <a:gd name="T25" fmla="*/ 2147483647 h 51"/>
              <a:gd name="T26" fmla="*/ 2147483647 w 124"/>
              <a:gd name="T27" fmla="*/ 2147483647 h 51"/>
              <a:gd name="T28" fmla="*/ 2147483647 w 124"/>
              <a:gd name="T29" fmla="*/ 2147483647 h 51"/>
              <a:gd name="T30" fmla="*/ 2147483647 w 124"/>
              <a:gd name="T31" fmla="*/ 2147483647 h 51"/>
              <a:gd name="T32" fmla="*/ 2147483647 w 124"/>
              <a:gd name="T33" fmla="*/ 2147483647 h 51"/>
              <a:gd name="T34" fmla="*/ 2147483647 w 124"/>
              <a:gd name="T35" fmla="*/ 2147483647 h 51"/>
              <a:gd name="T36" fmla="*/ 2147483647 w 124"/>
              <a:gd name="T37" fmla="*/ 0 h 51"/>
              <a:gd name="T38" fmla="*/ 2147483647 w 124"/>
              <a:gd name="T39" fmla="*/ 0 h 51"/>
              <a:gd name="T40" fmla="*/ 2147483647 w 124"/>
              <a:gd name="T41" fmla="*/ 2147483647 h 51"/>
              <a:gd name="T42" fmla="*/ 2147483647 w 124"/>
              <a:gd name="T43" fmla="*/ 2147483647 h 51"/>
              <a:gd name="T44" fmla="*/ 2147483647 w 124"/>
              <a:gd name="T45" fmla="*/ 2147483647 h 51"/>
              <a:gd name="T46" fmla="*/ 2147483647 w 124"/>
              <a:gd name="T47" fmla="*/ 2147483647 h 51"/>
              <a:gd name="T48" fmla="*/ 2147483647 w 124"/>
              <a:gd name="T49" fmla="*/ 2147483647 h 51"/>
              <a:gd name="T50" fmla="*/ 2147483647 w 124"/>
              <a:gd name="T51" fmla="*/ 2147483647 h 51"/>
              <a:gd name="T52" fmla="*/ 2147483647 w 124"/>
              <a:gd name="T53" fmla="*/ 2147483647 h 51"/>
              <a:gd name="T54" fmla="*/ 2147483647 w 124"/>
              <a:gd name="T55" fmla="*/ 2147483647 h 51"/>
              <a:gd name="T56" fmla="*/ 2147483647 w 124"/>
              <a:gd name="T57" fmla="*/ 2147483647 h 51"/>
              <a:gd name="T58" fmla="*/ 2147483647 w 124"/>
              <a:gd name="T59" fmla="*/ 2147483647 h 51"/>
              <a:gd name="T60" fmla="*/ 2147483647 w 124"/>
              <a:gd name="T61" fmla="*/ 2147483647 h 51"/>
              <a:gd name="T62" fmla="*/ 2147483647 w 124"/>
              <a:gd name="T63" fmla="*/ 2147483647 h 51"/>
              <a:gd name="T64" fmla="*/ 2147483647 w 124"/>
              <a:gd name="T65" fmla="*/ 2147483647 h 51"/>
              <a:gd name="T66" fmla="*/ 2147483647 w 124"/>
              <a:gd name="T67" fmla="*/ 2147483647 h 51"/>
              <a:gd name="T68" fmla="*/ 2147483647 w 124"/>
              <a:gd name="T69" fmla="*/ 2147483647 h 51"/>
              <a:gd name="T70" fmla="*/ 2147483647 w 124"/>
              <a:gd name="T71" fmla="*/ 2147483647 h 51"/>
              <a:gd name="T72" fmla="*/ 0 w 124"/>
              <a:gd name="T73" fmla="*/ 2147483647 h 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4"/>
              <a:gd name="T112" fmla="*/ 0 h 51"/>
              <a:gd name="T113" fmla="*/ 124 w 124"/>
              <a:gd name="T114" fmla="*/ 51 h 5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4" h="51">
                <a:moveTo>
                  <a:pt x="0" y="6"/>
                </a:moveTo>
                <a:lnTo>
                  <a:pt x="0" y="6"/>
                </a:lnTo>
                <a:lnTo>
                  <a:pt x="1" y="15"/>
                </a:lnTo>
                <a:lnTo>
                  <a:pt x="3" y="27"/>
                </a:lnTo>
                <a:lnTo>
                  <a:pt x="5" y="40"/>
                </a:lnTo>
                <a:lnTo>
                  <a:pt x="7" y="46"/>
                </a:lnTo>
                <a:lnTo>
                  <a:pt x="9" y="49"/>
                </a:lnTo>
                <a:lnTo>
                  <a:pt x="13" y="51"/>
                </a:lnTo>
                <a:lnTo>
                  <a:pt x="18" y="51"/>
                </a:lnTo>
                <a:lnTo>
                  <a:pt x="26" y="47"/>
                </a:lnTo>
                <a:lnTo>
                  <a:pt x="39" y="40"/>
                </a:lnTo>
                <a:lnTo>
                  <a:pt x="46" y="35"/>
                </a:lnTo>
                <a:lnTo>
                  <a:pt x="50" y="35"/>
                </a:lnTo>
                <a:lnTo>
                  <a:pt x="54" y="33"/>
                </a:lnTo>
                <a:lnTo>
                  <a:pt x="55" y="31"/>
                </a:lnTo>
                <a:lnTo>
                  <a:pt x="59" y="29"/>
                </a:lnTo>
                <a:lnTo>
                  <a:pt x="85" y="24"/>
                </a:lnTo>
                <a:lnTo>
                  <a:pt x="98" y="22"/>
                </a:lnTo>
                <a:lnTo>
                  <a:pt x="111" y="20"/>
                </a:lnTo>
                <a:lnTo>
                  <a:pt x="121" y="13"/>
                </a:lnTo>
                <a:lnTo>
                  <a:pt x="124" y="9"/>
                </a:lnTo>
                <a:lnTo>
                  <a:pt x="122" y="7"/>
                </a:lnTo>
                <a:lnTo>
                  <a:pt x="113" y="4"/>
                </a:lnTo>
                <a:lnTo>
                  <a:pt x="104" y="2"/>
                </a:lnTo>
                <a:lnTo>
                  <a:pt x="85" y="2"/>
                </a:lnTo>
                <a:lnTo>
                  <a:pt x="65" y="4"/>
                </a:lnTo>
                <a:lnTo>
                  <a:pt x="44" y="7"/>
                </a:lnTo>
                <a:lnTo>
                  <a:pt x="41" y="6"/>
                </a:lnTo>
                <a:lnTo>
                  <a:pt x="39" y="4"/>
                </a:lnTo>
                <a:lnTo>
                  <a:pt x="39" y="0"/>
                </a:lnTo>
                <a:lnTo>
                  <a:pt x="37" y="0"/>
                </a:lnTo>
                <a:lnTo>
                  <a:pt x="37" y="6"/>
                </a:lnTo>
                <a:lnTo>
                  <a:pt x="35" y="7"/>
                </a:lnTo>
                <a:lnTo>
                  <a:pt x="33" y="9"/>
                </a:lnTo>
                <a:lnTo>
                  <a:pt x="29" y="9"/>
                </a:lnTo>
                <a:lnTo>
                  <a:pt x="26" y="7"/>
                </a:lnTo>
                <a:lnTo>
                  <a:pt x="24" y="2"/>
                </a:lnTo>
                <a:lnTo>
                  <a:pt x="20" y="2"/>
                </a:lnTo>
                <a:lnTo>
                  <a:pt x="22" y="6"/>
                </a:lnTo>
                <a:lnTo>
                  <a:pt x="22" y="11"/>
                </a:lnTo>
                <a:lnTo>
                  <a:pt x="20" y="11"/>
                </a:lnTo>
                <a:lnTo>
                  <a:pt x="18" y="11"/>
                </a:lnTo>
                <a:lnTo>
                  <a:pt x="16" y="13"/>
                </a:lnTo>
                <a:lnTo>
                  <a:pt x="16" y="11"/>
                </a:lnTo>
                <a:lnTo>
                  <a:pt x="14" y="9"/>
                </a:lnTo>
                <a:lnTo>
                  <a:pt x="14" y="7"/>
                </a:lnTo>
                <a:lnTo>
                  <a:pt x="14" y="4"/>
                </a:lnTo>
                <a:lnTo>
                  <a:pt x="13" y="2"/>
                </a:lnTo>
                <a:lnTo>
                  <a:pt x="13" y="4"/>
                </a:lnTo>
                <a:lnTo>
                  <a:pt x="11" y="9"/>
                </a:lnTo>
                <a:lnTo>
                  <a:pt x="9" y="11"/>
                </a:lnTo>
                <a:lnTo>
                  <a:pt x="7" y="11"/>
                </a:lnTo>
                <a:lnTo>
                  <a:pt x="3" y="7"/>
                </a:lnTo>
                <a:lnTo>
                  <a:pt x="1" y="2"/>
                </a:lnTo>
                <a:lnTo>
                  <a:pt x="0" y="6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8" name="Freeform 424"/>
          <p:cNvSpPr>
            <a:spLocks/>
          </p:cNvSpPr>
          <p:nvPr/>
        </p:nvSpPr>
        <p:spPr bwMode="auto">
          <a:xfrm>
            <a:off x="3990975" y="2422525"/>
            <a:ext cx="60325" cy="25400"/>
          </a:xfrm>
          <a:custGeom>
            <a:avLst/>
            <a:gdLst>
              <a:gd name="T0" fmla="*/ 0 w 48"/>
              <a:gd name="T1" fmla="*/ 2147483647 h 20"/>
              <a:gd name="T2" fmla="*/ 0 w 48"/>
              <a:gd name="T3" fmla="*/ 2147483647 h 20"/>
              <a:gd name="T4" fmla="*/ 0 w 48"/>
              <a:gd name="T5" fmla="*/ 2147483647 h 20"/>
              <a:gd name="T6" fmla="*/ 2147483647 w 48"/>
              <a:gd name="T7" fmla="*/ 2147483647 h 20"/>
              <a:gd name="T8" fmla="*/ 2147483647 w 48"/>
              <a:gd name="T9" fmla="*/ 2147483647 h 20"/>
              <a:gd name="T10" fmla="*/ 2147483647 w 48"/>
              <a:gd name="T11" fmla="*/ 2147483647 h 20"/>
              <a:gd name="T12" fmla="*/ 2147483647 w 48"/>
              <a:gd name="T13" fmla="*/ 2147483647 h 20"/>
              <a:gd name="T14" fmla="*/ 2147483647 w 48"/>
              <a:gd name="T15" fmla="*/ 2147483647 h 20"/>
              <a:gd name="T16" fmla="*/ 2147483647 w 48"/>
              <a:gd name="T17" fmla="*/ 2147483647 h 20"/>
              <a:gd name="T18" fmla="*/ 2147483647 w 48"/>
              <a:gd name="T19" fmla="*/ 2147483647 h 20"/>
              <a:gd name="T20" fmla="*/ 2147483647 w 48"/>
              <a:gd name="T21" fmla="*/ 2147483647 h 20"/>
              <a:gd name="T22" fmla="*/ 2147483647 w 48"/>
              <a:gd name="T23" fmla="*/ 2147483647 h 20"/>
              <a:gd name="T24" fmla="*/ 2147483647 w 48"/>
              <a:gd name="T25" fmla="*/ 2147483647 h 20"/>
              <a:gd name="T26" fmla="*/ 2147483647 w 48"/>
              <a:gd name="T27" fmla="*/ 2147483647 h 20"/>
              <a:gd name="T28" fmla="*/ 2147483647 w 48"/>
              <a:gd name="T29" fmla="*/ 2147483647 h 20"/>
              <a:gd name="T30" fmla="*/ 2147483647 w 48"/>
              <a:gd name="T31" fmla="*/ 2147483647 h 20"/>
              <a:gd name="T32" fmla="*/ 2147483647 w 48"/>
              <a:gd name="T33" fmla="*/ 2147483647 h 20"/>
              <a:gd name="T34" fmla="*/ 2147483647 w 48"/>
              <a:gd name="T35" fmla="*/ 2147483647 h 20"/>
              <a:gd name="T36" fmla="*/ 2147483647 w 48"/>
              <a:gd name="T37" fmla="*/ 2147483647 h 20"/>
              <a:gd name="T38" fmla="*/ 2147483647 w 48"/>
              <a:gd name="T39" fmla="*/ 2147483647 h 20"/>
              <a:gd name="T40" fmla="*/ 2147483647 w 48"/>
              <a:gd name="T41" fmla="*/ 2147483647 h 20"/>
              <a:gd name="T42" fmla="*/ 2147483647 w 48"/>
              <a:gd name="T43" fmla="*/ 2147483647 h 20"/>
              <a:gd name="T44" fmla="*/ 2147483647 w 48"/>
              <a:gd name="T45" fmla="*/ 2147483647 h 20"/>
              <a:gd name="T46" fmla="*/ 2147483647 w 48"/>
              <a:gd name="T47" fmla="*/ 2147483647 h 20"/>
              <a:gd name="T48" fmla="*/ 2147483647 w 48"/>
              <a:gd name="T49" fmla="*/ 0 h 20"/>
              <a:gd name="T50" fmla="*/ 2147483647 w 48"/>
              <a:gd name="T51" fmla="*/ 0 h 20"/>
              <a:gd name="T52" fmla="*/ 2147483647 w 48"/>
              <a:gd name="T53" fmla="*/ 2147483647 h 20"/>
              <a:gd name="T54" fmla="*/ 2147483647 w 48"/>
              <a:gd name="T55" fmla="*/ 2147483647 h 20"/>
              <a:gd name="T56" fmla="*/ 2147483647 w 48"/>
              <a:gd name="T57" fmla="*/ 2147483647 h 20"/>
              <a:gd name="T58" fmla="*/ 2147483647 w 48"/>
              <a:gd name="T59" fmla="*/ 2147483647 h 20"/>
              <a:gd name="T60" fmla="*/ 2147483647 w 48"/>
              <a:gd name="T61" fmla="*/ 2147483647 h 20"/>
              <a:gd name="T62" fmla="*/ 2147483647 w 48"/>
              <a:gd name="T63" fmla="*/ 2147483647 h 20"/>
              <a:gd name="T64" fmla="*/ 2147483647 w 48"/>
              <a:gd name="T65" fmla="*/ 2147483647 h 20"/>
              <a:gd name="T66" fmla="*/ 2147483647 w 48"/>
              <a:gd name="T67" fmla="*/ 2147483647 h 20"/>
              <a:gd name="T68" fmla="*/ 2147483647 w 48"/>
              <a:gd name="T69" fmla="*/ 2147483647 h 20"/>
              <a:gd name="T70" fmla="*/ 2147483647 w 48"/>
              <a:gd name="T71" fmla="*/ 2147483647 h 20"/>
              <a:gd name="T72" fmla="*/ 2147483647 w 48"/>
              <a:gd name="T73" fmla="*/ 2147483647 h 20"/>
              <a:gd name="T74" fmla="*/ 2147483647 w 48"/>
              <a:gd name="T75" fmla="*/ 2147483647 h 20"/>
              <a:gd name="T76" fmla="*/ 0 w 48"/>
              <a:gd name="T77" fmla="*/ 2147483647 h 20"/>
              <a:gd name="T78" fmla="*/ 0 w 48"/>
              <a:gd name="T79" fmla="*/ 2147483647 h 20"/>
              <a:gd name="T80" fmla="*/ 0 w 48"/>
              <a:gd name="T81" fmla="*/ 2147483647 h 20"/>
              <a:gd name="T82" fmla="*/ 0 w 48"/>
              <a:gd name="T83" fmla="*/ 2147483647 h 2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8"/>
              <a:gd name="T127" fmla="*/ 0 h 20"/>
              <a:gd name="T128" fmla="*/ 48 w 48"/>
              <a:gd name="T129" fmla="*/ 20 h 2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8" h="20">
                <a:moveTo>
                  <a:pt x="0" y="4"/>
                </a:moveTo>
                <a:lnTo>
                  <a:pt x="0" y="4"/>
                </a:lnTo>
                <a:lnTo>
                  <a:pt x="0" y="6"/>
                </a:lnTo>
                <a:lnTo>
                  <a:pt x="2" y="9"/>
                </a:lnTo>
                <a:lnTo>
                  <a:pt x="2" y="13"/>
                </a:lnTo>
                <a:lnTo>
                  <a:pt x="4" y="15"/>
                </a:lnTo>
                <a:lnTo>
                  <a:pt x="6" y="17"/>
                </a:lnTo>
                <a:lnTo>
                  <a:pt x="9" y="15"/>
                </a:lnTo>
                <a:lnTo>
                  <a:pt x="15" y="11"/>
                </a:lnTo>
                <a:lnTo>
                  <a:pt x="17" y="6"/>
                </a:lnTo>
                <a:lnTo>
                  <a:pt x="19" y="9"/>
                </a:lnTo>
                <a:lnTo>
                  <a:pt x="24" y="11"/>
                </a:lnTo>
                <a:lnTo>
                  <a:pt x="28" y="9"/>
                </a:lnTo>
                <a:lnTo>
                  <a:pt x="35" y="8"/>
                </a:lnTo>
                <a:lnTo>
                  <a:pt x="37" y="6"/>
                </a:lnTo>
                <a:lnTo>
                  <a:pt x="37" y="2"/>
                </a:lnTo>
                <a:lnTo>
                  <a:pt x="41" y="4"/>
                </a:lnTo>
                <a:lnTo>
                  <a:pt x="43" y="4"/>
                </a:lnTo>
                <a:lnTo>
                  <a:pt x="48" y="0"/>
                </a:lnTo>
                <a:lnTo>
                  <a:pt x="43" y="4"/>
                </a:lnTo>
                <a:lnTo>
                  <a:pt x="37" y="6"/>
                </a:lnTo>
                <a:lnTo>
                  <a:pt x="30" y="9"/>
                </a:lnTo>
                <a:lnTo>
                  <a:pt x="24" y="13"/>
                </a:lnTo>
                <a:lnTo>
                  <a:pt x="17" y="17"/>
                </a:lnTo>
                <a:lnTo>
                  <a:pt x="9" y="20"/>
                </a:lnTo>
                <a:lnTo>
                  <a:pt x="6" y="20"/>
                </a:lnTo>
                <a:lnTo>
                  <a:pt x="4" y="18"/>
                </a:lnTo>
                <a:lnTo>
                  <a:pt x="2" y="13"/>
                </a:lnTo>
                <a:lnTo>
                  <a:pt x="0" y="13"/>
                </a:lnTo>
                <a:lnTo>
                  <a:pt x="0" y="8"/>
                </a:lnTo>
                <a:lnTo>
                  <a:pt x="0" y="4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9" name="Freeform 425"/>
          <p:cNvSpPr>
            <a:spLocks/>
          </p:cNvSpPr>
          <p:nvPr/>
        </p:nvSpPr>
        <p:spPr bwMode="auto">
          <a:xfrm>
            <a:off x="4071938" y="2395538"/>
            <a:ext cx="63500" cy="20637"/>
          </a:xfrm>
          <a:custGeom>
            <a:avLst/>
            <a:gdLst>
              <a:gd name="T0" fmla="*/ 2147483647 w 50"/>
              <a:gd name="T1" fmla="*/ 0 h 17"/>
              <a:gd name="T2" fmla="*/ 2147483647 w 50"/>
              <a:gd name="T3" fmla="*/ 0 h 17"/>
              <a:gd name="T4" fmla="*/ 2147483647 w 50"/>
              <a:gd name="T5" fmla="*/ 0 h 17"/>
              <a:gd name="T6" fmla="*/ 2147483647 w 50"/>
              <a:gd name="T7" fmla="*/ 2147483647 h 17"/>
              <a:gd name="T8" fmla="*/ 2147483647 w 50"/>
              <a:gd name="T9" fmla="*/ 2147483647 h 17"/>
              <a:gd name="T10" fmla="*/ 2147483647 w 50"/>
              <a:gd name="T11" fmla="*/ 2147483647 h 17"/>
              <a:gd name="T12" fmla="*/ 2147483647 w 50"/>
              <a:gd name="T13" fmla="*/ 2147483647 h 17"/>
              <a:gd name="T14" fmla="*/ 2147483647 w 50"/>
              <a:gd name="T15" fmla="*/ 2147483647 h 17"/>
              <a:gd name="T16" fmla="*/ 2147483647 w 50"/>
              <a:gd name="T17" fmla="*/ 2147483647 h 17"/>
              <a:gd name="T18" fmla="*/ 2147483647 w 50"/>
              <a:gd name="T19" fmla="*/ 2147483647 h 17"/>
              <a:gd name="T20" fmla="*/ 2147483647 w 50"/>
              <a:gd name="T21" fmla="*/ 2147483647 h 17"/>
              <a:gd name="T22" fmla="*/ 2147483647 w 50"/>
              <a:gd name="T23" fmla="*/ 2147483647 h 17"/>
              <a:gd name="T24" fmla="*/ 2147483647 w 50"/>
              <a:gd name="T25" fmla="*/ 2147483647 h 17"/>
              <a:gd name="T26" fmla="*/ 2147483647 w 50"/>
              <a:gd name="T27" fmla="*/ 2147483647 h 17"/>
              <a:gd name="T28" fmla="*/ 0 w 50"/>
              <a:gd name="T29" fmla="*/ 2147483647 h 17"/>
              <a:gd name="T30" fmla="*/ 0 w 50"/>
              <a:gd name="T31" fmla="*/ 2147483647 h 17"/>
              <a:gd name="T32" fmla="*/ 2147483647 w 50"/>
              <a:gd name="T33" fmla="*/ 2147483647 h 17"/>
              <a:gd name="T34" fmla="*/ 2147483647 w 50"/>
              <a:gd name="T35" fmla="*/ 2147483647 h 17"/>
              <a:gd name="T36" fmla="*/ 2147483647 w 50"/>
              <a:gd name="T37" fmla="*/ 2147483647 h 17"/>
              <a:gd name="T38" fmla="*/ 2147483647 w 50"/>
              <a:gd name="T39" fmla="*/ 2147483647 h 17"/>
              <a:gd name="T40" fmla="*/ 2147483647 w 50"/>
              <a:gd name="T41" fmla="*/ 2147483647 h 17"/>
              <a:gd name="T42" fmla="*/ 2147483647 w 50"/>
              <a:gd name="T43" fmla="*/ 2147483647 h 17"/>
              <a:gd name="T44" fmla="*/ 2147483647 w 50"/>
              <a:gd name="T45" fmla="*/ 2147483647 h 17"/>
              <a:gd name="T46" fmla="*/ 2147483647 w 50"/>
              <a:gd name="T47" fmla="*/ 2147483647 h 17"/>
              <a:gd name="T48" fmla="*/ 2147483647 w 50"/>
              <a:gd name="T49" fmla="*/ 2147483647 h 17"/>
              <a:gd name="T50" fmla="*/ 2147483647 w 50"/>
              <a:gd name="T51" fmla="*/ 2147483647 h 17"/>
              <a:gd name="T52" fmla="*/ 2147483647 w 50"/>
              <a:gd name="T53" fmla="*/ 2147483647 h 17"/>
              <a:gd name="T54" fmla="*/ 2147483647 w 50"/>
              <a:gd name="T55" fmla="*/ 2147483647 h 17"/>
              <a:gd name="T56" fmla="*/ 2147483647 w 50"/>
              <a:gd name="T57" fmla="*/ 2147483647 h 17"/>
              <a:gd name="T58" fmla="*/ 2147483647 w 50"/>
              <a:gd name="T59" fmla="*/ 2147483647 h 17"/>
              <a:gd name="T60" fmla="*/ 2147483647 w 50"/>
              <a:gd name="T61" fmla="*/ 2147483647 h 17"/>
              <a:gd name="T62" fmla="*/ 2147483647 w 50"/>
              <a:gd name="T63" fmla="*/ 2147483647 h 17"/>
              <a:gd name="T64" fmla="*/ 2147483647 w 50"/>
              <a:gd name="T65" fmla="*/ 2147483647 h 17"/>
              <a:gd name="T66" fmla="*/ 2147483647 w 50"/>
              <a:gd name="T67" fmla="*/ 2147483647 h 17"/>
              <a:gd name="T68" fmla="*/ 2147483647 w 50"/>
              <a:gd name="T69" fmla="*/ 2147483647 h 17"/>
              <a:gd name="T70" fmla="*/ 2147483647 w 50"/>
              <a:gd name="T71" fmla="*/ 2147483647 h 17"/>
              <a:gd name="T72" fmla="*/ 2147483647 w 50"/>
              <a:gd name="T73" fmla="*/ 2147483647 h 17"/>
              <a:gd name="T74" fmla="*/ 2147483647 w 50"/>
              <a:gd name="T75" fmla="*/ 2147483647 h 17"/>
              <a:gd name="T76" fmla="*/ 2147483647 w 50"/>
              <a:gd name="T77" fmla="*/ 2147483647 h 17"/>
              <a:gd name="T78" fmla="*/ 2147483647 w 50"/>
              <a:gd name="T79" fmla="*/ 2147483647 h 17"/>
              <a:gd name="T80" fmla="*/ 2147483647 w 50"/>
              <a:gd name="T81" fmla="*/ 2147483647 h 17"/>
              <a:gd name="T82" fmla="*/ 2147483647 w 50"/>
              <a:gd name="T83" fmla="*/ 2147483647 h 17"/>
              <a:gd name="T84" fmla="*/ 2147483647 w 50"/>
              <a:gd name="T85" fmla="*/ 2147483647 h 17"/>
              <a:gd name="T86" fmla="*/ 2147483647 w 50"/>
              <a:gd name="T87" fmla="*/ 2147483647 h 17"/>
              <a:gd name="T88" fmla="*/ 2147483647 w 50"/>
              <a:gd name="T89" fmla="*/ 2147483647 h 17"/>
              <a:gd name="T90" fmla="*/ 2147483647 w 50"/>
              <a:gd name="T91" fmla="*/ 2147483647 h 17"/>
              <a:gd name="T92" fmla="*/ 2147483647 w 50"/>
              <a:gd name="T93" fmla="*/ 2147483647 h 17"/>
              <a:gd name="T94" fmla="*/ 2147483647 w 50"/>
              <a:gd name="T95" fmla="*/ 2147483647 h 17"/>
              <a:gd name="T96" fmla="*/ 2147483647 w 50"/>
              <a:gd name="T97" fmla="*/ 2147483647 h 17"/>
              <a:gd name="T98" fmla="*/ 2147483647 w 50"/>
              <a:gd name="T99" fmla="*/ 2147483647 h 17"/>
              <a:gd name="T100" fmla="*/ 2147483647 w 50"/>
              <a:gd name="T101" fmla="*/ 0 h 1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0"/>
              <a:gd name="T154" fmla="*/ 0 h 17"/>
              <a:gd name="T155" fmla="*/ 50 w 50"/>
              <a:gd name="T156" fmla="*/ 17 h 1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0" h="17">
                <a:moveTo>
                  <a:pt x="45" y="0"/>
                </a:moveTo>
                <a:lnTo>
                  <a:pt x="45" y="0"/>
                </a:lnTo>
                <a:lnTo>
                  <a:pt x="47" y="0"/>
                </a:lnTo>
                <a:lnTo>
                  <a:pt x="50" y="2"/>
                </a:lnTo>
                <a:lnTo>
                  <a:pt x="50" y="4"/>
                </a:lnTo>
                <a:lnTo>
                  <a:pt x="45" y="8"/>
                </a:lnTo>
                <a:lnTo>
                  <a:pt x="39" y="11"/>
                </a:lnTo>
                <a:lnTo>
                  <a:pt x="28" y="15"/>
                </a:lnTo>
                <a:lnTo>
                  <a:pt x="4" y="17"/>
                </a:lnTo>
                <a:lnTo>
                  <a:pt x="4" y="13"/>
                </a:lnTo>
                <a:lnTo>
                  <a:pt x="4" y="11"/>
                </a:lnTo>
                <a:lnTo>
                  <a:pt x="0" y="6"/>
                </a:lnTo>
                <a:lnTo>
                  <a:pt x="2" y="8"/>
                </a:lnTo>
                <a:lnTo>
                  <a:pt x="4" y="8"/>
                </a:lnTo>
                <a:lnTo>
                  <a:pt x="6" y="8"/>
                </a:lnTo>
                <a:lnTo>
                  <a:pt x="4" y="11"/>
                </a:lnTo>
                <a:lnTo>
                  <a:pt x="6" y="15"/>
                </a:lnTo>
                <a:lnTo>
                  <a:pt x="9" y="17"/>
                </a:lnTo>
                <a:lnTo>
                  <a:pt x="11" y="15"/>
                </a:lnTo>
                <a:lnTo>
                  <a:pt x="19" y="8"/>
                </a:lnTo>
                <a:lnTo>
                  <a:pt x="15" y="11"/>
                </a:lnTo>
                <a:lnTo>
                  <a:pt x="15" y="13"/>
                </a:lnTo>
                <a:lnTo>
                  <a:pt x="15" y="15"/>
                </a:lnTo>
                <a:lnTo>
                  <a:pt x="24" y="15"/>
                </a:lnTo>
                <a:lnTo>
                  <a:pt x="34" y="11"/>
                </a:lnTo>
                <a:lnTo>
                  <a:pt x="35" y="10"/>
                </a:lnTo>
                <a:lnTo>
                  <a:pt x="34" y="6"/>
                </a:lnTo>
                <a:lnTo>
                  <a:pt x="35" y="10"/>
                </a:lnTo>
                <a:lnTo>
                  <a:pt x="37" y="11"/>
                </a:lnTo>
                <a:lnTo>
                  <a:pt x="39" y="11"/>
                </a:lnTo>
                <a:lnTo>
                  <a:pt x="43" y="10"/>
                </a:lnTo>
                <a:lnTo>
                  <a:pt x="47" y="8"/>
                </a:lnTo>
                <a:lnTo>
                  <a:pt x="49" y="6"/>
                </a:lnTo>
                <a:lnTo>
                  <a:pt x="49" y="2"/>
                </a:lnTo>
                <a:lnTo>
                  <a:pt x="45" y="0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0" name="Freeform 426"/>
          <p:cNvSpPr>
            <a:spLocks/>
          </p:cNvSpPr>
          <p:nvPr/>
        </p:nvSpPr>
        <p:spPr bwMode="auto">
          <a:xfrm>
            <a:off x="3990975" y="2406650"/>
            <a:ext cx="7938" cy="9525"/>
          </a:xfrm>
          <a:custGeom>
            <a:avLst/>
            <a:gdLst>
              <a:gd name="T0" fmla="*/ 2147483647 w 7"/>
              <a:gd name="T1" fmla="*/ 0 h 7"/>
              <a:gd name="T2" fmla="*/ 2147483647 w 7"/>
              <a:gd name="T3" fmla="*/ 0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0 w 7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7"/>
              <a:gd name="T20" fmla="*/ 7 w 7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7">
                <a:moveTo>
                  <a:pt x="7" y="0"/>
                </a:moveTo>
                <a:lnTo>
                  <a:pt x="7" y="0"/>
                </a:lnTo>
                <a:lnTo>
                  <a:pt x="7" y="3"/>
                </a:lnTo>
                <a:lnTo>
                  <a:pt x="6" y="7"/>
                </a:lnTo>
                <a:lnTo>
                  <a:pt x="4" y="7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1" name="Freeform 427"/>
          <p:cNvSpPr>
            <a:spLocks/>
          </p:cNvSpPr>
          <p:nvPr/>
        </p:nvSpPr>
        <p:spPr bwMode="auto">
          <a:xfrm>
            <a:off x="3997325" y="2416175"/>
            <a:ext cx="6350" cy="11113"/>
          </a:xfrm>
          <a:custGeom>
            <a:avLst/>
            <a:gdLst>
              <a:gd name="T0" fmla="*/ 2147483647 w 5"/>
              <a:gd name="T1" fmla="*/ 0 h 9"/>
              <a:gd name="T2" fmla="*/ 2147483647 w 5"/>
              <a:gd name="T3" fmla="*/ 0 h 9"/>
              <a:gd name="T4" fmla="*/ 2147483647 w 5"/>
              <a:gd name="T5" fmla="*/ 2147483647 h 9"/>
              <a:gd name="T6" fmla="*/ 2147483647 w 5"/>
              <a:gd name="T7" fmla="*/ 2147483647 h 9"/>
              <a:gd name="T8" fmla="*/ 2147483647 w 5"/>
              <a:gd name="T9" fmla="*/ 2147483647 h 9"/>
              <a:gd name="T10" fmla="*/ 0 w 5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9"/>
              <a:gd name="T20" fmla="*/ 5 w 5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9">
                <a:moveTo>
                  <a:pt x="3" y="0"/>
                </a:moveTo>
                <a:lnTo>
                  <a:pt x="3" y="0"/>
                </a:lnTo>
                <a:lnTo>
                  <a:pt x="5" y="3"/>
                </a:lnTo>
                <a:lnTo>
                  <a:pt x="3" y="5"/>
                </a:lnTo>
                <a:lnTo>
                  <a:pt x="1" y="9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2" name="Freeform 428"/>
          <p:cNvSpPr>
            <a:spLocks/>
          </p:cNvSpPr>
          <p:nvPr/>
        </p:nvSpPr>
        <p:spPr bwMode="auto">
          <a:xfrm>
            <a:off x="4006850" y="2422525"/>
            <a:ext cx="11113" cy="7938"/>
          </a:xfrm>
          <a:custGeom>
            <a:avLst/>
            <a:gdLst>
              <a:gd name="T0" fmla="*/ 2147483647 w 9"/>
              <a:gd name="T1" fmla="*/ 0 h 6"/>
              <a:gd name="T2" fmla="*/ 2147483647 w 9"/>
              <a:gd name="T3" fmla="*/ 0 h 6"/>
              <a:gd name="T4" fmla="*/ 2147483647 w 9"/>
              <a:gd name="T5" fmla="*/ 2147483647 h 6"/>
              <a:gd name="T6" fmla="*/ 2147483647 w 9"/>
              <a:gd name="T7" fmla="*/ 2147483647 h 6"/>
              <a:gd name="T8" fmla="*/ 0 w 9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6"/>
              <a:gd name="T17" fmla="*/ 9 w 9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6">
                <a:moveTo>
                  <a:pt x="9" y="0"/>
                </a:moveTo>
                <a:lnTo>
                  <a:pt x="9" y="0"/>
                </a:lnTo>
                <a:lnTo>
                  <a:pt x="9" y="2"/>
                </a:lnTo>
                <a:lnTo>
                  <a:pt x="6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" name="Freeform 429"/>
          <p:cNvSpPr>
            <a:spLocks/>
          </p:cNvSpPr>
          <p:nvPr/>
        </p:nvSpPr>
        <p:spPr bwMode="auto">
          <a:xfrm>
            <a:off x="4030663" y="2419350"/>
            <a:ext cx="6350" cy="7938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0 w 5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6"/>
              <a:gd name="T20" fmla="*/ 5 w 5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3" y="2"/>
                </a:lnTo>
                <a:lnTo>
                  <a:pt x="2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4" name="Freeform 430"/>
          <p:cNvSpPr>
            <a:spLocks/>
          </p:cNvSpPr>
          <p:nvPr/>
        </p:nvSpPr>
        <p:spPr bwMode="auto">
          <a:xfrm>
            <a:off x="4021138" y="2408238"/>
            <a:ext cx="7937" cy="7937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2147483647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2147483647 w 6"/>
              <a:gd name="T11" fmla="*/ 2147483647 h 6"/>
              <a:gd name="T12" fmla="*/ 2147483647 w 6"/>
              <a:gd name="T13" fmla="*/ 2147483647 h 6"/>
              <a:gd name="T14" fmla="*/ 0 w 6"/>
              <a:gd name="T15" fmla="*/ 2147483647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6"/>
              <a:gd name="T26" fmla="*/ 6 w 6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6">
                <a:moveTo>
                  <a:pt x="4" y="0"/>
                </a:moveTo>
                <a:lnTo>
                  <a:pt x="4" y="0"/>
                </a:lnTo>
                <a:lnTo>
                  <a:pt x="6" y="2"/>
                </a:lnTo>
                <a:lnTo>
                  <a:pt x="4" y="6"/>
                </a:lnTo>
                <a:lnTo>
                  <a:pt x="2" y="6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5" name="Freeform 431"/>
          <p:cNvSpPr>
            <a:spLocks/>
          </p:cNvSpPr>
          <p:nvPr/>
        </p:nvSpPr>
        <p:spPr bwMode="auto">
          <a:xfrm>
            <a:off x="4011613" y="2405063"/>
            <a:ext cx="4762" cy="3175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0 h 3"/>
              <a:gd name="T4" fmla="*/ 2147483647 w 3"/>
              <a:gd name="T5" fmla="*/ 2147483647 h 3"/>
              <a:gd name="T6" fmla="*/ 2147483647 w 3"/>
              <a:gd name="T7" fmla="*/ 2147483647 h 3"/>
              <a:gd name="T8" fmla="*/ 0 w 3"/>
              <a:gd name="T9" fmla="*/ 2147483647 h 3"/>
              <a:gd name="T10" fmla="*/ 0 w 3"/>
              <a:gd name="T11" fmla="*/ 2147483647 h 3"/>
              <a:gd name="T12" fmla="*/ 0 w 3"/>
              <a:gd name="T13" fmla="*/ 2147483647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3"/>
              <a:gd name="T23" fmla="*/ 3 w 3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3">
                <a:moveTo>
                  <a:pt x="3" y="0"/>
                </a:moveTo>
                <a:lnTo>
                  <a:pt x="3" y="0"/>
                </a:lnTo>
                <a:lnTo>
                  <a:pt x="3" y="2"/>
                </a:lnTo>
                <a:lnTo>
                  <a:pt x="2" y="3"/>
                </a:lnTo>
                <a:lnTo>
                  <a:pt x="0" y="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6" name="Freeform 432"/>
          <p:cNvSpPr>
            <a:spLocks/>
          </p:cNvSpPr>
          <p:nvPr/>
        </p:nvSpPr>
        <p:spPr bwMode="auto">
          <a:xfrm>
            <a:off x="4010025" y="2413000"/>
            <a:ext cx="6350" cy="6350"/>
          </a:xfrm>
          <a:custGeom>
            <a:avLst/>
            <a:gdLst>
              <a:gd name="T0" fmla="*/ 2147483647 w 5"/>
              <a:gd name="T1" fmla="*/ 0 h 4"/>
              <a:gd name="T2" fmla="*/ 2147483647 w 5"/>
              <a:gd name="T3" fmla="*/ 0 h 4"/>
              <a:gd name="T4" fmla="*/ 2147483647 w 5"/>
              <a:gd name="T5" fmla="*/ 2147483647 h 4"/>
              <a:gd name="T6" fmla="*/ 2147483647 w 5"/>
              <a:gd name="T7" fmla="*/ 2147483647 h 4"/>
              <a:gd name="T8" fmla="*/ 2147483647 w 5"/>
              <a:gd name="T9" fmla="*/ 2147483647 h 4"/>
              <a:gd name="T10" fmla="*/ 2147483647 w 5"/>
              <a:gd name="T11" fmla="*/ 2147483647 h 4"/>
              <a:gd name="T12" fmla="*/ 0 w 5"/>
              <a:gd name="T13" fmla="*/ 2147483647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4"/>
              <a:gd name="T23" fmla="*/ 5 w 5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4">
                <a:moveTo>
                  <a:pt x="5" y="0"/>
                </a:moveTo>
                <a:lnTo>
                  <a:pt x="5" y="0"/>
                </a:lnTo>
                <a:lnTo>
                  <a:pt x="5" y="2"/>
                </a:lnTo>
                <a:lnTo>
                  <a:pt x="4" y="2"/>
                </a:lnTo>
                <a:lnTo>
                  <a:pt x="2" y="4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7" name="Freeform 433"/>
          <p:cNvSpPr>
            <a:spLocks/>
          </p:cNvSpPr>
          <p:nvPr/>
        </p:nvSpPr>
        <p:spPr bwMode="auto">
          <a:xfrm>
            <a:off x="4003675" y="2408238"/>
            <a:ext cx="11113" cy="4762"/>
          </a:xfrm>
          <a:custGeom>
            <a:avLst/>
            <a:gdLst>
              <a:gd name="T0" fmla="*/ 0 w 8"/>
              <a:gd name="T1" fmla="*/ 0 h 4"/>
              <a:gd name="T2" fmla="*/ 0 w 8"/>
              <a:gd name="T3" fmla="*/ 0 h 4"/>
              <a:gd name="T4" fmla="*/ 2147483647 w 8"/>
              <a:gd name="T5" fmla="*/ 2147483647 h 4"/>
              <a:gd name="T6" fmla="*/ 2147483647 w 8"/>
              <a:gd name="T7" fmla="*/ 2147483647 h 4"/>
              <a:gd name="T8" fmla="*/ 2147483647 w 8"/>
              <a:gd name="T9" fmla="*/ 2147483647 h 4"/>
              <a:gd name="T10" fmla="*/ 2147483647 w 8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4"/>
              <a:gd name="T20" fmla="*/ 8 w 8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4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4" y="4"/>
                </a:lnTo>
                <a:lnTo>
                  <a:pt x="8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8" name="Freeform 434"/>
          <p:cNvSpPr>
            <a:spLocks/>
          </p:cNvSpPr>
          <p:nvPr/>
        </p:nvSpPr>
        <p:spPr bwMode="auto">
          <a:xfrm>
            <a:off x="4037013" y="2400300"/>
            <a:ext cx="12700" cy="6350"/>
          </a:xfrm>
          <a:custGeom>
            <a:avLst/>
            <a:gdLst>
              <a:gd name="T0" fmla="*/ 0 w 10"/>
              <a:gd name="T1" fmla="*/ 2147483647 h 6"/>
              <a:gd name="T2" fmla="*/ 0 w 10"/>
              <a:gd name="T3" fmla="*/ 2147483647 h 6"/>
              <a:gd name="T4" fmla="*/ 2147483647 w 10"/>
              <a:gd name="T5" fmla="*/ 2147483647 h 6"/>
              <a:gd name="T6" fmla="*/ 2147483647 w 10"/>
              <a:gd name="T7" fmla="*/ 2147483647 h 6"/>
              <a:gd name="T8" fmla="*/ 2147483647 w 10"/>
              <a:gd name="T9" fmla="*/ 2147483647 h 6"/>
              <a:gd name="T10" fmla="*/ 2147483647 w 10"/>
              <a:gd name="T11" fmla="*/ 2147483647 h 6"/>
              <a:gd name="T12" fmla="*/ 2147483647 w 10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6"/>
              <a:gd name="T23" fmla="*/ 10 w 10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6">
                <a:moveTo>
                  <a:pt x="0" y="2"/>
                </a:moveTo>
                <a:lnTo>
                  <a:pt x="0" y="2"/>
                </a:lnTo>
                <a:lnTo>
                  <a:pt x="2" y="6"/>
                </a:lnTo>
                <a:lnTo>
                  <a:pt x="6" y="6"/>
                </a:lnTo>
                <a:lnTo>
                  <a:pt x="10" y="4"/>
                </a:lnTo>
                <a:lnTo>
                  <a:pt x="10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9" name="Freeform 435"/>
          <p:cNvSpPr>
            <a:spLocks/>
          </p:cNvSpPr>
          <p:nvPr/>
        </p:nvSpPr>
        <p:spPr bwMode="auto">
          <a:xfrm>
            <a:off x="4041775" y="2408238"/>
            <a:ext cx="7938" cy="7937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2147483647 w 6"/>
              <a:gd name="T5" fmla="*/ 2147483647 h 6"/>
              <a:gd name="T6" fmla="*/ 2147483647 w 6"/>
              <a:gd name="T7" fmla="*/ 2147483647 h 6"/>
              <a:gd name="T8" fmla="*/ 0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0"/>
                </a:moveTo>
                <a:lnTo>
                  <a:pt x="6" y="0"/>
                </a:lnTo>
                <a:lnTo>
                  <a:pt x="6" y="2"/>
                </a:lnTo>
                <a:lnTo>
                  <a:pt x="4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0" name="Freeform 436"/>
          <p:cNvSpPr>
            <a:spLocks/>
          </p:cNvSpPr>
          <p:nvPr/>
        </p:nvSpPr>
        <p:spPr bwMode="auto">
          <a:xfrm>
            <a:off x="4046538" y="2416175"/>
            <a:ext cx="6350" cy="6350"/>
          </a:xfrm>
          <a:custGeom>
            <a:avLst/>
            <a:gdLst>
              <a:gd name="T0" fmla="*/ 2147483647 w 5"/>
              <a:gd name="T1" fmla="*/ 0 h 5"/>
              <a:gd name="T2" fmla="*/ 2147483647 w 5"/>
              <a:gd name="T3" fmla="*/ 0 h 5"/>
              <a:gd name="T4" fmla="*/ 2147483647 w 5"/>
              <a:gd name="T5" fmla="*/ 0 h 5"/>
              <a:gd name="T6" fmla="*/ 2147483647 w 5"/>
              <a:gd name="T7" fmla="*/ 0 h 5"/>
              <a:gd name="T8" fmla="*/ 2147483647 w 5"/>
              <a:gd name="T9" fmla="*/ 2147483647 h 5"/>
              <a:gd name="T10" fmla="*/ 2147483647 w 5"/>
              <a:gd name="T11" fmla="*/ 2147483647 h 5"/>
              <a:gd name="T12" fmla="*/ 0 w 5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5"/>
              <a:gd name="T23" fmla="*/ 5 w 5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3" y="5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1" name="Freeform 437"/>
          <p:cNvSpPr>
            <a:spLocks/>
          </p:cNvSpPr>
          <p:nvPr/>
        </p:nvSpPr>
        <p:spPr bwMode="auto">
          <a:xfrm>
            <a:off x="4059238" y="2406650"/>
            <a:ext cx="6350" cy="6350"/>
          </a:xfrm>
          <a:custGeom>
            <a:avLst/>
            <a:gdLst>
              <a:gd name="T0" fmla="*/ 0 w 6"/>
              <a:gd name="T1" fmla="*/ 0 h 5"/>
              <a:gd name="T2" fmla="*/ 0 w 6"/>
              <a:gd name="T3" fmla="*/ 0 h 5"/>
              <a:gd name="T4" fmla="*/ 2147483647 w 6"/>
              <a:gd name="T5" fmla="*/ 0 h 5"/>
              <a:gd name="T6" fmla="*/ 2147483647 w 6"/>
              <a:gd name="T7" fmla="*/ 0 h 5"/>
              <a:gd name="T8" fmla="*/ 2147483647 w 6"/>
              <a:gd name="T9" fmla="*/ 0 h 5"/>
              <a:gd name="T10" fmla="*/ 2147483647 w 6"/>
              <a:gd name="T11" fmla="*/ 2147483647 h 5"/>
              <a:gd name="T12" fmla="*/ 2147483647 w 6"/>
              <a:gd name="T13" fmla="*/ 2147483647 h 5"/>
              <a:gd name="T14" fmla="*/ 2147483647 w 6"/>
              <a:gd name="T15" fmla="*/ 2147483647 h 5"/>
              <a:gd name="T16" fmla="*/ 2147483647 w 6"/>
              <a:gd name="T17" fmla="*/ 2147483647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5"/>
              <a:gd name="T29" fmla="*/ 6 w 6"/>
              <a:gd name="T30" fmla="*/ 5 h 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5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4" y="0"/>
                </a:lnTo>
                <a:lnTo>
                  <a:pt x="6" y="1"/>
                </a:lnTo>
                <a:lnTo>
                  <a:pt x="6" y="3"/>
                </a:lnTo>
                <a:lnTo>
                  <a:pt x="4" y="5"/>
                </a:lnTo>
                <a:lnTo>
                  <a:pt x="2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2" name="Freeform 438"/>
          <p:cNvSpPr>
            <a:spLocks/>
          </p:cNvSpPr>
          <p:nvPr/>
        </p:nvSpPr>
        <p:spPr bwMode="auto">
          <a:xfrm>
            <a:off x="4065588" y="2397125"/>
            <a:ext cx="4762" cy="4763"/>
          </a:xfrm>
          <a:custGeom>
            <a:avLst/>
            <a:gdLst>
              <a:gd name="T0" fmla="*/ 0 w 3"/>
              <a:gd name="T1" fmla="*/ 0 h 4"/>
              <a:gd name="T2" fmla="*/ 0 w 3"/>
              <a:gd name="T3" fmla="*/ 0 h 4"/>
              <a:gd name="T4" fmla="*/ 2147483647 w 3"/>
              <a:gd name="T5" fmla="*/ 0 h 4"/>
              <a:gd name="T6" fmla="*/ 2147483647 w 3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4"/>
              <a:gd name="T14" fmla="*/ 3 w 3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4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3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" name="Freeform 439"/>
          <p:cNvSpPr>
            <a:spLocks/>
          </p:cNvSpPr>
          <p:nvPr/>
        </p:nvSpPr>
        <p:spPr bwMode="auto">
          <a:xfrm>
            <a:off x="4071938" y="2406650"/>
            <a:ext cx="3175" cy="6350"/>
          </a:xfrm>
          <a:custGeom>
            <a:avLst/>
            <a:gdLst>
              <a:gd name="T0" fmla="*/ 0 w 2"/>
              <a:gd name="T1" fmla="*/ 0 h 5"/>
              <a:gd name="T2" fmla="*/ 0 w 2"/>
              <a:gd name="T3" fmla="*/ 0 h 5"/>
              <a:gd name="T4" fmla="*/ 2147483647 w 2"/>
              <a:gd name="T5" fmla="*/ 2147483647 h 5"/>
              <a:gd name="T6" fmla="*/ 0 w 2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5"/>
              <a:gd name="T14" fmla="*/ 2 w 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5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4" name="Freeform 440"/>
          <p:cNvSpPr>
            <a:spLocks/>
          </p:cNvSpPr>
          <p:nvPr/>
        </p:nvSpPr>
        <p:spPr bwMode="auto">
          <a:xfrm>
            <a:off x="4079875" y="2395538"/>
            <a:ext cx="3175" cy="6350"/>
          </a:xfrm>
          <a:custGeom>
            <a:avLst/>
            <a:gdLst>
              <a:gd name="T0" fmla="*/ 2147483647 w 2"/>
              <a:gd name="T1" fmla="*/ 0 h 6"/>
              <a:gd name="T2" fmla="*/ 2147483647 w 2"/>
              <a:gd name="T3" fmla="*/ 0 h 6"/>
              <a:gd name="T4" fmla="*/ 2147483647 w 2"/>
              <a:gd name="T5" fmla="*/ 2147483647 h 6"/>
              <a:gd name="T6" fmla="*/ 2147483647 w 2"/>
              <a:gd name="T7" fmla="*/ 2147483647 h 6"/>
              <a:gd name="T8" fmla="*/ 0 w 2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6"/>
              <a:gd name="T17" fmla="*/ 2 w 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6">
                <a:moveTo>
                  <a:pt x="2" y="0"/>
                </a:moveTo>
                <a:lnTo>
                  <a:pt x="2" y="0"/>
                </a:lnTo>
                <a:lnTo>
                  <a:pt x="2" y="4"/>
                </a:lnTo>
                <a:lnTo>
                  <a:pt x="2" y="6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5" name="Freeform 441"/>
          <p:cNvSpPr>
            <a:spLocks/>
          </p:cNvSpPr>
          <p:nvPr/>
        </p:nvSpPr>
        <p:spPr bwMode="auto">
          <a:xfrm>
            <a:off x="4090988" y="2397125"/>
            <a:ext cx="9525" cy="4763"/>
          </a:xfrm>
          <a:custGeom>
            <a:avLst/>
            <a:gdLst>
              <a:gd name="T0" fmla="*/ 2147483647 w 7"/>
              <a:gd name="T1" fmla="*/ 0 h 4"/>
              <a:gd name="T2" fmla="*/ 2147483647 w 7"/>
              <a:gd name="T3" fmla="*/ 0 h 4"/>
              <a:gd name="T4" fmla="*/ 2147483647 w 7"/>
              <a:gd name="T5" fmla="*/ 2147483647 h 4"/>
              <a:gd name="T6" fmla="*/ 2147483647 w 7"/>
              <a:gd name="T7" fmla="*/ 2147483647 h 4"/>
              <a:gd name="T8" fmla="*/ 0 w 7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4"/>
              <a:gd name="T17" fmla="*/ 7 w 7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4">
                <a:moveTo>
                  <a:pt x="7" y="0"/>
                </a:moveTo>
                <a:lnTo>
                  <a:pt x="7" y="0"/>
                </a:lnTo>
                <a:lnTo>
                  <a:pt x="7" y="2"/>
                </a:lnTo>
                <a:lnTo>
                  <a:pt x="6" y="4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6" name="Freeform 442"/>
          <p:cNvSpPr>
            <a:spLocks/>
          </p:cNvSpPr>
          <p:nvPr/>
        </p:nvSpPr>
        <p:spPr bwMode="auto">
          <a:xfrm>
            <a:off x="4105275" y="2405063"/>
            <a:ext cx="3175" cy="1587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2147483647 h 2"/>
              <a:gd name="T6" fmla="*/ 0 w 2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2"/>
              <a:gd name="T14" fmla="*/ 2 w 2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7" name="Freeform 443"/>
          <p:cNvSpPr>
            <a:spLocks/>
          </p:cNvSpPr>
          <p:nvPr/>
        </p:nvSpPr>
        <p:spPr bwMode="auto">
          <a:xfrm>
            <a:off x="4110038" y="2395538"/>
            <a:ext cx="9525" cy="1587"/>
          </a:xfrm>
          <a:custGeom>
            <a:avLst/>
            <a:gdLst>
              <a:gd name="T0" fmla="*/ 0 w 7"/>
              <a:gd name="T1" fmla="*/ 0 h 2"/>
              <a:gd name="T2" fmla="*/ 0 w 7"/>
              <a:gd name="T3" fmla="*/ 0 h 2"/>
              <a:gd name="T4" fmla="*/ 2147483647 w 7"/>
              <a:gd name="T5" fmla="*/ 2147483647 h 2"/>
              <a:gd name="T6" fmla="*/ 2147483647 w 7"/>
              <a:gd name="T7" fmla="*/ 2147483647 h 2"/>
              <a:gd name="T8" fmla="*/ 2147483647 w 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2"/>
              <a:gd name="T17" fmla="*/ 7 w 7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2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4" y="2"/>
                </a:lnTo>
                <a:lnTo>
                  <a:pt x="7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8" name="Freeform 444"/>
          <p:cNvSpPr>
            <a:spLocks/>
          </p:cNvSpPr>
          <p:nvPr/>
        </p:nvSpPr>
        <p:spPr bwMode="auto">
          <a:xfrm>
            <a:off x="4030663" y="2419350"/>
            <a:ext cx="109537" cy="61913"/>
          </a:xfrm>
          <a:custGeom>
            <a:avLst/>
            <a:gdLst>
              <a:gd name="T0" fmla="*/ 0 w 87"/>
              <a:gd name="T1" fmla="*/ 2147483647 h 49"/>
              <a:gd name="T2" fmla="*/ 2147483647 w 87"/>
              <a:gd name="T3" fmla="*/ 2147483647 h 49"/>
              <a:gd name="T4" fmla="*/ 2147483647 w 87"/>
              <a:gd name="T5" fmla="*/ 2147483647 h 49"/>
              <a:gd name="T6" fmla="*/ 2147483647 w 87"/>
              <a:gd name="T7" fmla="*/ 2147483647 h 49"/>
              <a:gd name="T8" fmla="*/ 2147483647 w 87"/>
              <a:gd name="T9" fmla="*/ 2147483647 h 49"/>
              <a:gd name="T10" fmla="*/ 2147483647 w 87"/>
              <a:gd name="T11" fmla="*/ 2147483647 h 49"/>
              <a:gd name="T12" fmla="*/ 2147483647 w 87"/>
              <a:gd name="T13" fmla="*/ 2147483647 h 49"/>
              <a:gd name="T14" fmla="*/ 2147483647 w 87"/>
              <a:gd name="T15" fmla="*/ 2147483647 h 49"/>
              <a:gd name="T16" fmla="*/ 2147483647 w 87"/>
              <a:gd name="T17" fmla="*/ 2147483647 h 49"/>
              <a:gd name="T18" fmla="*/ 2147483647 w 87"/>
              <a:gd name="T19" fmla="*/ 2147483647 h 49"/>
              <a:gd name="T20" fmla="*/ 2147483647 w 87"/>
              <a:gd name="T21" fmla="*/ 2147483647 h 49"/>
              <a:gd name="T22" fmla="*/ 2147483647 w 87"/>
              <a:gd name="T23" fmla="*/ 0 h 49"/>
              <a:gd name="T24" fmla="*/ 2147483647 w 87"/>
              <a:gd name="T25" fmla="*/ 2147483647 h 49"/>
              <a:gd name="T26" fmla="*/ 2147483647 w 87"/>
              <a:gd name="T27" fmla="*/ 2147483647 h 49"/>
              <a:gd name="T28" fmla="*/ 2147483647 w 87"/>
              <a:gd name="T29" fmla="*/ 2147483647 h 49"/>
              <a:gd name="T30" fmla="*/ 2147483647 w 87"/>
              <a:gd name="T31" fmla="*/ 2147483647 h 49"/>
              <a:gd name="T32" fmla="*/ 2147483647 w 87"/>
              <a:gd name="T33" fmla="*/ 2147483647 h 49"/>
              <a:gd name="T34" fmla="*/ 2147483647 w 87"/>
              <a:gd name="T35" fmla="*/ 2147483647 h 49"/>
              <a:gd name="T36" fmla="*/ 2147483647 w 87"/>
              <a:gd name="T37" fmla="*/ 2147483647 h 49"/>
              <a:gd name="T38" fmla="*/ 2147483647 w 87"/>
              <a:gd name="T39" fmla="*/ 2147483647 h 49"/>
              <a:gd name="T40" fmla="*/ 2147483647 w 87"/>
              <a:gd name="T41" fmla="*/ 2147483647 h 49"/>
              <a:gd name="T42" fmla="*/ 2147483647 w 87"/>
              <a:gd name="T43" fmla="*/ 2147483647 h 49"/>
              <a:gd name="T44" fmla="*/ 2147483647 w 87"/>
              <a:gd name="T45" fmla="*/ 2147483647 h 49"/>
              <a:gd name="T46" fmla="*/ 2147483647 w 87"/>
              <a:gd name="T47" fmla="*/ 2147483647 h 49"/>
              <a:gd name="T48" fmla="*/ 2147483647 w 87"/>
              <a:gd name="T49" fmla="*/ 2147483647 h 49"/>
              <a:gd name="T50" fmla="*/ 2147483647 w 87"/>
              <a:gd name="T51" fmla="*/ 2147483647 h 49"/>
              <a:gd name="T52" fmla="*/ 2147483647 w 87"/>
              <a:gd name="T53" fmla="*/ 2147483647 h 49"/>
              <a:gd name="T54" fmla="*/ 2147483647 w 87"/>
              <a:gd name="T55" fmla="*/ 2147483647 h 49"/>
              <a:gd name="T56" fmla="*/ 2147483647 w 87"/>
              <a:gd name="T57" fmla="*/ 2147483647 h 49"/>
              <a:gd name="T58" fmla="*/ 2147483647 w 87"/>
              <a:gd name="T59" fmla="*/ 2147483647 h 49"/>
              <a:gd name="T60" fmla="*/ 2147483647 w 87"/>
              <a:gd name="T61" fmla="*/ 2147483647 h 49"/>
              <a:gd name="T62" fmla="*/ 2147483647 w 87"/>
              <a:gd name="T63" fmla="*/ 2147483647 h 49"/>
              <a:gd name="T64" fmla="*/ 2147483647 w 87"/>
              <a:gd name="T65" fmla="*/ 2147483647 h 49"/>
              <a:gd name="T66" fmla="*/ 2147483647 w 87"/>
              <a:gd name="T67" fmla="*/ 2147483647 h 49"/>
              <a:gd name="T68" fmla="*/ 2147483647 w 87"/>
              <a:gd name="T69" fmla="*/ 2147483647 h 49"/>
              <a:gd name="T70" fmla="*/ 2147483647 w 87"/>
              <a:gd name="T71" fmla="*/ 2147483647 h 49"/>
              <a:gd name="T72" fmla="*/ 2147483647 w 87"/>
              <a:gd name="T73" fmla="*/ 2147483647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7"/>
              <a:gd name="T112" fmla="*/ 0 h 49"/>
              <a:gd name="T113" fmla="*/ 87 w 87"/>
              <a:gd name="T114" fmla="*/ 49 h 4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7" h="49">
                <a:moveTo>
                  <a:pt x="0" y="24"/>
                </a:moveTo>
                <a:lnTo>
                  <a:pt x="0" y="24"/>
                </a:lnTo>
                <a:lnTo>
                  <a:pt x="2" y="22"/>
                </a:lnTo>
                <a:lnTo>
                  <a:pt x="3" y="20"/>
                </a:lnTo>
                <a:lnTo>
                  <a:pt x="11" y="20"/>
                </a:lnTo>
                <a:lnTo>
                  <a:pt x="15" y="15"/>
                </a:lnTo>
                <a:lnTo>
                  <a:pt x="20" y="11"/>
                </a:lnTo>
                <a:lnTo>
                  <a:pt x="28" y="10"/>
                </a:lnTo>
                <a:lnTo>
                  <a:pt x="29" y="10"/>
                </a:lnTo>
                <a:lnTo>
                  <a:pt x="31" y="11"/>
                </a:lnTo>
                <a:lnTo>
                  <a:pt x="37" y="10"/>
                </a:lnTo>
                <a:lnTo>
                  <a:pt x="42" y="10"/>
                </a:lnTo>
                <a:lnTo>
                  <a:pt x="46" y="10"/>
                </a:lnTo>
                <a:lnTo>
                  <a:pt x="48" y="10"/>
                </a:lnTo>
                <a:lnTo>
                  <a:pt x="54" y="6"/>
                </a:lnTo>
                <a:lnTo>
                  <a:pt x="57" y="6"/>
                </a:lnTo>
                <a:lnTo>
                  <a:pt x="61" y="4"/>
                </a:lnTo>
                <a:lnTo>
                  <a:pt x="65" y="0"/>
                </a:lnTo>
                <a:lnTo>
                  <a:pt x="70" y="0"/>
                </a:lnTo>
                <a:lnTo>
                  <a:pt x="74" y="2"/>
                </a:lnTo>
                <a:lnTo>
                  <a:pt x="74" y="4"/>
                </a:lnTo>
                <a:lnTo>
                  <a:pt x="76" y="6"/>
                </a:lnTo>
                <a:lnTo>
                  <a:pt x="76" y="4"/>
                </a:lnTo>
                <a:lnTo>
                  <a:pt x="80" y="10"/>
                </a:lnTo>
                <a:lnTo>
                  <a:pt x="83" y="17"/>
                </a:lnTo>
                <a:lnTo>
                  <a:pt x="85" y="24"/>
                </a:lnTo>
                <a:lnTo>
                  <a:pt x="85" y="31"/>
                </a:lnTo>
                <a:lnTo>
                  <a:pt x="87" y="37"/>
                </a:lnTo>
                <a:lnTo>
                  <a:pt x="87" y="39"/>
                </a:lnTo>
                <a:lnTo>
                  <a:pt x="87" y="42"/>
                </a:lnTo>
                <a:lnTo>
                  <a:pt x="85" y="44"/>
                </a:lnTo>
                <a:lnTo>
                  <a:pt x="82" y="44"/>
                </a:lnTo>
                <a:lnTo>
                  <a:pt x="78" y="46"/>
                </a:lnTo>
                <a:lnTo>
                  <a:pt x="76" y="48"/>
                </a:lnTo>
                <a:lnTo>
                  <a:pt x="72" y="48"/>
                </a:lnTo>
                <a:lnTo>
                  <a:pt x="72" y="49"/>
                </a:lnTo>
                <a:lnTo>
                  <a:pt x="68" y="49"/>
                </a:lnTo>
                <a:lnTo>
                  <a:pt x="63" y="48"/>
                </a:lnTo>
                <a:lnTo>
                  <a:pt x="61" y="48"/>
                </a:lnTo>
                <a:lnTo>
                  <a:pt x="57" y="49"/>
                </a:lnTo>
                <a:lnTo>
                  <a:pt x="52" y="49"/>
                </a:lnTo>
                <a:lnTo>
                  <a:pt x="50" y="48"/>
                </a:lnTo>
                <a:lnTo>
                  <a:pt x="44" y="46"/>
                </a:lnTo>
                <a:lnTo>
                  <a:pt x="42" y="44"/>
                </a:lnTo>
                <a:lnTo>
                  <a:pt x="42" y="42"/>
                </a:lnTo>
                <a:lnTo>
                  <a:pt x="39" y="42"/>
                </a:lnTo>
                <a:lnTo>
                  <a:pt x="33" y="39"/>
                </a:lnTo>
                <a:lnTo>
                  <a:pt x="26" y="35"/>
                </a:lnTo>
                <a:lnTo>
                  <a:pt x="18" y="30"/>
                </a:lnTo>
                <a:lnTo>
                  <a:pt x="15" y="30"/>
                </a:lnTo>
                <a:lnTo>
                  <a:pt x="13" y="31"/>
                </a:lnTo>
                <a:lnTo>
                  <a:pt x="9" y="30"/>
                </a:lnTo>
                <a:lnTo>
                  <a:pt x="7" y="30"/>
                </a:lnTo>
                <a:lnTo>
                  <a:pt x="3" y="30"/>
                </a:lnTo>
                <a:lnTo>
                  <a:pt x="0" y="24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9" name="Freeform 445"/>
          <p:cNvSpPr>
            <a:spLocks/>
          </p:cNvSpPr>
          <p:nvPr/>
        </p:nvSpPr>
        <p:spPr bwMode="auto">
          <a:xfrm>
            <a:off x="4046538" y="2441575"/>
            <a:ext cx="6350" cy="9525"/>
          </a:xfrm>
          <a:custGeom>
            <a:avLst/>
            <a:gdLst>
              <a:gd name="T0" fmla="*/ 0 w 5"/>
              <a:gd name="T1" fmla="*/ 2147483647 h 7"/>
              <a:gd name="T2" fmla="*/ 0 w 5"/>
              <a:gd name="T3" fmla="*/ 2147483647 h 7"/>
              <a:gd name="T4" fmla="*/ 2147483647 w 5"/>
              <a:gd name="T5" fmla="*/ 2147483647 h 7"/>
              <a:gd name="T6" fmla="*/ 2147483647 w 5"/>
              <a:gd name="T7" fmla="*/ 2147483647 h 7"/>
              <a:gd name="T8" fmla="*/ 2147483647 w 5"/>
              <a:gd name="T9" fmla="*/ 2147483647 h 7"/>
              <a:gd name="T10" fmla="*/ 2147483647 w 5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7"/>
              <a:gd name="T20" fmla="*/ 5 w 5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7">
                <a:moveTo>
                  <a:pt x="0" y="7"/>
                </a:moveTo>
                <a:lnTo>
                  <a:pt x="0" y="7"/>
                </a:lnTo>
                <a:lnTo>
                  <a:pt x="2" y="7"/>
                </a:lnTo>
                <a:lnTo>
                  <a:pt x="5" y="5"/>
                </a:lnTo>
                <a:lnTo>
                  <a:pt x="5" y="3"/>
                </a:lnTo>
                <a:lnTo>
                  <a:pt x="5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0" name="Freeform 446"/>
          <p:cNvSpPr>
            <a:spLocks/>
          </p:cNvSpPr>
          <p:nvPr/>
        </p:nvSpPr>
        <p:spPr bwMode="auto">
          <a:xfrm>
            <a:off x="4067175" y="2436813"/>
            <a:ext cx="3175" cy="14287"/>
          </a:xfrm>
          <a:custGeom>
            <a:avLst/>
            <a:gdLst>
              <a:gd name="T0" fmla="*/ 0 w 2"/>
              <a:gd name="T1" fmla="*/ 2147483647 h 11"/>
              <a:gd name="T2" fmla="*/ 0 w 2"/>
              <a:gd name="T3" fmla="*/ 2147483647 h 11"/>
              <a:gd name="T4" fmla="*/ 2147483647 w 2"/>
              <a:gd name="T5" fmla="*/ 2147483647 h 11"/>
              <a:gd name="T6" fmla="*/ 2147483647 w 2"/>
              <a:gd name="T7" fmla="*/ 2147483647 h 11"/>
              <a:gd name="T8" fmla="*/ 2147483647 w 2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1"/>
              <a:gd name="T17" fmla="*/ 2 w 2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1">
                <a:moveTo>
                  <a:pt x="0" y="11"/>
                </a:moveTo>
                <a:lnTo>
                  <a:pt x="0" y="11"/>
                </a:lnTo>
                <a:lnTo>
                  <a:pt x="2" y="9"/>
                </a:lnTo>
                <a:lnTo>
                  <a:pt x="2" y="6"/>
                </a:lnTo>
                <a:lnTo>
                  <a:pt x="2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1" name="Freeform 447"/>
          <p:cNvSpPr>
            <a:spLocks/>
          </p:cNvSpPr>
          <p:nvPr/>
        </p:nvSpPr>
        <p:spPr bwMode="auto">
          <a:xfrm>
            <a:off x="4071938" y="2441575"/>
            <a:ext cx="14287" cy="3175"/>
          </a:xfrm>
          <a:custGeom>
            <a:avLst/>
            <a:gdLst>
              <a:gd name="T0" fmla="*/ 0 w 11"/>
              <a:gd name="T1" fmla="*/ 2147483647 h 2"/>
              <a:gd name="T2" fmla="*/ 0 w 11"/>
              <a:gd name="T3" fmla="*/ 2147483647 h 2"/>
              <a:gd name="T4" fmla="*/ 2147483647 w 11"/>
              <a:gd name="T5" fmla="*/ 0 h 2"/>
              <a:gd name="T6" fmla="*/ 0 60000 65536"/>
              <a:gd name="T7" fmla="*/ 0 60000 65536"/>
              <a:gd name="T8" fmla="*/ 0 60000 65536"/>
              <a:gd name="T9" fmla="*/ 0 w 11"/>
              <a:gd name="T10" fmla="*/ 0 h 2"/>
              <a:gd name="T11" fmla="*/ 11 w 11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2">
                <a:moveTo>
                  <a:pt x="0" y="2"/>
                </a:moveTo>
                <a:lnTo>
                  <a:pt x="0" y="2"/>
                </a:lnTo>
                <a:lnTo>
                  <a:pt x="11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" name="Freeform 448"/>
          <p:cNvSpPr>
            <a:spLocks/>
          </p:cNvSpPr>
          <p:nvPr/>
        </p:nvSpPr>
        <p:spPr bwMode="auto">
          <a:xfrm>
            <a:off x="4098925" y="2436813"/>
            <a:ext cx="9525" cy="7937"/>
          </a:xfrm>
          <a:custGeom>
            <a:avLst/>
            <a:gdLst>
              <a:gd name="T0" fmla="*/ 0 w 7"/>
              <a:gd name="T1" fmla="*/ 0 h 6"/>
              <a:gd name="T2" fmla="*/ 0 w 7"/>
              <a:gd name="T3" fmla="*/ 0 h 6"/>
              <a:gd name="T4" fmla="*/ 2147483647 w 7"/>
              <a:gd name="T5" fmla="*/ 2147483647 h 6"/>
              <a:gd name="T6" fmla="*/ 2147483647 w 7"/>
              <a:gd name="T7" fmla="*/ 2147483647 h 6"/>
              <a:gd name="T8" fmla="*/ 2147483647 w 7"/>
              <a:gd name="T9" fmla="*/ 2147483647 h 6"/>
              <a:gd name="T10" fmla="*/ 2147483647 w 7"/>
              <a:gd name="T11" fmla="*/ 2147483647 h 6"/>
              <a:gd name="T12" fmla="*/ 2147483647 w 7"/>
              <a:gd name="T13" fmla="*/ 2147483647 h 6"/>
              <a:gd name="T14" fmla="*/ 2147483647 w 7"/>
              <a:gd name="T15" fmla="*/ 2147483647 h 6"/>
              <a:gd name="T16" fmla="*/ 2147483647 w 7"/>
              <a:gd name="T17" fmla="*/ 2147483647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"/>
              <a:gd name="T28" fmla="*/ 0 h 6"/>
              <a:gd name="T29" fmla="*/ 7 w 7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" h="6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3" y="6"/>
                </a:lnTo>
                <a:lnTo>
                  <a:pt x="5" y="6"/>
                </a:lnTo>
                <a:lnTo>
                  <a:pt x="7" y="6"/>
                </a:lnTo>
                <a:lnTo>
                  <a:pt x="7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" name="Freeform 449"/>
          <p:cNvSpPr>
            <a:spLocks/>
          </p:cNvSpPr>
          <p:nvPr/>
        </p:nvSpPr>
        <p:spPr bwMode="auto">
          <a:xfrm>
            <a:off x="4084638" y="2444750"/>
            <a:ext cx="9525" cy="11113"/>
          </a:xfrm>
          <a:custGeom>
            <a:avLst/>
            <a:gdLst>
              <a:gd name="T0" fmla="*/ 0 w 8"/>
              <a:gd name="T1" fmla="*/ 2147483647 h 9"/>
              <a:gd name="T2" fmla="*/ 0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2147483647 w 8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9"/>
              <a:gd name="T20" fmla="*/ 8 w 8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9">
                <a:moveTo>
                  <a:pt x="0" y="9"/>
                </a:moveTo>
                <a:lnTo>
                  <a:pt x="0" y="9"/>
                </a:lnTo>
                <a:lnTo>
                  <a:pt x="4" y="7"/>
                </a:lnTo>
                <a:lnTo>
                  <a:pt x="8" y="5"/>
                </a:lnTo>
                <a:lnTo>
                  <a:pt x="8" y="3"/>
                </a:lnTo>
                <a:lnTo>
                  <a:pt x="8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4" name="Freeform 450"/>
          <p:cNvSpPr>
            <a:spLocks/>
          </p:cNvSpPr>
          <p:nvPr/>
        </p:nvSpPr>
        <p:spPr bwMode="auto">
          <a:xfrm>
            <a:off x="4070350" y="2452688"/>
            <a:ext cx="7938" cy="9525"/>
          </a:xfrm>
          <a:custGeom>
            <a:avLst/>
            <a:gdLst>
              <a:gd name="T0" fmla="*/ 2147483647 w 6"/>
              <a:gd name="T1" fmla="*/ 0 h 7"/>
              <a:gd name="T2" fmla="*/ 2147483647 w 6"/>
              <a:gd name="T3" fmla="*/ 0 h 7"/>
              <a:gd name="T4" fmla="*/ 2147483647 w 6"/>
              <a:gd name="T5" fmla="*/ 2147483647 h 7"/>
              <a:gd name="T6" fmla="*/ 2147483647 w 6"/>
              <a:gd name="T7" fmla="*/ 2147483647 h 7"/>
              <a:gd name="T8" fmla="*/ 0 w 6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7"/>
              <a:gd name="T17" fmla="*/ 6 w 6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7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4" y="5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5" name="Freeform 451"/>
          <p:cNvSpPr>
            <a:spLocks/>
          </p:cNvSpPr>
          <p:nvPr/>
        </p:nvSpPr>
        <p:spPr bwMode="auto">
          <a:xfrm>
            <a:off x="4094163" y="2452688"/>
            <a:ext cx="14287" cy="9525"/>
          </a:xfrm>
          <a:custGeom>
            <a:avLst/>
            <a:gdLst>
              <a:gd name="T0" fmla="*/ 2147483647 w 11"/>
              <a:gd name="T1" fmla="*/ 0 h 7"/>
              <a:gd name="T2" fmla="*/ 2147483647 w 11"/>
              <a:gd name="T3" fmla="*/ 0 h 7"/>
              <a:gd name="T4" fmla="*/ 2147483647 w 11"/>
              <a:gd name="T5" fmla="*/ 2147483647 h 7"/>
              <a:gd name="T6" fmla="*/ 2147483647 w 11"/>
              <a:gd name="T7" fmla="*/ 2147483647 h 7"/>
              <a:gd name="T8" fmla="*/ 0 w 11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7"/>
              <a:gd name="T17" fmla="*/ 11 w 11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7">
                <a:moveTo>
                  <a:pt x="11" y="0"/>
                </a:moveTo>
                <a:lnTo>
                  <a:pt x="11" y="0"/>
                </a:lnTo>
                <a:lnTo>
                  <a:pt x="11" y="4"/>
                </a:lnTo>
                <a:lnTo>
                  <a:pt x="7" y="5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6" name="Freeform 452"/>
          <p:cNvSpPr>
            <a:spLocks/>
          </p:cNvSpPr>
          <p:nvPr/>
        </p:nvSpPr>
        <p:spPr bwMode="auto">
          <a:xfrm>
            <a:off x="4116388" y="2427288"/>
            <a:ext cx="7937" cy="6350"/>
          </a:xfrm>
          <a:custGeom>
            <a:avLst/>
            <a:gdLst>
              <a:gd name="T0" fmla="*/ 2147483647 w 6"/>
              <a:gd name="T1" fmla="*/ 0 h 5"/>
              <a:gd name="T2" fmla="*/ 2147483647 w 6"/>
              <a:gd name="T3" fmla="*/ 0 h 5"/>
              <a:gd name="T4" fmla="*/ 2147483647 w 6"/>
              <a:gd name="T5" fmla="*/ 2147483647 h 5"/>
              <a:gd name="T6" fmla="*/ 2147483647 w 6"/>
              <a:gd name="T7" fmla="*/ 2147483647 h 5"/>
              <a:gd name="T8" fmla="*/ 0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6" y="5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7" name="Freeform 453"/>
          <p:cNvSpPr>
            <a:spLocks/>
          </p:cNvSpPr>
          <p:nvPr/>
        </p:nvSpPr>
        <p:spPr bwMode="auto">
          <a:xfrm>
            <a:off x="4119563" y="2438400"/>
            <a:ext cx="7937" cy="12700"/>
          </a:xfrm>
          <a:custGeom>
            <a:avLst/>
            <a:gdLst>
              <a:gd name="T0" fmla="*/ 2147483647 w 6"/>
              <a:gd name="T1" fmla="*/ 0 h 9"/>
              <a:gd name="T2" fmla="*/ 2147483647 w 6"/>
              <a:gd name="T3" fmla="*/ 0 h 9"/>
              <a:gd name="T4" fmla="*/ 2147483647 w 6"/>
              <a:gd name="T5" fmla="*/ 2147483647 h 9"/>
              <a:gd name="T6" fmla="*/ 2147483647 w 6"/>
              <a:gd name="T7" fmla="*/ 2147483647 h 9"/>
              <a:gd name="T8" fmla="*/ 2147483647 w 6"/>
              <a:gd name="T9" fmla="*/ 2147483647 h 9"/>
              <a:gd name="T10" fmla="*/ 0 w 6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9"/>
              <a:gd name="T20" fmla="*/ 6 w 6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9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6" y="5"/>
                </a:lnTo>
                <a:lnTo>
                  <a:pt x="2" y="7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8" name="Freeform 454"/>
          <p:cNvSpPr>
            <a:spLocks/>
          </p:cNvSpPr>
          <p:nvPr/>
        </p:nvSpPr>
        <p:spPr bwMode="auto">
          <a:xfrm>
            <a:off x="4116388" y="2457450"/>
            <a:ext cx="7937" cy="6350"/>
          </a:xfrm>
          <a:custGeom>
            <a:avLst/>
            <a:gdLst>
              <a:gd name="T0" fmla="*/ 0 w 6"/>
              <a:gd name="T1" fmla="*/ 2147483647 h 5"/>
              <a:gd name="T2" fmla="*/ 0 w 6"/>
              <a:gd name="T3" fmla="*/ 2147483647 h 5"/>
              <a:gd name="T4" fmla="*/ 2147483647 w 6"/>
              <a:gd name="T5" fmla="*/ 2147483647 h 5"/>
              <a:gd name="T6" fmla="*/ 2147483647 w 6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5"/>
              <a:gd name="T14" fmla="*/ 6 w 6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5">
                <a:moveTo>
                  <a:pt x="0" y="5"/>
                </a:moveTo>
                <a:lnTo>
                  <a:pt x="0" y="5"/>
                </a:lnTo>
                <a:lnTo>
                  <a:pt x="6" y="3"/>
                </a:lnTo>
                <a:lnTo>
                  <a:pt x="6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9" name="Freeform 455"/>
          <p:cNvSpPr>
            <a:spLocks/>
          </p:cNvSpPr>
          <p:nvPr/>
        </p:nvSpPr>
        <p:spPr bwMode="auto">
          <a:xfrm>
            <a:off x="4059238" y="2459038"/>
            <a:ext cx="79375" cy="22225"/>
          </a:xfrm>
          <a:custGeom>
            <a:avLst/>
            <a:gdLst>
              <a:gd name="T0" fmla="*/ 0 w 63"/>
              <a:gd name="T1" fmla="*/ 0 h 17"/>
              <a:gd name="T2" fmla="*/ 0 w 63"/>
              <a:gd name="T3" fmla="*/ 0 h 17"/>
              <a:gd name="T4" fmla="*/ 2147483647 w 63"/>
              <a:gd name="T5" fmla="*/ 2147483647 h 17"/>
              <a:gd name="T6" fmla="*/ 2147483647 w 63"/>
              <a:gd name="T7" fmla="*/ 2147483647 h 17"/>
              <a:gd name="T8" fmla="*/ 2147483647 w 63"/>
              <a:gd name="T9" fmla="*/ 2147483647 h 17"/>
              <a:gd name="T10" fmla="*/ 2147483647 w 63"/>
              <a:gd name="T11" fmla="*/ 2147483647 h 17"/>
              <a:gd name="T12" fmla="*/ 2147483647 w 63"/>
              <a:gd name="T13" fmla="*/ 2147483647 h 17"/>
              <a:gd name="T14" fmla="*/ 2147483647 w 63"/>
              <a:gd name="T15" fmla="*/ 2147483647 h 17"/>
              <a:gd name="T16" fmla="*/ 2147483647 w 63"/>
              <a:gd name="T17" fmla="*/ 2147483647 h 17"/>
              <a:gd name="T18" fmla="*/ 2147483647 w 63"/>
              <a:gd name="T19" fmla="*/ 2147483647 h 17"/>
              <a:gd name="T20" fmla="*/ 2147483647 w 63"/>
              <a:gd name="T21" fmla="*/ 2147483647 h 17"/>
              <a:gd name="T22" fmla="*/ 2147483647 w 63"/>
              <a:gd name="T23" fmla="*/ 2147483647 h 17"/>
              <a:gd name="T24" fmla="*/ 2147483647 w 63"/>
              <a:gd name="T25" fmla="*/ 2147483647 h 17"/>
              <a:gd name="T26" fmla="*/ 2147483647 w 63"/>
              <a:gd name="T27" fmla="*/ 2147483647 h 17"/>
              <a:gd name="T28" fmla="*/ 2147483647 w 63"/>
              <a:gd name="T29" fmla="*/ 2147483647 h 17"/>
              <a:gd name="T30" fmla="*/ 2147483647 w 63"/>
              <a:gd name="T31" fmla="*/ 2147483647 h 17"/>
              <a:gd name="T32" fmla="*/ 2147483647 w 63"/>
              <a:gd name="T33" fmla="*/ 2147483647 h 17"/>
              <a:gd name="T34" fmla="*/ 2147483647 w 63"/>
              <a:gd name="T35" fmla="*/ 2147483647 h 17"/>
              <a:gd name="T36" fmla="*/ 2147483647 w 63"/>
              <a:gd name="T37" fmla="*/ 2147483647 h 17"/>
              <a:gd name="T38" fmla="*/ 2147483647 w 63"/>
              <a:gd name="T39" fmla="*/ 2147483647 h 17"/>
              <a:gd name="T40" fmla="*/ 2147483647 w 63"/>
              <a:gd name="T41" fmla="*/ 2147483647 h 17"/>
              <a:gd name="T42" fmla="*/ 2147483647 w 63"/>
              <a:gd name="T43" fmla="*/ 2147483647 h 17"/>
              <a:gd name="T44" fmla="*/ 2147483647 w 63"/>
              <a:gd name="T45" fmla="*/ 2147483647 h 17"/>
              <a:gd name="T46" fmla="*/ 2147483647 w 63"/>
              <a:gd name="T47" fmla="*/ 2147483647 h 17"/>
              <a:gd name="T48" fmla="*/ 2147483647 w 63"/>
              <a:gd name="T49" fmla="*/ 2147483647 h 17"/>
              <a:gd name="T50" fmla="*/ 2147483647 w 63"/>
              <a:gd name="T51" fmla="*/ 2147483647 h 17"/>
              <a:gd name="T52" fmla="*/ 2147483647 w 63"/>
              <a:gd name="T53" fmla="*/ 2147483647 h 17"/>
              <a:gd name="T54" fmla="*/ 2147483647 w 63"/>
              <a:gd name="T55" fmla="*/ 2147483647 h 17"/>
              <a:gd name="T56" fmla="*/ 2147483647 w 63"/>
              <a:gd name="T57" fmla="*/ 2147483647 h 17"/>
              <a:gd name="T58" fmla="*/ 2147483647 w 63"/>
              <a:gd name="T59" fmla="*/ 2147483647 h 17"/>
              <a:gd name="T60" fmla="*/ 2147483647 w 63"/>
              <a:gd name="T61" fmla="*/ 2147483647 h 17"/>
              <a:gd name="T62" fmla="*/ 2147483647 w 63"/>
              <a:gd name="T63" fmla="*/ 2147483647 h 17"/>
              <a:gd name="T64" fmla="*/ 2147483647 w 63"/>
              <a:gd name="T65" fmla="*/ 2147483647 h 17"/>
              <a:gd name="T66" fmla="*/ 2147483647 w 63"/>
              <a:gd name="T67" fmla="*/ 2147483647 h 17"/>
              <a:gd name="T68" fmla="*/ 2147483647 w 63"/>
              <a:gd name="T69" fmla="*/ 2147483647 h 17"/>
              <a:gd name="T70" fmla="*/ 2147483647 w 63"/>
              <a:gd name="T71" fmla="*/ 2147483647 h 17"/>
              <a:gd name="T72" fmla="*/ 2147483647 w 63"/>
              <a:gd name="T73" fmla="*/ 2147483647 h 17"/>
              <a:gd name="T74" fmla="*/ 2147483647 w 63"/>
              <a:gd name="T75" fmla="*/ 2147483647 h 17"/>
              <a:gd name="T76" fmla="*/ 2147483647 w 63"/>
              <a:gd name="T77" fmla="*/ 2147483647 h 17"/>
              <a:gd name="T78" fmla="*/ 2147483647 w 63"/>
              <a:gd name="T79" fmla="*/ 2147483647 h 17"/>
              <a:gd name="T80" fmla="*/ 2147483647 w 63"/>
              <a:gd name="T81" fmla="*/ 2147483647 h 17"/>
              <a:gd name="T82" fmla="*/ 2147483647 w 63"/>
              <a:gd name="T83" fmla="*/ 2147483647 h 17"/>
              <a:gd name="T84" fmla="*/ 2147483647 w 63"/>
              <a:gd name="T85" fmla="*/ 2147483647 h 17"/>
              <a:gd name="T86" fmla="*/ 2147483647 w 63"/>
              <a:gd name="T87" fmla="*/ 2147483647 h 17"/>
              <a:gd name="T88" fmla="*/ 2147483647 w 63"/>
              <a:gd name="T89" fmla="*/ 2147483647 h 17"/>
              <a:gd name="T90" fmla="*/ 2147483647 w 63"/>
              <a:gd name="T91" fmla="*/ 2147483647 h 17"/>
              <a:gd name="T92" fmla="*/ 2147483647 w 63"/>
              <a:gd name="T93" fmla="*/ 2147483647 h 17"/>
              <a:gd name="T94" fmla="*/ 2147483647 w 63"/>
              <a:gd name="T95" fmla="*/ 2147483647 h 17"/>
              <a:gd name="T96" fmla="*/ 2147483647 w 63"/>
              <a:gd name="T97" fmla="*/ 2147483647 h 17"/>
              <a:gd name="T98" fmla="*/ 2147483647 w 63"/>
              <a:gd name="T99" fmla="*/ 2147483647 h 17"/>
              <a:gd name="T100" fmla="*/ 2147483647 w 63"/>
              <a:gd name="T101" fmla="*/ 2147483647 h 17"/>
              <a:gd name="T102" fmla="*/ 2147483647 w 63"/>
              <a:gd name="T103" fmla="*/ 2147483647 h 17"/>
              <a:gd name="T104" fmla="*/ 0 w 63"/>
              <a:gd name="T105" fmla="*/ 0 h 1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3"/>
              <a:gd name="T160" fmla="*/ 0 h 17"/>
              <a:gd name="T161" fmla="*/ 63 w 63"/>
              <a:gd name="T162" fmla="*/ 17 h 1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3" h="17">
                <a:moveTo>
                  <a:pt x="0" y="0"/>
                </a:moveTo>
                <a:lnTo>
                  <a:pt x="0" y="0"/>
                </a:lnTo>
                <a:lnTo>
                  <a:pt x="9" y="6"/>
                </a:lnTo>
                <a:lnTo>
                  <a:pt x="15" y="9"/>
                </a:lnTo>
                <a:lnTo>
                  <a:pt x="20" y="9"/>
                </a:lnTo>
                <a:lnTo>
                  <a:pt x="22" y="13"/>
                </a:lnTo>
                <a:lnTo>
                  <a:pt x="26" y="15"/>
                </a:lnTo>
                <a:lnTo>
                  <a:pt x="30" y="17"/>
                </a:lnTo>
                <a:lnTo>
                  <a:pt x="39" y="17"/>
                </a:lnTo>
                <a:lnTo>
                  <a:pt x="48" y="17"/>
                </a:lnTo>
                <a:lnTo>
                  <a:pt x="48" y="15"/>
                </a:lnTo>
                <a:lnTo>
                  <a:pt x="52" y="15"/>
                </a:lnTo>
                <a:lnTo>
                  <a:pt x="58" y="11"/>
                </a:lnTo>
                <a:lnTo>
                  <a:pt x="60" y="11"/>
                </a:lnTo>
                <a:lnTo>
                  <a:pt x="63" y="11"/>
                </a:lnTo>
                <a:lnTo>
                  <a:pt x="63" y="6"/>
                </a:lnTo>
                <a:lnTo>
                  <a:pt x="63" y="2"/>
                </a:lnTo>
                <a:lnTo>
                  <a:pt x="63" y="4"/>
                </a:lnTo>
                <a:lnTo>
                  <a:pt x="60" y="8"/>
                </a:lnTo>
                <a:lnTo>
                  <a:pt x="54" y="11"/>
                </a:lnTo>
                <a:lnTo>
                  <a:pt x="48" y="13"/>
                </a:lnTo>
                <a:lnTo>
                  <a:pt x="45" y="13"/>
                </a:lnTo>
                <a:lnTo>
                  <a:pt x="41" y="11"/>
                </a:lnTo>
                <a:lnTo>
                  <a:pt x="41" y="9"/>
                </a:lnTo>
                <a:lnTo>
                  <a:pt x="43" y="6"/>
                </a:lnTo>
                <a:lnTo>
                  <a:pt x="41" y="9"/>
                </a:lnTo>
                <a:lnTo>
                  <a:pt x="37" y="9"/>
                </a:lnTo>
                <a:lnTo>
                  <a:pt x="39" y="11"/>
                </a:lnTo>
                <a:lnTo>
                  <a:pt x="39" y="13"/>
                </a:lnTo>
                <a:lnTo>
                  <a:pt x="35" y="15"/>
                </a:lnTo>
                <a:lnTo>
                  <a:pt x="32" y="15"/>
                </a:lnTo>
                <a:lnTo>
                  <a:pt x="28" y="15"/>
                </a:lnTo>
                <a:lnTo>
                  <a:pt x="24" y="11"/>
                </a:lnTo>
                <a:lnTo>
                  <a:pt x="26" y="8"/>
                </a:lnTo>
                <a:lnTo>
                  <a:pt x="22" y="9"/>
                </a:lnTo>
                <a:lnTo>
                  <a:pt x="19" y="9"/>
                </a:lnTo>
                <a:lnTo>
                  <a:pt x="9" y="8"/>
                </a:lnTo>
                <a:lnTo>
                  <a:pt x="0" y="0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0" name="Freeform 456"/>
          <p:cNvSpPr>
            <a:spLocks/>
          </p:cNvSpPr>
          <p:nvPr/>
        </p:nvSpPr>
        <p:spPr bwMode="auto">
          <a:xfrm>
            <a:off x="4230688" y="2130425"/>
            <a:ext cx="144462" cy="193675"/>
          </a:xfrm>
          <a:custGeom>
            <a:avLst/>
            <a:gdLst>
              <a:gd name="T0" fmla="*/ 0 w 115"/>
              <a:gd name="T1" fmla="*/ 2147483647 h 154"/>
              <a:gd name="T2" fmla="*/ 0 w 115"/>
              <a:gd name="T3" fmla="*/ 2147483647 h 154"/>
              <a:gd name="T4" fmla="*/ 0 w 115"/>
              <a:gd name="T5" fmla="*/ 2147483647 h 154"/>
              <a:gd name="T6" fmla="*/ 2147483647 w 115"/>
              <a:gd name="T7" fmla="*/ 2147483647 h 154"/>
              <a:gd name="T8" fmla="*/ 2147483647 w 115"/>
              <a:gd name="T9" fmla="*/ 2147483647 h 154"/>
              <a:gd name="T10" fmla="*/ 2147483647 w 115"/>
              <a:gd name="T11" fmla="*/ 2147483647 h 154"/>
              <a:gd name="T12" fmla="*/ 2147483647 w 115"/>
              <a:gd name="T13" fmla="*/ 2147483647 h 154"/>
              <a:gd name="T14" fmla="*/ 2147483647 w 115"/>
              <a:gd name="T15" fmla="*/ 2147483647 h 154"/>
              <a:gd name="T16" fmla="*/ 2147483647 w 115"/>
              <a:gd name="T17" fmla="*/ 2147483647 h 154"/>
              <a:gd name="T18" fmla="*/ 2147483647 w 115"/>
              <a:gd name="T19" fmla="*/ 2147483647 h 154"/>
              <a:gd name="T20" fmla="*/ 2147483647 w 115"/>
              <a:gd name="T21" fmla="*/ 2147483647 h 154"/>
              <a:gd name="T22" fmla="*/ 2147483647 w 115"/>
              <a:gd name="T23" fmla="*/ 2147483647 h 154"/>
              <a:gd name="T24" fmla="*/ 2147483647 w 115"/>
              <a:gd name="T25" fmla="*/ 0 h 154"/>
              <a:gd name="T26" fmla="*/ 2147483647 w 115"/>
              <a:gd name="T27" fmla="*/ 0 h 154"/>
              <a:gd name="T28" fmla="*/ 2147483647 w 115"/>
              <a:gd name="T29" fmla="*/ 0 h 154"/>
              <a:gd name="T30" fmla="*/ 2147483647 w 115"/>
              <a:gd name="T31" fmla="*/ 2147483647 h 154"/>
              <a:gd name="T32" fmla="*/ 2147483647 w 115"/>
              <a:gd name="T33" fmla="*/ 2147483647 h 154"/>
              <a:gd name="T34" fmla="*/ 2147483647 w 115"/>
              <a:gd name="T35" fmla="*/ 2147483647 h 154"/>
              <a:gd name="T36" fmla="*/ 2147483647 w 115"/>
              <a:gd name="T37" fmla="*/ 2147483647 h 154"/>
              <a:gd name="T38" fmla="*/ 2147483647 w 115"/>
              <a:gd name="T39" fmla="*/ 2147483647 h 154"/>
              <a:gd name="T40" fmla="*/ 2147483647 w 115"/>
              <a:gd name="T41" fmla="*/ 2147483647 h 154"/>
              <a:gd name="T42" fmla="*/ 2147483647 w 115"/>
              <a:gd name="T43" fmla="*/ 2147483647 h 154"/>
              <a:gd name="T44" fmla="*/ 2147483647 w 115"/>
              <a:gd name="T45" fmla="*/ 2147483647 h 154"/>
              <a:gd name="T46" fmla="*/ 2147483647 w 115"/>
              <a:gd name="T47" fmla="*/ 2147483647 h 154"/>
              <a:gd name="T48" fmla="*/ 2147483647 w 115"/>
              <a:gd name="T49" fmla="*/ 2147483647 h 154"/>
              <a:gd name="T50" fmla="*/ 2147483647 w 115"/>
              <a:gd name="T51" fmla="*/ 2147483647 h 154"/>
              <a:gd name="T52" fmla="*/ 2147483647 w 115"/>
              <a:gd name="T53" fmla="*/ 2147483647 h 154"/>
              <a:gd name="T54" fmla="*/ 2147483647 w 115"/>
              <a:gd name="T55" fmla="*/ 2147483647 h 154"/>
              <a:gd name="T56" fmla="*/ 2147483647 w 115"/>
              <a:gd name="T57" fmla="*/ 2147483647 h 154"/>
              <a:gd name="T58" fmla="*/ 2147483647 w 115"/>
              <a:gd name="T59" fmla="*/ 2147483647 h 154"/>
              <a:gd name="T60" fmla="*/ 2147483647 w 115"/>
              <a:gd name="T61" fmla="*/ 2147483647 h 154"/>
              <a:gd name="T62" fmla="*/ 2147483647 w 115"/>
              <a:gd name="T63" fmla="*/ 2147483647 h 154"/>
              <a:gd name="T64" fmla="*/ 2147483647 w 115"/>
              <a:gd name="T65" fmla="*/ 2147483647 h 154"/>
              <a:gd name="T66" fmla="*/ 2147483647 w 115"/>
              <a:gd name="T67" fmla="*/ 2147483647 h 154"/>
              <a:gd name="T68" fmla="*/ 2147483647 w 115"/>
              <a:gd name="T69" fmla="*/ 2147483647 h 154"/>
              <a:gd name="T70" fmla="*/ 2147483647 w 115"/>
              <a:gd name="T71" fmla="*/ 2147483647 h 154"/>
              <a:gd name="T72" fmla="*/ 2147483647 w 115"/>
              <a:gd name="T73" fmla="*/ 2147483647 h 154"/>
              <a:gd name="T74" fmla="*/ 2147483647 w 115"/>
              <a:gd name="T75" fmla="*/ 2147483647 h 154"/>
              <a:gd name="T76" fmla="*/ 2147483647 w 115"/>
              <a:gd name="T77" fmla="*/ 2147483647 h 154"/>
              <a:gd name="T78" fmla="*/ 2147483647 w 115"/>
              <a:gd name="T79" fmla="*/ 2147483647 h 154"/>
              <a:gd name="T80" fmla="*/ 2147483647 w 115"/>
              <a:gd name="T81" fmla="*/ 2147483647 h 154"/>
              <a:gd name="T82" fmla="*/ 2147483647 w 115"/>
              <a:gd name="T83" fmla="*/ 2147483647 h 154"/>
              <a:gd name="T84" fmla="*/ 2147483647 w 115"/>
              <a:gd name="T85" fmla="*/ 2147483647 h 154"/>
              <a:gd name="T86" fmla="*/ 2147483647 w 115"/>
              <a:gd name="T87" fmla="*/ 2147483647 h 154"/>
              <a:gd name="T88" fmla="*/ 2147483647 w 115"/>
              <a:gd name="T89" fmla="*/ 2147483647 h 154"/>
              <a:gd name="T90" fmla="*/ 2147483647 w 115"/>
              <a:gd name="T91" fmla="*/ 2147483647 h 154"/>
              <a:gd name="T92" fmla="*/ 2147483647 w 115"/>
              <a:gd name="T93" fmla="*/ 2147483647 h 154"/>
              <a:gd name="T94" fmla="*/ 2147483647 w 115"/>
              <a:gd name="T95" fmla="*/ 2147483647 h 15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15"/>
              <a:gd name="T145" fmla="*/ 0 h 154"/>
              <a:gd name="T146" fmla="*/ 115 w 115"/>
              <a:gd name="T147" fmla="*/ 154 h 15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15" h="154">
                <a:moveTo>
                  <a:pt x="0" y="38"/>
                </a:moveTo>
                <a:lnTo>
                  <a:pt x="0" y="38"/>
                </a:lnTo>
                <a:lnTo>
                  <a:pt x="2" y="34"/>
                </a:lnTo>
                <a:lnTo>
                  <a:pt x="0" y="31"/>
                </a:lnTo>
                <a:lnTo>
                  <a:pt x="0" y="27"/>
                </a:lnTo>
                <a:lnTo>
                  <a:pt x="0" y="25"/>
                </a:lnTo>
                <a:lnTo>
                  <a:pt x="5" y="18"/>
                </a:lnTo>
                <a:lnTo>
                  <a:pt x="7" y="14"/>
                </a:lnTo>
                <a:lnTo>
                  <a:pt x="9" y="12"/>
                </a:lnTo>
                <a:lnTo>
                  <a:pt x="22" y="9"/>
                </a:lnTo>
                <a:lnTo>
                  <a:pt x="35" y="5"/>
                </a:lnTo>
                <a:lnTo>
                  <a:pt x="48" y="3"/>
                </a:lnTo>
                <a:lnTo>
                  <a:pt x="54" y="5"/>
                </a:lnTo>
                <a:lnTo>
                  <a:pt x="59" y="7"/>
                </a:lnTo>
                <a:lnTo>
                  <a:pt x="65" y="9"/>
                </a:lnTo>
                <a:lnTo>
                  <a:pt x="71" y="9"/>
                </a:lnTo>
                <a:lnTo>
                  <a:pt x="74" y="7"/>
                </a:lnTo>
                <a:lnTo>
                  <a:pt x="78" y="3"/>
                </a:lnTo>
                <a:lnTo>
                  <a:pt x="82" y="5"/>
                </a:lnTo>
                <a:lnTo>
                  <a:pt x="84" y="5"/>
                </a:lnTo>
                <a:lnTo>
                  <a:pt x="89" y="3"/>
                </a:lnTo>
                <a:lnTo>
                  <a:pt x="97" y="0"/>
                </a:lnTo>
                <a:lnTo>
                  <a:pt x="98" y="0"/>
                </a:lnTo>
                <a:lnTo>
                  <a:pt x="102" y="0"/>
                </a:lnTo>
                <a:lnTo>
                  <a:pt x="104" y="0"/>
                </a:lnTo>
                <a:lnTo>
                  <a:pt x="110" y="9"/>
                </a:lnTo>
                <a:lnTo>
                  <a:pt x="111" y="20"/>
                </a:lnTo>
                <a:lnTo>
                  <a:pt x="111" y="40"/>
                </a:lnTo>
                <a:lnTo>
                  <a:pt x="111" y="47"/>
                </a:lnTo>
                <a:lnTo>
                  <a:pt x="115" y="58"/>
                </a:lnTo>
                <a:lnTo>
                  <a:pt x="115" y="61"/>
                </a:lnTo>
                <a:lnTo>
                  <a:pt x="115" y="67"/>
                </a:lnTo>
                <a:lnTo>
                  <a:pt x="110" y="72"/>
                </a:lnTo>
                <a:lnTo>
                  <a:pt x="110" y="78"/>
                </a:lnTo>
                <a:lnTo>
                  <a:pt x="110" y="85"/>
                </a:lnTo>
                <a:lnTo>
                  <a:pt x="110" y="90"/>
                </a:lnTo>
                <a:lnTo>
                  <a:pt x="108" y="92"/>
                </a:lnTo>
                <a:lnTo>
                  <a:pt x="104" y="94"/>
                </a:lnTo>
                <a:lnTo>
                  <a:pt x="102" y="96"/>
                </a:lnTo>
                <a:lnTo>
                  <a:pt x="100" y="101"/>
                </a:lnTo>
                <a:lnTo>
                  <a:pt x="97" y="118"/>
                </a:lnTo>
                <a:lnTo>
                  <a:pt x="95" y="125"/>
                </a:lnTo>
                <a:lnTo>
                  <a:pt x="91" y="134"/>
                </a:lnTo>
                <a:lnTo>
                  <a:pt x="85" y="140"/>
                </a:lnTo>
                <a:lnTo>
                  <a:pt x="78" y="145"/>
                </a:lnTo>
                <a:lnTo>
                  <a:pt x="76" y="147"/>
                </a:lnTo>
                <a:lnTo>
                  <a:pt x="76" y="149"/>
                </a:lnTo>
                <a:lnTo>
                  <a:pt x="74" y="152"/>
                </a:lnTo>
                <a:lnTo>
                  <a:pt x="72" y="154"/>
                </a:lnTo>
                <a:lnTo>
                  <a:pt x="69" y="154"/>
                </a:lnTo>
                <a:lnTo>
                  <a:pt x="65" y="152"/>
                </a:lnTo>
                <a:lnTo>
                  <a:pt x="61" y="150"/>
                </a:lnTo>
                <a:lnTo>
                  <a:pt x="59" y="145"/>
                </a:lnTo>
                <a:lnTo>
                  <a:pt x="57" y="143"/>
                </a:lnTo>
                <a:lnTo>
                  <a:pt x="54" y="143"/>
                </a:lnTo>
                <a:lnTo>
                  <a:pt x="50" y="143"/>
                </a:lnTo>
                <a:lnTo>
                  <a:pt x="46" y="141"/>
                </a:lnTo>
                <a:lnTo>
                  <a:pt x="46" y="130"/>
                </a:lnTo>
                <a:lnTo>
                  <a:pt x="46" y="121"/>
                </a:lnTo>
                <a:lnTo>
                  <a:pt x="48" y="114"/>
                </a:lnTo>
                <a:lnTo>
                  <a:pt x="46" y="109"/>
                </a:lnTo>
                <a:lnTo>
                  <a:pt x="39" y="100"/>
                </a:lnTo>
                <a:lnTo>
                  <a:pt x="35" y="94"/>
                </a:lnTo>
                <a:lnTo>
                  <a:pt x="30" y="90"/>
                </a:lnTo>
                <a:lnTo>
                  <a:pt x="26" y="87"/>
                </a:lnTo>
                <a:lnTo>
                  <a:pt x="24" y="85"/>
                </a:lnTo>
                <a:lnTo>
                  <a:pt x="22" y="78"/>
                </a:lnTo>
                <a:lnTo>
                  <a:pt x="22" y="69"/>
                </a:lnTo>
                <a:lnTo>
                  <a:pt x="22" y="60"/>
                </a:lnTo>
                <a:lnTo>
                  <a:pt x="22" y="58"/>
                </a:lnTo>
                <a:lnTo>
                  <a:pt x="22" y="52"/>
                </a:lnTo>
                <a:lnTo>
                  <a:pt x="20" y="49"/>
                </a:lnTo>
                <a:lnTo>
                  <a:pt x="15" y="51"/>
                </a:lnTo>
                <a:lnTo>
                  <a:pt x="13" y="49"/>
                </a:lnTo>
                <a:lnTo>
                  <a:pt x="9" y="47"/>
                </a:lnTo>
                <a:lnTo>
                  <a:pt x="9" y="41"/>
                </a:lnTo>
                <a:lnTo>
                  <a:pt x="0" y="38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1" name="Freeform 457"/>
          <p:cNvSpPr>
            <a:spLocks/>
          </p:cNvSpPr>
          <p:nvPr/>
        </p:nvSpPr>
        <p:spPr bwMode="auto">
          <a:xfrm>
            <a:off x="4152900" y="2206625"/>
            <a:ext cx="115888" cy="14288"/>
          </a:xfrm>
          <a:custGeom>
            <a:avLst/>
            <a:gdLst>
              <a:gd name="T0" fmla="*/ 0 w 93"/>
              <a:gd name="T1" fmla="*/ 2147483647 h 11"/>
              <a:gd name="T2" fmla="*/ 0 w 93"/>
              <a:gd name="T3" fmla="*/ 2147483647 h 11"/>
              <a:gd name="T4" fmla="*/ 2147483647 w 93"/>
              <a:gd name="T5" fmla="*/ 2147483647 h 11"/>
              <a:gd name="T6" fmla="*/ 2147483647 w 93"/>
              <a:gd name="T7" fmla="*/ 2147483647 h 11"/>
              <a:gd name="T8" fmla="*/ 2147483647 w 93"/>
              <a:gd name="T9" fmla="*/ 2147483647 h 11"/>
              <a:gd name="T10" fmla="*/ 2147483647 w 93"/>
              <a:gd name="T11" fmla="*/ 2147483647 h 11"/>
              <a:gd name="T12" fmla="*/ 2147483647 w 93"/>
              <a:gd name="T13" fmla="*/ 2147483647 h 11"/>
              <a:gd name="T14" fmla="*/ 2147483647 w 93"/>
              <a:gd name="T15" fmla="*/ 2147483647 h 11"/>
              <a:gd name="T16" fmla="*/ 2147483647 w 93"/>
              <a:gd name="T17" fmla="*/ 2147483647 h 11"/>
              <a:gd name="T18" fmla="*/ 2147483647 w 93"/>
              <a:gd name="T19" fmla="*/ 0 h 11"/>
              <a:gd name="T20" fmla="*/ 2147483647 w 93"/>
              <a:gd name="T21" fmla="*/ 0 h 11"/>
              <a:gd name="T22" fmla="*/ 2147483647 w 93"/>
              <a:gd name="T23" fmla="*/ 0 h 11"/>
              <a:gd name="T24" fmla="*/ 2147483647 w 93"/>
              <a:gd name="T25" fmla="*/ 0 h 11"/>
              <a:gd name="T26" fmla="*/ 2147483647 w 93"/>
              <a:gd name="T27" fmla="*/ 2147483647 h 11"/>
              <a:gd name="T28" fmla="*/ 2147483647 w 93"/>
              <a:gd name="T29" fmla="*/ 2147483647 h 11"/>
              <a:gd name="T30" fmla="*/ 2147483647 w 93"/>
              <a:gd name="T31" fmla="*/ 2147483647 h 11"/>
              <a:gd name="T32" fmla="*/ 2147483647 w 93"/>
              <a:gd name="T33" fmla="*/ 2147483647 h 11"/>
              <a:gd name="T34" fmla="*/ 2147483647 w 93"/>
              <a:gd name="T35" fmla="*/ 2147483647 h 11"/>
              <a:gd name="T36" fmla="*/ 2147483647 w 93"/>
              <a:gd name="T37" fmla="*/ 2147483647 h 11"/>
              <a:gd name="T38" fmla="*/ 2147483647 w 93"/>
              <a:gd name="T39" fmla="*/ 2147483647 h 11"/>
              <a:gd name="T40" fmla="*/ 2147483647 w 93"/>
              <a:gd name="T41" fmla="*/ 2147483647 h 11"/>
              <a:gd name="T42" fmla="*/ 0 w 93"/>
              <a:gd name="T43" fmla="*/ 2147483647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3"/>
              <a:gd name="T67" fmla="*/ 0 h 11"/>
              <a:gd name="T68" fmla="*/ 93 w 93"/>
              <a:gd name="T69" fmla="*/ 11 h 1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3" h="11">
                <a:moveTo>
                  <a:pt x="0" y="8"/>
                </a:moveTo>
                <a:lnTo>
                  <a:pt x="0" y="8"/>
                </a:lnTo>
                <a:lnTo>
                  <a:pt x="10" y="4"/>
                </a:lnTo>
                <a:lnTo>
                  <a:pt x="21" y="4"/>
                </a:lnTo>
                <a:lnTo>
                  <a:pt x="39" y="4"/>
                </a:lnTo>
                <a:lnTo>
                  <a:pt x="58" y="4"/>
                </a:lnTo>
                <a:lnTo>
                  <a:pt x="75" y="4"/>
                </a:lnTo>
                <a:lnTo>
                  <a:pt x="84" y="2"/>
                </a:lnTo>
                <a:lnTo>
                  <a:pt x="93" y="0"/>
                </a:lnTo>
                <a:lnTo>
                  <a:pt x="92" y="0"/>
                </a:lnTo>
                <a:lnTo>
                  <a:pt x="93" y="0"/>
                </a:lnTo>
                <a:lnTo>
                  <a:pt x="93" y="2"/>
                </a:lnTo>
                <a:lnTo>
                  <a:pt x="90" y="4"/>
                </a:lnTo>
                <a:lnTo>
                  <a:pt x="77" y="8"/>
                </a:lnTo>
                <a:lnTo>
                  <a:pt x="58" y="8"/>
                </a:lnTo>
                <a:lnTo>
                  <a:pt x="39" y="8"/>
                </a:lnTo>
                <a:lnTo>
                  <a:pt x="21" y="10"/>
                </a:lnTo>
                <a:lnTo>
                  <a:pt x="4" y="11"/>
                </a:lnTo>
                <a:lnTo>
                  <a:pt x="0" y="8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2" name="Freeform 458"/>
          <p:cNvSpPr>
            <a:spLocks/>
          </p:cNvSpPr>
          <p:nvPr/>
        </p:nvSpPr>
        <p:spPr bwMode="auto">
          <a:xfrm>
            <a:off x="4241800" y="2159000"/>
            <a:ext cx="9525" cy="11113"/>
          </a:xfrm>
          <a:custGeom>
            <a:avLst/>
            <a:gdLst>
              <a:gd name="T0" fmla="*/ 2147483647 w 8"/>
              <a:gd name="T1" fmla="*/ 0 h 9"/>
              <a:gd name="T2" fmla="*/ 2147483647 w 8"/>
              <a:gd name="T3" fmla="*/ 0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0 w 8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9"/>
              <a:gd name="T20" fmla="*/ 8 w 8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9">
                <a:moveTo>
                  <a:pt x="8" y="0"/>
                </a:moveTo>
                <a:lnTo>
                  <a:pt x="8" y="0"/>
                </a:lnTo>
                <a:lnTo>
                  <a:pt x="8" y="6"/>
                </a:lnTo>
                <a:lnTo>
                  <a:pt x="6" y="8"/>
                </a:lnTo>
                <a:lnTo>
                  <a:pt x="4" y="9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" name="Freeform 459"/>
          <p:cNvSpPr>
            <a:spLocks/>
          </p:cNvSpPr>
          <p:nvPr/>
        </p:nvSpPr>
        <p:spPr bwMode="auto">
          <a:xfrm>
            <a:off x="4252913" y="2178050"/>
            <a:ext cx="3175" cy="6350"/>
          </a:xfrm>
          <a:custGeom>
            <a:avLst/>
            <a:gdLst>
              <a:gd name="T0" fmla="*/ 0 w 2"/>
              <a:gd name="T1" fmla="*/ 0 h 5"/>
              <a:gd name="T2" fmla="*/ 0 w 2"/>
              <a:gd name="T3" fmla="*/ 0 h 5"/>
              <a:gd name="T4" fmla="*/ 2147483647 w 2"/>
              <a:gd name="T5" fmla="*/ 2147483647 h 5"/>
              <a:gd name="T6" fmla="*/ 2147483647 w 2"/>
              <a:gd name="T7" fmla="*/ 2147483647 h 5"/>
              <a:gd name="T8" fmla="*/ 2147483647 w 2"/>
              <a:gd name="T9" fmla="*/ 2147483647 h 5"/>
              <a:gd name="T10" fmla="*/ 0 w 2"/>
              <a:gd name="T11" fmla="*/ 2147483647 h 5"/>
              <a:gd name="T12" fmla="*/ 0 w 2"/>
              <a:gd name="T13" fmla="*/ 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5"/>
              <a:gd name="T23" fmla="*/ 2 w 2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5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2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" name="Freeform 460"/>
          <p:cNvSpPr>
            <a:spLocks/>
          </p:cNvSpPr>
          <p:nvPr/>
        </p:nvSpPr>
        <p:spPr bwMode="auto">
          <a:xfrm>
            <a:off x="4257675" y="2168525"/>
            <a:ext cx="6350" cy="12700"/>
          </a:xfrm>
          <a:custGeom>
            <a:avLst/>
            <a:gdLst>
              <a:gd name="T0" fmla="*/ 0 w 4"/>
              <a:gd name="T1" fmla="*/ 2147483647 h 10"/>
              <a:gd name="T2" fmla="*/ 0 w 4"/>
              <a:gd name="T3" fmla="*/ 2147483647 h 10"/>
              <a:gd name="T4" fmla="*/ 2147483647 w 4"/>
              <a:gd name="T5" fmla="*/ 2147483647 h 10"/>
              <a:gd name="T6" fmla="*/ 2147483647 w 4"/>
              <a:gd name="T7" fmla="*/ 2147483647 h 10"/>
              <a:gd name="T8" fmla="*/ 2147483647 w 4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10"/>
              <a:gd name="T17" fmla="*/ 4 w 4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10">
                <a:moveTo>
                  <a:pt x="0" y="10"/>
                </a:moveTo>
                <a:lnTo>
                  <a:pt x="0" y="10"/>
                </a:lnTo>
                <a:lnTo>
                  <a:pt x="4" y="9"/>
                </a:lnTo>
                <a:lnTo>
                  <a:pt x="4" y="5"/>
                </a:lnTo>
                <a:lnTo>
                  <a:pt x="4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5" name="Freeform 461"/>
          <p:cNvSpPr>
            <a:spLocks/>
          </p:cNvSpPr>
          <p:nvPr/>
        </p:nvSpPr>
        <p:spPr bwMode="auto">
          <a:xfrm>
            <a:off x="4275138" y="2154238"/>
            <a:ext cx="6350" cy="19050"/>
          </a:xfrm>
          <a:custGeom>
            <a:avLst/>
            <a:gdLst>
              <a:gd name="T0" fmla="*/ 2147483647 w 6"/>
              <a:gd name="T1" fmla="*/ 0 h 14"/>
              <a:gd name="T2" fmla="*/ 2147483647 w 6"/>
              <a:gd name="T3" fmla="*/ 0 h 14"/>
              <a:gd name="T4" fmla="*/ 2147483647 w 6"/>
              <a:gd name="T5" fmla="*/ 2147483647 h 14"/>
              <a:gd name="T6" fmla="*/ 2147483647 w 6"/>
              <a:gd name="T7" fmla="*/ 2147483647 h 14"/>
              <a:gd name="T8" fmla="*/ 2147483647 w 6"/>
              <a:gd name="T9" fmla="*/ 2147483647 h 14"/>
              <a:gd name="T10" fmla="*/ 2147483647 w 6"/>
              <a:gd name="T11" fmla="*/ 2147483647 h 14"/>
              <a:gd name="T12" fmla="*/ 2147483647 w 6"/>
              <a:gd name="T13" fmla="*/ 2147483647 h 14"/>
              <a:gd name="T14" fmla="*/ 2147483647 w 6"/>
              <a:gd name="T15" fmla="*/ 2147483647 h 14"/>
              <a:gd name="T16" fmla="*/ 0 w 6"/>
              <a:gd name="T17" fmla="*/ 2147483647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14"/>
              <a:gd name="T29" fmla="*/ 6 w 6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14">
                <a:moveTo>
                  <a:pt x="2" y="0"/>
                </a:moveTo>
                <a:lnTo>
                  <a:pt x="2" y="0"/>
                </a:lnTo>
                <a:lnTo>
                  <a:pt x="4" y="1"/>
                </a:lnTo>
                <a:lnTo>
                  <a:pt x="6" y="5"/>
                </a:lnTo>
                <a:lnTo>
                  <a:pt x="6" y="11"/>
                </a:lnTo>
                <a:lnTo>
                  <a:pt x="4" y="12"/>
                </a:lnTo>
                <a:lnTo>
                  <a:pt x="0" y="1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6" name="Freeform 462"/>
          <p:cNvSpPr>
            <a:spLocks/>
          </p:cNvSpPr>
          <p:nvPr/>
        </p:nvSpPr>
        <p:spPr bwMode="auto">
          <a:xfrm>
            <a:off x="4279900" y="2179638"/>
            <a:ext cx="6350" cy="6350"/>
          </a:xfrm>
          <a:custGeom>
            <a:avLst/>
            <a:gdLst>
              <a:gd name="T0" fmla="*/ 2147483647 w 5"/>
              <a:gd name="T1" fmla="*/ 0 h 5"/>
              <a:gd name="T2" fmla="*/ 2147483647 w 5"/>
              <a:gd name="T3" fmla="*/ 0 h 5"/>
              <a:gd name="T4" fmla="*/ 2147483647 w 5"/>
              <a:gd name="T5" fmla="*/ 2147483647 h 5"/>
              <a:gd name="T6" fmla="*/ 2147483647 w 5"/>
              <a:gd name="T7" fmla="*/ 2147483647 h 5"/>
              <a:gd name="T8" fmla="*/ 2147483647 w 5"/>
              <a:gd name="T9" fmla="*/ 2147483647 h 5"/>
              <a:gd name="T10" fmla="*/ 0 w 5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5"/>
              <a:gd name="T20" fmla="*/ 5 w 5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5" y="3"/>
                </a:lnTo>
                <a:lnTo>
                  <a:pt x="4" y="3"/>
                </a:lnTo>
                <a:lnTo>
                  <a:pt x="2" y="5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7" name="Freeform 463"/>
          <p:cNvSpPr>
            <a:spLocks/>
          </p:cNvSpPr>
          <p:nvPr/>
        </p:nvSpPr>
        <p:spPr bwMode="auto">
          <a:xfrm>
            <a:off x="4306888" y="2281238"/>
            <a:ext cx="12700" cy="9525"/>
          </a:xfrm>
          <a:custGeom>
            <a:avLst/>
            <a:gdLst>
              <a:gd name="T0" fmla="*/ 2147483647 w 10"/>
              <a:gd name="T1" fmla="*/ 0 h 7"/>
              <a:gd name="T2" fmla="*/ 2147483647 w 10"/>
              <a:gd name="T3" fmla="*/ 0 h 7"/>
              <a:gd name="T4" fmla="*/ 2147483647 w 10"/>
              <a:gd name="T5" fmla="*/ 2147483647 h 7"/>
              <a:gd name="T6" fmla="*/ 2147483647 w 10"/>
              <a:gd name="T7" fmla="*/ 2147483647 h 7"/>
              <a:gd name="T8" fmla="*/ 0 w 10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7"/>
              <a:gd name="T17" fmla="*/ 10 w 10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7">
                <a:moveTo>
                  <a:pt x="10" y="0"/>
                </a:moveTo>
                <a:lnTo>
                  <a:pt x="10" y="0"/>
                </a:lnTo>
                <a:lnTo>
                  <a:pt x="10" y="3"/>
                </a:lnTo>
                <a:lnTo>
                  <a:pt x="8" y="5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8" name="Freeform 464"/>
          <p:cNvSpPr>
            <a:spLocks/>
          </p:cNvSpPr>
          <p:nvPr/>
        </p:nvSpPr>
        <p:spPr bwMode="auto">
          <a:xfrm>
            <a:off x="4318000" y="2292350"/>
            <a:ext cx="3175" cy="14288"/>
          </a:xfrm>
          <a:custGeom>
            <a:avLst/>
            <a:gdLst>
              <a:gd name="T0" fmla="*/ 0 w 3"/>
              <a:gd name="T1" fmla="*/ 2147483647 h 11"/>
              <a:gd name="T2" fmla="*/ 0 w 3"/>
              <a:gd name="T3" fmla="*/ 2147483647 h 11"/>
              <a:gd name="T4" fmla="*/ 2147483647 w 3"/>
              <a:gd name="T5" fmla="*/ 2147483647 h 11"/>
              <a:gd name="T6" fmla="*/ 2147483647 w 3"/>
              <a:gd name="T7" fmla="*/ 2147483647 h 11"/>
              <a:gd name="T8" fmla="*/ 2147483647 w 3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1"/>
              <a:gd name="T17" fmla="*/ 3 w 3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1">
                <a:moveTo>
                  <a:pt x="0" y="11"/>
                </a:moveTo>
                <a:lnTo>
                  <a:pt x="0" y="11"/>
                </a:lnTo>
                <a:lnTo>
                  <a:pt x="2" y="9"/>
                </a:lnTo>
                <a:lnTo>
                  <a:pt x="3" y="5"/>
                </a:lnTo>
                <a:lnTo>
                  <a:pt x="3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9" name="Freeform 465"/>
          <p:cNvSpPr>
            <a:spLocks/>
          </p:cNvSpPr>
          <p:nvPr/>
        </p:nvSpPr>
        <p:spPr bwMode="auto">
          <a:xfrm>
            <a:off x="4340225" y="2281238"/>
            <a:ext cx="3175" cy="12700"/>
          </a:xfrm>
          <a:custGeom>
            <a:avLst/>
            <a:gdLst>
              <a:gd name="T0" fmla="*/ 0 w 2"/>
              <a:gd name="T1" fmla="*/ 2147483647 h 10"/>
              <a:gd name="T2" fmla="*/ 0 w 2"/>
              <a:gd name="T3" fmla="*/ 2147483647 h 10"/>
              <a:gd name="T4" fmla="*/ 2147483647 w 2"/>
              <a:gd name="T5" fmla="*/ 2147483647 h 10"/>
              <a:gd name="T6" fmla="*/ 2147483647 w 2"/>
              <a:gd name="T7" fmla="*/ 2147483647 h 10"/>
              <a:gd name="T8" fmla="*/ 0 w 2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0"/>
              <a:gd name="T17" fmla="*/ 2 w 2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0">
                <a:moveTo>
                  <a:pt x="0" y="10"/>
                </a:moveTo>
                <a:lnTo>
                  <a:pt x="0" y="10"/>
                </a:lnTo>
                <a:lnTo>
                  <a:pt x="2" y="7"/>
                </a:lnTo>
                <a:lnTo>
                  <a:pt x="2" y="5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0" name="Freeform 466"/>
          <p:cNvSpPr>
            <a:spLocks/>
          </p:cNvSpPr>
          <p:nvPr/>
        </p:nvSpPr>
        <p:spPr bwMode="auto">
          <a:xfrm>
            <a:off x="4337050" y="2252663"/>
            <a:ext cx="7938" cy="15875"/>
          </a:xfrm>
          <a:custGeom>
            <a:avLst/>
            <a:gdLst>
              <a:gd name="T0" fmla="*/ 2147483647 w 7"/>
              <a:gd name="T1" fmla="*/ 0 h 12"/>
              <a:gd name="T2" fmla="*/ 2147483647 w 7"/>
              <a:gd name="T3" fmla="*/ 0 h 12"/>
              <a:gd name="T4" fmla="*/ 2147483647 w 7"/>
              <a:gd name="T5" fmla="*/ 2147483647 h 12"/>
              <a:gd name="T6" fmla="*/ 2147483647 w 7"/>
              <a:gd name="T7" fmla="*/ 2147483647 h 12"/>
              <a:gd name="T8" fmla="*/ 2147483647 w 7"/>
              <a:gd name="T9" fmla="*/ 2147483647 h 12"/>
              <a:gd name="T10" fmla="*/ 0 w 7"/>
              <a:gd name="T11" fmla="*/ 2147483647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2"/>
              <a:gd name="T20" fmla="*/ 7 w 7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2">
                <a:moveTo>
                  <a:pt x="7" y="0"/>
                </a:moveTo>
                <a:lnTo>
                  <a:pt x="7" y="0"/>
                </a:lnTo>
                <a:lnTo>
                  <a:pt x="7" y="3"/>
                </a:lnTo>
                <a:lnTo>
                  <a:pt x="7" y="7"/>
                </a:lnTo>
                <a:lnTo>
                  <a:pt x="3" y="11"/>
                </a:lnTo>
                <a:lnTo>
                  <a:pt x="0" y="1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1" name="Freeform 467"/>
          <p:cNvSpPr>
            <a:spLocks/>
          </p:cNvSpPr>
          <p:nvPr/>
        </p:nvSpPr>
        <p:spPr bwMode="auto">
          <a:xfrm>
            <a:off x="4330700" y="2257425"/>
            <a:ext cx="6350" cy="7938"/>
          </a:xfrm>
          <a:custGeom>
            <a:avLst/>
            <a:gdLst>
              <a:gd name="T0" fmla="*/ 2147483647 w 4"/>
              <a:gd name="T1" fmla="*/ 0 h 6"/>
              <a:gd name="T2" fmla="*/ 2147483647 w 4"/>
              <a:gd name="T3" fmla="*/ 0 h 6"/>
              <a:gd name="T4" fmla="*/ 2147483647 w 4"/>
              <a:gd name="T5" fmla="*/ 2147483647 h 6"/>
              <a:gd name="T6" fmla="*/ 0 w 4"/>
              <a:gd name="T7" fmla="*/ 2147483647 h 6"/>
              <a:gd name="T8" fmla="*/ 0 w 4"/>
              <a:gd name="T9" fmla="*/ 2147483647 h 6"/>
              <a:gd name="T10" fmla="*/ 0 w 4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6"/>
              <a:gd name="T20" fmla="*/ 4 w 4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6">
                <a:moveTo>
                  <a:pt x="4" y="0"/>
                </a:moveTo>
                <a:lnTo>
                  <a:pt x="4" y="0"/>
                </a:lnTo>
                <a:lnTo>
                  <a:pt x="2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2" name="Freeform 468"/>
          <p:cNvSpPr>
            <a:spLocks/>
          </p:cNvSpPr>
          <p:nvPr/>
        </p:nvSpPr>
        <p:spPr bwMode="auto">
          <a:xfrm>
            <a:off x="4352925" y="2235200"/>
            <a:ext cx="1588" cy="11113"/>
          </a:xfrm>
          <a:custGeom>
            <a:avLst/>
            <a:gdLst>
              <a:gd name="T0" fmla="*/ 2147483647 w 1"/>
              <a:gd name="T1" fmla="*/ 0 h 9"/>
              <a:gd name="T2" fmla="*/ 2147483647 w 1"/>
              <a:gd name="T3" fmla="*/ 0 h 9"/>
              <a:gd name="T4" fmla="*/ 2147483647 w 1"/>
              <a:gd name="T5" fmla="*/ 2147483647 h 9"/>
              <a:gd name="T6" fmla="*/ 0 w 1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9"/>
              <a:gd name="T14" fmla="*/ 1 w 1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9">
                <a:moveTo>
                  <a:pt x="1" y="0"/>
                </a:moveTo>
                <a:lnTo>
                  <a:pt x="1" y="0"/>
                </a:lnTo>
                <a:lnTo>
                  <a:pt x="1" y="4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3" name="Freeform 469"/>
          <p:cNvSpPr>
            <a:spLocks/>
          </p:cNvSpPr>
          <p:nvPr/>
        </p:nvSpPr>
        <p:spPr bwMode="auto">
          <a:xfrm>
            <a:off x="4313238" y="2257425"/>
            <a:ext cx="6350" cy="15875"/>
          </a:xfrm>
          <a:custGeom>
            <a:avLst/>
            <a:gdLst>
              <a:gd name="T0" fmla="*/ 2147483647 w 6"/>
              <a:gd name="T1" fmla="*/ 0 h 13"/>
              <a:gd name="T2" fmla="*/ 2147483647 w 6"/>
              <a:gd name="T3" fmla="*/ 0 h 13"/>
              <a:gd name="T4" fmla="*/ 2147483647 w 6"/>
              <a:gd name="T5" fmla="*/ 2147483647 h 13"/>
              <a:gd name="T6" fmla="*/ 2147483647 w 6"/>
              <a:gd name="T7" fmla="*/ 2147483647 h 13"/>
              <a:gd name="T8" fmla="*/ 2147483647 w 6"/>
              <a:gd name="T9" fmla="*/ 2147483647 h 13"/>
              <a:gd name="T10" fmla="*/ 0 w 6"/>
              <a:gd name="T11" fmla="*/ 2147483647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3"/>
              <a:gd name="T20" fmla="*/ 6 w 6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3">
                <a:moveTo>
                  <a:pt x="4" y="0"/>
                </a:moveTo>
                <a:lnTo>
                  <a:pt x="4" y="0"/>
                </a:lnTo>
                <a:lnTo>
                  <a:pt x="6" y="4"/>
                </a:lnTo>
                <a:lnTo>
                  <a:pt x="6" y="8"/>
                </a:lnTo>
                <a:lnTo>
                  <a:pt x="4" y="11"/>
                </a:lnTo>
                <a:lnTo>
                  <a:pt x="0" y="1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" name="Freeform 470"/>
          <p:cNvSpPr>
            <a:spLocks/>
          </p:cNvSpPr>
          <p:nvPr/>
        </p:nvSpPr>
        <p:spPr bwMode="auto">
          <a:xfrm>
            <a:off x="4305300" y="2268538"/>
            <a:ext cx="1588" cy="14287"/>
          </a:xfrm>
          <a:custGeom>
            <a:avLst/>
            <a:gdLst>
              <a:gd name="T0" fmla="*/ 2147483647 w 2"/>
              <a:gd name="T1" fmla="*/ 0 h 11"/>
              <a:gd name="T2" fmla="*/ 2147483647 w 2"/>
              <a:gd name="T3" fmla="*/ 0 h 11"/>
              <a:gd name="T4" fmla="*/ 2147483647 w 2"/>
              <a:gd name="T5" fmla="*/ 2147483647 h 11"/>
              <a:gd name="T6" fmla="*/ 0 w 2"/>
              <a:gd name="T7" fmla="*/ 2147483647 h 11"/>
              <a:gd name="T8" fmla="*/ 0 w 2"/>
              <a:gd name="T9" fmla="*/ 2147483647 h 11"/>
              <a:gd name="T10" fmla="*/ 0 w 2"/>
              <a:gd name="T11" fmla="*/ 2147483647 h 11"/>
              <a:gd name="T12" fmla="*/ 2147483647 w 2"/>
              <a:gd name="T13" fmla="*/ 2147483647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11"/>
              <a:gd name="T23" fmla="*/ 2 w 2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11">
                <a:moveTo>
                  <a:pt x="2" y="0"/>
                </a:moveTo>
                <a:lnTo>
                  <a:pt x="2" y="0"/>
                </a:lnTo>
                <a:lnTo>
                  <a:pt x="2" y="4"/>
                </a:lnTo>
                <a:lnTo>
                  <a:pt x="0" y="8"/>
                </a:lnTo>
                <a:lnTo>
                  <a:pt x="0" y="10"/>
                </a:lnTo>
                <a:lnTo>
                  <a:pt x="2" y="11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5" name="Freeform 471"/>
          <p:cNvSpPr>
            <a:spLocks/>
          </p:cNvSpPr>
          <p:nvPr/>
        </p:nvSpPr>
        <p:spPr bwMode="auto">
          <a:xfrm>
            <a:off x="4298950" y="2247900"/>
            <a:ext cx="1588" cy="9525"/>
          </a:xfrm>
          <a:custGeom>
            <a:avLst/>
            <a:gdLst>
              <a:gd name="T0" fmla="*/ 2147483647 w 2"/>
              <a:gd name="T1" fmla="*/ 0 h 7"/>
              <a:gd name="T2" fmla="*/ 2147483647 w 2"/>
              <a:gd name="T3" fmla="*/ 0 h 7"/>
              <a:gd name="T4" fmla="*/ 0 w 2"/>
              <a:gd name="T5" fmla="*/ 2147483647 h 7"/>
              <a:gd name="T6" fmla="*/ 0 w 2"/>
              <a:gd name="T7" fmla="*/ 2147483647 h 7"/>
              <a:gd name="T8" fmla="*/ 0 w 2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7"/>
              <a:gd name="T17" fmla="*/ 2 w 2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7">
                <a:moveTo>
                  <a:pt x="2" y="0"/>
                </a:moveTo>
                <a:lnTo>
                  <a:pt x="2" y="0"/>
                </a:lnTo>
                <a:lnTo>
                  <a:pt x="0" y="4"/>
                </a:lnTo>
                <a:lnTo>
                  <a:pt x="0" y="6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6" name="Freeform 472"/>
          <p:cNvSpPr>
            <a:spLocks/>
          </p:cNvSpPr>
          <p:nvPr/>
        </p:nvSpPr>
        <p:spPr bwMode="auto">
          <a:xfrm>
            <a:off x="4333875" y="2235200"/>
            <a:ext cx="3175" cy="12700"/>
          </a:xfrm>
          <a:custGeom>
            <a:avLst/>
            <a:gdLst>
              <a:gd name="T0" fmla="*/ 2147483647 w 3"/>
              <a:gd name="T1" fmla="*/ 0 h 11"/>
              <a:gd name="T2" fmla="*/ 2147483647 w 3"/>
              <a:gd name="T3" fmla="*/ 0 h 11"/>
              <a:gd name="T4" fmla="*/ 2147483647 w 3"/>
              <a:gd name="T5" fmla="*/ 2147483647 h 11"/>
              <a:gd name="T6" fmla="*/ 2147483647 w 3"/>
              <a:gd name="T7" fmla="*/ 2147483647 h 11"/>
              <a:gd name="T8" fmla="*/ 0 w 3"/>
              <a:gd name="T9" fmla="*/ 2147483647 h 11"/>
              <a:gd name="T10" fmla="*/ 0 w 3"/>
              <a:gd name="T11" fmla="*/ 2147483647 h 11"/>
              <a:gd name="T12" fmla="*/ 0 w 3"/>
              <a:gd name="T13" fmla="*/ 2147483647 h 11"/>
              <a:gd name="T14" fmla="*/ 0 w 3"/>
              <a:gd name="T15" fmla="*/ 214748364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1"/>
              <a:gd name="T26" fmla="*/ 3 w 3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1">
                <a:moveTo>
                  <a:pt x="3" y="0"/>
                </a:moveTo>
                <a:lnTo>
                  <a:pt x="3" y="0"/>
                </a:lnTo>
                <a:lnTo>
                  <a:pt x="3" y="2"/>
                </a:lnTo>
                <a:lnTo>
                  <a:pt x="0" y="6"/>
                </a:lnTo>
                <a:lnTo>
                  <a:pt x="0" y="11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7" name="Freeform 473"/>
          <p:cNvSpPr>
            <a:spLocks/>
          </p:cNvSpPr>
          <p:nvPr/>
        </p:nvSpPr>
        <p:spPr bwMode="auto">
          <a:xfrm>
            <a:off x="4340225" y="2241550"/>
            <a:ext cx="1588" cy="6350"/>
          </a:xfrm>
          <a:custGeom>
            <a:avLst/>
            <a:gdLst>
              <a:gd name="T0" fmla="*/ 0 w 1588"/>
              <a:gd name="T1" fmla="*/ 0 h 5"/>
              <a:gd name="T2" fmla="*/ 0 w 1588"/>
              <a:gd name="T3" fmla="*/ 0 h 5"/>
              <a:gd name="T4" fmla="*/ 0 w 1588"/>
              <a:gd name="T5" fmla="*/ 2147483647 h 5"/>
              <a:gd name="T6" fmla="*/ 0 w 1588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1588"/>
              <a:gd name="T13" fmla="*/ 0 h 5"/>
              <a:gd name="T14" fmla="*/ 1588 w 1588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8" h="5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8" name="Freeform 474"/>
          <p:cNvSpPr>
            <a:spLocks/>
          </p:cNvSpPr>
          <p:nvPr/>
        </p:nvSpPr>
        <p:spPr bwMode="auto">
          <a:xfrm>
            <a:off x="4343400" y="2209800"/>
            <a:ext cx="6350" cy="15875"/>
          </a:xfrm>
          <a:custGeom>
            <a:avLst/>
            <a:gdLst>
              <a:gd name="T0" fmla="*/ 2147483647 w 6"/>
              <a:gd name="T1" fmla="*/ 0 h 13"/>
              <a:gd name="T2" fmla="*/ 2147483647 w 6"/>
              <a:gd name="T3" fmla="*/ 0 h 13"/>
              <a:gd name="T4" fmla="*/ 2147483647 w 6"/>
              <a:gd name="T5" fmla="*/ 2147483647 h 13"/>
              <a:gd name="T6" fmla="*/ 2147483647 w 6"/>
              <a:gd name="T7" fmla="*/ 2147483647 h 13"/>
              <a:gd name="T8" fmla="*/ 0 w 6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3"/>
              <a:gd name="T17" fmla="*/ 6 w 6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3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6" y="6"/>
                </a:lnTo>
                <a:lnTo>
                  <a:pt x="0" y="1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9" name="Freeform 475"/>
          <p:cNvSpPr>
            <a:spLocks/>
          </p:cNvSpPr>
          <p:nvPr/>
        </p:nvSpPr>
        <p:spPr bwMode="auto">
          <a:xfrm>
            <a:off x="4268788" y="2200275"/>
            <a:ext cx="3175" cy="15875"/>
          </a:xfrm>
          <a:custGeom>
            <a:avLst/>
            <a:gdLst>
              <a:gd name="T0" fmla="*/ 2147483647 w 3"/>
              <a:gd name="T1" fmla="*/ 0 h 13"/>
              <a:gd name="T2" fmla="*/ 2147483647 w 3"/>
              <a:gd name="T3" fmla="*/ 0 h 13"/>
              <a:gd name="T4" fmla="*/ 2147483647 w 3"/>
              <a:gd name="T5" fmla="*/ 2147483647 h 13"/>
              <a:gd name="T6" fmla="*/ 0 w 3"/>
              <a:gd name="T7" fmla="*/ 2147483647 h 1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13"/>
              <a:gd name="T14" fmla="*/ 3 w 3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13">
                <a:moveTo>
                  <a:pt x="1" y="0"/>
                </a:moveTo>
                <a:lnTo>
                  <a:pt x="1" y="0"/>
                </a:lnTo>
                <a:lnTo>
                  <a:pt x="3" y="7"/>
                </a:lnTo>
                <a:lnTo>
                  <a:pt x="0" y="1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0" name="Freeform 476"/>
          <p:cNvSpPr>
            <a:spLocks/>
          </p:cNvSpPr>
          <p:nvPr/>
        </p:nvSpPr>
        <p:spPr bwMode="auto">
          <a:xfrm>
            <a:off x="4284663" y="2230438"/>
            <a:ext cx="3175" cy="11112"/>
          </a:xfrm>
          <a:custGeom>
            <a:avLst/>
            <a:gdLst>
              <a:gd name="T0" fmla="*/ 2147483647 w 3"/>
              <a:gd name="T1" fmla="*/ 0 h 9"/>
              <a:gd name="T2" fmla="*/ 2147483647 w 3"/>
              <a:gd name="T3" fmla="*/ 0 h 9"/>
              <a:gd name="T4" fmla="*/ 2147483647 w 3"/>
              <a:gd name="T5" fmla="*/ 2147483647 h 9"/>
              <a:gd name="T6" fmla="*/ 2147483647 w 3"/>
              <a:gd name="T7" fmla="*/ 2147483647 h 9"/>
              <a:gd name="T8" fmla="*/ 0 w 3"/>
              <a:gd name="T9" fmla="*/ 2147483647 h 9"/>
              <a:gd name="T10" fmla="*/ 0 w 3"/>
              <a:gd name="T11" fmla="*/ 2147483647 h 9"/>
              <a:gd name="T12" fmla="*/ 0 w 3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9"/>
              <a:gd name="T23" fmla="*/ 3 w 3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9">
                <a:moveTo>
                  <a:pt x="1" y="0"/>
                </a:moveTo>
                <a:lnTo>
                  <a:pt x="1" y="0"/>
                </a:lnTo>
                <a:lnTo>
                  <a:pt x="3" y="5"/>
                </a:lnTo>
                <a:lnTo>
                  <a:pt x="1" y="7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1" name="Freeform 477"/>
          <p:cNvSpPr>
            <a:spLocks/>
          </p:cNvSpPr>
          <p:nvPr/>
        </p:nvSpPr>
        <p:spPr bwMode="auto">
          <a:xfrm>
            <a:off x="4298950" y="2211388"/>
            <a:ext cx="14288" cy="20637"/>
          </a:xfrm>
          <a:custGeom>
            <a:avLst/>
            <a:gdLst>
              <a:gd name="T0" fmla="*/ 2147483647 w 11"/>
              <a:gd name="T1" fmla="*/ 0 h 16"/>
              <a:gd name="T2" fmla="*/ 2147483647 w 11"/>
              <a:gd name="T3" fmla="*/ 0 h 16"/>
              <a:gd name="T4" fmla="*/ 2147483647 w 11"/>
              <a:gd name="T5" fmla="*/ 2147483647 h 16"/>
              <a:gd name="T6" fmla="*/ 2147483647 w 11"/>
              <a:gd name="T7" fmla="*/ 2147483647 h 16"/>
              <a:gd name="T8" fmla="*/ 2147483647 w 11"/>
              <a:gd name="T9" fmla="*/ 2147483647 h 16"/>
              <a:gd name="T10" fmla="*/ 2147483647 w 11"/>
              <a:gd name="T11" fmla="*/ 2147483647 h 16"/>
              <a:gd name="T12" fmla="*/ 2147483647 w 11"/>
              <a:gd name="T13" fmla="*/ 2147483647 h 16"/>
              <a:gd name="T14" fmla="*/ 0 w 11"/>
              <a:gd name="T15" fmla="*/ 2147483647 h 16"/>
              <a:gd name="T16" fmla="*/ 2147483647 w 11"/>
              <a:gd name="T17" fmla="*/ 2147483647 h 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16"/>
              <a:gd name="T29" fmla="*/ 11 w 11"/>
              <a:gd name="T30" fmla="*/ 16 h 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16">
                <a:moveTo>
                  <a:pt x="9" y="0"/>
                </a:moveTo>
                <a:lnTo>
                  <a:pt x="9" y="0"/>
                </a:lnTo>
                <a:lnTo>
                  <a:pt x="11" y="6"/>
                </a:lnTo>
                <a:lnTo>
                  <a:pt x="9" y="11"/>
                </a:lnTo>
                <a:lnTo>
                  <a:pt x="5" y="15"/>
                </a:lnTo>
                <a:lnTo>
                  <a:pt x="2" y="16"/>
                </a:lnTo>
                <a:lnTo>
                  <a:pt x="0" y="16"/>
                </a:lnTo>
                <a:lnTo>
                  <a:pt x="2" y="1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2" name="Freeform 478"/>
          <p:cNvSpPr>
            <a:spLocks/>
          </p:cNvSpPr>
          <p:nvPr/>
        </p:nvSpPr>
        <p:spPr bwMode="auto">
          <a:xfrm>
            <a:off x="4300538" y="2232025"/>
            <a:ext cx="6350" cy="7938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2147483647 w 5"/>
              <a:gd name="T5" fmla="*/ 2147483647 h 6"/>
              <a:gd name="T6" fmla="*/ 0 w 5"/>
              <a:gd name="T7" fmla="*/ 2147483647 h 6"/>
              <a:gd name="T8" fmla="*/ 0 w 5"/>
              <a:gd name="T9" fmla="*/ 2147483647 h 6"/>
              <a:gd name="T10" fmla="*/ 2147483647 w 5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6"/>
              <a:gd name="T20" fmla="*/ 5 w 5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5" y="6"/>
                </a:lnTo>
                <a:lnTo>
                  <a:pt x="0" y="6"/>
                </a:lnTo>
                <a:lnTo>
                  <a:pt x="1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3" name="Freeform 479"/>
          <p:cNvSpPr>
            <a:spLocks/>
          </p:cNvSpPr>
          <p:nvPr/>
        </p:nvSpPr>
        <p:spPr bwMode="auto">
          <a:xfrm>
            <a:off x="4329113" y="2216150"/>
            <a:ext cx="7937" cy="15875"/>
          </a:xfrm>
          <a:custGeom>
            <a:avLst/>
            <a:gdLst>
              <a:gd name="T0" fmla="*/ 2147483647 w 6"/>
              <a:gd name="T1" fmla="*/ 0 h 12"/>
              <a:gd name="T2" fmla="*/ 2147483647 w 6"/>
              <a:gd name="T3" fmla="*/ 0 h 12"/>
              <a:gd name="T4" fmla="*/ 2147483647 w 6"/>
              <a:gd name="T5" fmla="*/ 2147483647 h 12"/>
              <a:gd name="T6" fmla="*/ 2147483647 w 6"/>
              <a:gd name="T7" fmla="*/ 2147483647 h 12"/>
              <a:gd name="T8" fmla="*/ 2147483647 w 6"/>
              <a:gd name="T9" fmla="*/ 2147483647 h 12"/>
              <a:gd name="T10" fmla="*/ 2147483647 w 6"/>
              <a:gd name="T11" fmla="*/ 2147483647 h 12"/>
              <a:gd name="T12" fmla="*/ 2147483647 w 6"/>
              <a:gd name="T13" fmla="*/ 2147483647 h 12"/>
              <a:gd name="T14" fmla="*/ 0 w 6"/>
              <a:gd name="T15" fmla="*/ 2147483647 h 12"/>
              <a:gd name="T16" fmla="*/ 0 w 6"/>
              <a:gd name="T17" fmla="*/ 2147483647 h 12"/>
              <a:gd name="T18" fmla="*/ 0 w 6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"/>
              <a:gd name="T31" fmla="*/ 0 h 12"/>
              <a:gd name="T32" fmla="*/ 6 w 6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" h="12">
                <a:moveTo>
                  <a:pt x="2" y="0"/>
                </a:moveTo>
                <a:lnTo>
                  <a:pt x="2" y="0"/>
                </a:lnTo>
                <a:lnTo>
                  <a:pt x="6" y="3"/>
                </a:lnTo>
                <a:lnTo>
                  <a:pt x="6" y="5"/>
                </a:lnTo>
                <a:lnTo>
                  <a:pt x="6" y="9"/>
                </a:lnTo>
                <a:lnTo>
                  <a:pt x="4" y="12"/>
                </a:lnTo>
                <a:lnTo>
                  <a:pt x="0" y="1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" name="Freeform 480"/>
          <p:cNvSpPr>
            <a:spLocks/>
          </p:cNvSpPr>
          <p:nvPr/>
        </p:nvSpPr>
        <p:spPr bwMode="auto">
          <a:xfrm>
            <a:off x="4337050" y="2192338"/>
            <a:ext cx="11113" cy="22225"/>
          </a:xfrm>
          <a:custGeom>
            <a:avLst/>
            <a:gdLst>
              <a:gd name="T0" fmla="*/ 0 w 9"/>
              <a:gd name="T1" fmla="*/ 2147483647 h 18"/>
              <a:gd name="T2" fmla="*/ 0 w 9"/>
              <a:gd name="T3" fmla="*/ 2147483647 h 18"/>
              <a:gd name="T4" fmla="*/ 2147483647 w 9"/>
              <a:gd name="T5" fmla="*/ 2147483647 h 18"/>
              <a:gd name="T6" fmla="*/ 2147483647 w 9"/>
              <a:gd name="T7" fmla="*/ 2147483647 h 18"/>
              <a:gd name="T8" fmla="*/ 2147483647 w 9"/>
              <a:gd name="T9" fmla="*/ 2147483647 h 18"/>
              <a:gd name="T10" fmla="*/ 2147483647 w 9"/>
              <a:gd name="T11" fmla="*/ 2147483647 h 18"/>
              <a:gd name="T12" fmla="*/ 2147483647 w 9"/>
              <a:gd name="T13" fmla="*/ 0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18"/>
              <a:gd name="T23" fmla="*/ 9 w 9"/>
              <a:gd name="T24" fmla="*/ 18 h 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18">
                <a:moveTo>
                  <a:pt x="0" y="18"/>
                </a:moveTo>
                <a:lnTo>
                  <a:pt x="0" y="18"/>
                </a:lnTo>
                <a:lnTo>
                  <a:pt x="3" y="18"/>
                </a:lnTo>
                <a:lnTo>
                  <a:pt x="3" y="7"/>
                </a:lnTo>
                <a:lnTo>
                  <a:pt x="5" y="3"/>
                </a:lnTo>
                <a:lnTo>
                  <a:pt x="9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5" name="Freeform 481"/>
          <p:cNvSpPr>
            <a:spLocks/>
          </p:cNvSpPr>
          <p:nvPr/>
        </p:nvSpPr>
        <p:spPr bwMode="auto">
          <a:xfrm>
            <a:off x="4359275" y="2192338"/>
            <a:ext cx="1588" cy="6350"/>
          </a:xfrm>
          <a:custGeom>
            <a:avLst/>
            <a:gdLst>
              <a:gd name="T0" fmla="*/ 0 w 1588"/>
              <a:gd name="T1" fmla="*/ 0 h 5"/>
              <a:gd name="T2" fmla="*/ 0 w 1588"/>
              <a:gd name="T3" fmla="*/ 0 h 5"/>
              <a:gd name="T4" fmla="*/ 0 w 1588"/>
              <a:gd name="T5" fmla="*/ 2147483647 h 5"/>
              <a:gd name="T6" fmla="*/ 0 w 1588"/>
              <a:gd name="T7" fmla="*/ 2147483647 h 5"/>
              <a:gd name="T8" fmla="*/ 0 w 1588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8"/>
              <a:gd name="T16" fmla="*/ 0 h 5"/>
              <a:gd name="T17" fmla="*/ 1588 w 1588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8" h="5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6" name="Freeform 482"/>
          <p:cNvSpPr>
            <a:spLocks/>
          </p:cNvSpPr>
          <p:nvPr/>
        </p:nvSpPr>
        <p:spPr bwMode="auto">
          <a:xfrm>
            <a:off x="4352925" y="2203450"/>
            <a:ext cx="9525" cy="7938"/>
          </a:xfrm>
          <a:custGeom>
            <a:avLst/>
            <a:gdLst>
              <a:gd name="T0" fmla="*/ 2147483647 w 7"/>
              <a:gd name="T1" fmla="*/ 0 h 7"/>
              <a:gd name="T2" fmla="*/ 2147483647 w 7"/>
              <a:gd name="T3" fmla="*/ 0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0 w 7"/>
              <a:gd name="T11" fmla="*/ 2147483647 h 7"/>
              <a:gd name="T12" fmla="*/ 0 w 7"/>
              <a:gd name="T13" fmla="*/ 2147483647 h 7"/>
              <a:gd name="T14" fmla="*/ 0 w 7"/>
              <a:gd name="T15" fmla="*/ 2147483647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"/>
              <a:gd name="T25" fmla="*/ 0 h 7"/>
              <a:gd name="T26" fmla="*/ 7 w 7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" h="7">
                <a:moveTo>
                  <a:pt x="7" y="0"/>
                </a:moveTo>
                <a:lnTo>
                  <a:pt x="7" y="0"/>
                </a:lnTo>
                <a:lnTo>
                  <a:pt x="7" y="3"/>
                </a:lnTo>
                <a:lnTo>
                  <a:pt x="7" y="5"/>
                </a:lnTo>
                <a:lnTo>
                  <a:pt x="3" y="7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7" name="Freeform 483"/>
          <p:cNvSpPr>
            <a:spLocks/>
          </p:cNvSpPr>
          <p:nvPr/>
        </p:nvSpPr>
        <p:spPr bwMode="auto">
          <a:xfrm>
            <a:off x="4352925" y="2179638"/>
            <a:ext cx="3175" cy="19050"/>
          </a:xfrm>
          <a:custGeom>
            <a:avLst/>
            <a:gdLst>
              <a:gd name="T0" fmla="*/ 2147483647 w 3"/>
              <a:gd name="T1" fmla="*/ 0 h 14"/>
              <a:gd name="T2" fmla="*/ 2147483647 w 3"/>
              <a:gd name="T3" fmla="*/ 0 h 14"/>
              <a:gd name="T4" fmla="*/ 2147483647 w 3"/>
              <a:gd name="T5" fmla="*/ 2147483647 h 14"/>
              <a:gd name="T6" fmla="*/ 2147483647 w 3"/>
              <a:gd name="T7" fmla="*/ 2147483647 h 14"/>
              <a:gd name="T8" fmla="*/ 2147483647 w 3"/>
              <a:gd name="T9" fmla="*/ 2147483647 h 14"/>
              <a:gd name="T10" fmla="*/ 0 w 3"/>
              <a:gd name="T11" fmla="*/ 2147483647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14"/>
              <a:gd name="T20" fmla="*/ 3 w 3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14">
                <a:moveTo>
                  <a:pt x="3" y="0"/>
                </a:moveTo>
                <a:lnTo>
                  <a:pt x="3" y="0"/>
                </a:lnTo>
                <a:lnTo>
                  <a:pt x="1" y="3"/>
                </a:lnTo>
                <a:lnTo>
                  <a:pt x="1" y="7"/>
                </a:lnTo>
                <a:lnTo>
                  <a:pt x="1" y="11"/>
                </a:lnTo>
                <a:lnTo>
                  <a:pt x="0" y="1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8" name="Freeform 484"/>
          <p:cNvSpPr>
            <a:spLocks/>
          </p:cNvSpPr>
          <p:nvPr/>
        </p:nvSpPr>
        <p:spPr bwMode="auto">
          <a:xfrm>
            <a:off x="4352925" y="2152650"/>
            <a:ext cx="1588" cy="11113"/>
          </a:xfrm>
          <a:custGeom>
            <a:avLst/>
            <a:gdLst>
              <a:gd name="T0" fmla="*/ 0 w 1"/>
              <a:gd name="T1" fmla="*/ 0 h 9"/>
              <a:gd name="T2" fmla="*/ 0 w 1"/>
              <a:gd name="T3" fmla="*/ 0 h 9"/>
              <a:gd name="T4" fmla="*/ 2147483647 w 1"/>
              <a:gd name="T5" fmla="*/ 2147483647 h 9"/>
              <a:gd name="T6" fmla="*/ 0 w 1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9"/>
              <a:gd name="T14" fmla="*/ 1 w 1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9">
                <a:moveTo>
                  <a:pt x="0" y="0"/>
                </a:moveTo>
                <a:lnTo>
                  <a:pt x="0" y="0"/>
                </a:lnTo>
                <a:lnTo>
                  <a:pt x="1" y="3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9" name="Freeform 485"/>
          <p:cNvSpPr>
            <a:spLocks/>
          </p:cNvSpPr>
          <p:nvPr/>
        </p:nvSpPr>
        <p:spPr bwMode="auto">
          <a:xfrm>
            <a:off x="4359275" y="2159000"/>
            <a:ext cx="1588" cy="7938"/>
          </a:xfrm>
          <a:custGeom>
            <a:avLst/>
            <a:gdLst>
              <a:gd name="T0" fmla="*/ 0 w 1588"/>
              <a:gd name="T1" fmla="*/ 0 h 6"/>
              <a:gd name="T2" fmla="*/ 0 w 1588"/>
              <a:gd name="T3" fmla="*/ 0 h 6"/>
              <a:gd name="T4" fmla="*/ 0 w 1588"/>
              <a:gd name="T5" fmla="*/ 2147483647 h 6"/>
              <a:gd name="T6" fmla="*/ 0 60000 65536"/>
              <a:gd name="T7" fmla="*/ 0 60000 65536"/>
              <a:gd name="T8" fmla="*/ 0 60000 65536"/>
              <a:gd name="T9" fmla="*/ 0 w 1588"/>
              <a:gd name="T10" fmla="*/ 0 h 6"/>
              <a:gd name="T11" fmla="*/ 1588 w 158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6">
                <a:moveTo>
                  <a:pt x="0" y="0"/>
                </a:moveTo>
                <a:lnTo>
                  <a:pt x="0" y="0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0" name="Freeform 486"/>
          <p:cNvSpPr>
            <a:spLocks/>
          </p:cNvSpPr>
          <p:nvPr/>
        </p:nvSpPr>
        <p:spPr bwMode="auto">
          <a:xfrm>
            <a:off x="4362450" y="2160588"/>
            <a:ext cx="1588" cy="19050"/>
          </a:xfrm>
          <a:custGeom>
            <a:avLst/>
            <a:gdLst>
              <a:gd name="T0" fmla="*/ 2147483647 w 2"/>
              <a:gd name="T1" fmla="*/ 0 h 15"/>
              <a:gd name="T2" fmla="*/ 2147483647 w 2"/>
              <a:gd name="T3" fmla="*/ 0 h 15"/>
              <a:gd name="T4" fmla="*/ 2147483647 w 2"/>
              <a:gd name="T5" fmla="*/ 2147483647 h 15"/>
              <a:gd name="T6" fmla="*/ 2147483647 w 2"/>
              <a:gd name="T7" fmla="*/ 2147483647 h 15"/>
              <a:gd name="T8" fmla="*/ 0 w 2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5"/>
              <a:gd name="T17" fmla="*/ 2 w 2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5">
                <a:moveTo>
                  <a:pt x="2" y="0"/>
                </a:moveTo>
                <a:lnTo>
                  <a:pt x="2" y="0"/>
                </a:lnTo>
                <a:lnTo>
                  <a:pt x="2" y="7"/>
                </a:lnTo>
                <a:lnTo>
                  <a:pt x="2" y="11"/>
                </a:lnTo>
                <a:lnTo>
                  <a:pt x="0" y="1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1" name="Freeform 487"/>
          <p:cNvSpPr>
            <a:spLocks/>
          </p:cNvSpPr>
          <p:nvPr/>
        </p:nvSpPr>
        <p:spPr bwMode="auto">
          <a:xfrm>
            <a:off x="4306888" y="2163763"/>
            <a:ext cx="11112" cy="9525"/>
          </a:xfrm>
          <a:custGeom>
            <a:avLst/>
            <a:gdLst>
              <a:gd name="T0" fmla="*/ 2147483647 w 8"/>
              <a:gd name="T1" fmla="*/ 0 h 7"/>
              <a:gd name="T2" fmla="*/ 2147483647 w 8"/>
              <a:gd name="T3" fmla="*/ 0 h 7"/>
              <a:gd name="T4" fmla="*/ 2147483647 w 8"/>
              <a:gd name="T5" fmla="*/ 2147483647 h 7"/>
              <a:gd name="T6" fmla="*/ 2147483647 w 8"/>
              <a:gd name="T7" fmla="*/ 2147483647 h 7"/>
              <a:gd name="T8" fmla="*/ 0 w 8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7"/>
              <a:gd name="T17" fmla="*/ 8 w 8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7">
                <a:moveTo>
                  <a:pt x="8" y="0"/>
                </a:moveTo>
                <a:lnTo>
                  <a:pt x="8" y="0"/>
                </a:lnTo>
                <a:lnTo>
                  <a:pt x="4" y="5"/>
                </a:lnTo>
                <a:lnTo>
                  <a:pt x="2" y="7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2" name="Freeform 488"/>
          <p:cNvSpPr>
            <a:spLocks/>
          </p:cNvSpPr>
          <p:nvPr/>
        </p:nvSpPr>
        <p:spPr bwMode="auto">
          <a:xfrm>
            <a:off x="4295775" y="2192338"/>
            <a:ext cx="6350" cy="19050"/>
          </a:xfrm>
          <a:custGeom>
            <a:avLst/>
            <a:gdLst>
              <a:gd name="T0" fmla="*/ 0 w 5"/>
              <a:gd name="T1" fmla="*/ 2147483647 h 16"/>
              <a:gd name="T2" fmla="*/ 0 w 5"/>
              <a:gd name="T3" fmla="*/ 2147483647 h 16"/>
              <a:gd name="T4" fmla="*/ 2147483647 w 5"/>
              <a:gd name="T5" fmla="*/ 2147483647 h 16"/>
              <a:gd name="T6" fmla="*/ 2147483647 w 5"/>
              <a:gd name="T7" fmla="*/ 2147483647 h 16"/>
              <a:gd name="T8" fmla="*/ 2147483647 w 5"/>
              <a:gd name="T9" fmla="*/ 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16"/>
              <a:gd name="T17" fmla="*/ 5 w 5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16">
                <a:moveTo>
                  <a:pt x="0" y="16"/>
                </a:moveTo>
                <a:lnTo>
                  <a:pt x="0" y="16"/>
                </a:lnTo>
                <a:lnTo>
                  <a:pt x="4" y="14"/>
                </a:lnTo>
                <a:lnTo>
                  <a:pt x="5" y="9"/>
                </a:lnTo>
                <a:lnTo>
                  <a:pt x="5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3" name="Freeform 489"/>
          <p:cNvSpPr>
            <a:spLocks/>
          </p:cNvSpPr>
          <p:nvPr/>
        </p:nvSpPr>
        <p:spPr bwMode="auto">
          <a:xfrm>
            <a:off x="4313238" y="2185988"/>
            <a:ext cx="6350" cy="14287"/>
          </a:xfrm>
          <a:custGeom>
            <a:avLst/>
            <a:gdLst>
              <a:gd name="T0" fmla="*/ 0 w 6"/>
              <a:gd name="T1" fmla="*/ 2147483647 h 11"/>
              <a:gd name="T2" fmla="*/ 0 w 6"/>
              <a:gd name="T3" fmla="*/ 2147483647 h 11"/>
              <a:gd name="T4" fmla="*/ 2147483647 w 6"/>
              <a:gd name="T5" fmla="*/ 2147483647 h 11"/>
              <a:gd name="T6" fmla="*/ 2147483647 w 6"/>
              <a:gd name="T7" fmla="*/ 2147483647 h 11"/>
              <a:gd name="T8" fmla="*/ 2147483647 w 6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1"/>
              <a:gd name="T17" fmla="*/ 6 w 6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1">
                <a:moveTo>
                  <a:pt x="0" y="11"/>
                </a:moveTo>
                <a:lnTo>
                  <a:pt x="0" y="11"/>
                </a:lnTo>
                <a:lnTo>
                  <a:pt x="2" y="9"/>
                </a:lnTo>
                <a:lnTo>
                  <a:pt x="4" y="7"/>
                </a:lnTo>
                <a:lnTo>
                  <a:pt x="6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4" name="Freeform 490"/>
          <p:cNvSpPr>
            <a:spLocks/>
          </p:cNvSpPr>
          <p:nvPr/>
        </p:nvSpPr>
        <p:spPr bwMode="auto">
          <a:xfrm>
            <a:off x="4337050" y="2163763"/>
            <a:ext cx="0" cy="14287"/>
          </a:xfrm>
          <a:custGeom>
            <a:avLst/>
            <a:gdLst>
              <a:gd name="T0" fmla="*/ 0 w 1"/>
              <a:gd name="T1" fmla="*/ 0 h 11"/>
              <a:gd name="T2" fmla="*/ 0 w 1"/>
              <a:gd name="T3" fmla="*/ 0 h 11"/>
              <a:gd name="T4" fmla="*/ 0 w 1"/>
              <a:gd name="T5" fmla="*/ 2147483647 h 11"/>
              <a:gd name="T6" fmla="*/ 0 w 1"/>
              <a:gd name="T7" fmla="*/ 2147483647 h 11"/>
              <a:gd name="T8" fmla="*/ 0 w 1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11"/>
              <a:gd name="T17" fmla="*/ 0 w 1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11">
                <a:moveTo>
                  <a:pt x="1" y="0"/>
                </a:moveTo>
                <a:lnTo>
                  <a:pt x="1" y="0"/>
                </a:lnTo>
                <a:lnTo>
                  <a:pt x="1" y="5"/>
                </a:lnTo>
                <a:lnTo>
                  <a:pt x="1" y="9"/>
                </a:lnTo>
                <a:lnTo>
                  <a:pt x="0" y="11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5" name="Freeform 491"/>
          <p:cNvSpPr>
            <a:spLocks/>
          </p:cNvSpPr>
          <p:nvPr/>
        </p:nvSpPr>
        <p:spPr bwMode="auto">
          <a:xfrm>
            <a:off x="4281488" y="2206625"/>
            <a:ext cx="92075" cy="114300"/>
          </a:xfrm>
          <a:custGeom>
            <a:avLst/>
            <a:gdLst>
              <a:gd name="T0" fmla="*/ 0 w 72"/>
              <a:gd name="T1" fmla="*/ 2147483647 h 91"/>
              <a:gd name="T2" fmla="*/ 2147483647 w 72"/>
              <a:gd name="T3" fmla="*/ 2147483647 h 91"/>
              <a:gd name="T4" fmla="*/ 2147483647 w 72"/>
              <a:gd name="T5" fmla="*/ 2147483647 h 91"/>
              <a:gd name="T6" fmla="*/ 2147483647 w 72"/>
              <a:gd name="T7" fmla="*/ 2147483647 h 91"/>
              <a:gd name="T8" fmla="*/ 2147483647 w 72"/>
              <a:gd name="T9" fmla="*/ 2147483647 h 91"/>
              <a:gd name="T10" fmla="*/ 2147483647 w 72"/>
              <a:gd name="T11" fmla="*/ 2147483647 h 91"/>
              <a:gd name="T12" fmla="*/ 2147483647 w 72"/>
              <a:gd name="T13" fmla="*/ 2147483647 h 91"/>
              <a:gd name="T14" fmla="*/ 2147483647 w 72"/>
              <a:gd name="T15" fmla="*/ 2147483647 h 91"/>
              <a:gd name="T16" fmla="*/ 2147483647 w 72"/>
              <a:gd name="T17" fmla="*/ 2147483647 h 91"/>
              <a:gd name="T18" fmla="*/ 2147483647 w 72"/>
              <a:gd name="T19" fmla="*/ 2147483647 h 91"/>
              <a:gd name="T20" fmla="*/ 2147483647 w 72"/>
              <a:gd name="T21" fmla="*/ 2147483647 h 91"/>
              <a:gd name="T22" fmla="*/ 2147483647 w 72"/>
              <a:gd name="T23" fmla="*/ 2147483647 h 91"/>
              <a:gd name="T24" fmla="*/ 2147483647 w 72"/>
              <a:gd name="T25" fmla="*/ 2147483647 h 91"/>
              <a:gd name="T26" fmla="*/ 2147483647 w 72"/>
              <a:gd name="T27" fmla="*/ 2147483647 h 91"/>
              <a:gd name="T28" fmla="*/ 2147483647 w 72"/>
              <a:gd name="T29" fmla="*/ 2147483647 h 91"/>
              <a:gd name="T30" fmla="*/ 2147483647 w 72"/>
              <a:gd name="T31" fmla="*/ 2147483647 h 91"/>
              <a:gd name="T32" fmla="*/ 2147483647 w 72"/>
              <a:gd name="T33" fmla="*/ 2147483647 h 91"/>
              <a:gd name="T34" fmla="*/ 2147483647 w 72"/>
              <a:gd name="T35" fmla="*/ 2147483647 h 91"/>
              <a:gd name="T36" fmla="*/ 2147483647 w 72"/>
              <a:gd name="T37" fmla="*/ 2147483647 h 91"/>
              <a:gd name="T38" fmla="*/ 2147483647 w 72"/>
              <a:gd name="T39" fmla="*/ 0 h 91"/>
              <a:gd name="T40" fmla="*/ 2147483647 w 72"/>
              <a:gd name="T41" fmla="*/ 2147483647 h 91"/>
              <a:gd name="T42" fmla="*/ 2147483647 w 72"/>
              <a:gd name="T43" fmla="*/ 2147483647 h 91"/>
              <a:gd name="T44" fmla="*/ 2147483647 w 72"/>
              <a:gd name="T45" fmla="*/ 2147483647 h 91"/>
              <a:gd name="T46" fmla="*/ 2147483647 w 72"/>
              <a:gd name="T47" fmla="*/ 2147483647 h 91"/>
              <a:gd name="T48" fmla="*/ 2147483647 w 72"/>
              <a:gd name="T49" fmla="*/ 2147483647 h 91"/>
              <a:gd name="T50" fmla="*/ 2147483647 w 72"/>
              <a:gd name="T51" fmla="*/ 2147483647 h 91"/>
              <a:gd name="T52" fmla="*/ 2147483647 w 72"/>
              <a:gd name="T53" fmla="*/ 2147483647 h 91"/>
              <a:gd name="T54" fmla="*/ 2147483647 w 72"/>
              <a:gd name="T55" fmla="*/ 2147483647 h 91"/>
              <a:gd name="T56" fmla="*/ 2147483647 w 72"/>
              <a:gd name="T57" fmla="*/ 2147483647 h 91"/>
              <a:gd name="T58" fmla="*/ 2147483647 w 72"/>
              <a:gd name="T59" fmla="*/ 2147483647 h 91"/>
              <a:gd name="T60" fmla="*/ 2147483647 w 72"/>
              <a:gd name="T61" fmla="*/ 2147483647 h 91"/>
              <a:gd name="T62" fmla="*/ 2147483647 w 72"/>
              <a:gd name="T63" fmla="*/ 2147483647 h 91"/>
              <a:gd name="T64" fmla="*/ 2147483647 w 72"/>
              <a:gd name="T65" fmla="*/ 2147483647 h 91"/>
              <a:gd name="T66" fmla="*/ 2147483647 w 72"/>
              <a:gd name="T67" fmla="*/ 2147483647 h 91"/>
              <a:gd name="T68" fmla="*/ 2147483647 w 72"/>
              <a:gd name="T69" fmla="*/ 2147483647 h 91"/>
              <a:gd name="T70" fmla="*/ 2147483647 w 72"/>
              <a:gd name="T71" fmla="*/ 2147483647 h 91"/>
              <a:gd name="T72" fmla="*/ 2147483647 w 72"/>
              <a:gd name="T73" fmla="*/ 2147483647 h 9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2"/>
              <a:gd name="T112" fmla="*/ 0 h 91"/>
              <a:gd name="T113" fmla="*/ 72 w 72"/>
              <a:gd name="T114" fmla="*/ 91 h 9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2" h="91">
                <a:moveTo>
                  <a:pt x="0" y="39"/>
                </a:moveTo>
                <a:lnTo>
                  <a:pt x="0" y="39"/>
                </a:lnTo>
                <a:lnTo>
                  <a:pt x="2" y="39"/>
                </a:lnTo>
                <a:lnTo>
                  <a:pt x="5" y="42"/>
                </a:lnTo>
                <a:lnTo>
                  <a:pt x="7" y="48"/>
                </a:lnTo>
                <a:lnTo>
                  <a:pt x="7" y="57"/>
                </a:lnTo>
                <a:lnTo>
                  <a:pt x="7" y="64"/>
                </a:lnTo>
                <a:lnTo>
                  <a:pt x="7" y="71"/>
                </a:lnTo>
                <a:lnTo>
                  <a:pt x="7" y="79"/>
                </a:lnTo>
                <a:lnTo>
                  <a:pt x="15" y="80"/>
                </a:lnTo>
                <a:lnTo>
                  <a:pt x="18" y="82"/>
                </a:lnTo>
                <a:lnTo>
                  <a:pt x="24" y="89"/>
                </a:lnTo>
                <a:lnTo>
                  <a:pt x="28" y="91"/>
                </a:lnTo>
                <a:lnTo>
                  <a:pt x="30" y="91"/>
                </a:lnTo>
                <a:lnTo>
                  <a:pt x="33" y="89"/>
                </a:lnTo>
                <a:lnTo>
                  <a:pt x="35" y="86"/>
                </a:lnTo>
                <a:lnTo>
                  <a:pt x="37" y="82"/>
                </a:lnTo>
                <a:lnTo>
                  <a:pt x="41" y="80"/>
                </a:lnTo>
                <a:lnTo>
                  <a:pt x="44" y="77"/>
                </a:lnTo>
                <a:lnTo>
                  <a:pt x="50" y="68"/>
                </a:lnTo>
                <a:lnTo>
                  <a:pt x="54" y="59"/>
                </a:lnTo>
                <a:lnTo>
                  <a:pt x="56" y="49"/>
                </a:lnTo>
                <a:lnTo>
                  <a:pt x="61" y="31"/>
                </a:lnTo>
                <a:lnTo>
                  <a:pt x="65" y="31"/>
                </a:lnTo>
                <a:lnTo>
                  <a:pt x="67" y="29"/>
                </a:lnTo>
                <a:lnTo>
                  <a:pt x="69" y="24"/>
                </a:lnTo>
                <a:lnTo>
                  <a:pt x="67" y="17"/>
                </a:lnTo>
                <a:lnTo>
                  <a:pt x="69" y="11"/>
                </a:lnTo>
                <a:lnTo>
                  <a:pt x="70" y="8"/>
                </a:lnTo>
                <a:lnTo>
                  <a:pt x="72" y="4"/>
                </a:lnTo>
                <a:lnTo>
                  <a:pt x="72" y="0"/>
                </a:lnTo>
                <a:lnTo>
                  <a:pt x="70" y="6"/>
                </a:lnTo>
                <a:lnTo>
                  <a:pt x="67" y="11"/>
                </a:lnTo>
                <a:lnTo>
                  <a:pt x="63" y="19"/>
                </a:lnTo>
                <a:lnTo>
                  <a:pt x="63" y="22"/>
                </a:lnTo>
                <a:lnTo>
                  <a:pt x="61" y="24"/>
                </a:lnTo>
                <a:lnTo>
                  <a:pt x="57" y="31"/>
                </a:lnTo>
                <a:lnTo>
                  <a:pt x="56" y="35"/>
                </a:lnTo>
                <a:lnTo>
                  <a:pt x="56" y="39"/>
                </a:lnTo>
                <a:lnTo>
                  <a:pt x="56" y="49"/>
                </a:lnTo>
                <a:lnTo>
                  <a:pt x="54" y="57"/>
                </a:lnTo>
                <a:lnTo>
                  <a:pt x="50" y="64"/>
                </a:lnTo>
                <a:lnTo>
                  <a:pt x="44" y="69"/>
                </a:lnTo>
                <a:lnTo>
                  <a:pt x="37" y="75"/>
                </a:lnTo>
                <a:lnTo>
                  <a:pt x="33" y="79"/>
                </a:lnTo>
                <a:lnTo>
                  <a:pt x="28" y="80"/>
                </a:lnTo>
                <a:lnTo>
                  <a:pt x="22" y="80"/>
                </a:lnTo>
                <a:lnTo>
                  <a:pt x="16" y="79"/>
                </a:lnTo>
                <a:lnTo>
                  <a:pt x="13" y="73"/>
                </a:lnTo>
                <a:lnTo>
                  <a:pt x="11" y="69"/>
                </a:lnTo>
                <a:lnTo>
                  <a:pt x="11" y="62"/>
                </a:lnTo>
                <a:lnTo>
                  <a:pt x="11" y="57"/>
                </a:lnTo>
                <a:lnTo>
                  <a:pt x="11" y="49"/>
                </a:lnTo>
                <a:lnTo>
                  <a:pt x="7" y="44"/>
                </a:lnTo>
                <a:lnTo>
                  <a:pt x="0" y="39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6" name="Freeform 492"/>
          <p:cNvSpPr>
            <a:spLocks/>
          </p:cNvSpPr>
          <p:nvPr/>
        </p:nvSpPr>
        <p:spPr bwMode="auto">
          <a:xfrm>
            <a:off x="4378325" y="3943350"/>
            <a:ext cx="20638" cy="44450"/>
          </a:xfrm>
          <a:custGeom>
            <a:avLst/>
            <a:gdLst>
              <a:gd name="T0" fmla="*/ 2147483647 w 17"/>
              <a:gd name="T1" fmla="*/ 0 h 35"/>
              <a:gd name="T2" fmla="*/ 2147483647 w 17"/>
              <a:gd name="T3" fmla="*/ 0 h 35"/>
              <a:gd name="T4" fmla="*/ 2147483647 w 17"/>
              <a:gd name="T5" fmla="*/ 2147483647 h 35"/>
              <a:gd name="T6" fmla="*/ 2147483647 w 17"/>
              <a:gd name="T7" fmla="*/ 2147483647 h 35"/>
              <a:gd name="T8" fmla="*/ 2147483647 w 17"/>
              <a:gd name="T9" fmla="*/ 2147483647 h 35"/>
              <a:gd name="T10" fmla="*/ 2147483647 w 17"/>
              <a:gd name="T11" fmla="*/ 2147483647 h 35"/>
              <a:gd name="T12" fmla="*/ 2147483647 w 17"/>
              <a:gd name="T13" fmla="*/ 2147483647 h 35"/>
              <a:gd name="T14" fmla="*/ 2147483647 w 17"/>
              <a:gd name="T15" fmla="*/ 2147483647 h 35"/>
              <a:gd name="T16" fmla="*/ 2147483647 w 17"/>
              <a:gd name="T17" fmla="*/ 2147483647 h 35"/>
              <a:gd name="T18" fmla="*/ 2147483647 w 17"/>
              <a:gd name="T19" fmla="*/ 2147483647 h 35"/>
              <a:gd name="T20" fmla="*/ 2147483647 w 17"/>
              <a:gd name="T21" fmla="*/ 2147483647 h 35"/>
              <a:gd name="T22" fmla="*/ 2147483647 w 17"/>
              <a:gd name="T23" fmla="*/ 2147483647 h 35"/>
              <a:gd name="T24" fmla="*/ 2147483647 w 17"/>
              <a:gd name="T25" fmla="*/ 2147483647 h 35"/>
              <a:gd name="T26" fmla="*/ 0 w 17"/>
              <a:gd name="T27" fmla="*/ 2147483647 h 35"/>
              <a:gd name="T28" fmla="*/ 2147483647 w 17"/>
              <a:gd name="T29" fmla="*/ 2147483647 h 35"/>
              <a:gd name="T30" fmla="*/ 2147483647 w 17"/>
              <a:gd name="T31" fmla="*/ 0 h 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"/>
              <a:gd name="T49" fmla="*/ 0 h 35"/>
              <a:gd name="T50" fmla="*/ 17 w 17"/>
              <a:gd name="T51" fmla="*/ 35 h 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" h="35">
                <a:moveTo>
                  <a:pt x="4" y="0"/>
                </a:moveTo>
                <a:lnTo>
                  <a:pt x="4" y="0"/>
                </a:lnTo>
                <a:lnTo>
                  <a:pt x="7" y="9"/>
                </a:lnTo>
                <a:lnTo>
                  <a:pt x="9" y="13"/>
                </a:lnTo>
                <a:lnTo>
                  <a:pt x="11" y="16"/>
                </a:lnTo>
                <a:lnTo>
                  <a:pt x="15" y="20"/>
                </a:lnTo>
                <a:lnTo>
                  <a:pt x="15" y="26"/>
                </a:lnTo>
                <a:lnTo>
                  <a:pt x="17" y="35"/>
                </a:lnTo>
                <a:lnTo>
                  <a:pt x="11" y="29"/>
                </a:lnTo>
                <a:lnTo>
                  <a:pt x="6" y="20"/>
                </a:lnTo>
                <a:lnTo>
                  <a:pt x="2" y="11"/>
                </a:lnTo>
                <a:lnTo>
                  <a:pt x="0" y="6"/>
                </a:lnTo>
                <a:lnTo>
                  <a:pt x="2" y="4"/>
                </a:lnTo>
                <a:lnTo>
                  <a:pt x="4" y="0"/>
                </a:lnTo>
                <a:close/>
              </a:path>
            </a:pathLst>
          </a:custGeom>
          <a:solidFill>
            <a:srgbClr val="FEE6AA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7" name="Freeform 493"/>
          <p:cNvSpPr>
            <a:spLocks/>
          </p:cNvSpPr>
          <p:nvPr/>
        </p:nvSpPr>
        <p:spPr bwMode="auto">
          <a:xfrm>
            <a:off x="4249738" y="3929063"/>
            <a:ext cx="34925" cy="55562"/>
          </a:xfrm>
          <a:custGeom>
            <a:avLst/>
            <a:gdLst>
              <a:gd name="T0" fmla="*/ 2147483647 w 28"/>
              <a:gd name="T1" fmla="*/ 2147483647 h 44"/>
              <a:gd name="T2" fmla="*/ 2147483647 w 28"/>
              <a:gd name="T3" fmla="*/ 2147483647 h 44"/>
              <a:gd name="T4" fmla="*/ 2147483647 w 28"/>
              <a:gd name="T5" fmla="*/ 2147483647 h 44"/>
              <a:gd name="T6" fmla="*/ 2147483647 w 28"/>
              <a:gd name="T7" fmla="*/ 2147483647 h 44"/>
              <a:gd name="T8" fmla="*/ 2147483647 w 28"/>
              <a:gd name="T9" fmla="*/ 2147483647 h 44"/>
              <a:gd name="T10" fmla="*/ 2147483647 w 28"/>
              <a:gd name="T11" fmla="*/ 2147483647 h 44"/>
              <a:gd name="T12" fmla="*/ 2147483647 w 28"/>
              <a:gd name="T13" fmla="*/ 2147483647 h 44"/>
              <a:gd name="T14" fmla="*/ 2147483647 w 28"/>
              <a:gd name="T15" fmla="*/ 2147483647 h 44"/>
              <a:gd name="T16" fmla="*/ 2147483647 w 28"/>
              <a:gd name="T17" fmla="*/ 2147483647 h 44"/>
              <a:gd name="T18" fmla="*/ 2147483647 w 28"/>
              <a:gd name="T19" fmla="*/ 2147483647 h 44"/>
              <a:gd name="T20" fmla="*/ 2147483647 w 28"/>
              <a:gd name="T21" fmla="*/ 2147483647 h 44"/>
              <a:gd name="T22" fmla="*/ 2147483647 w 28"/>
              <a:gd name="T23" fmla="*/ 2147483647 h 44"/>
              <a:gd name="T24" fmla="*/ 2147483647 w 28"/>
              <a:gd name="T25" fmla="*/ 2147483647 h 44"/>
              <a:gd name="T26" fmla="*/ 2147483647 w 28"/>
              <a:gd name="T27" fmla="*/ 2147483647 h 44"/>
              <a:gd name="T28" fmla="*/ 2147483647 w 28"/>
              <a:gd name="T29" fmla="*/ 2147483647 h 44"/>
              <a:gd name="T30" fmla="*/ 0 w 28"/>
              <a:gd name="T31" fmla="*/ 0 h 44"/>
              <a:gd name="T32" fmla="*/ 0 w 28"/>
              <a:gd name="T33" fmla="*/ 0 h 44"/>
              <a:gd name="T34" fmla="*/ 2147483647 w 28"/>
              <a:gd name="T35" fmla="*/ 2147483647 h 44"/>
              <a:gd name="T36" fmla="*/ 2147483647 w 28"/>
              <a:gd name="T37" fmla="*/ 2147483647 h 44"/>
              <a:gd name="T38" fmla="*/ 2147483647 w 28"/>
              <a:gd name="T39" fmla="*/ 2147483647 h 44"/>
              <a:gd name="T40" fmla="*/ 2147483647 w 28"/>
              <a:gd name="T41" fmla="*/ 2147483647 h 44"/>
              <a:gd name="T42" fmla="*/ 2147483647 w 28"/>
              <a:gd name="T43" fmla="*/ 2147483647 h 44"/>
              <a:gd name="T44" fmla="*/ 2147483647 w 28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8"/>
              <a:gd name="T70" fmla="*/ 0 h 44"/>
              <a:gd name="T71" fmla="*/ 28 w 28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8" h="44">
                <a:moveTo>
                  <a:pt x="28" y="44"/>
                </a:moveTo>
                <a:lnTo>
                  <a:pt x="28" y="44"/>
                </a:lnTo>
                <a:lnTo>
                  <a:pt x="18" y="37"/>
                </a:lnTo>
                <a:lnTo>
                  <a:pt x="15" y="33"/>
                </a:lnTo>
                <a:lnTo>
                  <a:pt x="9" y="35"/>
                </a:lnTo>
                <a:lnTo>
                  <a:pt x="9" y="31"/>
                </a:lnTo>
                <a:lnTo>
                  <a:pt x="5" y="29"/>
                </a:lnTo>
                <a:lnTo>
                  <a:pt x="3" y="27"/>
                </a:lnTo>
                <a:lnTo>
                  <a:pt x="5" y="26"/>
                </a:lnTo>
                <a:lnTo>
                  <a:pt x="5" y="24"/>
                </a:lnTo>
                <a:lnTo>
                  <a:pt x="7" y="22"/>
                </a:lnTo>
                <a:lnTo>
                  <a:pt x="3" y="11"/>
                </a:lnTo>
                <a:lnTo>
                  <a:pt x="0" y="0"/>
                </a:lnTo>
                <a:lnTo>
                  <a:pt x="3" y="2"/>
                </a:lnTo>
                <a:lnTo>
                  <a:pt x="9" y="7"/>
                </a:lnTo>
                <a:lnTo>
                  <a:pt x="15" y="17"/>
                </a:lnTo>
                <a:lnTo>
                  <a:pt x="20" y="27"/>
                </a:lnTo>
                <a:lnTo>
                  <a:pt x="28" y="37"/>
                </a:lnTo>
                <a:lnTo>
                  <a:pt x="28" y="44"/>
                </a:lnTo>
                <a:close/>
              </a:path>
            </a:pathLst>
          </a:custGeom>
          <a:solidFill>
            <a:srgbClr val="FEE6AA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8" name="Freeform 494"/>
          <p:cNvSpPr>
            <a:spLocks/>
          </p:cNvSpPr>
          <p:nvPr/>
        </p:nvSpPr>
        <p:spPr bwMode="auto">
          <a:xfrm>
            <a:off x="4195763" y="4019550"/>
            <a:ext cx="92075" cy="25400"/>
          </a:xfrm>
          <a:custGeom>
            <a:avLst/>
            <a:gdLst>
              <a:gd name="T0" fmla="*/ 0 w 74"/>
              <a:gd name="T1" fmla="*/ 0 h 20"/>
              <a:gd name="T2" fmla="*/ 0 w 74"/>
              <a:gd name="T3" fmla="*/ 0 h 20"/>
              <a:gd name="T4" fmla="*/ 2147483647 w 74"/>
              <a:gd name="T5" fmla="*/ 0 h 20"/>
              <a:gd name="T6" fmla="*/ 2147483647 w 74"/>
              <a:gd name="T7" fmla="*/ 0 h 20"/>
              <a:gd name="T8" fmla="*/ 2147483647 w 74"/>
              <a:gd name="T9" fmla="*/ 2147483647 h 20"/>
              <a:gd name="T10" fmla="*/ 2147483647 w 74"/>
              <a:gd name="T11" fmla="*/ 2147483647 h 20"/>
              <a:gd name="T12" fmla="*/ 2147483647 w 74"/>
              <a:gd name="T13" fmla="*/ 2147483647 h 20"/>
              <a:gd name="T14" fmla="*/ 2147483647 w 74"/>
              <a:gd name="T15" fmla="*/ 2147483647 h 20"/>
              <a:gd name="T16" fmla="*/ 2147483647 w 74"/>
              <a:gd name="T17" fmla="*/ 2147483647 h 20"/>
              <a:gd name="T18" fmla="*/ 2147483647 w 74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4"/>
              <a:gd name="T31" fmla="*/ 0 h 20"/>
              <a:gd name="T32" fmla="*/ 74 w 74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4" h="20">
                <a:moveTo>
                  <a:pt x="0" y="0"/>
                </a:moveTo>
                <a:lnTo>
                  <a:pt x="0" y="0"/>
                </a:lnTo>
                <a:lnTo>
                  <a:pt x="9" y="0"/>
                </a:lnTo>
                <a:lnTo>
                  <a:pt x="18" y="0"/>
                </a:lnTo>
                <a:lnTo>
                  <a:pt x="35" y="4"/>
                </a:lnTo>
                <a:lnTo>
                  <a:pt x="46" y="6"/>
                </a:lnTo>
                <a:lnTo>
                  <a:pt x="56" y="11"/>
                </a:lnTo>
                <a:lnTo>
                  <a:pt x="65" y="16"/>
                </a:lnTo>
                <a:lnTo>
                  <a:pt x="74" y="2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9" name="Freeform 495"/>
          <p:cNvSpPr>
            <a:spLocks/>
          </p:cNvSpPr>
          <p:nvPr/>
        </p:nvSpPr>
        <p:spPr bwMode="auto">
          <a:xfrm>
            <a:off x="4025900" y="3902075"/>
            <a:ext cx="68263" cy="44450"/>
          </a:xfrm>
          <a:custGeom>
            <a:avLst/>
            <a:gdLst>
              <a:gd name="T0" fmla="*/ 0 w 54"/>
              <a:gd name="T1" fmla="*/ 2147483647 h 35"/>
              <a:gd name="T2" fmla="*/ 0 w 54"/>
              <a:gd name="T3" fmla="*/ 2147483647 h 35"/>
              <a:gd name="T4" fmla="*/ 2147483647 w 54"/>
              <a:gd name="T5" fmla="*/ 2147483647 h 35"/>
              <a:gd name="T6" fmla="*/ 2147483647 w 54"/>
              <a:gd name="T7" fmla="*/ 2147483647 h 35"/>
              <a:gd name="T8" fmla="*/ 2147483647 w 54"/>
              <a:gd name="T9" fmla="*/ 2147483647 h 35"/>
              <a:gd name="T10" fmla="*/ 2147483647 w 54"/>
              <a:gd name="T11" fmla="*/ 2147483647 h 35"/>
              <a:gd name="T12" fmla="*/ 2147483647 w 54"/>
              <a:gd name="T13" fmla="*/ 2147483647 h 35"/>
              <a:gd name="T14" fmla="*/ 2147483647 w 54"/>
              <a:gd name="T15" fmla="*/ 2147483647 h 35"/>
              <a:gd name="T16" fmla="*/ 2147483647 w 54"/>
              <a:gd name="T17" fmla="*/ 2147483647 h 35"/>
              <a:gd name="T18" fmla="*/ 2147483647 w 54"/>
              <a:gd name="T19" fmla="*/ 2147483647 h 35"/>
              <a:gd name="T20" fmla="*/ 2147483647 w 54"/>
              <a:gd name="T21" fmla="*/ 2147483647 h 35"/>
              <a:gd name="T22" fmla="*/ 2147483647 w 54"/>
              <a:gd name="T23" fmla="*/ 0 h 35"/>
              <a:gd name="T24" fmla="*/ 0 w 54"/>
              <a:gd name="T25" fmla="*/ 2147483647 h 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4"/>
              <a:gd name="T40" fmla="*/ 0 h 35"/>
              <a:gd name="T41" fmla="*/ 54 w 54"/>
              <a:gd name="T42" fmla="*/ 35 h 3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4" h="35">
                <a:moveTo>
                  <a:pt x="0" y="29"/>
                </a:moveTo>
                <a:lnTo>
                  <a:pt x="0" y="29"/>
                </a:lnTo>
                <a:lnTo>
                  <a:pt x="9" y="33"/>
                </a:lnTo>
                <a:lnTo>
                  <a:pt x="17" y="35"/>
                </a:lnTo>
                <a:lnTo>
                  <a:pt x="26" y="33"/>
                </a:lnTo>
                <a:lnTo>
                  <a:pt x="39" y="29"/>
                </a:lnTo>
                <a:lnTo>
                  <a:pt x="48" y="22"/>
                </a:lnTo>
                <a:lnTo>
                  <a:pt x="52" y="15"/>
                </a:lnTo>
                <a:lnTo>
                  <a:pt x="54" y="6"/>
                </a:lnTo>
                <a:lnTo>
                  <a:pt x="54" y="2"/>
                </a:lnTo>
                <a:lnTo>
                  <a:pt x="52" y="0"/>
                </a:lnTo>
                <a:lnTo>
                  <a:pt x="0" y="29"/>
                </a:lnTo>
                <a:close/>
              </a:path>
            </a:pathLst>
          </a:custGeom>
          <a:solidFill>
            <a:srgbClr val="67A164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0" name="Freeform 496"/>
          <p:cNvSpPr>
            <a:spLocks/>
          </p:cNvSpPr>
          <p:nvPr/>
        </p:nvSpPr>
        <p:spPr bwMode="auto">
          <a:xfrm>
            <a:off x="4030663" y="3902075"/>
            <a:ext cx="60325" cy="41275"/>
          </a:xfrm>
          <a:custGeom>
            <a:avLst/>
            <a:gdLst>
              <a:gd name="T0" fmla="*/ 0 w 48"/>
              <a:gd name="T1" fmla="*/ 2147483647 h 33"/>
              <a:gd name="T2" fmla="*/ 2147483647 w 48"/>
              <a:gd name="T3" fmla="*/ 2147483647 h 33"/>
              <a:gd name="T4" fmla="*/ 2147483647 w 48"/>
              <a:gd name="T5" fmla="*/ 2147483647 h 33"/>
              <a:gd name="T6" fmla="*/ 2147483647 w 48"/>
              <a:gd name="T7" fmla="*/ 2147483647 h 33"/>
              <a:gd name="T8" fmla="*/ 2147483647 w 48"/>
              <a:gd name="T9" fmla="*/ 2147483647 h 33"/>
              <a:gd name="T10" fmla="*/ 2147483647 w 48"/>
              <a:gd name="T11" fmla="*/ 2147483647 h 33"/>
              <a:gd name="T12" fmla="*/ 2147483647 w 48"/>
              <a:gd name="T13" fmla="*/ 2147483647 h 33"/>
              <a:gd name="T14" fmla="*/ 2147483647 w 48"/>
              <a:gd name="T15" fmla="*/ 2147483647 h 33"/>
              <a:gd name="T16" fmla="*/ 2147483647 w 48"/>
              <a:gd name="T17" fmla="*/ 2147483647 h 33"/>
              <a:gd name="T18" fmla="*/ 2147483647 w 48"/>
              <a:gd name="T19" fmla="*/ 2147483647 h 33"/>
              <a:gd name="T20" fmla="*/ 2147483647 w 48"/>
              <a:gd name="T21" fmla="*/ 2147483647 h 33"/>
              <a:gd name="T22" fmla="*/ 2147483647 w 48"/>
              <a:gd name="T23" fmla="*/ 2147483647 h 33"/>
              <a:gd name="T24" fmla="*/ 2147483647 w 48"/>
              <a:gd name="T25" fmla="*/ 2147483647 h 33"/>
              <a:gd name="T26" fmla="*/ 2147483647 w 48"/>
              <a:gd name="T27" fmla="*/ 2147483647 h 33"/>
              <a:gd name="T28" fmla="*/ 2147483647 w 48"/>
              <a:gd name="T29" fmla="*/ 2147483647 h 33"/>
              <a:gd name="T30" fmla="*/ 2147483647 w 48"/>
              <a:gd name="T31" fmla="*/ 2147483647 h 33"/>
              <a:gd name="T32" fmla="*/ 2147483647 w 48"/>
              <a:gd name="T33" fmla="*/ 2147483647 h 33"/>
              <a:gd name="T34" fmla="*/ 2147483647 w 48"/>
              <a:gd name="T35" fmla="*/ 2147483647 h 33"/>
              <a:gd name="T36" fmla="*/ 2147483647 w 48"/>
              <a:gd name="T37" fmla="*/ 2147483647 h 33"/>
              <a:gd name="T38" fmla="*/ 2147483647 w 48"/>
              <a:gd name="T39" fmla="*/ 2147483647 h 33"/>
              <a:gd name="T40" fmla="*/ 2147483647 w 48"/>
              <a:gd name="T41" fmla="*/ 2147483647 h 33"/>
              <a:gd name="T42" fmla="*/ 2147483647 w 48"/>
              <a:gd name="T43" fmla="*/ 2147483647 h 33"/>
              <a:gd name="T44" fmla="*/ 2147483647 w 48"/>
              <a:gd name="T45" fmla="*/ 0 h 33"/>
              <a:gd name="T46" fmla="*/ 0 w 48"/>
              <a:gd name="T47" fmla="*/ 2147483647 h 3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8"/>
              <a:gd name="T73" fmla="*/ 0 h 33"/>
              <a:gd name="T74" fmla="*/ 48 w 48"/>
              <a:gd name="T75" fmla="*/ 33 h 3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8" h="33">
                <a:moveTo>
                  <a:pt x="0" y="29"/>
                </a:moveTo>
                <a:lnTo>
                  <a:pt x="5" y="31"/>
                </a:lnTo>
                <a:lnTo>
                  <a:pt x="11" y="33"/>
                </a:lnTo>
                <a:lnTo>
                  <a:pt x="16" y="33"/>
                </a:lnTo>
                <a:lnTo>
                  <a:pt x="15" y="31"/>
                </a:lnTo>
                <a:lnTo>
                  <a:pt x="15" y="29"/>
                </a:lnTo>
                <a:lnTo>
                  <a:pt x="15" y="26"/>
                </a:lnTo>
                <a:lnTo>
                  <a:pt x="22" y="20"/>
                </a:lnTo>
                <a:lnTo>
                  <a:pt x="28" y="17"/>
                </a:lnTo>
                <a:lnTo>
                  <a:pt x="33" y="15"/>
                </a:lnTo>
                <a:lnTo>
                  <a:pt x="37" y="13"/>
                </a:lnTo>
                <a:lnTo>
                  <a:pt x="42" y="13"/>
                </a:lnTo>
                <a:lnTo>
                  <a:pt x="46" y="15"/>
                </a:lnTo>
                <a:lnTo>
                  <a:pt x="48" y="13"/>
                </a:lnTo>
                <a:lnTo>
                  <a:pt x="48" y="11"/>
                </a:lnTo>
                <a:lnTo>
                  <a:pt x="48" y="6"/>
                </a:lnTo>
                <a:lnTo>
                  <a:pt x="48" y="0"/>
                </a:lnTo>
                <a:lnTo>
                  <a:pt x="0" y="29"/>
                </a:lnTo>
                <a:close/>
              </a:path>
            </a:pathLst>
          </a:custGeom>
          <a:solidFill>
            <a:srgbClr val="3E61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1" name="Freeform 497"/>
          <p:cNvSpPr>
            <a:spLocks/>
          </p:cNvSpPr>
          <p:nvPr/>
        </p:nvSpPr>
        <p:spPr bwMode="auto">
          <a:xfrm>
            <a:off x="4051300" y="3927475"/>
            <a:ext cx="15875" cy="11113"/>
          </a:xfrm>
          <a:custGeom>
            <a:avLst/>
            <a:gdLst>
              <a:gd name="T0" fmla="*/ 2147483647 w 13"/>
              <a:gd name="T1" fmla="*/ 2147483647 h 9"/>
              <a:gd name="T2" fmla="*/ 2147483647 w 13"/>
              <a:gd name="T3" fmla="*/ 2147483647 h 9"/>
              <a:gd name="T4" fmla="*/ 2147483647 w 13"/>
              <a:gd name="T5" fmla="*/ 2147483647 h 9"/>
              <a:gd name="T6" fmla="*/ 0 w 13"/>
              <a:gd name="T7" fmla="*/ 2147483647 h 9"/>
              <a:gd name="T8" fmla="*/ 2147483647 w 13"/>
              <a:gd name="T9" fmla="*/ 2147483647 h 9"/>
              <a:gd name="T10" fmla="*/ 2147483647 w 13"/>
              <a:gd name="T11" fmla="*/ 2147483647 h 9"/>
              <a:gd name="T12" fmla="*/ 2147483647 w 13"/>
              <a:gd name="T13" fmla="*/ 2147483647 h 9"/>
              <a:gd name="T14" fmla="*/ 2147483647 w 13"/>
              <a:gd name="T15" fmla="*/ 2147483647 h 9"/>
              <a:gd name="T16" fmla="*/ 2147483647 w 13"/>
              <a:gd name="T17" fmla="*/ 2147483647 h 9"/>
              <a:gd name="T18" fmla="*/ 2147483647 w 13"/>
              <a:gd name="T19" fmla="*/ 2147483647 h 9"/>
              <a:gd name="T20" fmla="*/ 2147483647 w 13"/>
              <a:gd name="T21" fmla="*/ 2147483647 h 9"/>
              <a:gd name="T22" fmla="*/ 2147483647 w 13"/>
              <a:gd name="T23" fmla="*/ 0 h 9"/>
              <a:gd name="T24" fmla="*/ 2147483647 w 13"/>
              <a:gd name="T25" fmla="*/ 2147483647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"/>
              <a:gd name="T40" fmla="*/ 0 h 9"/>
              <a:gd name="T41" fmla="*/ 13 w 13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" h="9">
                <a:moveTo>
                  <a:pt x="6" y="2"/>
                </a:moveTo>
                <a:lnTo>
                  <a:pt x="6" y="2"/>
                </a:lnTo>
                <a:lnTo>
                  <a:pt x="2" y="4"/>
                </a:lnTo>
                <a:lnTo>
                  <a:pt x="0" y="6"/>
                </a:lnTo>
                <a:lnTo>
                  <a:pt x="2" y="9"/>
                </a:lnTo>
                <a:lnTo>
                  <a:pt x="8" y="9"/>
                </a:lnTo>
                <a:lnTo>
                  <a:pt x="13" y="9"/>
                </a:lnTo>
                <a:lnTo>
                  <a:pt x="13" y="8"/>
                </a:lnTo>
                <a:lnTo>
                  <a:pt x="13" y="4"/>
                </a:lnTo>
                <a:lnTo>
                  <a:pt x="10" y="0"/>
                </a:lnTo>
                <a:lnTo>
                  <a:pt x="6" y="2"/>
                </a:lnTo>
                <a:close/>
              </a:path>
            </a:pathLst>
          </a:custGeom>
          <a:solidFill>
            <a:srgbClr val="D9CB6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2" name="Freeform 498"/>
          <p:cNvSpPr>
            <a:spLocks/>
          </p:cNvSpPr>
          <p:nvPr/>
        </p:nvSpPr>
        <p:spPr bwMode="auto">
          <a:xfrm>
            <a:off x="3851275" y="3482975"/>
            <a:ext cx="709613" cy="515938"/>
          </a:xfrm>
          <a:custGeom>
            <a:avLst/>
            <a:gdLst>
              <a:gd name="T0" fmla="*/ 2147483647 w 562"/>
              <a:gd name="T1" fmla="*/ 2147483647 h 409"/>
              <a:gd name="T2" fmla="*/ 2147483647 w 562"/>
              <a:gd name="T3" fmla="*/ 2147483647 h 409"/>
              <a:gd name="T4" fmla="*/ 2147483647 w 562"/>
              <a:gd name="T5" fmla="*/ 2147483647 h 409"/>
              <a:gd name="T6" fmla="*/ 0 w 562"/>
              <a:gd name="T7" fmla="*/ 2147483647 h 409"/>
              <a:gd name="T8" fmla="*/ 2147483647 w 562"/>
              <a:gd name="T9" fmla="*/ 2147483647 h 409"/>
              <a:gd name="T10" fmla="*/ 2147483647 w 562"/>
              <a:gd name="T11" fmla="*/ 2147483647 h 409"/>
              <a:gd name="T12" fmla="*/ 2147483647 w 562"/>
              <a:gd name="T13" fmla="*/ 2147483647 h 409"/>
              <a:gd name="T14" fmla="*/ 2147483647 w 562"/>
              <a:gd name="T15" fmla="*/ 2147483647 h 409"/>
              <a:gd name="T16" fmla="*/ 2147483647 w 562"/>
              <a:gd name="T17" fmla="*/ 2147483647 h 409"/>
              <a:gd name="T18" fmla="*/ 2147483647 w 562"/>
              <a:gd name="T19" fmla="*/ 2147483647 h 409"/>
              <a:gd name="T20" fmla="*/ 2147483647 w 562"/>
              <a:gd name="T21" fmla="*/ 2147483647 h 409"/>
              <a:gd name="T22" fmla="*/ 2147483647 w 562"/>
              <a:gd name="T23" fmla="*/ 2147483647 h 409"/>
              <a:gd name="T24" fmla="*/ 2147483647 w 562"/>
              <a:gd name="T25" fmla="*/ 2147483647 h 409"/>
              <a:gd name="T26" fmla="*/ 2147483647 w 562"/>
              <a:gd name="T27" fmla="*/ 2147483647 h 409"/>
              <a:gd name="T28" fmla="*/ 2147483647 w 562"/>
              <a:gd name="T29" fmla="*/ 2147483647 h 409"/>
              <a:gd name="T30" fmla="*/ 2147483647 w 562"/>
              <a:gd name="T31" fmla="*/ 2147483647 h 409"/>
              <a:gd name="T32" fmla="*/ 2147483647 w 562"/>
              <a:gd name="T33" fmla="*/ 2147483647 h 409"/>
              <a:gd name="T34" fmla="*/ 2147483647 w 562"/>
              <a:gd name="T35" fmla="*/ 2147483647 h 409"/>
              <a:gd name="T36" fmla="*/ 2147483647 w 562"/>
              <a:gd name="T37" fmla="*/ 2147483647 h 409"/>
              <a:gd name="T38" fmla="*/ 2147483647 w 562"/>
              <a:gd name="T39" fmla="*/ 2147483647 h 409"/>
              <a:gd name="T40" fmla="*/ 2147483647 w 562"/>
              <a:gd name="T41" fmla="*/ 2147483647 h 409"/>
              <a:gd name="T42" fmla="*/ 2147483647 w 562"/>
              <a:gd name="T43" fmla="*/ 2147483647 h 409"/>
              <a:gd name="T44" fmla="*/ 2147483647 w 562"/>
              <a:gd name="T45" fmla="*/ 2147483647 h 409"/>
              <a:gd name="T46" fmla="*/ 2147483647 w 562"/>
              <a:gd name="T47" fmla="*/ 2147483647 h 409"/>
              <a:gd name="T48" fmla="*/ 2147483647 w 562"/>
              <a:gd name="T49" fmla="*/ 2147483647 h 409"/>
              <a:gd name="T50" fmla="*/ 2147483647 w 562"/>
              <a:gd name="T51" fmla="*/ 2147483647 h 409"/>
              <a:gd name="T52" fmla="*/ 2147483647 w 562"/>
              <a:gd name="T53" fmla="*/ 2147483647 h 409"/>
              <a:gd name="T54" fmla="*/ 2147483647 w 562"/>
              <a:gd name="T55" fmla="*/ 2147483647 h 409"/>
              <a:gd name="T56" fmla="*/ 2147483647 w 562"/>
              <a:gd name="T57" fmla="*/ 2147483647 h 409"/>
              <a:gd name="T58" fmla="*/ 2147483647 w 562"/>
              <a:gd name="T59" fmla="*/ 2147483647 h 409"/>
              <a:gd name="T60" fmla="*/ 2147483647 w 562"/>
              <a:gd name="T61" fmla="*/ 2147483647 h 409"/>
              <a:gd name="T62" fmla="*/ 2147483647 w 562"/>
              <a:gd name="T63" fmla="*/ 2147483647 h 409"/>
              <a:gd name="T64" fmla="*/ 2147483647 w 562"/>
              <a:gd name="T65" fmla="*/ 2147483647 h 409"/>
              <a:gd name="T66" fmla="*/ 2147483647 w 562"/>
              <a:gd name="T67" fmla="*/ 2147483647 h 409"/>
              <a:gd name="T68" fmla="*/ 2147483647 w 562"/>
              <a:gd name="T69" fmla="*/ 2147483647 h 409"/>
              <a:gd name="T70" fmla="*/ 2147483647 w 562"/>
              <a:gd name="T71" fmla="*/ 2147483647 h 409"/>
              <a:gd name="T72" fmla="*/ 2147483647 w 562"/>
              <a:gd name="T73" fmla="*/ 2147483647 h 409"/>
              <a:gd name="T74" fmla="*/ 2147483647 w 562"/>
              <a:gd name="T75" fmla="*/ 2147483647 h 409"/>
              <a:gd name="T76" fmla="*/ 2147483647 w 562"/>
              <a:gd name="T77" fmla="*/ 2147483647 h 409"/>
              <a:gd name="T78" fmla="*/ 2147483647 w 562"/>
              <a:gd name="T79" fmla="*/ 2147483647 h 409"/>
              <a:gd name="T80" fmla="*/ 2147483647 w 562"/>
              <a:gd name="T81" fmla="*/ 2147483647 h 409"/>
              <a:gd name="T82" fmla="*/ 2147483647 w 562"/>
              <a:gd name="T83" fmla="*/ 2147483647 h 409"/>
              <a:gd name="T84" fmla="*/ 2147483647 w 562"/>
              <a:gd name="T85" fmla="*/ 2147483647 h 409"/>
              <a:gd name="T86" fmla="*/ 2147483647 w 562"/>
              <a:gd name="T87" fmla="*/ 0 h 409"/>
              <a:gd name="T88" fmla="*/ 2147483647 w 562"/>
              <a:gd name="T89" fmla="*/ 2147483647 h 409"/>
              <a:gd name="T90" fmla="*/ 2147483647 w 562"/>
              <a:gd name="T91" fmla="*/ 2147483647 h 409"/>
              <a:gd name="T92" fmla="*/ 2147483647 w 562"/>
              <a:gd name="T93" fmla="*/ 2147483647 h 40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62"/>
              <a:gd name="T142" fmla="*/ 0 h 409"/>
              <a:gd name="T143" fmla="*/ 562 w 562"/>
              <a:gd name="T144" fmla="*/ 409 h 40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62" h="409">
                <a:moveTo>
                  <a:pt x="23" y="73"/>
                </a:moveTo>
                <a:lnTo>
                  <a:pt x="23" y="73"/>
                </a:lnTo>
                <a:lnTo>
                  <a:pt x="15" y="93"/>
                </a:lnTo>
                <a:lnTo>
                  <a:pt x="10" y="111"/>
                </a:lnTo>
                <a:lnTo>
                  <a:pt x="6" y="131"/>
                </a:lnTo>
                <a:lnTo>
                  <a:pt x="2" y="149"/>
                </a:lnTo>
                <a:lnTo>
                  <a:pt x="0" y="169"/>
                </a:lnTo>
                <a:lnTo>
                  <a:pt x="0" y="187"/>
                </a:lnTo>
                <a:lnTo>
                  <a:pt x="2" y="223"/>
                </a:lnTo>
                <a:lnTo>
                  <a:pt x="8" y="258"/>
                </a:lnTo>
                <a:lnTo>
                  <a:pt x="17" y="292"/>
                </a:lnTo>
                <a:lnTo>
                  <a:pt x="26" y="327"/>
                </a:lnTo>
                <a:lnTo>
                  <a:pt x="39" y="361"/>
                </a:lnTo>
                <a:lnTo>
                  <a:pt x="49" y="378"/>
                </a:lnTo>
                <a:lnTo>
                  <a:pt x="64" y="394"/>
                </a:lnTo>
                <a:lnTo>
                  <a:pt x="71" y="401"/>
                </a:lnTo>
                <a:lnTo>
                  <a:pt x="77" y="407"/>
                </a:lnTo>
                <a:lnTo>
                  <a:pt x="84" y="409"/>
                </a:lnTo>
                <a:lnTo>
                  <a:pt x="88" y="409"/>
                </a:lnTo>
                <a:lnTo>
                  <a:pt x="91" y="405"/>
                </a:lnTo>
                <a:lnTo>
                  <a:pt x="97" y="396"/>
                </a:lnTo>
                <a:lnTo>
                  <a:pt x="112" y="383"/>
                </a:lnTo>
                <a:lnTo>
                  <a:pt x="136" y="365"/>
                </a:lnTo>
                <a:lnTo>
                  <a:pt x="164" y="349"/>
                </a:lnTo>
                <a:lnTo>
                  <a:pt x="192" y="332"/>
                </a:lnTo>
                <a:lnTo>
                  <a:pt x="222" y="314"/>
                </a:lnTo>
                <a:lnTo>
                  <a:pt x="246" y="298"/>
                </a:lnTo>
                <a:lnTo>
                  <a:pt x="264" y="283"/>
                </a:lnTo>
                <a:lnTo>
                  <a:pt x="287" y="267"/>
                </a:lnTo>
                <a:lnTo>
                  <a:pt x="298" y="260"/>
                </a:lnTo>
                <a:lnTo>
                  <a:pt x="305" y="251"/>
                </a:lnTo>
                <a:lnTo>
                  <a:pt x="309" y="240"/>
                </a:lnTo>
                <a:lnTo>
                  <a:pt x="311" y="234"/>
                </a:lnTo>
                <a:lnTo>
                  <a:pt x="309" y="229"/>
                </a:lnTo>
                <a:lnTo>
                  <a:pt x="311" y="236"/>
                </a:lnTo>
                <a:lnTo>
                  <a:pt x="315" y="240"/>
                </a:lnTo>
                <a:lnTo>
                  <a:pt x="318" y="242"/>
                </a:lnTo>
                <a:lnTo>
                  <a:pt x="326" y="243"/>
                </a:lnTo>
                <a:lnTo>
                  <a:pt x="333" y="242"/>
                </a:lnTo>
                <a:lnTo>
                  <a:pt x="344" y="238"/>
                </a:lnTo>
                <a:lnTo>
                  <a:pt x="367" y="231"/>
                </a:lnTo>
                <a:lnTo>
                  <a:pt x="421" y="203"/>
                </a:lnTo>
                <a:lnTo>
                  <a:pt x="477" y="176"/>
                </a:lnTo>
                <a:lnTo>
                  <a:pt x="484" y="172"/>
                </a:lnTo>
                <a:lnTo>
                  <a:pt x="491" y="167"/>
                </a:lnTo>
                <a:lnTo>
                  <a:pt x="508" y="149"/>
                </a:lnTo>
                <a:lnTo>
                  <a:pt x="525" y="127"/>
                </a:lnTo>
                <a:lnTo>
                  <a:pt x="540" y="103"/>
                </a:lnTo>
                <a:lnTo>
                  <a:pt x="553" y="80"/>
                </a:lnTo>
                <a:lnTo>
                  <a:pt x="560" y="58"/>
                </a:lnTo>
                <a:lnTo>
                  <a:pt x="562" y="49"/>
                </a:lnTo>
                <a:lnTo>
                  <a:pt x="562" y="42"/>
                </a:lnTo>
                <a:lnTo>
                  <a:pt x="560" y="36"/>
                </a:lnTo>
                <a:lnTo>
                  <a:pt x="557" y="33"/>
                </a:lnTo>
                <a:lnTo>
                  <a:pt x="529" y="29"/>
                </a:lnTo>
                <a:lnTo>
                  <a:pt x="506" y="27"/>
                </a:lnTo>
                <a:lnTo>
                  <a:pt x="488" y="27"/>
                </a:lnTo>
                <a:lnTo>
                  <a:pt x="471" y="29"/>
                </a:lnTo>
                <a:lnTo>
                  <a:pt x="437" y="34"/>
                </a:lnTo>
                <a:lnTo>
                  <a:pt x="417" y="36"/>
                </a:lnTo>
                <a:lnTo>
                  <a:pt x="393" y="38"/>
                </a:lnTo>
                <a:lnTo>
                  <a:pt x="367" y="36"/>
                </a:lnTo>
                <a:lnTo>
                  <a:pt x="341" y="33"/>
                </a:lnTo>
                <a:lnTo>
                  <a:pt x="330" y="33"/>
                </a:lnTo>
                <a:lnTo>
                  <a:pt x="318" y="33"/>
                </a:lnTo>
                <a:lnTo>
                  <a:pt x="311" y="36"/>
                </a:lnTo>
                <a:lnTo>
                  <a:pt x="305" y="40"/>
                </a:lnTo>
                <a:lnTo>
                  <a:pt x="305" y="43"/>
                </a:lnTo>
                <a:lnTo>
                  <a:pt x="304" y="40"/>
                </a:lnTo>
                <a:lnTo>
                  <a:pt x="304" y="38"/>
                </a:lnTo>
                <a:lnTo>
                  <a:pt x="302" y="33"/>
                </a:lnTo>
                <a:lnTo>
                  <a:pt x="296" y="29"/>
                </a:lnTo>
                <a:lnTo>
                  <a:pt x="289" y="25"/>
                </a:lnTo>
                <a:lnTo>
                  <a:pt x="264" y="14"/>
                </a:lnTo>
                <a:lnTo>
                  <a:pt x="240" y="7"/>
                </a:lnTo>
                <a:lnTo>
                  <a:pt x="216" y="2"/>
                </a:lnTo>
                <a:lnTo>
                  <a:pt x="190" y="0"/>
                </a:lnTo>
                <a:lnTo>
                  <a:pt x="166" y="2"/>
                </a:lnTo>
                <a:lnTo>
                  <a:pt x="142" y="3"/>
                </a:lnTo>
                <a:lnTo>
                  <a:pt x="119" y="9"/>
                </a:lnTo>
                <a:lnTo>
                  <a:pt x="95" y="18"/>
                </a:lnTo>
                <a:lnTo>
                  <a:pt x="73" y="29"/>
                </a:lnTo>
                <a:lnTo>
                  <a:pt x="50" y="42"/>
                </a:lnTo>
                <a:lnTo>
                  <a:pt x="23" y="73"/>
                </a:lnTo>
                <a:close/>
              </a:path>
            </a:pathLst>
          </a:custGeom>
          <a:solidFill>
            <a:srgbClr val="84313A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3" name="Freeform 499"/>
          <p:cNvSpPr>
            <a:spLocks/>
          </p:cNvSpPr>
          <p:nvPr/>
        </p:nvSpPr>
        <p:spPr bwMode="auto">
          <a:xfrm>
            <a:off x="4217988" y="3541713"/>
            <a:ext cx="20637" cy="230187"/>
          </a:xfrm>
          <a:custGeom>
            <a:avLst/>
            <a:gdLst>
              <a:gd name="T0" fmla="*/ 2147483647 w 17"/>
              <a:gd name="T1" fmla="*/ 0 h 182"/>
              <a:gd name="T2" fmla="*/ 2147483647 w 17"/>
              <a:gd name="T3" fmla="*/ 0 h 182"/>
              <a:gd name="T4" fmla="*/ 2147483647 w 17"/>
              <a:gd name="T5" fmla="*/ 2147483647 h 182"/>
              <a:gd name="T6" fmla="*/ 0 w 17"/>
              <a:gd name="T7" fmla="*/ 2147483647 h 182"/>
              <a:gd name="T8" fmla="*/ 0 w 17"/>
              <a:gd name="T9" fmla="*/ 2147483647 h 182"/>
              <a:gd name="T10" fmla="*/ 0 w 17"/>
              <a:gd name="T11" fmla="*/ 2147483647 h 182"/>
              <a:gd name="T12" fmla="*/ 2147483647 w 17"/>
              <a:gd name="T13" fmla="*/ 2147483647 h 182"/>
              <a:gd name="T14" fmla="*/ 2147483647 w 17"/>
              <a:gd name="T15" fmla="*/ 2147483647 h 182"/>
              <a:gd name="T16" fmla="*/ 2147483647 w 17"/>
              <a:gd name="T17" fmla="*/ 2147483647 h 1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82"/>
              <a:gd name="T29" fmla="*/ 17 w 17"/>
              <a:gd name="T30" fmla="*/ 182 h 1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82">
                <a:moveTo>
                  <a:pt x="14" y="0"/>
                </a:moveTo>
                <a:lnTo>
                  <a:pt x="14" y="0"/>
                </a:lnTo>
                <a:lnTo>
                  <a:pt x="4" y="55"/>
                </a:lnTo>
                <a:lnTo>
                  <a:pt x="0" y="75"/>
                </a:lnTo>
                <a:lnTo>
                  <a:pt x="0" y="93"/>
                </a:lnTo>
                <a:lnTo>
                  <a:pt x="0" y="109"/>
                </a:lnTo>
                <a:lnTo>
                  <a:pt x="4" y="127"/>
                </a:lnTo>
                <a:lnTo>
                  <a:pt x="10" y="151"/>
                </a:lnTo>
                <a:lnTo>
                  <a:pt x="17" y="18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4" name="Freeform 500"/>
          <p:cNvSpPr>
            <a:spLocks/>
          </p:cNvSpPr>
          <p:nvPr/>
        </p:nvSpPr>
        <p:spPr bwMode="auto">
          <a:xfrm>
            <a:off x="4017963" y="3497263"/>
            <a:ext cx="214312" cy="439737"/>
          </a:xfrm>
          <a:custGeom>
            <a:avLst/>
            <a:gdLst>
              <a:gd name="T0" fmla="*/ 2147483647 w 170"/>
              <a:gd name="T1" fmla="*/ 2147483647 h 349"/>
              <a:gd name="T2" fmla="*/ 2147483647 w 170"/>
              <a:gd name="T3" fmla="*/ 2147483647 h 349"/>
              <a:gd name="T4" fmla="*/ 2147483647 w 170"/>
              <a:gd name="T5" fmla="*/ 2147483647 h 349"/>
              <a:gd name="T6" fmla="*/ 2147483647 w 170"/>
              <a:gd name="T7" fmla="*/ 2147483647 h 349"/>
              <a:gd name="T8" fmla="*/ 2147483647 w 170"/>
              <a:gd name="T9" fmla="*/ 2147483647 h 349"/>
              <a:gd name="T10" fmla="*/ 2147483647 w 170"/>
              <a:gd name="T11" fmla="*/ 2147483647 h 349"/>
              <a:gd name="T12" fmla="*/ 2147483647 w 170"/>
              <a:gd name="T13" fmla="*/ 2147483647 h 349"/>
              <a:gd name="T14" fmla="*/ 2147483647 w 170"/>
              <a:gd name="T15" fmla="*/ 2147483647 h 349"/>
              <a:gd name="T16" fmla="*/ 2147483647 w 170"/>
              <a:gd name="T17" fmla="*/ 2147483647 h 349"/>
              <a:gd name="T18" fmla="*/ 2147483647 w 170"/>
              <a:gd name="T19" fmla="*/ 2147483647 h 349"/>
              <a:gd name="T20" fmla="*/ 2147483647 w 170"/>
              <a:gd name="T21" fmla="*/ 2147483647 h 349"/>
              <a:gd name="T22" fmla="*/ 2147483647 w 170"/>
              <a:gd name="T23" fmla="*/ 2147483647 h 349"/>
              <a:gd name="T24" fmla="*/ 2147483647 w 170"/>
              <a:gd name="T25" fmla="*/ 2147483647 h 349"/>
              <a:gd name="T26" fmla="*/ 2147483647 w 170"/>
              <a:gd name="T27" fmla="*/ 2147483647 h 349"/>
              <a:gd name="T28" fmla="*/ 2147483647 w 170"/>
              <a:gd name="T29" fmla="*/ 2147483647 h 349"/>
              <a:gd name="T30" fmla="*/ 2147483647 w 170"/>
              <a:gd name="T31" fmla="*/ 2147483647 h 349"/>
              <a:gd name="T32" fmla="*/ 2147483647 w 170"/>
              <a:gd name="T33" fmla="*/ 2147483647 h 349"/>
              <a:gd name="T34" fmla="*/ 2147483647 w 170"/>
              <a:gd name="T35" fmla="*/ 2147483647 h 349"/>
              <a:gd name="T36" fmla="*/ 2147483647 w 170"/>
              <a:gd name="T37" fmla="*/ 2147483647 h 349"/>
              <a:gd name="T38" fmla="*/ 2147483647 w 170"/>
              <a:gd name="T39" fmla="*/ 2147483647 h 349"/>
              <a:gd name="T40" fmla="*/ 2147483647 w 170"/>
              <a:gd name="T41" fmla="*/ 2147483647 h 349"/>
              <a:gd name="T42" fmla="*/ 2147483647 w 170"/>
              <a:gd name="T43" fmla="*/ 2147483647 h 349"/>
              <a:gd name="T44" fmla="*/ 2147483647 w 170"/>
              <a:gd name="T45" fmla="*/ 2147483647 h 349"/>
              <a:gd name="T46" fmla="*/ 2147483647 w 170"/>
              <a:gd name="T47" fmla="*/ 2147483647 h 349"/>
              <a:gd name="T48" fmla="*/ 0 w 170"/>
              <a:gd name="T49" fmla="*/ 2147483647 h 349"/>
              <a:gd name="T50" fmla="*/ 0 w 170"/>
              <a:gd name="T51" fmla="*/ 2147483647 h 349"/>
              <a:gd name="T52" fmla="*/ 2147483647 w 170"/>
              <a:gd name="T53" fmla="*/ 2147483647 h 349"/>
              <a:gd name="T54" fmla="*/ 2147483647 w 170"/>
              <a:gd name="T55" fmla="*/ 2147483647 h 349"/>
              <a:gd name="T56" fmla="*/ 2147483647 w 170"/>
              <a:gd name="T57" fmla="*/ 2147483647 h 349"/>
              <a:gd name="T58" fmla="*/ 2147483647 w 170"/>
              <a:gd name="T59" fmla="*/ 2147483647 h 349"/>
              <a:gd name="T60" fmla="*/ 2147483647 w 170"/>
              <a:gd name="T61" fmla="*/ 2147483647 h 349"/>
              <a:gd name="T62" fmla="*/ 2147483647 w 170"/>
              <a:gd name="T63" fmla="*/ 2147483647 h 349"/>
              <a:gd name="T64" fmla="*/ 2147483647 w 170"/>
              <a:gd name="T65" fmla="*/ 2147483647 h 349"/>
              <a:gd name="T66" fmla="*/ 2147483647 w 170"/>
              <a:gd name="T67" fmla="*/ 2147483647 h 349"/>
              <a:gd name="T68" fmla="*/ 2147483647 w 170"/>
              <a:gd name="T69" fmla="*/ 2147483647 h 349"/>
              <a:gd name="T70" fmla="*/ 2147483647 w 170"/>
              <a:gd name="T71" fmla="*/ 2147483647 h 349"/>
              <a:gd name="T72" fmla="*/ 2147483647 w 170"/>
              <a:gd name="T73" fmla="*/ 2147483647 h 349"/>
              <a:gd name="T74" fmla="*/ 2147483647 w 170"/>
              <a:gd name="T75" fmla="*/ 2147483647 h 349"/>
              <a:gd name="T76" fmla="*/ 2147483647 w 170"/>
              <a:gd name="T77" fmla="*/ 2147483647 h 349"/>
              <a:gd name="T78" fmla="*/ 2147483647 w 170"/>
              <a:gd name="T79" fmla="*/ 2147483647 h 349"/>
              <a:gd name="T80" fmla="*/ 2147483647 w 170"/>
              <a:gd name="T81" fmla="*/ 2147483647 h 349"/>
              <a:gd name="T82" fmla="*/ 2147483647 w 170"/>
              <a:gd name="T83" fmla="*/ 2147483647 h 349"/>
              <a:gd name="T84" fmla="*/ 2147483647 w 170"/>
              <a:gd name="T85" fmla="*/ 2147483647 h 349"/>
              <a:gd name="T86" fmla="*/ 2147483647 w 170"/>
              <a:gd name="T87" fmla="*/ 2147483647 h 349"/>
              <a:gd name="T88" fmla="*/ 2147483647 w 170"/>
              <a:gd name="T89" fmla="*/ 2147483647 h 349"/>
              <a:gd name="T90" fmla="*/ 2147483647 w 170"/>
              <a:gd name="T91" fmla="*/ 2147483647 h 349"/>
              <a:gd name="T92" fmla="*/ 2147483647 w 170"/>
              <a:gd name="T93" fmla="*/ 2147483647 h 349"/>
              <a:gd name="T94" fmla="*/ 2147483647 w 170"/>
              <a:gd name="T95" fmla="*/ 2147483647 h 349"/>
              <a:gd name="T96" fmla="*/ 2147483647 w 170"/>
              <a:gd name="T97" fmla="*/ 2147483647 h 349"/>
              <a:gd name="T98" fmla="*/ 2147483647 w 170"/>
              <a:gd name="T99" fmla="*/ 2147483647 h 349"/>
              <a:gd name="T100" fmla="*/ 2147483647 w 170"/>
              <a:gd name="T101" fmla="*/ 2147483647 h 349"/>
              <a:gd name="T102" fmla="*/ 2147483647 w 170"/>
              <a:gd name="T103" fmla="*/ 2147483647 h 349"/>
              <a:gd name="T104" fmla="*/ 2147483647 w 170"/>
              <a:gd name="T105" fmla="*/ 0 h 349"/>
              <a:gd name="T106" fmla="*/ 2147483647 w 170"/>
              <a:gd name="T107" fmla="*/ 0 h 349"/>
              <a:gd name="T108" fmla="*/ 2147483647 w 170"/>
              <a:gd name="T109" fmla="*/ 2147483647 h 349"/>
              <a:gd name="T110" fmla="*/ 2147483647 w 170"/>
              <a:gd name="T111" fmla="*/ 2147483647 h 349"/>
              <a:gd name="T112" fmla="*/ 2147483647 w 170"/>
              <a:gd name="T113" fmla="*/ 2147483647 h 349"/>
              <a:gd name="T114" fmla="*/ 2147483647 w 170"/>
              <a:gd name="T115" fmla="*/ 2147483647 h 349"/>
              <a:gd name="T116" fmla="*/ 2147483647 w 170"/>
              <a:gd name="T117" fmla="*/ 2147483647 h 349"/>
              <a:gd name="T118" fmla="*/ 2147483647 w 170"/>
              <a:gd name="T119" fmla="*/ 2147483647 h 34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70"/>
              <a:gd name="T181" fmla="*/ 0 h 349"/>
              <a:gd name="T182" fmla="*/ 170 w 170"/>
              <a:gd name="T183" fmla="*/ 349 h 34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70" h="349">
                <a:moveTo>
                  <a:pt x="168" y="38"/>
                </a:moveTo>
                <a:lnTo>
                  <a:pt x="168" y="38"/>
                </a:lnTo>
                <a:lnTo>
                  <a:pt x="166" y="47"/>
                </a:lnTo>
                <a:lnTo>
                  <a:pt x="160" y="87"/>
                </a:lnTo>
                <a:lnTo>
                  <a:pt x="158" y="112"/>
                </a:lnTo>
                <a:lnTo>
                  <a:pt x="158" y="143"/>
                </a:lnTo>
                <a:lnTo>
                  <a:pt x="162" y="172"/>
                </a:lnTo>
                <a:lnTo>
                  <a:pt x="168" y="201"/>
                </a:lnTo>
                <a:lnTo>
                  <a:pt x="170" y="211"/>
                </a:lnTo>
                <a:lnTo>
                  <a:pt x="170" y="220"/>
                </a:lnTo>
                <a:lnTo>
                  <a:pt x="168" y="229"/>
                </a:lnTo>
                <a:lnTo>
                  <a:pt x="164" y="236"/>
                </a:lnTo>
                <a:lnTo>
                  <a:pt x="160" y="243"/>
                </a:lnTo>
                <a:lnTo>
                  <a:pt x="155" y="251"/>
                </a:lnTo>
                <a:lnTo>
                  <a:pt x="140" y="261"/>
                </a:lnTo>
                <a:lnTo>
                  <a:pt x="123" y="274"/>
                </a:lnTo>
                <a:lnTo>
                  <a:pt x="106" y="283"/>
                </a:lnTo>
                <a:lnTo>
                  <a:pt x="90" y="294"/>
                </a:lnTo>
                <a:lnTo>
                  <a:pt x="73" y="305"/>
                </a:lnTo>
                <a:lnTo>
                  <a:pt x="56" y="318"/>
                </a:lnTo>
                <a:lnTo>
                  <a:pt x="38" y="329"/>
                </a:lnTo>
                <a:lnTo>
                  <a:pt x="19" y="338"/>
                </a:lnTo>
                <a:lnTo>
                  <a:pt x="0" y="349"/>
                </a:lnTo>
                <a:lnTo>
                  <a:pt x="26" y="332"/>
                </a:lnTo>
                <a:lnTo>
                  <a:pt x="52" y="316"/>
                </a:lnTo>
                <a:lnTo>
                  <a:pt x="77" y="296"/>
                </a:lnTo>
                <a:lnTo>
                  <a:pt x="90" y="285"/>
                </a:lnTo>
                <a:lnTo>
                  <a:pt x="99" y="274"/>
                </a:lnTo>
                <a:lnTo>
                  <a:pt x="108" y="260"/>
                </a:lnTo>
                <a:lnTo>
                  <a:pt x="114" y="247"/>
                </a:lnTo>
                <a:lnTo>
                  <a:pt x="118" y="232"/>
                </a:lnTo>
                <a:lnTo>
                  <a:pt x="119" y="216"/>
                </a:lnTo>
                <a:lnTo>
                  <a:pt x="118" y="201"/>
                </a:lnTo>
                <a:lnTo>
                  <a:pt x="116" y="185"/>
                </a:lnTo>
                <a:lnTo>
                  <a:pt x="110" y="154"/>
                </a:lnTo>
                <a:lnTo>
                  <a:pt x="110" y="138"/>
                </a:lnTo>
                <a:lnTo>
                  <a:pt x="112" y="114"/>
                </a:lnTo>
                <a:lnTo>
                  <a:pt x="118" y="89"/>
                </a:lnTo>
                <a:lnTo>
                  <a:pt x="125" y="63"/>
                </a:lnTo>
                <a:lnTo>
                  <a:pt x="132" y="43"/>
                </a:lnTo>
                <a:lnTo>
                  <a:pt x="136" y="32"/>
                </a:lnTo>
                <a:lnTo>
                  <a:pt x="134" y="27"/>
                </a:lnTo>
                <a:lnTo>
                  <a:pt x="134" y="22"/>
                </a:lnTo>
                <a:lnTo>
                  <a:pt x="129" y="16"/>
                </a:lnTo>
                <a:lnTo>
                  <a:pt x="119" y="11"/>
                </a:lnTo>
                <a:lnTo>
                  <a:pt x="103" y="0"/>
                </a:lnTo>
                <a:lnTo>
                  <a:pt x="119" y="3"/>
                </a:lnTo>
                <a:lnTo>
                  <a:pt x="134" y="9"/>
                </a:lnTo>
                <a:lnTo>
                  <a:pt x="151" y="16"/>
                </a:lnTo>
                <a:lnTo>
                  <a:pt x="166" y="25"/>
                </a:lnTo>
                <a:lnTo>
                  <a:pt x="168" y="38"/>
                </a:lnTo>
                <a:close/>
              </a:path>
            </a:pathLst>
          </a:custGeom>
          <a:solidFill>
            <a:srgbClr val="6B2E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" name="Freeform 501"/>
          <p:cNvSpPr>
            <a:spLocks/>
          </p:cNvSpPr>
          <p:nvPr/>
        </p:nvSpPr>
        <p:spPr bwMode="auto">
          <a:xfrm>
            <a:off x="4271963" y="3525838"/>
            <a:ext cx="277812" cy="252412"/>
          </a:xfrm>
          <a:custGeom>
            <a:avLst/>
            <a:gdLst>
              <a:gd name="T0" fmla="*/ 0 w 220"/>
              <a:gd name="T1" fmla="*/ 2147483647 h 200"/>
              <a:gd name="T2" fmla="*/ 0 w 220"/>
              <a:gd name="T3" fmla="*/ 2147483647 h 200"/>
              <a:gd name="T4" fmla="*/ 2147483647 w 220"/>
              <a:gd name="T5" fmla="*/ 2147483647 h 200"/>
              <a:gd name="T6" fmla="*/ 2147483647 w 220"/>
              <a:gd name="T7" fmla="*/ 2147483647 h 200"/>
              <a:gd name="T8" fmla="*/ 2147483647 w 220"/>
              <a:gd name="T9" fmla="*/ 2147483647 h 200"/>
              <a:gd name="T10" fmla="*/ 2147483647 w 220"/>
              <a:gd name="T11" fmla="*/ 2147483647 h 200"/>
              <a:gd name="T12" fmla="*/ 2147483647 w 220"/>
              <a:gd name="T13" fmla="*/ 2147483647 h 200"/>
              <a:gd name="T14" fmla="*/ 2147483647 w 220"/>
              <a:gd name="T15" fmla="*/ 2147483647 h 200"/>
              <a:gd name="T16" fmla="*/ 2147483647 w 220"/>
              <a:gd name="T17" fmla="*/ 2147483647 h 200"/>
              <a:gd name="T18" fmla="*/ 2147483647 w 220"/>
              <a:gd name="T19" fmla="*/ 2147483647 h 200"/>
              <a:gd name="T20" fmla="*/ 2147483647 w 220"/>
              <a:gd name="T21" fmla="*/ 2147483647 h 200"/>
              <a:gd name="T22" fmla="*/ 2147483647 w 220"/>
              <a:gd name="T23" fmla="*/ 2147483647 h 200"/>
              <a:gd name="T24" fmla="*/ 2147483647 w 220"/>
              <a:gd name="T25" fmla="*/ 2147483647 h 200"/>
              <a:gd name="T26" fmla="*/ 2147483647 w 220"/>
              <a:gd name="T27" fmla="*/ 2147483647 h 200"/>
              <a:gd name="T28" fmla="*/ 2147483647 w 220"/>
              <a:gd name="T29" fmla="*/ 2147483647 h 200"/>
              <a:gd name="T30" fmla="*/ 2147483647 w 220"/>
              <a:gd name="T31" fmla="*/ 2147483647 h 200"/>
              <a:gd name="T32" fmla="*/ 2147483647 w 220"/>
              <a:gd name="T33" fmla="*/ 2147483647 h 200"/>
              <a:gd name="T34" fmla="*/ 2147483647 w 220"/>
              <a:gd name="T35" fmla="*/ 2147483647 h 200"/>
              <a:gd name="T36" fmla="*/ 2147483647 w 220"/>
              <a:gd name="T37" fmla="*/ 2147483647 h 200"/>
              <a:gd name="T38" fmla="*/ 2147483647 w 220"/>
              <a:gd name="T39" fmla="*/ 0 h 200"/>
              <a:gd name="T40" fmla="*/ 2147483647 w 220"/>
              <a:gd name="T41" fmla="*/ 0 h 200"/>
              <a:gd name="T42" fmla="*/ 2147483647 w 220"/>
              <a:gd name="T43" fmla="*/ 0 h 200"/>
              <a:gd name="T44" fmla="*/ 2147483647 w 220"/>
              <a:gd name="T45" fmla="*/ 2147483647 h 200"/>
              <a:gd name="T46" fmla="*/ 2147483647 w 220"/>
              <a:gd name="T47" fmla="*/ 2147483647 h 200"/>
              <a:gd name="T48" fmla="*/ 2147483647 w 220"/>
              <a:gd name="T49" fmla="*/ 2147483647 h 200"/>
              <a:gd name="T50" fmla="*/ 2147483647 w 220"/>
              <a:gd name="T51" fmla="*/ 2147483647 h 200"/>
              <a:gd name="T52" fmla="*/ 2147483647 w 220"/>
              <a:gd name="T53" fmla="*/ 2147483647 h 200"/>
              <a:gd name="T54" fmla="*/ 2147483647 w 220"/>
              <a:gd name="T55" fmla="*/ 2147483647 h 200"/>
              <a:gd name="T56" fmla="*/ 2147483647 w 220"/>
              <a:gd name="T57" fmla="*/ 2147483647 h 200"/>
              <a:gd name="T58" fmla="*/ 2147483647 w 220"/>
              <a:gd name="T59" fmla="*/ 2147483647 h 200"/>
              <a:gd name="T60" fmla="*/ 2147483647 w 220"/>
              <a:gd name="T61" fmla="*/ 2147483647 h 200"/>
              <a:gd name="T62" fmla="*/ 2147483647 w 220"/>
              <a:gd name="T63" fmla="*/ 2147483647 h 200"/>
              <a:gd name="T64" fmla="*/ 2147483647 w 220"/>
              <a:gd name="T65" fmla="*/ 2147483647 h 200"/>
              <a:gd name="T66" fmla="*/ 2147483647 w 220"/>
              <a:gd name="T67" fmla="*/ 2147483647 h 200"/>
              <a:gd name="T68" fmla="*/ 2147483647 w 220"/>
              <a:gd name="T69" fmla="*/ 2147483647 h 200"/>
              <a:gd name="T70" fmla="*/ 2147483647 w 220"/>
              <a:gd name="T71" fmla="*/ 2147483647 h 200"/>
              <a:gd name="T72" fmla="*/ 2147483647 w 220"/>
              <a:gd name="T73" fmla="*/ 2147483647 h 200"/>
              <a:gd name="T74" fmla="*/ 2147483647 w 220"/>
              <a:gd name="T75" fmla="*/ 2147483647 h 200"/>
              <a:gd name="T76" fmla="*/ 2147483647 w 220"/>
              <a:gd name="T77" fmla="*/ 2147483647 h 200"/>
              <a:gd name="T78" fmla="*/ 2147483647 w 220"/>
              <a:gd name="T79" fmla="*/ 2147483647 h 200"/>
              <a:gd name="T80" fmla="*/ 2147483647 w 220"/>
              <a:gd name="T81" fmla="*/ 2147483647 h 200"/>
              <a:gd name="T82" fmla="*/ 2147483647 w 220"/>
              <a:gd name="T83" fmla="*/ 2147483647 h 200"/>
              <a:gd name="T84" fmla="*/ 2147483647 w 220"/>
              <a:gd name="T85" fmla="*/ 2147483647 h 200"/>
              <a:gd name="T86" fmla="*/ 2147483647 w 220"/>
              <a:gd name="T87" fmla="*/ 2147483647 h 200"/>
              <a:gd name="T88" fmla="*/ 2147483647 w 220"/>
              <a:gd name="T89" fmla="*/ 2147483647 h 200"/>
              <a:gd name="T90" fmla="*/ 2147483647 w 220"/>
              <a:gd name="T91" fmla="*/ 2147483647 h 200"/>
              <a:gd name="T92" fmla="*/ 2147483647 w 220"/>
              <a:gd name="T93" fmla="*/ 2147483647 h 200"/>
              <a:gd name="T94" fmla="*/ 2147483647 w 220"/>
              <a:gd name="T95" fmla="*/ 2147483647 h 200"/>
              <a:gd name="T96" fmla="*/ 0 w 220"/>
              <a:gd name="T97" fmla="*/ 2147483647 h 2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20"/>
              <a:gd name="T148" fmla="*/ 0 h 200"/>
              <a:gd name="T149" fmla="*/ 220 w 220"/>
              <a:gd name="T150" fmla="*/ 200 h 20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20" h="200">
                <a:moveTo>
                  <a:pt x="0" y="200"/>
                </a:moveTo>
                <a:lnTo>
                  <a:pt x="0" y="200"/>
                </a:lnTo>
                <a:lnTo>
                  <a:pt x="21" y="195"/>
                </a:lnTo>
                <a:lnTo>
                  <a:pt x="43" y="188"/>
                </a:lnTo>
                <a:lnTo>
                  <a:pt x="65" y="177"/>
                </a:lnTo>
                <a:lnTo>
                  <a:pt x="86" y="166"/>
                </a:lnTo>
                <a:lnTo>
                  <a:pt x="125" y="144"/>
                </a:lnTo>
                <a:lnTo>
                  <a:pt x="153" y="124"/>
                </a:lnTo>
                <a:lnTo>
                  <a:pt x="171" y="109"/>
                </a:lnTo>
                <a:lnTo>
                  <a:pt x="183" y="95"/>
                </a:lnTo>
                <a:lnTo>
                  <a:pt x="207" y="57"/>
                </a:lnTo>
                <a:lnTo>
                  <a:pt x="212" y="46"/>
                </a:lnTo>
                <a:lnTo>
                  <a:pt x="216" y="29"/>
                </a:lnTo>
                <a:lnTo>
                  <a:pt x="220" y="13"/>
                </a:lnTo>
                <a:lnTo>
                  <a:pt x="218" y="8"/>
                </a:lnTo>
                <a:lnTo>
                  <a:pt x="216" y="2"/>
                </a:lnTo>
                <a:lnTo>
                  <a:pt x="212" y="0"/>
                </a:lnTo>
                <a:lnTo>
                  <a:pt x="207" y="0"/>
                </a:lnTo>
                <a:lnTo>
                  <a:pt x="194" y="0"/>
                </a:lnTo>
                <a:lnTo>
                  <a:pt x="173" y="2"/>
                </a:lnTo>
                <a:lnTo>
                  <a:pt x="151" y="2"/>
                </a:lnTo>
                <a:lnTo>
                  <a:pt x="171" y="13"/>
                </a:lnTo>
                <a:lnTo>
                  <a:pt x="181" y="20"/>
                </a:lnTo>
                <a:lnTo>
                  <a:pt x="184" y="24"/>
                </a:lnTo>
                <a:lnTo>
                  <a:pt x="186" y="29"/>
                </a:lnTo>
                <a:lnTo>
                  <a:pt x="190" y="39"/>
                </a:lnTo>
                <a:lnTo>
                  <a:pt x="192" y="46"/>
                </a:lnTo>
                <a:lnTo>
                  <a:pt x="192" y="53"/>
                </a:lnTo>
                <a:lnTo>
                  <a:pt x="190" y="62"/>
                </a:lnTo>
                <a:lnTo>
                  <a:pt x="175" y="84"/>
                </a:lnTo>
                <a:lnTo>
                  <a:pt x="166" y="99"/>
                </a:lnTo>
                <a:lnTo>
                  <a:pt x="155" y="109"/>
                </a:lnTo>
                <a:lnTo>
                  <a:pt x="136" y="126"/>
                </a:lnTo>
                <a:lnTo>
                  <a:pt x="114" y="146"/>
                </a:lnTo>
                <a:lnTo>
                  <a:pt x="103" y="153"/>
                </a:lnTo>
                <a:lnTo>
                  <a:pt x="88" y="160"/>
                </a:lnTo>
                <a:lnTo>
                  <a:pt x="73" y="168"/>
                </a:lnTo>
                <a:lnTo>
                  <a:pt x="60" y="177"/>
                </a:lnTo>
                <a:lnTo>
                  <a:pt x="43" y="184"/>
                </a:lnTo>
                <a:lnTo>
                  <a:pt x="28" y="189"/>
                </a:lnTo>
                <a:lnTo>
                  <a:pt x="0" y="200"/>
                </a:lnTo>
                <a:close/>
              </a:path>
            </a:pathLst>
          </a:custGeom>
          <a:solidFill>
            <a:srgbClr val="6B2E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6" name="Freeform 502"/>
          <p:cNvSpPr>
            <a:spLocks/>
          </p:cNvSpPr>
          <p:nvPr/>
        </p:nvSpPr>
        <p:spPr bwMode="auto">
          <a:xfrm>
            <a:off x="4249738" y="3541713"/>
            <a:ext cx="117475" cy="196850"/>
          </a:xfrm>
          <a:custGeom>
            <a:avLst/>
            <a:gdLst>
              <a:gd name="T0" fmla="*/ 2147483647 w 93"/>
              <a:gd name="T1" fmla="*/ 2147483647 h 156"/>
              <a:gd name="T2" fmla="*/ 2147483647 w 93"/>
              <a:gd name="T3" fmla="*/ 2147483647 h 156"/>
              <a:gd name="T4" fmla="*/ 2147483647 w 93"/>
              <a:gd name="T5" fmla="*/ 2147483647 h 156"/>
              <a:gd name="T6" fmla="*/ 2147483647 w 93"/>
              <a:gd name="T7" fmla="*/ 2147483647 h 156"/>
              <a:gd name="T8" fmla="*/ 2147483647 w 93"/>
              <a:gd name="T9" fmla="*/ 2147483647 h 156"/>
              <a:gd name="T10" fmla="*/ 2147483647 w 93"/>
              <a:gd name="T11" fmla="*/ 2147483647 h 156"/>
              <a:gd name="T12" fmla="*/ 2147483647 w 93"/>
              <a:gd name="T13" fmla="*/ 2147483647 h 156"/>
              <a:gd name="T14" fmla="*/ 2147483647 w 93"/>
              <a:gd name="T15" fmla="*/ 2147483647 h 156"/>
              <a:gd name="T16" fmla="*/ 0 w 93"/>
              <a:gd name="T17" fmla="*/ 2147483647 h 156"/>
              <a:gd name="T18" fmla="*/ 2147483647 w 93"/>
              <a:gd name="T19" fmla="*/ 2147483647 h 156"/>
              <a:gd name="T20" fmla="*/ 2147483647 w 93"/>
              <a:gd name="T21" fmla="*/ 2147483647 h 156"/>
              <a:gd name="T22" fmla="*/ 2147483647 w 93"/>
              <a:gd name="T23" fmla="*/ 2147483647 h 156"/>
              <a:gd name="T24" fmla="*/ 2147483647 w 93"/>
              <a:gd name="T25" fmla="*/ 2147483647 h 156"/>
              <a:gd name="T26" fmla="*/ 2147483647 w 93"/>
              <a:gd name="T27" fmla="*/ 2147483647 h 156"/>
              <a:gd name="T28" fmla="*/ 2147483647 w 93"/>
              <a:gd name="T29" fmla="*/ 2147483647 h 156"/>
              <a:gd name="T30" fmla="*/ 2147483647 w 93"/>
              <a:gd name="T31" fmla="*/ 2147483647 h 156"/>
              <a:gd name="T32" fmla="*/ 2147483647 w 93"/>
              <a:gd name="T33" fmla="*/ 2147483647 h 156"/>
              <a:gd name="T34" fmla="*/ 2147483647 w 93"/>
              <a:gd name="T35" fmla="*/ 2147483647 h 156"/>
              <a:gd name="T36" fmla="*/ 2147483647 w 93"/>
              <a:gd name="T37" fmla="*/ 2147483647 h 156"/>
              <a:gd name="T38" fmla="*/ 2147483647 w 93"/>
              <a:gd name="T39" fmla="*/ 2147483647 h 156"/>
              <a:gd name="T40" fmla="*/ 2147483647 w 93"/>
              <a:gd name="T41" fmla="*/ 2147483647 h 156"/>
              <a:gd name="T42" fmla="*/ 2147483647 w 93"/>
              <a:gd name="T43" fmla="*/ 2147483647 h 156"/>
              <a:gd name="T44" fmla="*/ 2147483647 w 93"/>
              <a:gd name="T45" fmla="*/ 2147483647 h 156"/>
              <a:gd name="T46" fmla="*/ 2147483647 w 93"/>
              <a:gd name="T47" fmla="*/ 2147483647 h 156"/>
              <a:gd name="T48" fmla="*/ 2147483647 w 93"/>
              <a:gd name="T49" fmla="*/ 2147483647 h 156"/>
              <a:gd name="T50" fmla="*/ 2147483647 w 93"/>
              <a:gd name="T51" fmla="*/ 2147483647 h 156"/>
              <a:gd name="T52" fmla="*/ 2147483647 w 93"/>
              <a:gd name="T53" fmla="*/ 2147483647 h 156"/>
              <a:gd name="T54" fmla="*/ 2147483647 w 93"/>
              <a:gd name="T55" fmla="*/ 0 h 156"/>
              <a:gd name="T56" fmla="*/ 2147483647 w 93"/>
              <a:gd name="T57" fmla="*/ 2147483647 h 15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93"/>
              <a:gd name="T88" fmla="*/ 0 h 156"/>
              <a:gd name="T89" fmla="*/ 93 w 93"/>
              <a:gd name="T90" fmla="*/ 156 h 15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93" h="156">
                <a:moveTo>
                  <a:pt x="29" y="2"/>
                </a:moveTo>
                <a:lnTo>
                  <a:pt x="29" y="2"/>
                </a:lnTo>
                <a:lnTo>
                  <a:pt x="22" y="6"/>
                </a:lnTo>
                <a:lnTo>
                  <a:pt x="15" y="11"/>
                </a:lnTo>
                <a:lnTo>
                  <a:pt x="11" y="18"/>
                </a:lnTo>
                <a:lnTo>
                  <a:pt x="7" y="27"/>
                </a:lnTo>
                <a:lnTo>
                  <a:pt x="2" y="62"/>
                </a:lnTo>
                <a:lnTo>
                  <a:pt x="0" y="93"/>
                </a:lnTo>
                <a:lnTo>
                  <a:pt x="2" y="124"/>
                </a:lnTo>
                <a:lnTo>
                  <a:pt x="5" y="156"/>
                </a:lnTo>
                <a:lnTo>
                  <a:pt x="3" y="140"/>
                </a:lnTo>
                <a:lnTo>
                  <a:pt x="3" y="125"/>
                </a:lnTo>
                <a:lnTo>
                  <a:pt x="5" y="111"/>
                </a:lnTo>
                <a:lnTo>
                  <a:pt x="7" y="95"/>
                </a:lnTo>
                <a:lnTo>
                  <a:pt x="16" y="66"/>
                </a:lnTo>
                <a:lnTo>
                  <a:pt x="24" y="35"/>
                </a:lnTo>
                <a:lnTo>
                  <a:pt x="28" y="33"/>
                </a:lnTo>
                <a:lnTo>
                  <a:pt x="31" y="26"/>
                </a:lnTo>
                <a:lnTo>
                  <a:pt x="37" y="20"/>
                </a:lnTo>
                <a:lnTo>
                  <a:pt x="44" y="16"/>
                </a:lnTo>
                <a:lnTo>
                  <a:pt x="52" y="13"/>
                </a:lnTo>
                <a:lnTo>
                  <a:pt x="72" y="7"/>
                </a:lnTo>
                <a:lnTo>
                  <a:pt x="83" y="4"/>
                </a:lnTo>
                <a:lnTo>
                  <a:pt x="93" y="0"/>
                </a:lnTo>
                <a:lnTo>
                  <a:pt x="29" y="2"/>
                </a:lnTo>
                <a:close/>
              </a:path>
            </a:pathLst>
          </a:custGeom>
          <a:solidFill>
            <a:srgbClr val="E394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7" name="Freeform 503"/>
          <p:cNvSpPr>
            <a:spLocks/>
          </p:cNvSpPr>
          <p:nvPr/>
        </p:nvSpPr>
        <p:spPr bwMode="auto">
          <a:xfrm>
            <a:off x="4252913" y="3749675"/>
            <a:ext cx="3175" cy="17463"/>
          </a:xfrm>
          <a:custGeom>
            <a:avLst/>
            <a:gdLst>
              <a:gd name="T0" fmla="*/ 0 w 2"/>
              <a:gd name="T1" fmla="*/ 0 h 14"/>
              <a:gd name="T2" fmla="*/ 0 w 2"/>
              <a:gd name="T3" fmla="*/ 0 h 14"/>
              <a:gd name="T4" fmla="*/ 0 w 2"/>
              <a:gd name="T5" fmla="*/ 2147483647 h 14"/>
              <a:gd name="T6" fmla="*/ 2147483647 w 2"/>
              <a:gd name="T7" fmla="*/ 2147483647 h 14"/>
              <a:gd name="T8" fmla="*/ 2147483647 w 2"/>
              <a:gd name="T9" fmla="*/ 2147483647 h 14"/>
              <a:gd name="T10" fmla="*/ 2147483647 w 2"/>
              <a:gd name="T11" fmla="*/ 2147483647 h 14"/>
              <a:gd name="T12" fmla="*/ 0 w 2"/>
              <a:gd name="T13" fmla="*/ 0 h 14"/>
              <a:gd name="T14" fmla="*/ 0 w 2"/>
              <a:gd name="T15" fmla="*/ 0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"/>
              <a:gd name="T25" fmla="*/ 0 h 14"/>
              <a:gd name="T26" fmla="*/ 2 w 2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" h="14">
                <a:moveTo>
                  <a:pt x="0" y="0"/>
                </a:moveTo>
                <a:lnTo>
                  <a:pt x="0" y="0"/>
                </a:lnTo>
                <a:lnTo>
                  <a:pt x="0" y="7"/>
                </a:lnTo>
                <a:lnTo>
                  <a:pt x="2" y="14"/>
                </a:lnTo>
                <a:lnTo>
                  <a:pt x="2" y="7"/>
                </a:lnTo>
                <a:lnTo>
                  <a:pt x="0" y="0"/>
                </a:lnTo>
                <a:close/>
              </a:path>
            </a:pathLst>
          </a:custGeom>
          <a:solidFill>
            <a:srgbClr val="E37B7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8" name="Freeform 504"/>
          <p:cNvSpPr>
            <a:spLocks/>
          </p:cNvSpPr>
          <p:nvPr/>
        </p:nvSpPr>
        <p:spPr bwMode="auto">
          <a:xfrm>
            <a:off x="3884613" y="3519488"/>
            <a:ext cx="195262" cy="319087"/>
          </a:xfrm>
          <a:custGeom>
            <a:avLst/>
            <a:gdLst>
              <a:gd name="T0" fmla="*/ 2147483647 w 155"/>
              <a:gd name="T1" fmla="*/ 2147483647 h 253"/>
              <a:gd name="T2" fmla="*/ 2147483647 w 155"/>
              <a:gd name="T3" fmla="*/ 2147483647 h 253"/>
              <a:gd name="T4" fmla="*/ 2147483647 w 155"/>
              <a:gd name="T5" fmla="*/ 2147483647 h 253"/>
              <a:gd name="T6" fmla="*/ 2147483647 w 155"/>
              <a:gd name="T7" fmla="*/ 2147483647 h 253"/>
              <a:gd name="T8" fmla="*/ 0 w 155"/>
              <a:gd name="T9" fmla="*/ 2147483647 h 253"/>
              <a:gd name="T10" fmla="*/ 0 w 155"/>
              <a:gd name="T11" fmla="*/ 2147483647 h 253"/>
              <a:gd name="T12" fmla="*/ 2147483647 w 155"/>
              <a:gd name="T13" fmla="*/ 2147483647 h 253"/>
              <a:gd name="T14" fmla="*/ 2147483647 w 155"/>
              <a:gd name="T15" fmla="*/ 2147483647 h 253"/>
              <a:gd name="T16" fmla="*/ 2147483647 w 155"/>
              <a:gd name="T17" fmla="*/ 2147483647 h 253"/>
              <a:gd name="T18" fmla="*/ 2147483647 w 155"/>
              <a:gd name="T19" fmla="*/ 2147483647 h 253"/>
              <a:gd name="T20" fmla="*/ 2147483647 w 155"/>
              <a:gd name="T21" fmla="*/ 2147483647 h 253"/>
              <a:gd name="T22" fmla="*/ 2147483647 w 155"/>
              <a:gd name="T23" fmla="*/ 2147483647 h 253"/>
              <a:gd name="T24" fmla="*/ 2147483647 w 155"/>
              <a:gd name="T25" fmla="*/ 2147483647 h 253"/>
              <a:gd name="T26" fmla="*/ 2147483647 w 155"/>
              <a:gd name="T27" fmla="*/ 2147483647 h 253"/>
              <a:gd name="T28" fmla="*/ 2147483647 w 155"/>
              <a:gd name="T29" fmla="*/ 2147483647 h 253"/>
              <a:gd name="T30" fmla="*/ 2147483647 w 155"/>
              <a:gd name="T31" fmla="*/ 2147483647 h 253"/>
              <a:gd name="T32" fmla="*/ 2147483647 w 155"/>
              <a:gd name="T33" fmla="*/ 2147483647 h 253"/>
              <a:gd name="T34" fmla="*/ 2147483647 w 155"/>
              <a:gd name="T35" fmla="*/ 2147483647 h 253"/>
              <a:gd name="T36" fmla="*/ 2147483647 w 155"/>
              <a:gd name="T37" fmla="*/ 2147483647 h 253"/>
              <a:gd name="T38" fmla="*/ 2147483647 w 155"/>
              <a:gd name="T39" fmla="*/ 0 h 253"/>
              <a:gd name="T40" fmla="*/ 2147483647 w 155"/>
              <a:gd name="T41" fmla="*/ 0 h 253"/>
              <a:gd name="T42" fmla="*/ 2147483647 w 155"/>
              <a:gd name="T43" fmla="*/ 2147483647 h 253"/>
              <a:gd name="T44" fmla="*/ 2147483647 w 155"/>
              <a:gd name="T45" fmla="*/ 2147483647 h 253"/>
              <a:gd name="T46" fmla="*/ 2147483647 w 155"/>
              <a:gd name="T47" fmla="*/ 2147483647 h 253"/>
              <a:gd name="T48" fmla="*/ 2147483647 w 155"/>
              <a:gd name="T49" fmla="*/ 2147483647 h 253"/>
              <a:gd name="T50" fmla="*/ 2147483647 w 155"/>
              <a:gd name="T51" fmla="*/ 2147483647 h 253"/>
              <a:gd name="T52" fmla="*/ 2147483647 w 155"/>
              <a:gd name="T53" fmla="*/ 2147483647 h 253"/>
              <a:gd name="T54" fmla="*/ 2147483647 w 155"/>
              <a:gd name="T55" fmla="*/ 2147483647 h 253"/>
              <a:gd name="T56" fmla="*/ 2147483647 w 155"/>
              <a:gd name="T57" fmla="*/ 2147483647 h 253"/>
              <a:gd name="T58" fmla="*/ 2147483647 w 155"/>
              <a:gd name="T59" fmla="*/ 2147483647 h 253"/>
              <a:gd name="T60" fmla="*/ 2147483647 w 155"/>
              <a:gd name="T61" fmla="*/ 2147483647 h 253"/>
              <a:gd name="T62" fmla="*/ 2147483647 w 155"/>
              <a:gd name="T63" fmla="*/ 2147483647 h 253"/>
              <a:gd name="T64" fmla="*/ 2147483647 w 155"/>
              <a:gd name="T65" fmla="*/ 2147483647 h 253"/>
              <a:gd name="T66" fmla="*/ 2147483647 w 155"/>
              <a:gd name="T67" fmla="*/ 2147483647 h 253"/>
              <a:gd name="T68" fmla="*/ 2147483647 w 155"/>
              <a:gd name="T69" fmla="*/ 2147483647 h 253"/>
              <a:gd name="T70" fmla="*/ 2147483647 w 155"/>
              <a:gd name="T71" fmla="*/ 2147483647 h 253"/>
              <a:gd name="T72" fmla="*/ 2147483647 w 155"/>
              <a:gd name="T73" fmla="*/ 2147483647 h 253"/>
              <a:gd name="T74" fmla="*/ 2147483647 w 155"/>
              <a:gd name="T75" fmla="*/ 2147483647 h 253"/>
              <a:gd name="T76" fmla="*/ 2147483647 w 155"/>
              <a:gd name="T77" fmla="*/ 2147483647 h 253"/>
              <a:gd name="T78" fmla="*/ 2147483647 w 155"/>
              <a:gd name="T79" fmla="*/ 2147483647 h 253"/>
              <a:gd name="T80" fmla="*/ 2147483647 w 155"/>
              <a:gd name="T81" fmla="*/ 2147483647 h 253"/>
              <a:gd name="T82" fmla="*/ 2147483647 w 155"/>
              <a:gd name="T83" fmla="*/ 2147483647 h 253"/>
              <a:gd name="T84" fmla="*/ 2147483647 w 155"/>
              <a:gd name="T85" fmla="*/ 2147483647 h 253"/>
              <a:gd name="T86" fmla="*/ 2147483647 w 155"/>
              <a:gd name="T87" fmla="*/ 2147483647 h 253"/>
              <a:gd name="T88" fmla="*/ 2147483647 w 155"/>
              <a:gd name="T89" fmla="*/ 2147483647 h 2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55"/>
              <a:gd name="T136" fmla="*/ 0 h 253"/>
              <a:gd name="T137" fmla="*/ 155 w 155"/>
              <a:gd name="T138" fmla="*/ 253 h 25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55" h="253">
                <a:moveTo>
                  <a:pt x="13" y="251"/>
                </a:moveTo>
                <a:lnTo>
                  <a:pt x="6" y="218"/>
                </a:lnTo>
                <a:lnTo>
                  <a:pt x="2" y="202"/>
                </a:lnTo>
                <a:lnTo>
                  <a:pt x="0" y="185"/>
                </a:lnTo>
                <a:lnTo>
                  <a:pt x="0" y="167"/>
                </a:lnTo>
                <a:lnTo>
                  <a:pt x="4" y="149"/>
                </a:lnTo>
                <a:lnTo>
                  <a:pt x="10" y="114"/>
                </a:lnTo>
                <a:lnTo>
                  <a:pt x="19" y="84"/>
                </a:lnTo>
                <a:lnTo>
                  <a:pt x="26" y="65"/>
                </a:lnTo>
                <a:lnTo>
                  <a:pt x="34" y="49"/>
                </a:lnTo>
                <a:lnTo>
                  <a:pt x="45" y="34"/>
                </a:lnTo>
                <a:lnTo>
                  <a:pt x="58" y="24"/>
                </a:lnTo>
                <a:lnTo>
                  <a:pt x="71" y="14"/>
                </a:lnTo>
                <a:lnTo>
                  <a:pt x="88" y="7"/>
                </a:lnTo>
                <a:lnTo>
                  <a:pt x="104" y="4"/>
                </a:lnTo>
                <a:lnTo>
                  <a:pt x="125" y="2"/>
                </a:lnTo>
                <a:lnTo>
                  <a:pt x="142" y="0"/>
                </a:lnTo>
                <a:lnTo>
                  <a:pt x="151" y="0"/>
                </a:lnTo>
                <a:lnTo>
                  <a:pt x="153" y="2"/>
                </a:lnTo>
                <a:lnTo>
                  <a:pt x="155" y="4"/>
                </a:lnTo>
                <a:lnTo>
                  <a:pt x="155" y="5"/>
                </a:lnTo>
                <a:lnTo>
                  <a:pt x="153" y="7"/>
                </a:lnTo>
                <a:lnTo>
                  <a:pt x="147" y="13"/>
                </a:lnTo>
                <a:lnTo>
                  <a:pt x="125" y="25"/>
                </a:lnTo>
                <a:lnTo>
                  <a:pt x="101" y="40"/>
                </a:lnTo>
                <a:lnTo>
                  <a:pt x="91" y="47"/>
                </a:lnTo>
                <a:lnTo>
                  <a:pt x="84" y="54"/>
                </a:lnTo>
                <a:lnTo>
                  <a:pt x="71" y="73"/>
                </a:lnTo>
                <a:lnTo>
                  <a:pt x="58" y="87"/>
                </a:lnTo>
                <a:lnTo>
                  <a:pt x="49" y="102"/>
                </a:lnTo>
                <a:lnTo>
                  <a:pt x="41" y="118"/>
                </a:lnTo>
                <a:lnTo>
                  <a:pt x="34" y="133"/>
                </a:lnTo>
                <a:lnTo>
                  <a:pt x="28" y="147"/>
                </a:lnTo>
                <a:lnTo>
                  <a:pt x="23" y="176"/>
                </a:lnTo>
                <a:lnTo>
                  <a:pt x="19" y="203"/>
                </a:lnTo>
                <a:lnTo>
                  <a:pt x="19" y="225"/>
                </a:lnTo>
                <a:lnTo>
                  <a:pt x="21" y="242"/>
                </a:lnTo>
                <a:lnTo>
                  <a:pt x="23" y="253"/>
                </a:lnTo>
                <a:lnTo>
                  <a:pt x="13" y="251"/>
                </a:lnTo>
                <a:close/>
              </a:path>
            </a:pathLst>
          </a:custGeom>
          <a:solidFill>
            <a:srgbClr val="E394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9" name="Freeform 505"/>
          <p:cNvSpPr>
            <a:spLocks/>
          </p:cNvSpPr>
          <p:nvPr/>
        </p:nvSpPr>
        <p:spPr bwMode="auto">
          <a:xfrm>
            <a:off x="4184650" y="3509963"/>
            <a:ext cx="53975" cy="325437"/>
          </a:xfrm>
          <a:custGeom>
            <a:avLst/>
            <a:gdLst>
              <a:gd name="T0" fmla="*/ 2147483647 w 43"/>
              <a:gd name="T1" fmla="*/ 2147483647 h 258"/>
              <a:gd name="T2" fmla="*/ 2147483647 w 43"/>
              <a:gd name="T3" fmla="*/ 2147483647 h 258"/>
              <a:gd name="T4" fmla="*/ 2147483647 w 43"/>
              <a:gd name="T5" fmla="*/ 2147483647 h 258"/>
              <a:gd name="T6" fmla="*/ 2147483647 w 43"/>
              <a:gd name="T7" fmla="*/ 2147483647 h 258"/>
              <a:gd name="T8" fmla="*/ 2147483647 w 43"/>
              <a:gd name="T9" fmla="*/ 2147483647 h 258"/>
              <a:gd name="T10" fmla="*/ 2147483647 w 43"/>
              <a:gd name="T11" fmla="*/ 2147483647 h 258"/>
              <a:gd name="T12" fmla="*/ 2147483647 w 43"/>
              <a:gd name="T13" fmla="*/ 2147483647 h 258"/>
              <a:gd name="T14" fmla="*/ 2147483647 w 43"/>
              <a:gd name="T15" fmla="*/ 2147483647 h 258"/>
              <a:gd name="T16" fmla="*/ 2147483647 w 43"/>
              <a:gd name="T17" fmla="*/ 2147483647 h 258"/>
              <a:gd name="T18" fmla="*/ 2147483647 w 43"/>
              <a:gd name="T19" fmla="*/ 2147483647 h 258"/>
              <a:gd name="T20" fmla="*/ 2147483647 w 43"/>
              <a:gd name="T21" fmla="*/ 2147483647 h 258"/>
              <a:gd name="T22" fmla="*/ 2147483647 w 43"/>
              <a:gd name="T23" fmla="*/ 2147483647 h 258"/>
              <a:gd name="T24" fmla="*/ 2147483647 w 43"/>
              <a:gd name="T25" fmla="*/ 2147483647 h 258"/>
              <a:gd name="T26" fmla="*/ 2147483647 w 43"/>
              <a:gd name="T27" fmla="*/ 2147483647 h 258"/>
              <a:gd name="T28" fmla="*/ 2147483647 w 43"/>
              <a:gd name="T29" fmla="*/ 2147483647 h 258"/>
              <a:gd name="T30" fmla="*/ 2147483647 w 43"/>
              <a:gd name="T31" fmla="*/ 2147483647 h 258"/>
              <a:gd name="T32" fmla="*/ 2147483647 w 43"/>
              <a:gd name="T33" fmla="*/ 2147483647 h 258"/>
              <a:gd name="T34" fmla="*/ 2147483647 w 43"/>
              <a:gd name="T35" fmla="*/ 2147483647 h 258"/>
              <a:gd name="T36" fmla="*/ 2147483647 w 43"/>
              <a:gd name="T37" fmla="*/ 2147483647 h 258"/>
              <a:gd name="T38" fmla="*/ 0 w 43"/>
              <a:gd name="T39" fmla="*/ 2147483647 h 258"/>
              <a:gd name="T40" fmla="*/ 0 w 43"/>
              <a:gd name="T41" fmla="*/ 2147483647 h 258"/>
              <a:gd name="T42" fmla="*/ 2147483647 w 43"/>
              <a:gd name="T43" fmla="*/ 2147483647 h 258"/>
              <a:gd name="T44" fmla="*/ 2147483647 w 43"/>
              <a:gd name="T45" fmla="*/ 2147483647 h 258"/>
              <a:gd name="T46" fmla="*/ 2147483647 w 43"/>
              <a:gd name="T47" fmla="*/ 2147483647 h 258"/>
              <a:gd name="T48" fmla="*/ 2147483647 w 43"/>
              <a:gd name="T49" fmla="*/ 2147483647 h 258"/>
              <a:gd name="T50" fmla="*/ 2147483647 w 43"/>
              <a:gd name="T51" fmla="*/ 2147483647 h 258"/>
              <a:gd name="T52" fmla="*/ 2147483647 w 43"/>
              <a:gd name="T53" fmla="*/ 2147483647 h 258"/>
              <a:gd name="T54" fmla="*/ 2147483647 w 43"/>
              <a:gd name="T55" fmla="*/ 2147483647 h 258"/>
              <a:gd name="T56" fmla="*/ 2147483647 w 43"/>
              <a:gd name="T57" fmla="*/ 2147483647 h 258"/>
              <a:gd name="T58" fmla="*/ 2147483647 w 43"/>
              <a:gd name="T59" fmla="*/ 2147483647 h 258"/>
              <a:gd name="T60" fmla="*/ 2147483647 w 43"/>
              <a:gd name="T61" fmla="*/ 2147483647 h 258"/>
              <a:gd name="T62" fmla="*/ 2147483647 w 43"/>
              <a:gd name="T63" fmla="*/ 2147483647 h 258"/>
              <a:gd name="T64" fmla="*/ 2147483647 w 43"/>
              <a:gd name="T65" fmla="*/ 2147483647 h 258"/>
              <a:gd name="T66" fmla="*/ 2147483647 w 43"/>
              <a:gd name="T67" fmla="*/ 2147483647 h 258"/>
              <a:gd name="T68" fmla="*/ 2147483647 w 43"/>
              <a:gd name="T69" fmla="*/ 2147483647 h 258"/>
              <a:gd name="T70" fmla="*/ 2147483647 w 43"/>
              <a:gd name="T71" fmla="*/ 2147483647 h 258"/>
              <a:gd name="T72" fmla="*/ 2147483647 w 43"/>
              <a:gd name="T73" fmla="*/ 2147483647 h 258"/>
              <a:gd name="T74" fmla="*/ 2147483647 w 43"/>
              <a:gd name="T75" fmla="*/ 2147483647 h 258"/>
              <a:gd name="T76" fmla="*/ 2147483647 w 43"/>
              <a:gd name="T77" fmla="*/ 2147483647 h 258"/>
              <a:gd name="T78" fmla="*/ 2147483647 w 43"/>
              <a:gd name="T79" fmla="*/ 2147483647 h 258"/>
              <a:gd name="T80" fmla="*/ 2147483647 w 43"/>
              <a:gd name="T81" fmla="*/ 2147483647 h 258"/>
              <a:gd name="T82" fmla="*/ 2147483647 w 43"/>
              <a:gd name="T83" fmla="*/ 0 h 258"/>
              <a:gd name="T84" fmla="*/ 2147483647 w 43"/>
              <a:gd name="T85" fmla="*/ 2147483647 h 2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3"/>
              <a:gd name="T130" fmla="*/ 0 h 258"/>
              <a:gd name="T131" fmla="*/ 43 w 43"/>
              <a:gd name="T132" fmla="*/ 258 h 2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3" h="258">
                <a:moveTo>
                  <a:pt x="34" y="12"/>
                </a:moveTo>
                <a:lnTo>
                  <a:pt x="34" y="12"/>
                </a:lnTo>
                <a:lnTo>
                  <a:pt x="36" y="16"/>
                </a:lnTo>
                <a:lnTo>
                  <a:pt x="36" y="23"/>
                </a:lnTo>
                <a:lnTo>
                  <a:pt x="34" y="40"/>
                </a:lnTo>
                <a:lnTo>
                  <a:pt x="28" y="76"/>
                </a:lnTo>
                <a:lnTo>
                  <a:pt x="26" y="94"/>
                </a:lnTo>
                <a:lnTo>
                  <a:pt x="26" y="111"/>
                </a:lnTo>
                <a:lnTo>
                  <a:pt x="30" y="147"/>
                </a:lnTo>
                <a:lnTo>
                  <a:pt x="38" y="190"/>
                </a:lnTo>
                <a:lnTo>
                  <a:pt x="41" y="205"/>
                </a:lnTo>
                <a:lnTo>
                  <a:pt x="43" y="210"/>
                </a:lnTo>
                <a:lnTo>
                  <a:pt x="41" y="218"/>
                </a:lnTo>
                <a:lnTo>
                  <a:pt x="40" y="225"/>
                </a:lnTo>
                <a:lnTo>
                  <a:pt x="36" y="230"/>
                </a:lnTo>
                <a:lnTo>
                  <a:pt x="25" y="240"/>
                </a:lnTo>
                <a:lnTo>
                  <a:pt x="0" y="258"/>
                </a:lnTo>
                <a:lnTo>
                  <a:pt x="10" y="247"/>
                </a:lnTo>
                <a:lnTo>
                  <a:pt x="17" y="238"/>
                </a:lnTo>
                <a:lnTo>
                  <a:pt x="23" y="227"/>
                </a:lnTo>
                <a:lnTo>
                  <a:pt x="26" y="214"/>
                </a:lnTo>
                <a:lnTo>
                  <a:pt x="28" y="201"/>
                </a:lnTo>
                <a:lnTo>
                  <a:pt x="28" y="189"/>
                </a:lnTo>
                <a:lnTo>
                  <a:pt x="28" y="176"/>
                </a:lnTo>
                <a:lnTo>
                  <a:pt x="25" y="163"/>
                </a:lnTo>
                <a:lnTo>
                  <a:pt x="19" y="134"/>
                </a:lnTo>
                <a:lnTo>
                  <a:pt x="17" y="105"/>
                </a:lnTo>
                <a:lnTo>
                  <a:pt x="19" y="76"/>
                </a:lnTo>
                <a:lnTo>
                  <a:pt x="25" y="47"/>
                </a:lnTo>
                <a:lnTo>
                  <a:pt x="26" y="34"/>
                </a:lnTo>
                <a:lnTo>
                  <a:pt x="26" y="20"/>
                </a:lnTo>
                <a:lnTo>
                  <a:pt x="26" y="14"/>
                </a:lnTo>
                <a:lnTo>
                  <a:pt x="23" y="9"/>
                </a:lnTo>
                <a:lnTo>
                  <a:pt x="17" y="3"/>
                </a:lnTo>
                <a:lnTo>
                  <a:pt x="12" y="0"/>
                </a:lnTo>
                <a:lnTo>
                  <a:pt x="34" y="12"/>
                </a:lnTo>
                <a:close/>
              </a:path>
            </a:pathLst>
          </a:custGeom>
          <a:solidFill>
            <a:srgbClr val="4D192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0" name="Freeform 506"/>
          <p:cNvSpPr>
            <a:spLocks/>
          </p:cNvSpPr>
          <p:nvPr/>
        </p:nvSpPr>
        <p:spPr bwMode="auto">
          <a:xfrm>
            <a:off x="4303713" y="2468563"/>
            <a:ext cx="26987" cy="55562"/>
          </a:xfrm>
          <a:custGeom>
            <a:avLst/>
            <a:gdLst>
              <a:gd name="T0" fmla="*/ 2147483647 w 65"/>
              <a:gd name="T1" fmla="*/ 0 h 132"/>
              <a:gd name="T2" fmla="*/ 0 w 65"/>
              <a:gd name="T3" fmla="*/ 2147483647 h 132"/>
              <a:gd name="T4" fmla="*/ 2147483647 w 65"/>
              <a:gd name="T5" fmla="*/ 2147483647 h 132"/>
              <a:gd name="T6" fmla="*/ 2147483647 w 65"/>
              <a:gd name="T7" fmla="*/ 2147483647 h 132"/>
              <a:gd name="T8" fmla="*/ 2147483647 w 65"/>
              <a:gd name="T9" fmla="*/ 2147483647 h 132"/>
              <a:gd name="T10" fmla="*/ 2147483647 w 65"/>
              <a:gd name="T11" fmla="*/ 2147483647 h 132"/>
              <a:gd name="T12" fmla="*/ 2147483647 w 65"/>
              <a:gd name="T13" fmla="*/ 2147483647 h 132"/>
              <a:gd name="T14" fmla="*/ 2147483647 w 65"/>
              <a:gd name="T15" fmla="*/ 2147483647 h 132"/>
              <a:gd name="T16" fmla="*/ 2147483647 w 65"/>
              <a:gd name="T17" fmla="*/ 2147483647 h 132"/>
              <a:gd name="T18" fmla="*/ 2147483647 w 65"/>
              <a:gd name="T19" fmla="*/ 0 h 132"/>
              <a:gd name="T20" fmla="*/ 2147483647 w 65"/>
              <a:gd name="T21" fmla="*/ 0 h 1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5"/>
              <a:gd name="T34" fmla="*/ 0 h 132"/>
              <a:gd name="T35" fmla="*/ 65 w 65"/>
              <a:gd name="T36" fmla="*/ 132 h 1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5" h="132">
                <a:moveTo>
                  <a:pt x="45" y="0"/>
                </a:moveTo>
                <a:lnTo>
                  <a:pt x="0" y="36"/>
                </a:lnTo>
                <a:lnTo>
                  <a:pt x="28" y="96"/>
                </a:lnTo>
                <a:lnTo>
                  <a:pt x="40" y="132"/>
                </a:lnTo>
                <a:lnTo>
                  <a:pt x="45" y="101"/>
                </a:lnTo>
                <a:lnTo>
                  <a:pt x="65" y="81"/>
                </a:lnTo>
                <a:lnTo>
                  <a:pt x="37" y="67"/>
                </a:lnTo>
                <a:lnTo>
                  <a:pt x="57" y="47"/>
                </a:lnTo>
                <a:lnTo>
                  <a:pt x="28" y="36"/>
                </a:lnTo>
                <a:lnTo>
                  <a:pt x="4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1" name="Freeform 507"/>
          <p:cNvSpPr>
            <a:spLocks/>
          </p:cNvSpPr>
          <p:nvPr/>
        </p:nvSpPr>
        <p:spPr bwMode="auto">
          <a:xfrm>
            <a:off x="4319588" y="2532063"/>
            <a:ext cx="30162" cy="12700"/>
          </a:xfrm>
          <a:custGeom>
            <a:avLst/>
            <a:gdLst>
              <a:gd name="T0" fmla="*/ 2147483647 w 70"/>
              <a:gd name="T1" fmla="*/ 2147483647 h 30"/>
              <a:gd name="T2" fmla="*/ 2147483647 w 70"/>
              <a:gd name="T3" fmla="*/ 2147483647 h 30"/>
              <a:gd name="T4" fmla="*/ 2147483647 w 70"/>
              <a:gd name="T5" fmla="*/ 2147483647 h 30"/>
              <a:gd name="T6" fmla="*/ 0 w 70"/>
              <a:gd name="T7" fmla="*/ 2147483647 h 30"/>
              <a:gd name="T8" fmla="*/ 2147483647 w 70"/>
              <a:gd name="T9" fmla="*/ 2147483647 h 30"/>
              <a:gd name="T10" fmla="*/ 2147483647 w 70"/>
              <a:gd name="T11" fmla="*/ 0 h 30"/>
              <a:gd name="T12" fmla="*/ 2147483647 w 70"/>
              <a:gd name="T13" fmla="*/ 2147483647 h 30"/>
              <a:gd name="T14" fmla="*/ 2147483647 w 70"/>
              <a:gd name="T15" fmla="*/ 2147483647 h 30"/>
              <a:gd name="T16" fmla="*/ 2147483647 w 70"/>
              <a:gd name="T17" fmla="*/ 2147483647 h 30"/>
              <a:gd name="T18" fmla="*/ 2147483647 w 70"/>
              <a:gd name="T19" fmla="*/ 2147483647 h 30"/>
              <a:gd name="T20" fmla="*/ 2147483647 w 70"/>
              <a:gd name="T21" fmla="*/ 2147483647 h 3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0"/>
              <a:gd name="T34" fmla="*/ 0 h 30"/>
              <a:gd name="T35" fmla="*/ 70 w 70"/>
              <a:gd name="T36" fmla="*/ 30 h 3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0" h="30">
                <a:moveTo>
                  <a:pt x="55" y="30"/>
                </a:moveTo>
                <a:lnTo>
                  <a:pt x="37" y="15"/>
                </a:lnTo>
                <a:lnTo>
                  <a:pt x="11" y="9"/>
                </a:lnTo>
                <a:lnTo>
                  <a:pt x="0" y="12"/>
                </a:lnTo>
                <a:lnTo>
                  <a:pt x="16" y="3"/>
                </a:lnTo>
                <a:lnTo>
                  <a:pt x="49" y="0"/>
                </a:lnTo>
                <a:lnTo>
                  <a:pt x="68" y="9"/>
                </a:lnTo>
                <a:lnTo>
                  <a:pt x="70" y="17"/>
                </a:lnTo>
                <a:lnTo>
                  <a:pt x="68" y="30"/>
                </a:lnTo>
                <a:lnTo>
                  <a:pt x="55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2" name="Freeform 508"/>
          <p:cNvSpPr>
            <a:spLocks/>
          </p:cNvSpPr>
          <p:nvPr/>
        </p:nvSpPr>
        <p:spPr bwMode="auto">
          <a:xfrm>
            <a:off x="4349750" y="2549525"/>
            <a:ext cx="22225" cy="9525"/>
          </a:xfrm>
          <a:custGeom>
            <a:avLst/>
            <a:gdLst>
              <a:gd name="T0" fmla="*/ 0 w 51"/>
              <a:gd name="T1" fmla="*/ 0 h 22"/>
              <a:gd name="T2" fmla="*/ 2147483647 w 51"/>
              <a:gd name="T3" fmla="*/ 2147483647 h 22"/>
              <a:gd name="T4" fmla="*/ 2147483647 w 51"/>
              <a:gd name="T5" fmla="*/ 2147483647 h 22"/>
              <a:gd name="T6" fmla="*/ 2147483647 w 51"/>
              <a:gd name="T7" fmla="*/ 2147483647 h 22"/>
              <a:gd name="T8" fmla="*/ 2147483647 w 51"/>
              <a:gd name="T9" fmla="*/ 2147483647 h 22"/>
              <a:gd name="T10" fmla="*/ 2147483647 w 51"/>
              <a:gd name="T11" fmla="*/ 2147483647 h 22"/>
              <a:gd name="T12" fmla="*/ 2147483647 w 51"/>
              <a:gd name="T13" fmla="*/ 2147483647 h 22"/>
              <a:gd name="T14" fmla="*/ 0 w 51"/>
              <a:gd name="T15" fmla="*/ 0 h 22"/>
              <a:gd name="T16" fmla="*/ 0 w 51"/>
              <a:gd name="T17" fmla="*/ 0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"/>
              <a:gd name="T28" fmla="*/ 0 h 22"/>
              <a:gd name="T29" fmla="*/ 51 w 51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" h="22">
                <a:moveTo>
                  <a:pt x="0" y="0"/>
                </a:moveTo>
                <a:lnTo>
                  <a:pt x="15" y="15"/>
                </a:lnTo>
                <a:lnTo>
                  <a:pt x="30" y="22"/>
                </a:lnTo>
                <a:lnTo>
                  <a:pt x="51" y="12"/>
                </a:lnTo>
                <a:lnTo>
                  <a:pt x="39" y="4"/>
                </a:lnTo>
                <a:lnTo>
                  <a:pt x="28" y="12"/>
                </a:lnTo>
                <a:lnTo>
                  <a:pt x="15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3" name="Freeform 509"/>
          <p:cNvSpPr>
            <a:spLocks/>
          </p:cNvSpPr>
          <p:nvPr/>
        </p:nvSpPr>
        <p:spPr bwMode="auto">
          <a:xfrm>
            <a:off x="4111625" y="2590800"/>
            <a:ext cx="192088" cy="130175"/>
          </a:xfrm>
          <a:custGeom>
            <a:avLst/>
            <a:gdLst>
              <a:gd name="T0" fmla="*/ 2147483647 w 457"/>
              <a:gd name="T1" fmla="*/ 2147483647 h 312"/>
              <a:gd name="T2" fmla="*/ 2147483647 w 457"/>
              <a:gd name="T3" fmla="*/ 0 h 312"/>
              <a:gd name="T4" fmla="*/ 2147483647 w 457"/>
              <a:gd name="T5" fmla="*/ 0 h 312"/>
              <a:gd name="T6" fmla="*/ 2147483647 w 457"/>
              <a:gd name="T7" fmla="*/ 2147483647 h 312"/>
              <a:gd name="T8" fmla="*/ 2147483647 w 457"/>
              <a:gd name="T9" fmla="*/ 2147483647 h 312"/>
              <a:gd name="T10" fmla="*/ 2147483647 w 457"/>
              <a:gd name="T11" fmla="*/ 2147483647 h 312"/>
              <a:gd name="T12" fmla="*/ 0 w 457"/>
              <a:gd name="T13" fmla="*/ 2147483647 h 312"/>
              <a:gd name="T14" fmla="*/ 0 w 457"/>
              <a:gd name="T15" fmla="*/ 2147483647 h 312"/>
              <a:gd name="T16" fmla="*/ 2147483647 w 457"/>
              <a:gd name="T17" fmla="*/ 2147483647 h 312"/>
              <a:gd name="T18" fmla="*/ 2147483647 w 457"/>
              <a:gd name="T19" fmla="*/ 2147483647 h 312"/>
              <a:gd name="T20" fmla="*/ 2147483647 w 457"/>
              <a:gd name="T21" fmla="*/ 2147483647 h 312"/>
              <a:gd name="T22" fmla="*/ 2147483647 w 457"/>
              <a:gd name="T23" fmla="*/ 2147483647 h 312"/>
              <a:gd name="T24" fmla="*/ 2147483647 w 457"/>
              <a:gd name="T25" fmla="*/ 2147483647 h 312"/>
              <a:gd name="T26" fmla="*/ 2147483647 w 457"/>
              <a:gd name="T27" fmla="*/ 2147483647 h 312"/>
              <a:gd name="T28" fmla="*/ 2147483647 w 457"/>
              <a:gd name="T29" fmla="*/ 2147483647 h 312"/>
              <a:gd name="T30" fmla="*/ 2147483647 w 457"/>
              <a:gd name="T31" fmla="*/ 2147483647 h 312"/>
              <a:gd name="T32" fmla="*/ 2147483647 w 457"/>
              <a:gd name="T33" fmla="*/ 2147483647 h 312"/>
              <a:gd name="T34" fmla="*/ 2147483647 w 457"/>
              <a:gd name="T35" fmla="*/ 2147483647 h 312"/>
              <a:gd name="T36" fmla="*/ 2147483647 w 457"/>
              <a:gd name="T37" fmla="*/ 2147483647 h 3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57"/>
              <a:gd name="T58" fmla="*/ 0 h 312"/>
              <a:gd name="T59" fmla="*/ 457 w 457"/>
              <a:gd name="T60" fmla="*/ 312 h 31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57" h="312">
                <a:moveTo>
                  <a:pt x="457" y="92"/>
                </a:moveTo>
                <a:lnTo>
                  <a:pt x="323" y="0"/>
                </a:lnTo>
                <a:lnTo>
                  <a:pt x="259" y="0"/>
                </a:lnTo>
                <a:lnTo>
                  <a:pt x="191" y="28"/>
                </a:lnTo>
                <a:lnTo>
                  <a:pt x="77" y="67"/>
                </a:lnTo>
                <a:lnTo>
                  <a:pt x="24" y="145"/>
                </a:lnTo>
                <a:lnTo>
                  <a:pt x="0" y="194"/>
                </a:lnTo>
                <a:lnTo>
                  <a:pt x="0" y="253"/>
                </a:lnTo>
                <a:lnTo>
                  <a:pt x="19" y="312"/>
                </a:lnTo>
                <a:lnTo>
                  <a:pt x="3" y="243"/>
                </a:lnTo>
                <a:lnTo>
                  <a:pt x="9" y="204"/>
                </a:lnTo>
                <a:lnTo>
                  <a:pt x="43" y="135"/>
                </a:lnTo>
                <a:lnTo>
                  <a:pt x="87" y="77"/>
                </a:lnTo>
                <a:lnTo>
                  <a:pt x="206" y="39"/>
                </a:lnTo>
                <a:lnTo>
                  <a:pt x="255" y="20"/>
                </a:lnTo>
                <a:lnTo>
                  <a:pt x="314" y="14"/>
                </a:lnTo>
                <a:lnTo>
                  <a:pt x="358" y="28"/>
                </a:lnTo>
                <a:lnTo>
                  <a:pt x="457" y="9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4" name="Text Box 510"/>
          <p:cNvSpPr txBox="1">
            <a:spLocks noChangeArrowheads="1"/>
          </p:cNvSpPr>
          <p:nvPr/>
        </p:nvSpPr>
        <p:spPr bwMode="auto">
          <a:xfrm>
            <a:off x="5418138" y="2740025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66FF"/>
                </a:solidFill>
                <a:latin typeface="Calibri" pitchFamily="34" charset="0"/>
              </a:rPr>
              <a:t>Lungs</a:t>
            </a:r>
          </a:p>
        </p:txBody>
      </p:sp>
      <p:grpSp>
        <p:nvGrpSpPr>
          <p:cNvPr id="215" name="Group 511"/>
          <p:cNvGrpSpPr>
            <a:grpSpLocks/>
          </p:cNvGrpSpPr>
          <p:nvPr/>
        </p:nvGrpSpPr>
        <p:grpSpPr bwMode="auto">
          <a:xfrm>
            <a:off x="3878263" y="2536825"/>
            <a:ext cx="900112" cy="941388"/>
            <a:chOff x="2364" y="1691"/>
            <a:chExt cx="644" cy="746"/>
          </a:xfrm>
          <a:solidFill>
            <a:schemeClr val="accent1"/>
          </a:solidFill>
        </p:grpSpPr>
        <p:sp>
          <p:nvSpPr>
            <p:cNvPr id="216" name="Line 512"/>
            <p:cNvSpPr>
              <a:spLocks noChangeShapeType="1"/>
            </p:cNvSpPr>
            <p:nvPr/>
          </p:nvSpPr>
          <p:spPr bwMode="auto">
            <a:xfrm flipH="1">
              <a:off x="2402" y="2030"/>
              <a:ext cx="174" cy="114"/>
            </a:xfrm>
            <a:prstGeom prst="line">
              <a:avLst/>
            </a:pr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" name="Freeform 513"/>
            <p:cNvSpPr>
              <a:spLocks/>
            </p:cNvSpPr>
            <p:nvPr/>
          </p:nvSpPr>
          <p:spPr bwMode="auto">
            <a:xfrm>
              <a:off x="2719" y="1709"/>
              <a:ext cx="289" cy="727"/>
            </a:xfrm>
            <a:custGeom>
              <a:avLst/>
              <a:gdLst>
                <a:gd name="T0" fmla="*/ 1 w 528"/>
                <a:gd name="T1" fmla="*/ 12 h 1327"/>
                <a:gd name="T2" fmla="*/ 1 w 528"/>
                <a:gd name="T3" fmla="*/ 12 h 1327"/>
                <a:gd name="T4" fmla="*/ 1 w 528"/>
                <a:gd name="T5" fmla="*/ 14 h 1327"/>
                <a:gd name="T6" fmla="*/ 1 w 528"/>
                <a:gd name="T7" fmla="*/ 15 h 1327"/>
                <a:gd name="T8" fmla="*/ 1 w 528"/>
                <a:gd name="T9" fmla="*/ 16 h 1327"/>
                <a:gd name="T10" fmla="*/ 1 w 528"/>
                <a:gd name="T11" fmla="*/ 16 h 1327"/>
                <a:gd name="T12" fmla="*/ 1 w 528"/>
                <a:gd name="T13" fmla="*/ 18 h 1327"/>
                <a:gd name="T14" fmla="*/ 1 w 528"/>
                <a:gd name="T15" fmla="*/ 18 h 1327"/>
                <a:gd name="T16" fmla="*/ 2 w 528"/>
                <a:gd name="T17" fmla="*/ 18 h 1327"/>
                <a:gd name="T18" fmla="*/ 2 w 528"/>
                <a:gd name="T19" fmla="*/ 19 h 1327"/>
                <a:gd name="T20" fmla="*/ 3 w 528"/>
                <a:gd name="T21" fmla="*/ 19 h 1327"/>
                <a:gd name="T22" fmla="*/ 4 w 528"/>
                <a:gd name="T23" fmla="*/ 20 h 1327"/>
                <a:gd name="T24" fmla="*/ 4 w 528"/>
                <a:gd name="T25" fmla="*/ 20 h 1327"/>
                <a:gd name="T26" fmla="*/ 5 w 528"/>
                <a:gd name="T27" fmla="*/ 20 h 1327"/>
                <a:gd name="T28" fmla="*/ 5 w 528"/>
                <a:gd name="T29" fmla="*/ 20 h 1327"/>
                <a:gd name="T30" fmla="*/ 6 w 528"/>
                <a:gd name="T31" fmla="*/ 20 h 1327"/>
                <a:gd name="T32" fmla="*/ 6 w 528"/>
                <a:gd name="T33" fmla="*/ 20 h 1327"/>
                <a:gd name="T34" fmla="*/ 6 w 528"/>
                <a:gd name="T35" fmla="*/ 20 h 1327"/>
                <a:gd name="T36" fmla="*/ 7 w 528"/>
                <a:gd name="T37" fmla="*/ 20 h 1327"/>
                <a:gd name="T38" fmla="*/ 7 w 528"/>
                <a:gd name="T39" fmla="*/ 19 h 1327"/>
                <a:gd name="T40" fmla="*/ 7 w 528"/>
                <a:gd name="T41" fmla="*/ 19 h 1327"/>
                <a:gd name="T42" fmla="*/ 7 w 528"/>
                <a:gd name="T43" fmla="*/ 19 h 1327"/>
                <a:gd name="T44" fmla="*/ 8 w 528"/>
                <a:gd name="T45" fmla="*/ 16 h 1327"/>
                <a:gd name="T46" fmla="*/ 8 w 528"/>
                <a:gd name="T47" fmla="*/ 14 h 1327"/>
                <a:gd name="T48" fmla="*/ 8 w 528"/>
                <a:gd name="T49" fmla="*/ 12 h 1327"/>
                <a:gd name="T50" fmla="*/ 8 w 528"/>
                <a:gd name="T51" fmla="*/ 11 h 1327"/>
                <a:gd name="T52" fmla="*/ 8 w 528"/>
                <a:gd name="T53" fmla="*/ 11 h 1327"/>
                <a:gd name="T54" fmla="*/ 8 w 528"/>
                <a:gd name="T55" fmla="*/ 11 h 1327"/>
                <a:gd name="T56" fmla="*/ 8 w 528"/>
                <a:gd name="T57" fmla="*/ 11 h 1327"/>
                <a:gd name="T58" fmla="*/ 8 w 528"/>
                <a:gd name="T59" fmla="*/ 10 h 1327"/>
                <a:gd name="T60" fmla="*/ 8 w 528"/>
                <a:gd name="T61" fmla="*/ 10 h 1327"/>
                <a:gd name="T62" fmla="*/ 8 w 528"/>
                <a:gd name="T63" fmla="*/ 9 h 1327"/>
                <a:gd name="T64" fmla="*/ 7 w 528"/>
                <a:gd name="T65" fmla="*/ 7 h 1327"/>
                <a:gd name="T66" fmla="*/ 7 w 528"/>
                <a:gd name="T67" fmla="*/ 6 h 1327"/>
                <a:gd name="T68" fmla="*/ 6 w 528"/>
                <a:gd name="T69" fmla="*/ 4 h 1327"/>
                <a:gd name="T70" fmla="*/ 5 w 528"/>
                <a:gd name="T71" fmla="*/ 4 h 1327"/>
                <a:gd name="T72" fmla="*/ 4 w 528"/>
                <a:gd name="T73" fmla="*/ 2 h 1327"/>
                <a:gd name="T74" fmla="*/ 4 w 528"/>
                <a:gd name="T75" fmla="*/ 1 h 1327"/>
                <a:gd name="T76" fmla="*/ 3 w 528"/>
                <a:gd name="T77" fmla="*/ 1 h 1327"/>
                <a:gd name="T78" fmla="*/ 2 w 528"/>
                <a:gd name="T79" fmla="*/ 1 h 1327"/>
                <a:gd name="T80" fmla="*/ 2 w 528"/>
                <a:gd name="T81" fmla="*/ 0 h 1327"/>
                <a:gd name="T82" fmla="*/ 2 w 528"/>
                <a:gd name="T83" fmla="*/ 0 h 1327"/>
                <a:gd name="T84" fmla="*/ 1 w 528"/>
                <a:gd name="T85" fmla="*/ 1 h 1327"/>
                <a:gd name="T86" fmla="*/ 1 w 528"/>
                <a:gd name="T87" fmla="*/ 1 h 1327"/>
                <a:gd name="T88" fmla="*/ 1 w 528"/>
                <a:gd name="T89" fmla="*/ 1 h 1327"/>
                <a:gd name="T90" fmla="*/ 1 w 528"/>
                <a:gd name="T91" fmla="*/ 1 h 1327"/>
                <a:gd name="T92" fmla="*/ 1 w 528"/>
                <a:gd name="T93" fmla="*/ 1 h 1327"/>
                <a:gd name="T94" fmla="*/ 1 w 528"/>
                <a:gd name="T95" fmla="*/ 2 h 1327"/>
                <a:gd name="T96" fmla="*/ 1 w 528"/>
                <a:gd name="T97" fmla="*/ 2 h 1327"/>
                <a:gd name="T98" fmla="*/ 1 w 528"/>
                <a:gd name="T99" fmla="*/ 3 h 1327"/>
                <a:gd name="T100" fmla="*/ 1 w 528"/>
                <a:gd name="T101" fmla="*/ 4 h 1327"/>
                <a:gd name="T102" fmla="*/ 1 w 528"/>
                <a:gd name="T103" fmla="*/ 4 h 1327"/>
                <a:gd name="T104" fmla="*/ 1 w 528"/>
                <a:gd name="T105" fmla="*/ 5 h 1327"/>
                <a:gd name="T106" fmla="*/ 1 w 528"/>
                <a:gd name="T107" fmla="*/ 5 h 1327"/>
                <a:gd name="T108" fmla="*/ 1 w 528"/>
                <a:gd name="T109" fmla="*/ 7 h 1327"/>
                <a:gd name="T110" fmla="*/ 0 w 528"/>
                <a:gd name="T111" fmla="*/ 7 h 1327"/>
                <a:gd name="T112" fmla="*/ 1 w 528"/>
                <a:gd name="T113" fmla="*/ 8 h 1327"/>
                <a:gd name="T114" fmla="*/ 1 w 528"/>
                <a:gd name="T115" fmla="*/ 8 h 1327"/>
                <a:gd name="T116" fmla="*/ 1 w 528"/>
                <a:gd name="T117" fmla="*/ 10 h 1327"/>
                <a:gd name="T118" fmla="*/ 1 w 528"/>
                <a:gd name="T119" fmla="*/ 12 h 132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8"/>
                <a:gd name="T181" fmla="*/ 0 h 1327"/>
                <a:gd name="T182" fmla="*/ 528 w 528"/>
                <a:gd name="T183" fmla="*/ 1327 h 132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8" h="1327">
                  <a:moveTo>
                    <a:pt x="10" y="794"/>
                  </a:moveTo>
                  <a:lnTo>
                    <a:pt x="10" y="794"/>
                  </a:lnTo>
                  <a:lnTo>
                    <a:pt x="8" y="812"/>
                  </a:lnTo>
                  <a:lnTo>
                    <a:pt x="6" y="830"/>
                  </a:lnTo>
                  <a:lnTo>
                    <a:pt x="4" y="868"/>
                  </a:lnTo>
                  <a:lnTo>
                    <a:pt x="6" y="906"/>
                  </a:lnTo>
                  <a:lnTo>
                    <a:pt x="10" y="945"/>
                  </a:lnTo>
                  <a:lnTo>
                    <a:pt x="21" y="1019"/>
                  </a:lnTo>
                  <a:lnTo>
                    <a:pt x="27" y="1055"/>
                  </a:lnTo>
                  <a:lnTo>
                    <a:pt x="29" y="1091"/>
                  </a:lnTo>
                  <a:lnTo>
                    <a:pt x="33" y="1119"/>
                  </a:lnTo>
                  <a:lnTo>
                    <a:pt x="39" y="1144"/>
                  </a:lnTo>
                  <a:lnTo>
                    <a:pt x="48" y="1168"/>
                  </a:lnTo>
                  <a:lnTo>
                    <a:pt x="60" y="1190"/>
                  </a:lnTo>
                  <a:lnTo>
                    <a:pt x="75" y="1212"/>
                  </a:lnTo>
                  <a:lnTo>
                    <a:pt x="90" y="1230"/>
                  </a:lnTo>
                  <a:lnTo>
                    <a:pt x="110" y="1248"/>
                  </a:lnTo>
                  <a:lnTo>
                    <a:pt x="131" y="1264"/>
                  </a:lnTo>
                  <a:lnTo>
                    <a:pt x="152" y="1278"/>
                  </a:lnTo>
                  <a:lnTo>
                    <a:pt x="175" y="1290"/>
                  </a:lnTo>
                  <a:lnTo>
                    <a:pt x="200" y="1300"/>
                  </a:lnTo>
                  <a:lnTo>
                    <a:pt x="225" y="1308"/>
                  </a:lnTo>
                  <a:lnTo>
                    <a:pt x="250" y="1312"/>
                  </a:lnTo>
                  <a:lnTo>
                    <a:pt x="275" y="1316"/>
                  </a:lnTo>
                  <a:lnTo>
                    <a:pt x="300" y="1316"/>
                  </a:lnTo>
                  <a:lnTo>
                    <a:pt x="327" y="1312"/>
                  </a:lnTo>
                  <a:lnTo>
                    <a:pt x="338" y="1312"/>
                  </a:lnTo>
                  <a:lnTo>
                    <a:pt x="351" y="1314"/>
                  </a:lnTo>
                  <a:lnTo>
                    <a:pt x="378" y="1321"/>
                  </a:lnTo>
                  <a:lnTo>
                    <a:pt x="403" y="1327"/>
                  </a:lnTo>
                  <a:lnTo>
                    <a:pt x="417" y="1327"/>
                  </a:lnTo>
                  <a:lnTo>
                    <a:pt x="430" y="1327"/>
                  </a:lnTo>
                  <a:lnTo>
                    <a:pt x="442" y="1323"/>
                  </a:lnTo>
                  <a:lnTo>
                    <a:pt x="451" y="1318"/>
                  </a:lnTo>
                  <a:lnTo>
                    <a:pt x="461" y="1314"/>
                  </a:lnTo>
                  <a:lnTo>
                    <a:pt x="469" y="1306"/>
                  </a:lnTo>
                  <a:lnTo>
                    <a:pt x="476" y="1298"/>
                  </a:lnTo>
                  <a:lnTo>
                    <a:pt x="482" y="1290"/>
                  </a:lnTo>
                  <a:lnTo>
                    <a:pt x="486" y="1280"/>
                  </a:lnTo>
                  <a:lnTo>
                    <a:pt x="490" y="1268"/>
                  </a:lnTo>
                  <a:lnTo>
                    <a:pt x="501" y="1194"/>
                  </a:lnTo>
                  <a:lnTo>
                    <a:pt x="513" y="1109"/>
                  </a:lnTo>
                  <a:lnTo>
                    <a:pt x="520" y="1023"/>
                  </a:lnTo>
                  <a:lnTo>
                    <a:pt x="524" y="939"/>
                  </a:lnTo>
                  <a:lnTo>
                    <a:pt x="528" y="860"/>
                  </a:lnTo>
                  <a:lnTo>
                    <a:pt x="528" y="794"/>
                  </a:lnTo>
                  <a:lnTo>
                    <a:pt x="526" y="746"/>
                  </a:lnTo>
                  <a:lnTo>
                    <a:pt x="526" y="730"/>
                  </a:lnTo>
                  <a:lnTo>
                    <a:pt x="524" y="719"/>
                  </a:lnTo>
                  <a:lnTo>
                    <a:pt x="522" y="717"/>
                  </a:lnTo>
                  <a:lnTo>
                    <a:pt x="520" y="717"/>
                  </a:lnTo>
                  <a:lnTo>
                    <a:pt x="515" y="719"/>
                  </a:lnTo>
                  <a:lnTo>
                    <a:pt x="519" y="703"/>
                  </a:lnTo>
                  <a:lnTo>
                    <a:pt x="520" y="697"/>
                  </a:lnTo>
                  <a:lnTo>
                    <a:pt x="520" y="687"/>
                  </a:lnTo>
                  <a:lnTo>
                    <a:pt x="519" y="639"/>
                  </a:lnTo>
                  <a:lnTo>
                    <a:pt x="511" y="591"/>
                  </a:lnTo>
                  <a:lnTo>
                    <a:pt x="503" y="543"/>
                  </a:lnTo>
                  <a:lnTo>
                    <a:pt x="492" y="494"/>
                  </a:lnTo>
                  <a:lnTo>
                    <a:pt x="476" y="448"/>
                  </a:lnTo>
                  <a:lnTo>
                    <a:pt x="459" y="404"/>
                  </a:lnTo>
                  <a:lnTo>
                    <a:pt x="440" y="360"/>
                  </a:lnTo>
                  <a:lnTo>
                    <a:pt x="419" y="315"/>
                  </a:lnTo>
                  <a:lnTo>
                    <a:pt x="396" y="273"/>
                  </a:lnTo>
                  <a:lnTo>
                    <a:pt x="371" y="233"/>
                  </a:lnTo>
                  <a:lnTo>
                    <a:pt x="342" y="193"/>
                  </a:lnTo>
                  <a:lnTo>
                    <a:pt x="313" y="155"/>
                  </a:lnTo>
                  <a:lnTo>
                    <a:pt x="280" y="118"/>
                  </a:lnTo>
                  <a:lnTo>
                    <a:pt x="248" y="84"/>
                  </a:lnTo>
                  <a:lnTo>
                    <a:pt x="211" y="50"/>
                  </a:lnTo>
                  <a:lnTo>
                    <a:pt x="175" y="18"/>
                  </a:lnTo>
                  <a:lnTo>
                    <a:pt x="163" y="10"/>
                  </a:lnTo>
                  <a:lnTo>
                    <a:pt x="152" y="4"/>
                  </a:lnTo>
                  <a:lnTo>
                    <a:pt x="138" y="0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8" y="4"/>
                  </a:lnTo>
                  <a:lnTo>
                    <a:pt x="85" y="10"/>
                  </a:lnTo>
                  <a:lnTo>
                    <a:pt x="73" y="18"/>
                  </a:lnTo>
                  <a:lnTo>
                    <a:pt x="63" y="26"/>
                  </a:lnTo>
                  <a:lnTo>
                    <a:pt x="56" y="34"/>
                  </a:lnTo>
                  <a:lnTo>
                    <a:pt x="50" y="44"/>
                  </a:lnTo>
                  <a:lnTo>
                    <a:pt x="46" y="52"/>
                  </a:lnTo>
                  <a:lnTo>
                    <a:pt x="42" y="64"/>
                  </a:lnTo>
                  <a:lnTo>
                    <a:pt x="40" y="74"/>
                  </a:lnTo>
                  <a:lnTo>
                    <a:pt x="39" y="96"/>
                  </a:lnTo>
                  <a:lnTo>
                    <a:pt x="39" y="118"/>
                  </a:lnTo>
                  <a:lnTo>
                    <a:pt x="39" y="143"/>
                  </a:lnTo>
                  <a:lnTo>
                    <a:pt x="39" y="165"/>
                  </a:lnTo>
                  <a:lnTo>
                    <a:pt x="37" y="187"/>
                  </a:lnTo>
                  <a:lnTo>
                    <a:pt x="35" y="211"/>
                  </a:lnTo>
                  <a:lnTo>
                    <a:pt x="35" y="235"/>
                  </a:lnTo>
                  <a:lnTo>
                    <a:pt x="37" y="281"/>
                  </a:lnTo>
                  <a:lnTo>
                    <a:pt x="39" y="303"/>
                  </a:lnTo>
                  <a:lnTo>
                    <a:pt x="37" y="326"/>
                  </a:lnTo>
                  <a:lnTo>
                    <a:pt x="35" y="348"/>
                  </a:lnTo>
                  <a:lnTo>
                    <a:pt x="29" y="368"/>
                  </a:lnTo>
                  <a:lnTo>
                    <a:pt x="15" y="400"/>
                  </a:lnTo>
                  <a:lnTo>
                    <a:pt x="6" y="434"/>
                  </a:lnTo>
                  <a:lnTo>
                    <a:pt x="2" y="450"/>
                  </a:lnTo>
                  <a:lnTo>
                    <a:pt x="0" y="468"/>
                  </a:lnTo>
                  <a:lnTo>
                    <a:pt x="0" y="484"/>
                  </a:lnTo>
                  <a:lnTo>
                    <a:pt x="2" y="502"/>
                  </a:lnTo>
                  <a:lnTo>
                    <a:pt x="8" y="561"/>
                  </a:lnTo>
                  <a:lnTo>
                    <a:pt x="14" y="617"/>
                  </a:lnTo>
                  <a:lnTo>
                    <a:pt x="17" y="673"/>
                  </a:lnTo>
                  <a:lnTo>
                    <a:pt x="19" y="732"/>
                  </a:lnTo>
                  <a:lnTo>
                    <a:pt x="10" y="79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" name="Freeform 514"/>
            <p:cNvSpPr>
              <a:spLocks/>
            </p:cNvSpPr>
            <p:nvPr/>
          </p:nvSpPr>
          <p:spPr bwMode="auto">
            <a:xfrm>
              <a:off x="2364" y="1702"/>
              <a:ext cx="317" cy="735"/>
            </a:xfrm>
            <a:custGeom>
              <a:avLst/>
              <a:gdLst>
                <a:gd name="T0" fmla="*/ 1 w 580"/>
                <a:gd name="T1" fmla="*/ 9 h 1341"/>
                <a:gd name="T2" fmla="*/ 1 w 580"/>
                <a:gd name="T3" fmla="*/ 10 h 1341"/>
                <a:gd name="T4" fmla="*/ 1 w 580"/>
                <a:gd name="T5" fmla="*/ 10 h 1341"/>
                <a:gd name="T6" fmla="*/ 1 w 580"/>
                <a:gd name="T7" fmla="*/ 10 h 1341"/>
                <a:gd name="T8" fmla="*/ 1 w 580"/>
                <a:gd name="T9" fmla="*/ 11 h 1341"/>
                <a:gd name="T10" fmla="*/ 1 w 580"/>
                <a:gd name="T11" fmla="*/ 11 h 1341"/>
                <a:gd name="T12" fmla="*/ 1 w 580"/>
                <a:gd name="T13" fmla="*/ 11 h 1341"/>
                <a:gd name="T14" fmla="*/ 1 w 580"/>
                <a:gd name="T15" fmla="*/ 12 h 1341"/>
                <a:gd name="T16" fmla="*/ 1 w 580"/>
                <a:gd name="T17" fmla="*/ 14 h 1341"/>
                <a:gd name="T18" fmla="*/ 0 w 580"/>
                <a:gd name="T19" fmla="*/ 16 h 1341"/>
                <a:gd name="T20" fmla="*/ 1 w 580"/>
                <a:gd name="T21" fmla="*/ 17 h 1341"/>
                <a:gd name="T22" fmla="*/ 1 w 580"/>
                <a:gd name="T23" fmla="*/ 18 h 1341"/>
                <a:gd name="T24" fmla="*/ 1 w 580"/>
                <a:gd name="T25" fmla="*/ 19 h 1341"/>
                <a:gd name="T26" fmla="*/ 1 w 580"/>
                <a:gd name="T27" fmla="*/ 20 h 1341"/>
                <a:gd name="T28" fmla="*/ 1 w 580"/>
                <a:gd name="T29" fmla="*/ 20 h 1341"/>
                <a:gd name="T30" fmla="*/ 2 w 580"/>
                <a:gd name="T31" fmla="*/ 20 h 1341"/>
                <a:gd name="T32" fmla="*/ 3 w 580"/>
                <a:gd name="T33" fmla="*/ 20 h 1341"/>
                <a:gd name="T34" fmla="*/ 3 w 580"/>
                <a:gd name="T35" fmla="*/ 20 h 1341"/>
                <a:gd name="T36" fmla="*/ 4 w 580"/>
                <a:gd name="T37" fmla="*/ 20 h 1341"/>
                <a:gd name="T38" fmla="*/ 5 w 580"/>
                <a:gd name="T39" fmla="*/ 20 h 1341"/>
                <a:gd name="T40" fmla="*/ 5 w 580"/>
                <a:gd name="T41" fmla="*/ 19 h 1341"/>
                <a:gd name="T42" fmla="*/ 7 w 580"/>
                <a:gd name="T43" fmla="*/ 19 h 1341"/>
                <a:gd name="T44" fmla="*/ 7 w 580"/>
                <a:gd name="T45" fmla="*/ 18 h 1341"/>
                <a:gd name="T46" fmla="*/ 8 w 580"/>
                <a:gd name="T47" fmla="*/ 18 h 1341"/>
                <a:gd name="T48" fmla="*/ 8 w 580"/>
                <a:gd name="T49" fmla="*/ 16 h 1341"/>
                <a:gd name="T50" fmla="*/ 8 w 580"/>
                <a:gd name="T51" fmla="*/ 15 h 1341"/>
                <a:gd name="T52" fmla="*/ 8 w 580"/>
                <a:gd name="T53" fmla="*/ 14 h 1341"/>
                <a:gd name="T54" fmla="*/ 8 w 580"/>
                <a:gd name="T55" fmla="*/ 14 h 1341"/>
                <a:gd name="T56" fmla="*/ 8 w 580"/>
                <a:gd name="T57" fmla="*/ 14 h 1341"/>
                <a:gd name="T58" fmla="*/ 8 w 580"/>
                <a:gd name="T59" fmla="*/ 14 h 1341"/>
                <a:gd name="T60" fmla="*/ 8 w 580"/>
                <a:gd name="T61" fmla="*/ 13 h 1341"/>
                <a:gd name="T62" fmla="*/ 8 w 580"/>
                <a:gd name="T63" fmla="*/ 12 h 1341"/>
                <a:gd name="T64" fmla="*/ 8 w 580"/>
                <a:gd name="T65" fmla="*/ 12 h 1341"/>
                <a:gd name="T66" fmla="*/ 8 w 580"/>
                <a:gd name="T67" fmla="*/ 12 h 1341"/>
                <a:gd name="T68" fmla="*/ 8 w 580"/>
                <a:gd name="T69" fmla="*/ 10 h 1341"/>
                <a:gd name="T70" fmla="*/ 8 w 580"/>
                <a:gd name="T71" fmla="*/ 8 h 1341"/>
                <a:gd name="T72" fmla="*/ 8 w 580"/>
                <a:gd name="T73" fmla="*/ 7 h 1341"/>
                <a:gd name="T74" fmla="*/ 8 w 580"/>
                <a:gd name="T75" fmla="*/ 7 h 1341"/>
                <a:gd name="T76" fmla="*/ 8 w 580"/>
                <a:gd name="T77" fmla="*/ 6 h 1341"/>
                <a:gd name="T78" fmla="*/ 8 w 580"/>
                <a:gd name="T79" fmla="*/ 5 h 1341"/>
                <a:gd name="T80" fmla="*/ 8 w 580"/>
                <a:gd name="T81" fmla="*/ 4 h 1341"/>
                <a:gd name="T82" fmla="*/ 8 w 580"/>
                <a:gd name="T83" fmla="*/ 4 h 1341"/>
                <a:gd name="T84" fmla="*/ 8 w 580"/>
                <a:gd name="T85" fmla="*/ 3 h 1341"/>
                <a:gd name="T86" fmla="*/ 8 w 580"/>
                <a:gd name="T87" fmla="*/ 1 h 1341"/>
                <a:gd name="T88" fmla="*/ 8 w 580"/>
                <a:gd name="T89" fmla="*/ 1 h 1341"/>
                <a:gd name="T90" fmla="*/ 7 w 580"/>
                <a:gd name="T91" fmla="*/ 1 h 1341"/>
                <a:gd name="T92" fmla="*/ 7 w 580"/>
                <a:gd name="T93" fmla="*/ 0 h 1341"/>
                <a:gd name="T94" fmla="*/ 6 w 580"/>
                <a:gd name="T95" fmla="*/ 1 h 1341"/>
                <a:gd name="T96" fmla="*/ 5 w 580"/>
                <a:gd name="T97" fmla="*/ 1 h 1341"/>
                <a:gd name="T98" fmla="*/ 4 w 580"/>
                <a:gd name="T99" fmla="*/ 2 h 1341"/>
                <a:gd name="T100" fmla="*/ 3 w 580"/>
                <a:gd name="T101" fmla="*/ 3 h 1341"/>
                <a:gd name="T102" fmla="*/ 2 w 580"/>
                <a:gd name="T103" fmla="*/ 4 h 1341"/>
                <a:gd name="T104" fmla="*/ 1 w 580"/>
                <a:gd name="T105" fmla="*/ 6 h 1341"/>
                <a:gd name="T106" fmla="*/ 1 w 580"/>
                <a:gd name="T107" fmla="*/ 8 h 13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0"/>
                <a:gd name="T163" fmla="*/ 0 h 1341"/>
                <a:gd name="T164" fmla="*/ 580 w 580"/>
                <a:gd name="T165" fmla="*/ 1341 h 134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0" h="1341">
                  <a:moveTo>
                    <a:pt x="27" y="597"/>
                  </a:moveTo>
                  <a:lnTo>
                    <a:pt x="27" y="597"/>
                  </a:lnTo>
                  <a:lnTo>
                    <a:pt x="23" y="631"/>
                  </a:lnTo>
                  <a:lnTo>
                    <a:pt x="19" y="661"/>
                  </a:lnTo>
                  <a:lnTo>
                    <a:pt x="21" y="669"/>
                  </a:lnTo>
                  <a:lnTo>
                    <a:pt x="21" y="671"/>
                  </a:lnTo>
                  <a:lnTo>
                    <a:pt x="19" y="671"/>
                  </a:lnTo>
                  <a:lnTo>
                    <a:pt x="17" y="671"/>
                  </a:lnTo>
                  <a:lnTo>
                    <a:pt x="17" y="675"/>
                  </a:lnTo>
                  <a:lnTo>
                    <a:pt x="14" y="697"/>
                  </a:lnTo>
                  <a:lnTo>
                    <a:pt x="12" y="719"/>
                  </a:lnTo>
                  <a:lnTo>
                    <a:pt x="14" y="738"/>
                  </a:lnTo>
                  <a:lnTo>
                    <a:pt x="15" y="746"/>
                  </a:lnTo>
                  <a:lnTo>
                    <a:pt x="19" y="754"/>
                  </a:lnTo>
                  <a:lnTo>
                    <a:pt x="17" y="752"/>
                  </a:lnTo>
                  <a:lnTo>
                    <a:pt x="15" y="752"/>
                  </a:lnTo>
                  <a:lnTo>
                    <a:pt x="14" y="754"/>
                  </a:lnTo>
                  <a:lnTo>
                    <a:pt x="8" y="780"/>
                  </a:lnTo>
                  <a:lnTo>
                    <a:pt x="4" y="810"/>
                  </a:lnTo>
                  <a:lnTo>
                    <a:pt x="2" y="838"/>
                  </a:lnTo>
                  <a:lnTo>
                    <a:pt x="2" y="866"/>
                  </a:lnTo>
                  <a:lnTo>
                    <a:pt x="2" y="922"/>
                  </a:lnTo>
                  <a:lnTo>
                    <a:pt x="2" y="977"/>
                  </a:lnTo>
                  <a:lnTo>
                    <a:pt x="0" y="1059"/>
                  </a:lnTo>
                  <a:lnTo>
                    <a:pt x="2" y="1099"/>
                  </a:lnTo>
                  <a:lnTo>
                    <a:pt x="4" y="1136"/>
                  </a:lnTo>
                  <a:lnTo>
                    <a:pt x="8" y="1162"/>
                  </a:lnTo>
                  <a:lnTo>
                    <a:pt x="12" y="1192"/>
                  </a:lnTo>
                  <a:lnTo>
                    <a:pt x="19" y="1222"/>
                  </a:lnTo>
                  <a:lnTo>
                    <a:pt x="25" y="1250"/>
                  </a:lnTo>
                  <a:lnTo>
                    <a:pt x="35" y="1276"/>
                  </a:lnTo>
                  <a:lnTo>
                    <a:pt x="42" y="1300"/>
                  </a:lnTo>
                  <a:lnTo>
                    <a:pt x="52" y="1316"/>
                  </a:lnTo>
                  <a:lnTo>
                    <a:pt x="56" y="1322"/>
                  </a:lnTo>
                  <a:lnTo>
                    <a:pt x="60" y="1326"/>
                  </a:lnTo>
                  <a:lnTo>
                    <a:pt x="71" y="1333"/>
                  </a:lnTo>
                  <a:lnTo>
                    <a:pt x="83" y="1337"/>
                  </a:lnTo>
                  <a:lnTo>
                    <a:pt x="96" y="1339"/>
                  </a:lnTo>
                  <a:lnTo>
                    <a:pt x="108" y="1341"/>
                  </a:lnTo>
                  <a:lnTo>
                    <a:pt x="135" y="1339"/>
                  </a:lnTo>
                  <a:lnTo>
                    <a:pt x="161" y="1335"/>
                  </a:lnTo>
                  <a:lnTo>
                    <a:pt x="183" y="1333"/>
                  </a:lnTo>
                  <a:lnTo>
                    <a:pt x="202" y="1326"/>
                  </a:lnTo>
                  <a:lnTo>
                    <a:pt x="227" y="1322"/>
                  </a:lnTo>
                  <a:lnTo>
                    <a:pt x="250" y="1320"/>
                  </a:lnTo>
                  <a:lnTo>
                    <a:pt x="296" y="1320"/>
                  </a:lnTo>
                  <a:lnTo>
                    <a:pt x="319" y="1318"/>
                  </a:lnTo>
                  <a:lnTo>
                    <a:pt x="342" y="1314"/>
                  </a:lnTo>
                  <a:lnTo>
                    <a:pt x="351" y="1312"/>
                  </a:lnTo>
                  <a:lnTo>
                    <a:pt x="363" y="1306"/>
                  </a:lnTo>
                  <a:lnTo>
                    <a:pt x="373" y="1302"/>
                  </a:lnTo>
                  <a:lnTo>
                    <a:pt x="384" y="1294"/>
                  </a:lnTo>
                  <a:lnTo>
                    <a:pt x="407" y="1278"/>
                  </a:lnTo>
                  <a:lnTo>
                    <a:pt x="428" y="1264"/>
                  </a:lnTo>
                  <a:lnTo>
                    <a:pt x="451" y="1250"/>
                  </a:lnTo>
                  <a:lnTo>
                    <a:pt x="474" y="1232"/>
                  </a:lnTo>
                  <a:lnTo>
                    <a:pt x="482" y="1226"/>
                  </a:lnTo>
                  <a:lnTo>
                    <a:pt x="488" y="1218"/>
                  </a:lnTo>
                  <a:lnTo>
                    <a:pt x="499" y="1200"/>
                  </a:lnTo>
                  <a:lnTo>
                    <a:pt x="507" y="1180"/>
                  </a:lnTo>
                  <a:lnTo>
                    <a:pt x="513" y="1160"/>
                  </a:lnTo>
                  <a:lnTo>
                    <a:pt x="519" y="1138"/>
                  </a:lnTo>
                  <a:lnTo>
                    <a:pt x="520" y="1115"/>
                  </a:lnTo>
                  <a:lnTo>
                    <a:pt x="528" y="1071"/>
                  </a:lnTo>
                  <a:lnTo>
                    <a:pt x="536" y="1021"/>
                  </a:lnTo>
                  <a:lnTo>
                    <a:pt x="543" y="971"/>
                  </a:lnTo>
                  <a:lnTo>
                    <a:pt x="542" y="969"/>
                  </a:lnTo>
                  <a:lnTo>
                    <a:pt x="538" y="969"/>
                  </a:lnTo>
                  <a:lnTo>
                    <a:pt x="534" y="973"/>
                  </a:lnTo>
                  <a:lnTo>
                    <a:pt x="530" y="977"/>
                  </a:lnTo>
                  <a:lnTo>
                    <a:pt x="536" y="969"/>
                  </a:lnTo>
                  <a:lnTo>
                    <a:pt x="542" y="959"/>
                  </a:lnTo>
                  <a:lnTo>
                    <a:pt x="551" y="939"/>
                  </a:lnTo>
                  <a:lnTo>
                    <a:pt x="557" y="914"/>
                  </a:lnTo>
                  <a:lnTo>
                    <a:pt x="563" y="888"/>
                  </a:lnTo>
                  <a:lnTo>
                    <a:pt x="567" y="862"/>
                  </a:lnTo>
                  <a:lnTo>
                    <a:pt x="568" y="836"/>
                  </a:lnTo>
                  <a:lnTo>
                    <a:pt x="572" y="784"/>
                  </a:lnTo>
                  <a:lnTo>
                    <a:pt x="570" y="782"/>
                  </a:lnTo>
                  <a:lnTo>
                    <a:pt x="568" y="780"/>
                  </a:lnTo>
                  <a:lnTo>
                    <a:pt x="563" y="780"/>
                  </a:lnTo>
                  <a:lnTo>
                    <a:pt x="567" y="778"/>
                  </a:lnTo>
                  <a:lnTo>
                    <a:pt x="568" y="774"/>
                  </a:lnTo>
                  <a:lnTo>
                    <a:pt x="570" y="766"/>
                  </a:lnTo>
                  <a:lnTo>
                    <a:pt x="570" y="729"/>
                  </a:lnTo>
                  <a:lnTo>
                    <a:pt x="572" y="691"/>
                  </a:lnTo>
                  <a:lnTo>
                    <a:pt x="578" y="615"/>
                  </a:lnTo>
                  <a:lnTo>
                    <a:pt x="580" y="579"/>
                  </a:lnTo>
                  <a:lnTo>
                    <a:pt x="580" y="541"/>
                  </a:lnTo>
                  <a:lnTo>
                    <a:pt x="576" y="500"/>
                  </a:lnTo>
                  <a:lnTo>
                    <a:pt x="570" y="462"/>
                  </a:lnTo>
                  <a:lnTo>
                    <a:pt x="568" y="452"/>
                  </a:lnTo>
                  <a:lnTo>
                    <a:pt x="563" y="442"/>
                  </a:lnTo>
                  <a:lnTo>
                    <a:pt x="559" y="434"/>
                  </a:lnTo>
                  <a:lnTo>
                    <a:pt x="553" y="424"/>
                  </a:lnTo>
                  <a:lnTo>
                    <a:pt x="551" y="414"/>
                  </a:lnTo>
                  <a:lnTo>
                    <a:pt x="549" y="404"/>
                  </a:lnTo>
                  <a:lnTo>
                    <a:pt x="549" y="382"/>
                  </a:lnTo>
                  <a:lnTo>
                    <a:pt x="551" y="360"/>
                  </a:lnTo>
                  <a:lnTo>
                    <a:pt x="553" y="336"/>
                  </a:lnTo>
                  <a:lnTo>
                    <a:pt x="555" y="311"/>
                  </a:lnTo>
                  <a:lnTo>
                    <a:pt x="555" y="287"/>
                  </a:lnTo>
                  <a:lnTo>
                    <a:pt x="553" y="265"/>
                  </a:lnTo>
                  <a:lnTo>
                    <a:pt x="551" y="255"/>
                  </a:lnTo>
                  <a:lnTo>
                    <a:pt x="547" y="245"/>
                  </a:lnTo>
                  <a:lnTo>
                    <a:pt x="542" y="231"/>
                  </a:lnTo>
                  <a:lnTo>
                    <a:pt x="536" y="215"/>
                  </a:lnTo>
                  <a:lnTo>
                    <a:pt x="530" y="183"/>
                  </a:lnTo>
                  <a:lnTo>
                    <a:pt x="524" y="118"/>
                  </a:lnTo>
                  <a:lnTo>
                    <a:pt x="519" y="86"/>
                  </a:lnTo>
                  <a:lnTo>
                    <a:pt x="515" y="70"/>
                  </a:lnTo>
                  <a:lnTo>
                    <a:pt x="511" y="56"/>
                  </a:lnTo>
                  <a:lnTo>
                    <a:pt x="503" y="42"/>
                  </a:lnTo>
                  <a:lnTo>
                    <a:pt x="494" y="30"/>
                  </a:lnTo>
                  <a:lnTo>
                    <a:pt x="484" y="18"/>
                  </a:lnTo>
                  <a:lnTo>
                    <a:pt x="469" y="6"/>
                  </a:lnTo>
                  <a:lnTo>
                    <a:pt x="459" y="2"/>
                  </a:lnTo>
                  <a:lnTo>
                    <a:pt x="449" y="0"/>
                  </a:lnTo>
                  <a:lnTo>
                    <a:pt x="440" y="2"/>
                  </a:lnTo>
                  <a:lnTo>
                    <a:pt x="428" y="6"/>
                  </a:lnTo>
                  <a:lnTo>
                    <a:pt x="419" y="10"/>
                  </a:lnTo>
                  <a:lnTo>
                    <a:pt x="407" y="18"/>
                  </a:lnTo>
                  <a:lnTo>
                    <a:pt x="388" y="32"/>
                  </a:lnTo>
                  <a:lnTo>
                    <a:pt x="336" y="74"/>
                  </a:lnTo>
                  <a:lnTo>
                    <a:pt x="286" y="116"/>
                  </a:lnTo>
                  <a:lnTo>
                    <a:pt x="263" y="139"/>
                  </a:lnTo>
                  <a:lnTo>
                    <a:pt x="240" y="161"/>
                  </a:lnTo>
                  <a:lnTo>
                    <a:pt x="219" y="187"/>
                  </a:lnTo>
                  <a:lnTo>
                    <a:pt x="200" y="213"/>
                  </a:lnTo>
                  <a:lnTo>
                    <a:pt x="175" y="251"/>
                  </a:lnTo>
                  <a:lnTo>
                    <a:pt x="150" y="289"/>
                  </a:lnTo>
                  <a:lnTo>
                    <a:pt x="127" y="329"/>
                  </a:lnTo>
                  <a:lnTo>
                    <a:pt x="104" y="372"/>
                  </a:lnTo>
                  <a:lnTo>
                    <a:pt x="85" y="412"/>
                  </a:lnTo>
                  <a:lnTo>
                    <a:pt x="67" y="454"/>
                  </a:lnTo>
                  <a:lnTo>
                    <a:pt x="52" y="498"/>
                  </a:lnTo>
                  <a:lnTo>
                    <a:pt x="39" y="543"/>
                  </a:lnTo>
                  <a:lnTo>
                    <a:pt x="27" y="597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" name="Freeform 515"/>
            <p:cNvSpPr>
              <a:spLocks/>
            </p:cNvSpPr>
            <p:nvPr/>
          </p:nvSpPr>
          <p:spPr bwMode="auto">
            <a:xfrm>
              <a:off x="2618" y="1821"/>
              <a:ext cx="49" cy="124"/>
            </a:xfrm>
            <a:custGeom>
              <a:avLst/>
              <a:gdLst>
                <a:gd name="T0" fmla="*/ 0 w 88"/>
                <a:gd name="T1" fmla="*/ 1 h 227"/>
                <a:gd name="T2" fmla="*/ 0 w 88"/>
                <a:gd name="T3" fmla="*/ 1 h 227"/>
                <a:gd name="T4" fmla="*/ 0 w 88"/>
                <a:gd name="T5" fmla="*/ 1 h 227"/>
                <a:gd name="T6" fmla="*/ 0 w 88"/>
                <a:gd name="T7" fmla="*/ 1 h 227"/>
                <a:gd name="T8" fmla="*/ 0 w 88"/>
                <a:gd name="T9" fmla="*/ 1 h 227"/>
                <a:gd name="T10" fmla="*/ 0 w 88"/>
                <a:gd name="T11" fmla="*/ 1 h 227"/>
                <a:gd name="T12" fmla="*/ 1 w 88"/>
                <a:gd name="T13" fmla="*/ 1 h 227"/>
                <a:gd name="T14" fmla="*/ 1 w 88"/>
                <a:gd name="T15" fmla="*/ 1 h 227"/>
                <a:gd name="T16" fmla="*/ 1 w 88"/>
                <a:gd name="T17" fmla="*/ 1 h 227"/>
                <a:gd name="T18" fmla="*/ 1 w 88"/>
                <a:gd name="T19" fmla="*/ 1 h 227"/>
                <a:gd name="T20" fmla="*/ 1 w 88"/>
                <a:gd name="T21" fmla="*/ 0 h 227"/>
                <a:gd name="T22" fmla="*/ 1 w 88"/>
                <a:gd name="T23" fmla="*/ 0 h 227"/>
                <a:gd name="T24" fmla="*/ 1 w 88"/>
                <a:gd name="T25" fmla="*/ 1 h 227"/>
                <a:gd name="T26" fmla="*/ 1 w 88"/>
                <a:gd name="T27" fmla="*/ 1 h 227"/>
                <a:gd name="T28" fmla="*/ 1 w 88"/>
                <a:gd name="T29" fmla="*/ 1 h 227"/>
                <a:gd name="T30" fmla="*/ 1 w 88"/>
                <a:gd name="T31" fmla="*/ 1 h 227"/>
                <a:gd name="T32" fmla="*/ 1 w 88"/>
                <a:gd name="T33" fmla="*/ 1 h 227"/>
                <a:gd name="T34" fmla="*/ 1 w 88"/>
                <a:gd name="T35" fmla="*/ 1 h 227"/>
                <a:gd name="T36" fmla="*/ 1 w 88"/>
                <a:gd name="T37" fmla="*/ 1 h 227"/>
                <a:gd name="T38" fmla="*/ 1 w 88"/>
                <a:gd name="T39" fmla="*/ 1 h 227"/>
                <a:gd name="T40" fmla="*/ 1 w 88"/>
                <a:gd name="T41" fmla="*/ 1 h 227"/>
                <a:gd name="T42" fmla="*/ 1 w 88"/>
                <a:gd name="T43" fmla="*/ 2 h 227"/>
                <a:gd name="T44" fmla="*/ 1 w 88"/>
                <a:gd name="T45" fmla="*/ 2 h 227"/>
                <a:gd name="T46" fmla="*/ 1 w 88"/>
                <a:gd name="T47" fmla="*/ 2 h 227"/>
                <a:gd name="T48" fmla="*/ 1 w 88"/>
                <a:gd name="T49" fmla="*/ 3 h 227"/>
                <a:gd name="T50" fmla="*/ 1 w 88"/>
                <a:gd name="T51" fmla="*/ 3 h 227"/>
                <a:gd name="T52" fmla="*/ 1 w 88"/>
                <a:gd name="T53" fmla="*/ 3 h 227"/>
                <a:gd name="T54" fmla="*/ 1 w 88"/>
                <a:gd name="T55" fmla="*/ 3 h 227"/>
                <a:gd name="T56" fmla="*/ 1 w 88"/>
                <a:gd name="T57" fmla="*/ 3 h 227"/>
                <a:gd name="T58" fmla="*/ 1 w 88"/>
                <a:gd name="T59" fmla="*/ 3 h 227"/>
                <a:gd name="T60" fmla="*/ 1 w 88"/>
                <a:gd name="T61" fmla="*/ 3 h 227"/>
                <a:gd name="T62" fmla="*/ 1 w 88"/>
                <a:gd name="T63" fmla="*/ 3 h 227"/>
                <a:gd name="T64" fmla="*/ 1 w 88"/>
                <a:gd name="T65" fmla="*/ 3 h 227"/>
                <a:gd name="T66" fmla="*/ 1 w 88"/>
                <a:gd name="T67" fmla="*/ 2 h 227"/>
                <a:gd name="T68" fmla="*/ 1 w 88"/>
                <a:gd name="T69" fmla="*/ 2 h 227"/>
                <a:gd name="T70" fmla="*/ 1 w 88"/>
                <a:gd name="T71" fmla="*/ 2 h 227"/>
                <a:gd name="T72" fmla="*/ 1 w 88"/>
                <a:gd name="T73" fmla="*/ 2 h 227"/>
                <a:gd name="T74" fmla="*/ 1 w 88"/>
                <a:gd name="T75" fmla="*/ 1 h 227"/>
                <a:gd name="T76" fmla="*/ 0 w 88"/>
                <a:gd name="T77" fmla="*/ 1 h 2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8"/>
                <a:gd name="T118" fmla="*/ 0 h 227"/>
                <a:gd name="T119" fmla="*/ 88 w 88"/>
                <a:gd name="T120" fmla="*/ 227 h 22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8" h="227">
                  <a:moveTo>
                    <a:pt x="0" y="76"/>
                  </a:moveTo>
                  <a:lnTo>
                    <a:pt x="0" y="76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4" y="14"/>
                  </a:lnTo>
                  <a:lnTo>
                    <a:pt x="7" y="8"/>
                  </a:lnTo>
                  <a:lnTo>
                    <a:pt x="15" y="2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6" y="4"/>
                  </a:lnTo>
                  <a:lnTo>
                    <a:pt x="55" y="10"/>
                  </a:lnTo>
                  <a:lnTo>
                    <a:pt x="63" y="18"/>
                  </a:lnTo>
                  <a:lnTo>
                    <a:pt x="71" y="26"/>
                  </a:lnTo>
                  <a:lnTo>
                    <a:pt x="77" y="36"/>
                  </a:lnTo>
                  <a:lnTo>
                    <a:pt x="82" y="46"/>
                  </a:lnTo>
                  <a:lnTo>
                    <a:pt x="86" y="66"/>
                  </a:lnTo>
                  <a:lnTo>
                    <a:pt x="88" y="84"/>
                  </a:lnTo>
                  <a:lnTo>
                    <a:pt x="88" y="104"/>
                  </a:lnTo>
                  <a:lnTo>
                    <a:pt x="86" y="123"/>
                  </a:lnTo>
                  <a:lnTo>
                    <a:pt x="82" y="163"/>
                  </a:lnTo>
                  <a:lnTo>
                    <a:pt x="80" y="181"/>
                  </a:lnTo>
                  <a:lnTo>
                    <a:pt x="82" y="201"/>
                  </a:lnTo>
                  <a:lnTo>
                    <a:pt x="82" y="215"/>
                  </a:lnTo>
                  <a:lnTo>
                    <a:pt x="82" y="221"/>
                  </a:lnTo>
                  <a:lnTo>
                    <a:pt x="82" y="227"/>
                  </a:lnTo>
                  <a:lnTo>
                    <a:pt x="54" y="199"/>
                  </a:lnTo>
                  <a:lnTo>
                    <a:pt x="40" y="183"/>
                  </a:lnTo>
                  <a:lnTo>
                    <a:pt x="27" y="167"/>
                  </a:lnTo>
                  <a:lnTo>
                    <a:pt x="17" y="149"/>
                  </a:lnTo>
                  <a:lnTo>
                    <a:pt x="9" y="129"/>
                  </a:lnTo>
                  <a:lnTo>
                    <a:pt x="4" y="108"/>
                  </a:lnTo>
                  <a:lnTo>
                    <a:pt x="2" y="88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" name="Freeform 516"/>
            <p:cNvSpPr>
              <a:spLocks/>
            </p:cNvSpPr>
            <p:nvPr/>
          </p:nvSpPr>
          <p:spPr bwMode="auto">
            <a:xfrm>
              <a:off x="2731" y="1824"/>
              <a:ext cx="35" cy="102"/>
            </a:xfrm>
            <a:custGeom>
              <a:avLst/>
              <a:gdLst>
                <a:gd name="T0" fmla="*/ 1 w 64"/>
                <a:gd name="T1" fmla="*/ 1 h 185"/>
                <a:gd name="T2" fmla="*/ 1 w 64"/>
                <a:gd name="T3" fmla="*/ 1 h 185"/>
                <a:gd name="T4" fmla="*/ 1 w 64"/>
                <a:gd name="T5" fmla="*/ 1 h 185"/>
                <a:gd name="T6" fmla="*/ 1 w 64"/>
                <a:gd name="T7" fmla="*/ 1 h 185"/>
                <a:gd name="T8" fmla="*/ 1 w 64"/>
                <a:gd name="T9" fmla="*/ 1 h 185"/>
                <a:gd name="T10" fmla="*/ 1 w 64"/>
                <a:gd name="T11" fmla="*/ 1 h 185"/>
                <a:gd name="T12" fmla="*/ 1 w 64"/>
                <a:gd name="T13" fmla="*/ 1 h 185"/>
                <a:gd name="T14" fmla="*/ 1 w 64"/>
                <a:gd name="T15" fmla="*/ 0 h 185"/>
                <a:gd name="T16" fmla="*/ 1 w 64"/>
                <a:gd name="T17" fmla="*/ 0 h 185"/>
                <a:gd name="T18" fmla="*/ 1 w 64"/>
                <a:gd name="T19" fmla="*/ 0 h 185"/>
                <a:gd name="T20" fmla="*/ 1 w 64"/>
                <a:gd name="T21" fmla="*/ 0 h 185"/>
                <a:gd name="T22" fmla="*/ 1 w 64"/>
                <a:gd name="T23" fmla="*/ 0 h 185"/>
                <a:gd name="T24" fmla="*/ 1 w 64"/>
                <a:gd name="T25" fmla="*/ 1 h 185"/>
                <a:gd name="T26" fmla="*/ 1 w 64"/>
                <a:gd name="T27" fmla="*/ 1 h 185"/>
                <a:gd name="T28" fmla="*/ 1 w 64"/>
                <a:gd name="T29" fmla="*/ 1 h 185"/>
                <a:gd name="T30" fmla="*/ 1 w 64"/>
                <a:gd name="T31" fmla="*/ 1 h 185"/>
                <a:gd name="T32" fmla="*/ 1 w 64"/>
                <a:gd name="T33" fmla="*/ 1 h 185"/>
                <a:gd name="T34" fmla="*/ 1 w 64"/>
                <a:gd name="T35" fmla="*/ 1 h 185"/>
                <a:gd name="T36" fmla="*/ 1 w 64"/>
                <a:gd name="T37" fmla="*/ 2 h 185"/>
                <a:gd name="T38" fmla="*/ 1 w 64"/>
                <a:gd name="T39" fmla="*/ 2 h 185"/>
                <a:gd name="T40" fmla="*/ 1 w 64"/>
                <a:gd name="T41" fmla="*/ 2 h 185"/>
                <a:gd name="T42" fmla="*/ 1 w 64"/>
                <a:gd name="T43" fmla="*/ 3 h 185"/>
                <a:gd name="T44" fmla="*/ 1 w 64"/>
                <a:gd name="T45" fmla="*/ 3 h 185"/>
                <a:gd name="T46" fmla="*/ 0 w 64"/>
                <a:gd name="T47" fmla="*/ 3 h 185"/>
                <a:gd name="T48" fmla="*/ 0 w 64"/>
                <a:gd name="T49" fmla="*/ 3 h 185"/>
                <a:gd name="T50" fmla="*/ 0 w 64"/>
                <a:gd name="T51" fmla="*/ 3 h 185"/>
                <a:gd name="T52" fmla="*/ 1 w 64"/>
                <a:gd name="T53" fmla="*/ 2 h 185"/>
                <a:gd name="T54" fmla="*/ 1 w 64"/>
                <a:gd name="T55" fmla="*/ 2 h 185"/>
                <a:gd name="T56" fmla="*/ 1 w 64"/>
                <a:gd name="T57" fmla="*/ 2 h 185"/>
                <a:gd name="T58" fmla="*/ 1 w 64"/>
                <a:gd name="T59" fmla="*/ 2 h 185"/>
                <a:gd name="T60" fmla="*/ 1 w 64"/>
                <a:gd name="T61" fmla="*/ 1 h 185"/>
                <a:gd name="T62" fmla="*/ 1 w 64"/>
                <a:gd name="T63" fmla="*/ 1 h 185"/>
                <a:gd name="T64" fmla="*/ 1 w 64"/>
                <a:gd name="T65" fmla="*/ 1 h 1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"/>
                <a:gd name="T100" fmla="*/ 0 h 185"/>
                <a:gd name="T101" fmla="*/ 64 w 64"/>
                <a:gd name="T102" fmla="*/ 185 h 1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" h="185">
                  <a:moveTo>
                    <a:pt x="19" y="34"/>
                  </a:moveTo>
                  <a:lnTo>
                    <a:pt x="19" y="34"/>
                  </a:lnTo>
                  <a:lnTo>
                    <a:pt x="19" y="26"/>
                  </a:lnTo>
                  <a:lnTo>
                    <a:pt x="21" y="20"/>
                  </a:lnTo>
                  <a:lnTo>
                    <a:pt x="23" y="14"/>
                  </a:lnTo>
                  <a:lnTo>
                    <a:pt x="27" y="10"/>
                  </a:lnTo>
                  <a:lnTo>
                    <a:pt x="35" y="4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4"/>
                  </a:lnTo>
                  <a:lnTo>
                    <a:pt x="64" y="26"/>
                  </a:lnTo>
                  <a:lnTo>
                    <a:pt x="60" y="48"/>
                  </a:lnTo>
                  <a:lnTo>
                    <a:pt x="56" y="70"/>
                  </a:lnTo>
                  <a:lnTo>
                    <a:pt x="48" y="92"/>
                  </a:lnTo>
                  <a:lnTo>
                    <a:pt x="41" y="113"/>
                  </a:lnTo>
                  <a:lnTo>
                    <a:pt x="29" y="133"/>
                  </a:lnTo>
                  <a:lnTo>
                    <a:pt x="18" y="153"/>
                  </a:lnTo>
                  <a:lnTo>
                    <a:pt x="4" y="173"/>
                  </a:lnTo>
                  <a:lnTo>
                    <a:pt x="0" y="177"/>
                  </a:lnTo>
                  <a:lnTo>
                    <a:pt x="0" y="185"/>
                  </a:lnTo>
                  <a:lnTo>
                    <a:pt x="8" y="169"/>
                  </a:lnTo>
                  <a:lnTo>
                    <a:pt x="14" y="151"/>
                  </a:lnTo>
                  <a:lnTo>
                    <a:pt x="18" y="133"/>
                  </a:lnTo>
                  <a:lnTo>
                    <a:pt x="19" y="115"/>
                  </a:lnTo>
                  <a:lnTo>
                    <a:pt x="19" y="78"/>
                  </a:lnTo>
                  <a:lnTo>
                    <a:pt x="19" y="42"/>
                  </a:lnTo>
                  <a:lnTo>
                    <a:pt x="19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" name="Freeform 517"/>
            <p:cNvSpPr>
              <a:spLocks/>
            </p:cNvSpPr>
            <p:nvPr/>
          </p:nvSpPr>
          <p:spPr bwMode="auto">
            <a:xfrm>
              <a:off x="2413" y="2235"/>
              <a:ext cx="245" cy="198"/>
            </a:xfrm>
            <a:custGeom>
              <a:avLst/>
              <a:gdLst>
                <a:gd name="T0" fmla="*/ 6 w 448"/>
                <a:gd name="T1" fmla="*/ 1 h 360"/>
                <a:gd name="T2" fmla="*/ 6 w 448"/>
                <a:gd name="T3" fmla="*/ 1 h 360"/>
                <a:gd name="T4" fmla="*/ 5 w 448"/>
                <a:gd name="T5" fmla="*/ 1 h 360"/>
                <a:gd name="T6" fmla="*/ 5 w 448"/>
                <a:gd name="T7" fmla="*/ 1 h 360"/>
                <a:gd name="T8" fmla="*/ 5 w 448"/>
                <a:gd name="T9" fmla="*/ 2 h 360"/>
                <a:gd name="T10" fmla="*/ 4 w 448"/>
                <a:gd name="T11" fmla="*/ 2 h 360"/>
                <a:gd name="T12" fmla="*/ 4 w 448"/>
                <a:gd name="T13" fmla="*/ 2 h 360"/>
                <a:gd name="T14" fmla="*/ 4 w 448"/>
                <a:gd name="T15" fmla="*/ 2 h 360"/>
                <a:gd name="T16" fmla="*/ 4 w 448"/>
                <a:gd name="T17" fmla="*/ 2 h 360"/>
                <a:gd name="T18" fmla="*/ 3 w 448"/>
                <a:gd name="T19" fmla="*/ 3 h 360"/>
                <a:gd name="T20" fmla="*/ 3 w 448"/>
                <a:gd name="T21" fmla="*/ 3 h 360"/>
                <a:gd name="T22" fmla="*/ 3 w 448"/>
                <a:gd name="T23" fmla="*/ 3 h 360"/>
                <a:gd name="T24" fmla="*/ 2 w 448"/>
                <a:gd name="T25" fmla="*/ 3 h 360"/>
                <a:gd name="T26" fmla="*/ 2 w 448"/>
                <a:gd name="T27" fmla="*/ 3 h 360"/>
                <a:gd name="T28" fmla="*/ 2 w 448"/>
                <a:gd name="T29" fmla="*/ 3 h 360"/>
                <a:gd name="T30" fmla="*/ 2 w 448"/>
                <a:gd name="T31" fmla="*/ 4 h 360"/>
                <a:gd name="T32" fmla="*/ 1 w 448"/>
                <a:gd name="T33" fmla="*/ 4 h 360"/>
                <a:gd name="T34" fmla="*/ 1 w 448"/>
                <a:gd name="T35" fmla="*/ 4 h 360"/>
                <a:gd name="T36" fmla="*/ 1 w 448"/>
                <a:gd name="T37" fmla="*/ 4 h 360"/>
                <a:gd name="T38" fmla="*/ 1 w 448"/>
                <a:gd name="T39" fmla="*/ 4 h 360"/>
                <a:gd name="T40" fmla="*/ 1 w 448"/>
                <a:gd name="T41" fmla="*/ 4 h 360"/>
                <a:gd name="T42" fmla="*/ 0 w 448"/>
                <a:gd name="T43" fmla="*/ 4 h 360"/>
                <a:gd name="T44" fmla="*/ 1 w 448"/>
                <a:gd name="T45" fmla="*/ 5 h 360"/>
                <a:gd name="T46" fmla="*/ 1 w 448"/>
                <a:gd name="T47" fmla="*/ 5 h 360"/>
                <a:gd name="T48" fmla="*/ 1 w 448"/>
                <a:gd name="T49" fmla="*/ 6 h 360"/>
                <a:gd name="T50" fmla="*/ 1 w 448"/>
                <a:gd name="T51" fmla="*/ 6 h 360"/>
                <a:gd name="T52" fmla="*/ 1 w 448"/>
                <a:gd name="T53" fmla="*/ 6 h 360"/>
                <a:gd name="T54" fmla="*/ 1 w 448"/>
                <a:gd name="T55" fmla="*/ 6 h 360"/>
                <a:gd name="T56" fmla="*/ 2 w 448"/>
                <a:gd name="T57" fmla="*/ 6 h 360"/>
                <a:gd name="T58" fmla="*/ 2 w 448"/>
                <a:gd name="T59" fmla="*/ 5 h 360"/>
                <a:gd name="T60" fmla="*/ 3 w 448"/>
                <a:gd name="T61" fmla="*/ 5 h 360"/>
                <a:gd name="T62" fmla="*/ 4 w 448"/>
                <a:gd name="T63" fmla="*/ 5 h 360"/>
                <a:gd name="T64" fmla="*/ 4 w 448"/>
                <a:gd name="T65" fmla="*/ 5 h 360"/>
                <a:gd name="T66" fmla="*/ 4 w 448"/>
                <a:gd name="T67" fmla="*/ 4 h 360"/>
                <a:gd name="T68" fmla="*/ 5 w 448"/>
                <a:gd name="T69" fmla="*/ 4 h 360"/>
                <a:gd name="T70" fmla="*/ 5 w 448"/>
                <a:gd name="T71" fmla="*/ 4 h 360"/>
                <a:gd name="T72" fmla="*/ 6 w 448"/>
                <a:gd name="T73" fmla="*/ 4 h 360"/>
                <a:gd name="T74" fmla="*/ 6 w 448"/>
                <a:gd name="T75" fmla="*/ 3 h 360"/>
                <a:gd name="T76" fmla="*/ 6 w 448"/>
                <a:gd name="T77" fmla="*/ 3 h 360"/>
                <a:gd name="T78" fmla="*/ 6 w 448"/>
                <a:gd name="T79" fmla="*/ 2 h 360"/>
                <a:gd name="T80" fmla="*/ 6 w 448"/>
                <a:gd name="T81" fmla="*/ 1 h 360"/>
                <a:gd name="T82" fmla="*/ 6 w 448"/>
                <a:gd name="T83" fmla="*/ 1 h 360"/>
                <a:gd name="T84" fmla="*/ 7 w 448"/>
                <a:gd name="T85" fmla="*/ 0 h 360"/>
                <a:gd name="T86" fmla="*/ 7 w 448"/>
                <a:gd name="T87" fmla="*/ 0 h 360"/>
                <a:gd name="T88" fmla="*/ 7 w 448"/>
                <a:gd name="T89" fmla="*/ 1 h 3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8"/>
                <a:gd name="T136" fmla="*/ 0 h 360"/>
                <a:gd name="T137" fmla="*/ 448 w 448"/>
                <a:gd name="T138" fmla="*/ 360 h 3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8" h="360">
                  <a:moveTo>
                    <a:pt x="440" y="10"/>
                  </a:moveTo>
                  <a:lnTo>
                    <a:pt x="440" y="10"/>
                  </a:lnTo>
                  <a:lnTo>
                    <a:pt x="429" y="24"/>
                  </a:lnTo>
                  <a:lnTo>
                    <a:pt x="415" y="40"/>
                  </a:lnTo>
                  <a:lnTo>
                    <a:pt x="400" y="52"/>
                  </a:lnTo>
                  <a:lnTo>
                    <a:pt x="384" y="62"/>
                  </a:lnTo>
                  <a:lnTo>
                    <a:pt x="373" y="68"/>
                  </a:lnTo>
                  <a:lnTo>
                    <a:pt x="359" y="78"/>
                  </a:lnTo>
                  <a:lnTo>
                    <a:pt x="336" y="96"/>
                  </a:lnTo>
                  <a:lnTo>
                    <a:pt x="313" y="116"/>
                  </a:lnTo>
                  <a:lnTo>
                    <a:pt x="300" y="124"/>
                  </a:lnTo>
                  <a:lnTo>
                    <a:pt x="285" y="130"/>
                  </a:lnTo>
                  <a:lnTo>
                    <a:pt x="277" y="134"/>
                  </a:lnTo>
                  <a:lnTo>
                    <a:pt x="269" y="138"/>
                  </a:lnTo>
                  <a:lnTo>
                    <a:pt x="258" y="152"/>
                  </a:lnTo>
                  <a:lnTo>
                    <a:pt x="244" y="167"/>
                  </a:lnTo>
                  <a:lnTo>
                    <a:pt x="237" y="173"/>
                  </a:lnTo>
                  <a:lnTo>
                    <a:pt x="229" y="179"/>
                  </a:lnTo>
                  <a:lnTo>
                    <a:pt x="202" y="195"/>
                  </a:lnTo>
                  <a:lnTo>
                    <a:pt x="189" y="199"/>
                  </a:lnTo>
                  <a:lnTo>
                    <a:pt x="181" y="201"/>
                  </a:lnTo>
                  <a:lnTo>
                    <a:pt x="173" y="201"/>
                  </a:lnTo>
                  <a:lnTo>
                    <a:pt x="165" y="201"/>
                  </a:lnTo>
                  <a:lnTo>
                    <a:pt x="156" y="205"/>
                  </a:lnTo>
                  <a:lnTo>
                    <a:pt x="137" y="215"/>
                  </a:lnTo>
                  <a:lnTo>
                    <a:pt x="117" y="225"/>
                  </a:lnTo>
                  <a:lnTo>
                    <a:pt x="98" y="235"/>
                  </a:lnTo>
                  <a:lnTo>
                    <a:pt x="89" y="239"/>
                  </a:lnTo>
                  <a:lnTo>
                    <a:pt x="77" y="241"/>
                  </a:lnTo>
                  <a:lnTo>
                    <a:pt x="66" y="243"/>
                  </a:lnTo>
                  <a:lnTo>
                    <a:pt x="54" y="245"/>
                  </a:lnTo>
                  <a:lnTo>
                    <a:pt x="37" y="253"/>
                  </a:lnTo>
                  <a:lnTo>
                    <a:pt x="21" y="263"/>
                  </a:lnTo>
                  <a:lnTo>
                    <a:pt x="14" y="269"/>
                  </a:lnTo>
                  <a:lnTo>
                    <a:pt x="8" y="277"/>
                  </a:lnTo>
                  <a:lnTo>
                    <a:pt x="4" y="287"/>
                  </a:lnTo>
                  <a:lnTo>
                    <a:pt x="0" y="297"/>
                  </a:lnTo>
                  <a:lnTo>
                    <a:pt x="0" y="307"/>
                  </a:lnTo>
                  <a:lnTo>
                    <a:pt x="2" y="319"/>
                  </a:lnTo>
                  <a:lnTo>
                    <a:pt x="4" y="329"/>
                  </a:lnTo>
                  <a:lnTo>
                    <a:pt x="10" y="337"/>
                  </a:lnTo>
                  <a:lnTo>
                    <a:pt x="18" y="345"/>
                  </a:lnTo>
                  <a:lnTo>
                    <a:pt x="25" y="351"/>
                  </a:lnTo>
                  <a:lnTo>
                    <a:pt x="35" y="355"/>
                  </a:lnTo>
                  <a:lnTo>
                    <a:pt x="46" y="357"/>
                  </a:lnTo>
                  <a:lnTo>
                    <a:pt x="69" y="360"/>
                  </a:lnTo>
                  <a:lnTo>
                    <a:pt x="79" y="357"/>
                  </a:lnTo>
                  <a:lnTo>
                    <a:pt x="93" y="353"/>
                  </a:lnTo>
                  <a:lnTo>
                    <a:pt x="117" y="347"/>
                  </a:lnTo>
                  <a:lnTo>
                    <a:pt x="141" y="345"/>
                  </a:lnTo>
                  <a:lnTo>
                    <a:pt x="162" y="343"/>
                  </a:lnTo>
                  <a:lnTo>
                    <a:pt x="185" y="343"/>
                  </a:lnTo>
                  <a:lnTo>
                    <a:pt x="206" y="343"/>
                  </a:lnTo>
                  <a:lnTo>
                    <a:pt x="225" y="341"/>
                  </a:lnTo>
                  <a:lnTo>
                    <a:pt x="246" y="337"/>
                  </a:lnTo>
                  <a:lnTo>
                    <a:pt x="267" y="329"/>
                  </a:lnTo>
                  <a:lnTo>
                    <a:pt x="286" y="319"/>
                  </a:lnTo>
                  <a:lnTo>
                    <a:pt x="308" y="305"/>
                  </a:lnTo>
                  <a:lnTo>
                    <a:pt x="329" y="293"/>
                  </a:lnTo>
                  <a:lnTo>
                    <a:pt x="348" y="279"/>
                  </a:lnTo>
                  <a:lnTo>
                    <a:pt x="369" y="267"/>
                  </a:lnTo>
                  <a:lnTo>
                    <a:pt x="386" y="253"/>
                  </a:lnTo>
                  <a:lnTo>
                    <a:pt x="400" y="237"/>
                  </a:lnTo>
                  <a:lnTo>
                    <a:pt x="411" y="215"/>
                  </a:lnTo>
                  <a:lnTo>
                    <a:pt x="417" y="195"/>
                  </a:lnTo>
                  <a:lnTo>
                    <a:pt x="423" y="173"/>
                  </a:lnTo>
                  <a:lnTo>
                    <a:pt x="427" y="152"/>
                  </a:lnTo>
                  <a:lnTo>
                    <a:pt x="429" y="130"/>
                  </a:lnTo>
                  <a:lnTo>
                    <a:pt x="434" y="86"/>
                  </a:lnTo>
                  <a:lnTo>
                    <a:pt x="436" y="66"/>
                  </a:lnTo>
                  <a:lnTo>
                    <a:pt x="440" y="44"/>
                  </a:lnTo>
                  <a:lnTo>
                    <a:pt x="446" y="24"/>
                  </a:lnTo>
                  <a:lnTo>
                    <a:pt x="448" y="0"/>
                  </a:lnTo>
                  <a:lnTo>
                    <a:pt x="448" y="2"/>
                  </a:lnTo>
                  <a:lnTo>
                    <a:pt x="446" y="2"/>
                  </a:lnTo>
                  <a:lnTo>
                    <a:pt x="44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" name="Freeform 518"/>
            <p:cNvSpPr>
              <a:spLocks/>
            </p:cNvSpPr>
            <p:nvPr/>
          </p:nvSpPr>
          <p:spPr bwMode="auto">
            <a:xfrm>
              <a:off x="2374" y="2115"/>
              <a:ext cx="280" cy="228"/>
            </a:xfrm>
            <a:custGeom>
              <a:avLst/>
              <a:gdLst>
                <a:gd name="T0" fmla="*/ 0 w 511"/>
                <a:gd name="T1" fmla="*/ 0 h 416"/>
                <a:gd name="T2" fmla="*/ 0 w 511"/>
                <a:gd name="T3" fmla="*/ 0 h 416"/>
                <a:gd name="T4" fmla="*/ 1 w 511"/>
                <a:gd name="T5" fmla="*/ 1 h 416"/>
                <a:gd name="T6" fmla="*/ 1 w 511"/>
                <a:gd name="T7" fmla="*/ 1 h 416"/>
                <a:gd name="T8" fmla="*/ 1 w 511"/>
                <a:gd name="T9" fmla="*/ 1 h 416"/>
                <a:gd name="T10" fmla="*/ 1 w 511"/>
                <a:gd name="T11" fmla="*/ 1 h 416"/>
                <a:gd name="T12" fmla="*/ 1 w 511"/>
                <a:gd name="T13" fmla="*/ 2 h 416"/>
                <a:gd name="T14" fmla="*/ 1 w 511"/>
                <a:gd name="T15" fmla="*/ 3 h 416"/>
                <a:gd name="T16" fmla="*/ 1 w 511"/>
                <a:gd name="T17" fmla="*/ 4 h 416"/>
                <a:gd name="T18" fmla="*/ 1 w 511"/>
                <a:gd name="T19" fmla="*/ 4 h 416"/>
                <a:gd name="T20" fmla="*/ 1 w 511"/>
                <a:gd name="T21" fmla="*/ 4 h 416"/>
                <a:gd name="T22" fmla="*/ 1 w 511"/>
                <a:gd name="T23" fmla="*/ 4 h 416"/>
                <a:gd name="T24" fmla="*/ 1 w 511"/>
                <a:gd name="T25" fmla="*/ 4 h 416"/>
                <a:gd name="T26" fmla="*/ 1 w 511"/>
                <a:gd name="T27" fmla="*/ 4 h 416"/>
                <a:gd name="T28" fmla="*/ 1 w 511"/>
                <a:gd name="T29" fmla="*/ 4 h 416"/>
                <a:gd name="T30" fmla="*/ 1 w 511"/>
                <a:gd name="T31" fmla="*/ 4 h 416"/>
                <a:gd name="T32" fmla="*/ 2 w 511"/>
                <a:gd name="T33" fmla="*/ 5 h 416"/>
                <a:gd name="T34" fmla="*/ 2 w 511"/>
                <a:gd name="T35" fmla="*/ 5 h 416"/>
                <a:gd name="T36" fmla="*/ 2 w 511"/>
                <a:gd name="T37" fmla="*/ 5 h 416"/>
                <a:gd name="T38" fmla="*/ 2 w 511"/>
                <a:gd name="T39" fmla="*/ 5 h 416"/>
                <a:gd name="T40" fmla="*/ 2 w 511"/>
                <a:gd name="T41" fmla="*/ 5 h 416"/>
                <a:gd name="T42" fmla="*/ 2 w 511"/>
                <a:gd name="T43" fmla="*/ 5 h 416"/>
                <a:gd name="T44" fmla="*/ 2 w 511"/>
                <a:gd name="T45" fmla="*/ 6 h 416"/>
                <a:gd name="T46" fmla="*/ 3 w 511"/>
                <a:gd name="T47" fmla="*/ 6 h 416"/>
                <a:gd name="T48" fmla="*/ 3 w 511"/>
                <a:gd name="T49" fmla="*/ 6 h 416"/>
                <a:gd name="T50" fmla="*/ 3 w 511"/>
                <a:gd name="T51" fmla="*/ 6 h 416"/>
                <a:gd name="T52" fmla="*/ 3 w 511"/>
                <a:gd name="T53" fmla="*/ 6 h 416"/>
                <a:gd name="T54" fmla="*/ 4 w 511"/>
                <a:gd name="T55" fmla="*/ 7 h 416"/>
                <a:gd name="T56" fmla="*/ 4 w 511"/>
                <a:gd name="T57" fmla="*/ 7 h 416"/>
                <a:gd name="T58" fmla="*/ 4 w 511"/>
                <a:gd name="T59" fmla="*/ 7 h 416"/>
                <a:gd name="T60" fmla="*/ 4 w 511"/>
                <a:gd name="T61" fmla="*/ 6 h 416"/>
                <a:gd name="T62" fmla="*/ 4 w 511"/>
                <a:gd name="T63" fmla="*/ 6 h 416"/>
                <a:gd name="T64" fmla="*/ 4 w 511"/>
                <a:gd name="T65" fmla="*/ 6 h 416"/>
                <a:gd name="T66" fmla="*/ 4 w 511"/>
                <a:gd name="T67" fmla="*/ 6 h 416"/>
                <a:gd name="T68" fmla="*/ 4 w 511"/>
                <a:gd name="T69" fmla="*/ 5 h 416"/>
                <a:gd name="T70" fmla="*/ 4 w 511"/>
                <a:gd name="T71" fmla="*/ 5 h 416"/>
                <a:gd name="T72" fmla="*/ 5 w 511"/>
                <a:gd name="T73" fmla="*/ 5 h 416"/>
                <a:gd name="T74" fmla="*/ 5 w 511"/>
                <a:gd name="T75" fmla="*/ 5 h 416"/>
                <a:gd name="T76" fmla="*/ 5 w 511"/>
                <a:gd name="T77" fmla="*/ 5 h 416"/>
                <a:gd name="T78" fmla="*/ 5 w 511"/>
                <a:gd name="T79" fmla="*/ 5 h 416"/>
                <a:gd name="T80" fmla="*/ 5 w 511"/>
                <a:gd name="T81" fmla="*/ 5 h 416"/>
                <a:gd name="T82" fmla="*/ 5 w 511"/>
                <a:gd name="T83" fmla="*/ 5 h 416"/>
                <a:gd name="T84" fmla="*/ 5 w 511"/>
                <a:gd name="T85" fmla="*/ 5 h 416"/>
                <a:gd name="T86" fmla="*/ 6 w 511"/>
                <a:gd name="T87" fmla="*/ 4 h 416"/>
                <a:gd name="T88" fmla="*/ 7 w 511"/>
                <a:gd name="T89" fmla="*/ 4 h 416"/>
                <a:gd name="T90" fmla="*/ 7 w 511"/>
                <a:gd name="T91" fmla="*/ 4 h 416"/>
                <a:gd name="T92" fmla="*/ 7 w 511"/>
                <a:gd name="T93" fmla="*/ 4 h 416"/>
                <a:gd name="T94" fmla="*/ 7 w 511"/>
                <a:gd name="T95" fmla="*/ 4 h 416"/>
                <a:gd name="T96" fmla="*/ 7 w 511"/>
                <a:gd name="T97" fmla="*/ 4 h 416"/>
                <a:gd name="T98" fmla="*/ 7 w 511"/>
                <a:gd name="T99" fmla="*/ 4 h 416"/>
                <a:gd name="T100" fmla="*/ 8 w 511"/>
                <a:gd name="T101" fmla="*/ 4 h 416"/>
                <a:gd name="T102" fmla="*/ 8 w 511"/>
                <a:gd name="T103" fmla="*/ 3 h 4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11"/>
                <a:gd name="T157" fmla="*/ 0 h 416"/>
                <a:gd name="T158" fmla="*/ 511 w 511"/>
                <a:gd name="T159" fmla="*/ 416 h 4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11" h="416">
                  <a:moveTo>
                    <a:pt x="0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0" y="16"/>
                  </a:lnTo>
                  <a:lnTo>
                    <a:pt x="14" y="34"/>
                  </a:lnTo>
                  <a:lnTo>
                    <a:pt x="37" y="134"/>
                  </a:lnTo>
                  <a:lnTo>
                    <a:pt x="50" y="185"/>
                  </a:lnTo>
                  <a:lnTo>
                    <a:pt x="66" y="233"/>
                  </a:lnTo>
                  <a:lnTo>
                    <a:pt x="69" y="245"/>
                  </a:lnTo>
                  <a:lnTo>
                    <a:pt x="71" y="261"/>
                  </a:lnTo>
                  <a:lnTo>
                    <a:pt x="77" y="277"/>
                  </a:lnTo>
                  <a:lnTo>
                    <a:pt x="83" y="293"/>
                  </a:lnTo>
                  <a:lnTo>
                    <a:pt x="91" y="307"/>
                  </a:lnTo>
                  <a:lnTo>
                    <a:pt x="98" y="323"/>
                  </a:lnTo>
                  <a:lnTo>
                    <a:pt x="108" y="335"/>
                  </a:lnTo>
                  <a:lnTo>
                    <a:pt x="119" y="349"/>
                  </a:lnTo>
                  <a:lnTo>
                    <a:pt x="131" y="361"/>
                  </a:lnTo>
                  <a:lnTo>
                    <a:pt x="142" y="371"/>
                  </a:lnTo>
                  <a:lnTo>
                    <a:pt x="156" y="382"/>
                  </a:lnTo>
                  <a:lnTo>
                    <a:pt x="169" y="392"/>
                  </a:lnTo>
                  <a:lnTo>
                    <a:pt x="183" y="400"/>
                  </a:lnTo>
                  <a:lnTo>
                    <a:pt x="198" y="406"/>
                  </a:lnTo>
                  <a:lnTo>
                    <a:pt x="213" y="410"/>
                  </a:lnTo>
                  <a:lnTo>
                    <a:pt x="229" y="414"/>
                  </a:lnTo>
                  <a:lnTo>
                    <a:pt x="244" y="416"/>
                  </a:lnTo>
                  <a:lnTo>
                    <a:pt x="252" y="416"/>
                  </a:lnTo>
                  <a:lnTo>
                    <a:pt x="260" y="414"/>
                  </a:lnTo>
                  <a:lnTo>
                    <a:pt x="273" y="410"/>
                  </a:lnTo>
                  <a:lnTo>
                    <a:pt x="300" y="392"/>
                  </a:lnTo>
                  <a:lnTo>
                    <a:pt x="308" y="388"/>
                  </a:lnTo>
                  <a:lnTo>
                    <a:pt x="315" y="382"/>
                  </a:lnTo>
                  <a:lnTo>
                    <a:pt x="329" y="367"/>
                  </a:lnTo>
                  <a:lnTo>
                    <a:pt x="340" y="353"/>
                  </a:lnTo>
                  <a:lnTo>
                    <a:pt x="348" y="349"/>
                  </a:lnTo>
                  <a:lnTo>
                    <a:pt x="356" y="345"/>
                  </a:lnTo>
                  <a:lnTo>
                    <a:pt x="371" y="339"/>
                  </a:lnTo>
                  <a:lnTo>
                    <a:pt x="384" y="331"/>
                  </a:lnTo>
                  <a:lnTo>
                    <a:pt x="407" y="311"/>
                  </a:lnTo>
                  <a:lnTo>
                    <a:pt x="430" y="291"/>
                  </a:lnTo>
                  <a:lnTo>
                    <a:pt x="444" y="283"/>
                  </a:lnTo>
                  <a:lnTo>
                    <a:pt x="455" y="277"/>
                  </a:lnTo>
                  <a:lnTo>
                    <a:pt x="471" y="267"/>
                  </a:lnTo>
                  <a:lnTo>
                    <a:pt x="486" y="253"/>
                  </a:lnTo>
                  <a:lnTo>
                    <a:pt x="500" y="239"/>
                  </a:lnTo>
                  <a:lnTo>
                    <a:pt x="511" y="223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" name="Freeform 519"/>
            <p:cNvSpPr>
              <a:spLocks/>
            </p:cNvSpPr>
            <p:nvPr/>
          </p:nvSpPr>
          <p:spPr bwMode="auto">
            <a:xfrm>
              <a:off x="2412" y="2343"/>
              <a:ext cx="102" cy="77"/>
            </a:xfrm>
            <a:custGeom>
              <a:avLst/>
              <a:gdLst>
                <a:gd name="T0" fmla="*/ 3 w 187"/>
                <a:gd name="T1" fmla="*/ 0 h 140"/>
                <a:gd name="T2" fmla="*/ 3 w 187"/>
                <a:gd name="T3" fmla="*/ 0 h 140"/>
                <a:gd name="T4" fmla="*/ 2 w 187"/>
                <a:gd name="T5" fmla="*/ 1 h 140"/>
                <a:gd name="T6" fmla="*/ 2 w 187"/>
                <a:gd name="T7" fmla="*/ 1 h 140"/>
                <a:gd name="T8" fmla="*/ 2 w 187"/>
                <a:gd name="T9" fmla="*/ 1 h 140"/>
                <a:gd name="T10" fmla="*/ 2 w 187"/>
                <a:gd name="T11" fmla="*/ 1 h 140"/>
                <a:gd name="T12" fmla="*/ 2 w 187"/>
                <a:gd name="T13" fmla="*/ 1 h 140"/>
                <a:gd name="T14" fmla="*/ 2 w 187"/>
                <a:gd name="T15" fmla="*/ 1 h 140"/>
                <a:gd name="T16" fmla="*/ 2 w 187"/>
                <a:gd name="T17" fmla="*/ 1 h 140"/>
                <a:gd name="T18" fmla="*/ 2 w 187"/>
                <a:gd name="T19" fmla="*/ 1 h 140"/>
                <a:gd name="T20" fmla="*/ 1 w 187"/>
                <a:gd name="T21" fmla="*/ 1 h 140"/>
                <a:gd name="T22" fmla="*/ 1 w 187"/>
                <a:gd name="T23" fmla="*/ 1 h 140"/>
                <a:gd name="T24" fmla="*/ 1 w 187"/>
                <a:gd name="T25" fmla="*/ 1 h 140"/>
                <a:gd name="T26" fmla="*/ 1 w 187"/>
                <a:gd name="T27" fmla="*/ 1 h 140"/>
                <a:gd name="T28" fmla="*/ 1 w 187"/>
                <a:gd name="T29" fmla="*/ 1 h 140"/>
                <a:gd name="T30" fmla="*/ 1 w 187"/>
                <a:gd name="T31" fmla="*/ 1 h 140"/>
                <a:gd name="T32" fmla="*/ 1 w 187"/>
                <a:gd name="T33" fmla="*/ 1 h 140"/>
                <a:gd name="T34" fmla="*/ 1 w 187"/>
                <a:gd name="T35" fmla="*/ 1 h 140"/>
                <a:gd name="T36" fmla="*/ 1 w 187"/>
                <a:gd name="T37" fmla="*/ 2 h 140"/>
                <a:gd name="T38" fmla="*/ 0 w 187"/>
                <a:gd name="T39" fmla="*/ 2 h 140"/>
                <a:gd name="T40" fmla="*/ 0 w 187"/>
                <a:gd name="T41" fmla="*/ 2 h 140"/>
                <a:gd name="T42" fmla="*/ 1 w 187"/>
                <a:gd name="T43" fmla="*/ 2 h 140"/>
                <a:gd name="T44" fmla="*/ 1 w 187"/>
                <a:gd name="T45" fmla="*/ 2 h 140"/>
                <a:gd name="T46" fmla="*/ 1 w 187"/>
                <a:gd name="T47" fmla="*/ 2 h 140"/>
                <a:gd name="T48" fmla="*/ 1 w 187"/>
                <a:gd name="T49" fmla="*/ 2 h 1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7"/>
                <a:gd name="T76" fmla="*/ 0 h 140"/>
                <a:gd name="T77" fmla="*/ 187 w 187"/>
                <a:gd name="T78" fmla="*/ 140 h 1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7" h="140">
                  <a:moveTo>
                    <a:pt x="187" y="0"/>
                  </a:moveTo>
                  <a:lnTo>
                    <a:pt x="187" y="0"/>
                  </a:lnTo>
                  <a:lnTo>
                    <a:pt x="175" y="2"/>
                  </a:lnTo>
                  <a:lnTo>
                    <a:pt x="166" y="4"/>
                  </a:lnTo>
                  <a:lnTo>
                    <a:pt x="148" y="14"/>
                  </a:lnTo>
                  <a:lnTo>
                    <a:pt x="127" y="28"/>
                  </a:lnTo>
                  <a:lnTo>
                    <a:pt x="118" y="34"/>
                  </a:lnTo>
                  <a:lnTo>
                    <a:pt x="106" y="38"/>
                  </a:lnTo>
                  <a:lnTo>
                    <a:pt x="79" y="44"/>
                  </a:lnTo>
                  <a:lnTo>
                    <a:pt x="54" y="50"/>
                  </a:lnTo>
                  <a:lnTo>
                    <a:pt x="43" y="56"/>
                  </a:lnTo>
                  <a:lnTo>
                    <a:pt x="31" y="62"/>
                  </a:lnTo>
                  <a:lnTo>
                    <a:pt x="20" y="70"/>
                  </a:lnTo>
                  <a:lnTo>
                    <a:pt x="10" y="80"/>
                  </a:lnTo>
                  <a:lnTo>
                    <a:pt x="6" y="88"/>
                  </a:lnTo>
                  <a:lnTo>
                    <a:pt x="2" y="94"/>
                  </a:lnTo>
                  <a:lnTo>
                    <a:pt x="0" y="102"/>
                  </a:lnTo>
                  <a:lnTo>
                    <a:pt x="0" y="110"/>
                  </a:lnTo>
                  <a:lnTo>
                    <a:pt x="2" y="118"/>
                  </a:lnTo>
                  <a:lnTo>
                    <a:pt x="4" y="126"/>
                  </a:lnTo>
                  <a:lnTo>
                    <a:pt x="8" y="134"/>
                  </a:lnTo>
                  <a:lnTo>
                    <a:pt x="14" y="14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" name="Freeform 520"/>
            <p:cNvSpPr>
              <a:spLocks/>
            </p:cNvSpPr>
            <p:nvPr/>
          </p:nvSpPr>
          <p:spPr bwMode="auto">
            <a:xfrm>
              <a:off x="2726" y="2041"/>
              <a:ext cx="245" cy="393"/>
            </a:xfrm>
            <a:custGeom>
              <a:avLst/>
              <a:gdLst>
                <a:gd name="T0" fmla="*/ 6 w 449"/>
                <a:gd name="T1" fmla="*/ 10 h 716"/>
                <a:gd name="T2" fmla="*/ 7 w 449"/>
                <a:gd name="T3" fmla="*/ 10 h 716"/>
                <a:gd name="T4" fmla="*/ 7 w 449"/>
                <a:gd name="T5" fmla="*/ 10 h 716"/>
                <a:gd name="T6" fmla="*/ 7 w 449"/>
                <a:gd name="T7" fmla="*/ 10 h 716"/>
                <a:gd name="T8" fmla="*/ 6 w 449"/>
                <a:gd name="T9" fmla="*/ 10 h 716"/>
                <a:gd name="T10" fmla="*/ 6 w 449"/>
                <a:gd name="T11" fmla="*/ 10 h 716"/>
                <a:gd name="T12" fmla="*/ 5 w 449"/>
                <a:gd name="T13" fmla="*/ 9 h 716"/>
                <a:gd name="T14" fmla="*/ 5 w 449"/>
                <a:gd name="T15" fmla="*/ 9 h 716"/>
                <a:gd name="T16" fmla="*/ 4 w 449"/>
                <a:gd name="T17" fmla="*/ 9 h 716"/>
                <a:gd name="T18" fmla="*/ 4 w 449"/>
                <a:gd name="T19" fmla="*/ 9 h 716"/>
                <a:gd name="T20" fmla="*/ 4 w 449"/>
                <a:gd name="T21" fmla="*/ 9 h 716"/>
                <a:gd name="T22" fmla="*/ 4 w 449"/>
                <a:gd name="T23" fmla="*/ 9 h 716"/>
                <a:gd name="T24" fmla="*/ 4 w 449"/>
                <a:gd name="T25" fmla="*/ 9 h 716"/>
                <a:gd name="T26" fmla="*/ 4 w 449"/>
                <a:gd name="T27" fmla="*/ 9 h 716"/>
                <a:gd name="T28" fmla="*/ 3 w 449"/>
                <a:gd name="T29" fmla="*/ 8 h 716"/>
                <a:gd name="T30" fmla="*/ 3 w 449"/>
                <a:gd name="T31" fmla="*/ 8 h 716"/>
                <a:gd name="T32" fmla="*/ 3 w 449"/>
                <a:gd name="T33" fmla="*/ 8 h 716"/>
                <a:gd name="T34" fmla="*/ 3 w 449"/>
                <a:gd name="T35" fmla="*/ 7 h 716"/>
                <a:gd name="T36" fmla="*/ 3 w 449"/>
                <a:gd name="T37" fmla="*/ 7 h 716"/>
                <a:gd name="T38" fmla="*/ 3 w 449"/>
                <a:gd name="T39" fmla="*/ 5 h 716"/>
                <a:gd name="T40" fmla="*/ 3 w 449"/>
                <a:gd name="T41" fmla="*/ 5 h 716"/>
                <a:gd name="T42" fmla="*/ 3 w 449"/>
                <a:gd name="T43" fmla="*/ 5 h 716"/>
                <a:gd name="T44" fmla="*/ 3 w 449"/>
                <a:gd name="T45" fmla="*/ 4 h 716"/>
                <a:gd name="T46" fmla="*/ 3 w 449"/>
                <a:gd name="T47" fmla="*/ 4 h 716"/>
                <a:gd name="T48" fmla="*/ 3 w 449"/>
                <a:gd name="T49" fmla="*/ 4 h 716"/>
                <a:gd name="T50" fmla="*/ 3 w 449"/>
                <a:gd name="T51" fmla="*/ 3 h 716"/>
                <a:gd name="T52" fmla="*/ 3 w 449"/>
                <a:gd name="T53" fmla="*/ 3 h 716"/>
                <a:gd name="T54" fmla="*/ 2 w 449"/>
                <a:gd name="T55" fmla="*/ 3 h 716"/>
                <a:gd name="T56" fmla="*/ 2 w 449"/>
                <a:gd name="T57" fmla="*/ 3 h 716"/>
                <a:gd name="T58" fmla="*/ 2 w 449"/>
                <a:gd name="T59" fmla="*/ 3 h 716"/>
                <a:gd name="T60" fmla="*/ 2 w 449"/>
                <a:gd name="T61" fmla="*/ 2 h 716"/>
                <a:gd name="T62" fmla="*/ 2 w 449"/>
                <a:gd name="T63" fmla="*/ 2 h 716"/>
                <a:gd name="T64" fmla="*/ 2 w 449"/>
                <a:gd name="T65" fmla="*/ 2 h 716"/>
                <a:gd name="T66" fmla="*/ 2 w 449"/>
                <a:gd name="T67" fmla="*/ 2 h 716"/>
                <a:gd name="T68" fmla="*/ 1 w 449"/>
                <a:gd name="T69" fmla="*/ 2 h 716"/>
                <a:gd name="T70" fmla="*/ 1 w 449"/>
                <a:gd name="T71" fmla="*/ 2 h 716"/>
                <a:gd name="T72" fmla="*/ 1 w 449"/>
                <a:gd name="T73" fmla="*/ 1 h 716"/>
                <a:gd name="T74" fmla="*/ 1 w 449"/>
                <a:gd name="T75" fmla="*/ 0 h 716"/>
                <a:gd name="T76" fmla="*/ 1 w 449"/>
                <a:gd name="T77" fmla="*/ 1 h 716"/>
                <a:gd name="T78" fmla="*/ 1 w 449"/>
                <a:gd name="T79" fmla="*/ 2 h 716"/>
                <a:gd name="T80" fmla="*/ 1 w 449"/>
                <a:gd name="T81" fmla="*/ 3 h 716"/>
                <a:gd name="T82" fmla="*/ 0 w 449"/>
                <a:gd name="T83" fmla="*/ 3 h 716"/>
                <a:gd name="T84" fmla="*/ 1 w 449"/>
                <a:gd name="T85" fmla="*/ 4 h 716"/>
                <a:gd name="T86" fmla="*/ 1 w 449"/>
                <a:gd name="T87" fmla="*/ 6 h 716"/>
                <a:gd name="T88" fmla="*/ 1 w 449"/>
                <a:gd name="T89" fmla="*/ 7 h 716"/>
                <a:gd name="T90" fmla="*/ 1 w 449"/>
                <a:gd name="T91" fmla="*/ 8 h 716"/>
                <a:gd name="T92" fmla="*/ 1 w 449"/>
                <a:gd name="T93" fmla="*/ 8 h 716"/>
                <a:gd name="T94" fmla="*/ 1 w 449"/>
                <a:gd name="T95" fmla="*/ 9 h 716"/>
                <a:gd name="T96" fmla="*/ 2 w 449"/>
                <a:gd name="T97" fmla="*/ 10 h 716"/>
                <a:gd name="T98" fmla="*/ 2 w 449"/>
                <a:gd name="T99" fmla="*/ 10 h 716"/>
                <a:gd name="T100" fmla="*/ 3 w 449"/>
                <a:gd name="T101" fmla="*/ 10 h 716"/>
                <a:gd name="T102" fmla="*/ 4 w 449"/>
                <a:gd name="T103" fmla="*/ 10 h 716"/>
                <a:gd name="T104" fmla="*/ 4 w 449"/>
                <a:gd name="T105" fmla="*/ 10 h 716"/>
                <a:gd name="T106" fmla="*/ 4 w 449"/>
                <a:gd name="T107" fmla="*/ 10 h 716"/>
                <a:gd name="T108" fmla="*/ 5 w 449"/>
                <a:gd name="T109" fmla="*/ 10 h 716"/>
                <a:gd name="T110" fmla="*/ 5 w 449"/>
                <a:gd name="T111" fmla="*/ 11 h 716"/>
                <a:gd name="T112" fmla="*/ 6 w 449"/>
                <a:gd name="T113" fmla="*/ 11 h 7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9"/>
                <a:gd name="T172" fmla="*/ 0 h 716"/>
                <a:gd name="T173" fmla="*/ 449 w 449"/>
                <a:gd name="T174" fmla="*/ 716 h 71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9" h="716">
                  <a:moveTo>
                    <a:pt x="430" y="709"/>
                  </a:moveTo>
                  <a:lnTo>
                    <a:pt x="430" y="709"/>
                  </a:lnTo>
                  <a:lnTo>
                    <a:pt x="445" y="695"/>
                  </a:lnTo>
                  <a:lnTo>
                    <a:pt x="447" y="691"/>
                  </a:lnTo>
                  <a:lnTo>
                    <a:pt x="449" y="687"/>
                  </a:lnTo>
                  <a:lnTo>
                    <a:pt x="449" y="681"/>
                  </a:lnTo>
                  <a:lnTo>
                    <a:pt x="447" y="677"/>
                  </a:lnTo>
                  <a:lnTo>
                    <a:pt x="443" y="667"/>
                  </a:lnTo>
                  <a:lnTo>
                    <a:pt x="437" y="659"/>
                  </a:lnTo>
                  <a:lnTo>
                    <a:pt x="432" y="651"/>
                  </a:lnTo>
                  <a:lnTo>
                    <a:pt x="426" y="645"/>
                  </a:lnTo>
                  <a:lnTo>
                    <a:pt x="411" y="635"/>
                  </a:lnTo>
                  <a:lnTo>
                    <a:pt x="393" y="629"/>
                  </a:lnTo>
                  <a:lnTo>
                    <a:pt x="357" y="615"/>
                  </a:lnTo>
                  <a:lnTo>
                    <a:pt x="338" y="609"/>
                  </a:lnTo>
                  <a:lnTo>
                    <a:pt x="322" y="599"/>
                  </a:lnTo>
                  <a:lnTo>
                    <a:pt x="318" y="595"/>
                  </a:lnTo>
                  <a:lnTo>
                    <a:pt x="316" y="593"/>
                  </a:lnTo>
                  <a:lnTo>
                    <a:pt x="315" y="585"/>
                  </a:lnTo>
                  <a:lnTo>
                    <a:pt x="313" y="577"/>
                  </a:lnTo>
                  <a:lnTo>
                    <a:pt x="311" y="575"/>
                  </a:lnTo>
                  <a:lnTo>
                    <a:pt x="307" y="573"/>
                  </a:lnTo>
                  <a:lnTo>
                    <a:pt x="295" y="571"/>
                  </a:lnTo>
                  <a:lnTo>
                    <a:pt x="284" y="571"/>
                  </a:lnTo>
                  <a:lnTo>
                    <a:pt x="261" y="571"/>
                  </a:lnTo>
                  <a:lnTo>
                    <a:pt x="251" y="569"/>
                  </a:lnTo>
                  <a:lnTo>
                    <a:pt x="240" y="565"/>
                  </a:lnTo>
                  <a:lnTo>
                    <a:pt x="232" y="559"/>
                  </a:lnTo>
                  <a:lnTo>
                    <a:pt x="224" y="549"/>
                  </a:lnTo>
                  <a:lnTo>
                    <a:pt x="215" y="523"/>
                  </a:lnTo>
                  <a:lnTo>
                    <a:pt x="207" y="496"/>
                  </a:lnTo>
                  <a:lnTo>
                    <a:pt x="203" y="470"/>
                  </a:lnTo>
                  <a:lnTo>
                    <a:pt x="201" y="444"/>
                  </a:lnTo>
                  <a:lnTo>
                    <a:pt x="203" y="418"/>
                  </a:lnTo>
                  <a:lnTo>
                    <a:pt x="207" y="392"/>
                  </a:lnTo>
                  <a:lnTo>
                    <a:pt x="213" y="364"/>
                  </a:lnTo>
                  <a:lnTo>
                    <a:pt x="220" y="338"/>
                  </a:lnTo>
                  <a:lnTo>
                    <a:pt x="222" y="326"/>
                  </a:lnTo>
                  <a:lnTo>
                    <a:pt x="222" y="311"/>
                  </a:lnTo>
                  <a:lnTo>
                    <a:pt x="219" y="299"/>
                  </a:lnTo>
                  <a:lnTo>
                    <a:pt x="215" y="289"/>
                  </a:lnTo>
                  <a:lnTo>
                    <a:pt x="209" y="277"/>
                  </a:lnTo>
                  <a:lnTo>
                    <a:pt x="201" y="267"/>
                  </a:lnTo>
                  <a:lnTo>
                    <a:pt x="186" y="245"/>
                  </a:lnTo>
                  <a:lnTo>
                    <a:pt x="180" y="235"/>
                  </a:lnTo>
                  <a:lnTo>
                    <a:pt x="178" y="225"/>
                  </a:lnTo>
                  <a:lnTo>
                    <a:pt x="178" y="213"/>
                  </a:lnTo>
                  <a:lnTo>
                    <a:pt x="178" y="201"/>
                  </a:lnTo>
                  <a:lnTo>
                    <a:pt x="167" y="201"/>
                  </a:lnTo>
                  <a:lnTo>
                    <a:pt x="155" y="197"/>
                  </a:lnTo>
                  <a:lnTo>
                    <a:pt x="144" y="191"/>
                  </a:lnTo>
                  <a:lnTo>
                    <a:pt x="136" y="183"/>
                  </a:lnTo>
                  <a:lnTo>
                    <a:pt x="128" y="173"/>
                  </a:lnTo>
                  <a:lnTo>
                    <a:pt x="123" y="161"/>
                  </a:lnTo>
                  <a:lnTo>
                    <a:pt x="119" y="149"/>
                  </a:lnTo>
                  <a:lnTo>
                    <a:pt x="117" y="137"/>
                  </a:lnTo>
                  <a:lnTo>
                    <a:pt x="113" y="141"/>
                  </a:lnTo>
                  <a:lnTo>
                    <a:pt x="107" y="145"/>
                  </a:lnTo>
                  <a:lnTo>
                    <a:pt x="101" y="145"/>
                  </a:lnTo>
                  <a:lnTo>
                    <a:pt x="98" y="143"/>
                  </a:lnTo>
                  <a:lnTo>
                    <a:pt x="78" y="131"/>
                  </a:lnTo>
                  <a:lnTo>
                    <a:pt x="63" y="117"/>
                  </a:lnTo>
                  <a:lnTo>
                    <a:pt x="51" y="100"/>
                  </a:lnTo>
                  <a:lnTo>
                    <a:pt x="40" y="82"/>
                  </a:lnTo>
                  <a:lnTo>
                    <a:pt x="30" y="62"/>
                  </a:lnTo>
                  <a:lnTo>
                    <a:pt x="23" y="42"/>
                  </a:lnTo>
                  <a:lnTo>
                    <a:pt x="9" y="0"/>
                  </a:lnTo>
                  <a:lnTo>
                    <a:pt x="7" y="6"/>
                  </a:lnTo>
                  <a:lnTo>
                    <a:pt x="11" y="62"/>
                  </a:lnTo>
                  <a:lnTo>
                    <a:pt x="13" y="121"/>
                  </a:lnTo>
                  <a:lnTo>
                    <a:pt x="5" y="181"/>
                  </a:lnTo>
                  <a:lnTo>
                    <a:pt x="2" y="199"/>
                  </a:lnTo>
                  <a:lnTo>
                    <a:pt x="0" y="219"/>
                  </a:lnTo>
                  <a:lnTo>
                    <a:pt x="0" y="257"/>
                  </a:lnTo>
                  <a:lnTo>
                    <a:pt x="2" y="293"/>
                  </a:lnTo>
                  <a:lnTo>
                    <a:pt x="5" y="332"/>
                  </a:lnTo>
                  <a:lnTo>
                    <a:pt x="17" y="406"/>
                  </a:lnTo>
                  <a:lnTo>
                    <a:pt x="21" y="444"/>
                  </a:lnTo>
                  <a:lnTo>
                    <a:pt x="25" y="480"/>
                  </a:lnTo>
                  <a:lnTo>
                    <a:pt x="27" y="506"/>
                  </a:lnTo>
                  <a:lnTo>
                    <a:pt x="34" y="531"/>
                  </a:lnTo>
                  <a:lnTo>
                    <a:pt x="42" y="555"/>
                  </a:lnTo>
                  <a:lnTo>
                    <a:pt x="55" y="579"/>
                  </a:lnTo>
                  <a:lnTo>
                    <a:pt x="69" y="599"/>
                  </a:lnTo>
                  <a:lnTo>
                    <a:pt x="86" y="619"/>
                  </a:lnTo>
                  <a:lnTo>
                    <a:pt x="105" y="637"/>
                  </a:lnTo>
                  <a:lnTo>
                    <a:pt x="124" y="653"/>
                  </a:lnTo>
                  <a:lnTo>
                    <a:pt x="147" y="667"/>
                  </a:lnTo>
                  <a:lnTo>
                    <a:pt x="171" y="679"/>
                  </a:lnTo>
                  <a:lnTo>
                    <a:pt x="194" y="687"/>
                  </a:lnTo>
                  <a:lnTo>
                    <a:pt x="219" y="695"/>
                  </a:lnTo>
                  <a:lnTo>
                    <a:pt x="243" y="701"/>
                  </a:lnTo>
                  <a:lnTo>
                    <a:pt x="270" y="703"/>
                  </a:lnTo>
                  <a:lnTo>
                    <a:pt x="295" y="703"/>
                  </a:lnTo>
                  <a:lnTo>
                    <a:pt x="320" y="701"/>
                  </a:lnTo>
                  <a:lnTo>
                    <a:pt x="334" y="699"/>
                  </a:lnTo>
                  <a:lnTo>
                    <a:pt x="347" y="701"/>
                  </a:lnTo>
                  <a:lnTo>
                    <a:pt x="372" y="707"/>
                  </a:lnTo>
                  <a:lnTo>
                    <a:pt x="399" y="714"/>
                  </a:lnTo>
                  <a:lnTo>
                    <a:pt x="412" y="716"/>
                  </a:lnTo>
                  <a:lnTo>
                    <a:pt x="426" y="714"/>
                  </a:lnTo>
                  <a:lnTo>
                    <a:pt x="430" y="7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" name="Freeform 521"/>
            <p:cNvSpPr>
              <a:spLocks/>
            </p:cNvSpPr>
            <p:nvPr/>
          </p:nvSpPr>
          <p:spPr bwMode="auto">
            <a:xfrm>
              <a:off x="2726" y="2030"/>
              <a:ext cx="244" cy="381"/>
            </a:xfrm>
            <a:custGeom>
              <a:avLst/>
              <a:gdLst>
                <a:gd name="T0" fmla="*/ 7 w 447"/>
                <a:gd name="T1" fmla="*/ 10 h 695"/>
                <a:gd name="T2" fmla="*/ 6 w 447"/>
                <a:gd name="T3" fmla="*/ 10 h 695"/>
                <a:gd name="T4" fmla="*/ 6 w 447"/>
                <a:gd name="T5" fmla="*/ 10 h 695"/>
                <a:gd name="T6" fmla="*/ 5 w 447"/>
                <a:gd name="T7" fmla="*/ 10 h 695"/>
                <a:gd name="T8" fmla="*/ 5 w 447"/>
                <a:gd name="T9" fmla="*/ 9 h 695"/>
                <a:gd name="T10" fmla="*/ 4 w 447"/>
                <a:gd name="T11" fmla="*/ 9 h 695"/>
                <a:gd name="T12" fmla="*/ 4 w 447"/>
                <a:gd name="T13" fmla="*/ 9 h 695"/>
                <a:gd name="T14" fmla="*/ 4 w 447"/>
                <a:gd name="T15" fmla="*/ 9 h 695"/>
                <a:gd name="T16" fmla="*/ 4 w 447"/>
                <a:gd name="T17" fmla="*/ 9 h 695"/>
                <a:gd name="T18" fmla="*/ 4 w 447"/>
                <a:gd name="T19" fmla="*/ 9 h 695"/>
                <a:gd name="T20" fmla="*/ 4 w 447"/>
                <a:gd name="T21" fmla="*/ 9 h 695"/>
                <a:gd name="T22" fmla="*/ 3 w 447"/>
                <a:gd name="T23" fmla="*/ 9 h 695"/>
                <a:gd name="T24" fmla="*/ 3 w 447"/>
                <a:gd name="T25" fmla="*/ 8 h 695"/>
                <a:gd name="T26" fmla="*/ 3 w 447"/>
                <a:gd name="T27" fmla="*/ 8 h 695"/>
                <a:gd name="T28" fmla="*/ 3 w 447"/>
                <a:gd name="T29" fmla="*/ 7 h 695"/>
                <a:gd name="T30" fmla="*/ 3 w 447"/>
                <a:gd name="T31" fmla="*/ 7 h 695"/>
                <a:gd name="T32" fmla="*/ 3 w 447"/>
                <a:gd name="T33" fmla="*/ 5 h 695"/>
                <a:gd name="T34" fmla="*/ 3 w 447"/>
                <a:gd name="T35" fmla="*/ 5 h 695"/>
                <a:gd name="T36" fmla="*/ 3 w 447"/>
                <a:gd name="T37" fmla="*/ 5 h 695"/>
                <a:gd name="T38" fmla="*/ 3 w 447"/>
                <a:gd name="T39" fmla="*/ 4 h 695"/>
                <a:gd name="T40" fmla="*/ 3 w 447"/>
                <a:gd name="T41" fmla="*/ 4 h 695"/>
                <a:gd name="T42" fmla="*/ 3 w 447"/>
                <a:gd name="T43" fmla="*/ 4 h 695"/>
                <a:gd name="T44" fmla="*/ 2 w 447"/>
                <a:gd name="T45" fmla="*/ 4 h 695"/>
                <a:gd name="T46" fmla="*/ 3 w 447"/>
                <a:gd name="T47" fmla="*/ 3 h 695"/>
                <a:gd name="T48" fmla="*/ 2 w 447"/>
                <a:gd name="T49" fmla="*/ 3 h 695"/>
                <a:gd name="T50" fmla="*/ 2 w 447"/>
                <a:gd name="T51" fmla="*/ 3 h 695"/>
                <a:gd name="T52" fmla="*/ 2 w 447"/>
                <a:gd name="T53" fmla="*/ 3 h 695"/>
                <a:gd name="T54" fmla="*/ 2 w 447"/>
                <a:gd name="T55" fmla="*/ 2 h 695"/>
                <a:gd name="T56" fmla="*/ 2 w 447"/>
                <a:gd name="T57" fmla="*/ 2 h 695"/>
                <a:gd name="T58" fmla="*/ 2 w 447"/>
                <a:gd name="T59" fmla="*/ 2 h 695"/>
                <a:gd name="T60" fmla="*/ 1 w 447"/>
                <a:gd name="T61" fmla="*/ 2 h 695"/>
                <a:gd name="T62" fmla="*/ 1 w 447"/>
                <a:gd name="T63" fmla="*/ 2 h 695"/>
                <a:gd name="T64" fmla="*/ 1 w 447"/>
                <a:gd name="T65" fmla="*/ 2 h 695"/>
                <a:gd name="T66" fmla="*/ 1 w 447"/>
                <a:gd name="T67" fmla="*/ 1 h 695"/>
                <a:gd name="T68" fmla="*/ 1 w 447"/>
                <a:gd name="T69" fmla="*/ 1 h 695"/>
                <a:gd name="T70" fmla="*/ 1 w 447"/>
                <a:gd name="T71" fmla="*/ 1 h 6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7"/>
                <a:gd name="T109" fmla="*/ 0 h 695"/>
                <a:gd name="T110" fmla="*/ 447 w 447"/>
                <a:gd name="T111" fmla="*/ 695 h 6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7" h="695">
                  <a:moveTo>
                    <a:pt x="447" y="695"/>
                  </a:moveTo>
                  <a:lnTo>
                    <a:pt x="447" y="695"/>
                  </a:lnTo>
                  <a:lnTo>
                    <a:pt x="443" y="687"/>
                  </a:lnTo>
                  <a:lnTo>
                    <a:pt x="437" y="677"/>
                  </a:lnTo>
                  <a:lnTo>
                    <a:pt x="432" y="671"/>
                  </a:lnTo>
                  <a:lnTo>
                    <a:pt x="424" y="665"/>
                  </a:lnTo>
                  <a:lnTo>
                    <a:pt x="409" y="655"/>
                  </a:lnTo>
                  <a:lnTo>
                    <a:pt x="391" y="647"/>
                  </a:lnTo>
                  <a:lnTo>
                    <a:pt x="355" y="635"/>
                  </a:lnTo>
                  <a:lnTo>
                    <a:pt x="338" y="627"/>
                  </a:lnTo>
                  <a:lnTo>
                    <a:pt x="320" y="617"/>
                  </a:lnTo>
                  <a:lnTo>
                    <a:pt x="318" y="615"/>
                  </a:lnTo>
                  <a:lnTo>
                    <a:pt x="316" y="611"/>
                  </a:lnTo>
                  <a:lnTo>
                    <a:pt x="313" y="603"/>
                  </a:lnTo>
                  <a:lnTo>
                    <a:pt x="311" y="597"/>
                  </a:lnTo>
                  <a:lnTo>
                    <a:pt x="309" y="595"/>
                  </a:lnTo>
                  <a:lnTo>
                    <a:pt x="307" y="593"/>
                  </a:lnTo>
                  <a:lnTo>
                    <a:pt x="295" y="591"/>
                  </a:lnTo>
                  <a:lnTo>
                    <a:pt x="284" y="589"/>
                  </a:lnTo>
                  <a:lnTo>
                    <a:pt x="261" y="589"/>
                  </a:lnTo>
                  <a:lnTo>
                    <a:pt x="249" y="589"/>
                  </a:lnTo>
                  <a:lnTo>
                    <a:pt x="240" y="585"/>
                  </a:lnTo>
                  <a:lnTo>
                    <a:pt x="230" y="579"/>
                  </a:lnTo>
                  <a:lnTo>
                    <a:pt x="224" y="567"/>
                  </a:lnTo>
                  <a:lnTo>
                    <a:pt x="213" y="543"/>
                  </a:lnTo>
                  <a:lnTo>
                    <a:pt x="207" y="516"/>
                  </a:lnTo>
                  <a:lnTo>
                    <a:pt x="203" y="490"/>
                  </a:lnTo>
                  <a:lnTo>
                    <a:pt x="201" y="464"/>
                  </a:lnTo>
                  <a:lnTo>
                    <a:pt x="203" y="438"/>
                  </a:lnTo>
                  <a:lnTo>
                    <a:pt x="205" y="410"/>
                  </a:lnTo>
                  <a:lnTo>
                    <a:pt x="211" y="384"/>
                  </a:lnTo>
                  <a:lnTo>
                    <a:pt x="219" y="358"/>
                  </a:lnTo>
                  <a:lnTo>
                    <a:pt x="220" y="344"/>
                  </a:lnTo>
                  <a:lnTo>
                    <a:pt x="220" y="331"/>
                  </a:lnTo>
                  <a:lnTo>
                    <a:pt x="219" y="319"/>
                  </a:lnTo>
                  <a:lnTo>
                    <a:pt x="215" y="309"/>
                  </a:lnTo>
                  <a:lnTo>
                    <a:pt x="207" y="297"/>
                  </a:lnTo>
                  <a:lnTo>
                    <a:pt x="199" y="287"/>
                  </a:lnTo>
                  <a:lnTo>
                    <a:pt x="184" y="265"/>
                  </a:lnTo>
                  <a:lnTo>
                    <a:pt x="178" y="255"/>
                  </a:lnTo>
                  <a:lnTo>
                    <a:pt x="176" y="243"/>
                  </a:lnTo>
                  <a:lnTo>
                    <a:pt x="176" y="231"/>
                  </a:lnTo>
                  <a:lnTo>
                    <a:pt x="178" y="219"/>
                  </a:lnTo>
                  <a:lnTo>
                    <a:pt x="165" y="219"/>
                  </a:lnTo>
                  <a:lnTo>
                    <a:pt x="153" y="217"/>
                  </a:lnTo>
                  <a:lnTo>
                    <a:pt x="144" y="211"/>
                  </a:lnTo>
                  <a:lnTo>
                    <a:pt x="134" y="201"/>
                  </a:lnTo>
                  <a:lnTo>
                    <a:pt x="126" y="191"/>
                  </a:lnTo>
                  <a:lnTo>
                    <a:pt x="123" y="181"/>
                  </a:lnTo>
                  <a:lnTo>
                    <a:pt x="119" y="169"/>
                  </a:lnTo>
                  <a:lnTo>
                    <a:pt x="117" y="157"/>
                  </a:lnTo>
                  <a:lnTo>
                    <a:pt x="113" y="161"/>
                  </a:lnTo>
                  <a:lnTo>
                    <a:pt x="107" y="163"/>
                  </a:lnTo>
                  <a:lnTo>
                    <a:pt x="101" y="165"/>
                  </a:lnTo>
                  <a:lnTo>
                    <a:pt x="96" y="163"/>
                  </a:lnTo>
                  <a:lnTo>
                    <a:pt x="78" y="151"/>
                  </a:lnTo>
                  <a:lnTo>
                    <a:pt x="63" y="137"/>
                  </a:lnTo>
                  <a:lnTo>
                    <a:pt x="50" y="118"/>
                  </a:lnTo>
                  <a:lnTo>
                    <a:pt x="40" y="100"/>
                  </a:lnTo>
                  <a:lnTo>
                    <a:pt x="30" y="82"/>
                  </a:lnTo>
                  <a:lnTo>
                    <a:pt x="23" y="62"/>
                  </a:lnTo>
                  <a:lnTo>
                    <a:pt x="9" y="20"/>
                  </a:lnTo>
                  <a:lnTo>
                    <a:pt x="3" y="1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" name="Freeform 522"/>
            <p:cNvSpPr>
              <a:spLocks/>
            </p:cNvSpPr>
            <p:nvPr/>
          </p:nvSpPr>
          <p:spPr bwMode="auto">
            <a:xfrm>
              <a:off x="2894" y="2104"/>
              <a:ext cx="109" cy="251"/>
            </a:xfrm>
            <a:custGeom>
              <a:avLst/>
              <a:gdLst>
                <a:gd name="T0" fmla="*/ 3 w 200"/>
                <a:gd name="T1" fmla="*/ 0 h 458"/>
                <a:gd name="T2" fmla="*/ 3 w 200"/>
                <a:gd name="T3" fmla="*/ 0 h 458"/>
                <a:gd name="T4" fmla="*/ 3 w 200"/>
                <a:gd name="T5" fmla="*/ 1 h 458"/>
                <a:gd name="T6" fmla="*/ 3 w 200"/>
                <a:gd name="T7" fmla="*/ 1 h 458"/>
                <a:gd name="T8" fmla="*/ 2 w 200"/>
                <a:gd name="T9" fmla="*/ 2 h 458"/>
                <a:gd name="T10" fmla="*/ 2 w 200"/>
                <a:gd name="T11" fmla="*/ 2 h 458"/>
                <a:gd name="T12" fmla="*/ 2 w 200"/>
                <a:gd name="T13" fmla="*/ 2 h 458"/>
                <a:gd name="T14" fmla="*/ 2 w 200"/>
                <a:gd name="T15" fmla="*/ 2 h 458"/>
                <a:gd name="T16" fmla="*/ 2 w 200"/>
                <a:gd name="T17" fmla="*/ 2 h 458"/>
                <a:gd name="T18" fmla="*/ 2 w 200"/>
                <a:gd name="T19" fmla="*/ 3 h 458"/>
                <a:gd name="T20" fmla="*/ 2 w 200"/>
                <a:gd name="T21" fmla="*/ 4 h 458"/>
                <a:gd name="T22" fmla="*/ 1 w 200"/>
                <a:gd name="T23" fmla="*/ 4 h 458"/>
                <a:gd name="T24" fmla="*/ 1 w 200"/>
                <a:gd name="T25" fmla="*/ 5 h 458"/>
                <a:gd name="T26" fmla="*/ 1 w 200"/>
                <a:gd name="T27" fmla="*/ 5 h 458"/>
                <a:gd name="T28" fmla="*/ 1 w 200"/>
                <a:gd name="T29" fmla="*/ 5 h 458"/>
                <a:gd name="T30" fmla="*/ 1 w 200"/>
                <a:gd name="T31" fmla="*/ 6 h 458"/>
                <a:gd name="T32" fmla="*/ 1 w 200"/>
                <a:gd name="T33" fmla="*/ 7 h 458"/>
                <a:gd name="T34" fmla="*/ 0 w 200"/>
                <a:gd name="T35" fmla="*/ 7 h 458"/>
                <a:gd name="T36" fmla="*/ 0 w 200"/>
                <a:gd name="T37" fmla="*/ 7 h 458"/>
                <a:gd name="T38" fmla="*/ 0 w 200"/>
                <a:gd name="T39" fmla="*/ 7 h 4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0"/>
                <a:gd name="T61" fmla="*/ 0 h 458"/>
                <a:gd name="T62" fmla="*/ 200 w 200"/>
                <a:gd name="T63" fmla="*/ 458 h 4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0" h="458">
                  <a:moveTo>
                    <a:pt x="200" y="0"/>
                  </a:moveTo>
                  <a:lnTo>
                    <a:pt x="200" y="0"/>
                  </a:lnTo>
                  <a:lnTo>
                    <a:pt x="192" y="24"/>
                  </a:lnTo>
                  <a:lnTo>
                    <a:pt x="184" y="50"/>
                  </a:lnTo>
                  <a:lnTo>
                    <a:pt x="163" y="98"/>
                  </a:lnTo>
                  <a:lnTo>
                    <a:pt x="153" y="124"/>
                  </a:lnTo>
                  <a:lnTo>
                    <a:pt x="144" y="148"/>
                  </a:lnTo>
                  <a:lnTo>
                    <a:pt x="121" y="201"/>
                  </a:lnTo>
                  <a:lnTo>
                    <a:pt x="102" y="253"/>
                  </a:lnTo>
                  <a:lnTo>
                    <a:pt x="82" y="305"/>
                  </a:lnTo>
                  <a:lnTo>
                    <a:pt x="71" y="329"/>
                  </a:lnTo>
                  <a:lnTo>
                    <a:pt x="57" y="353"/>
                  </a:lnTo>
                  <a:lnTo>
                    <a:pt x="29" y="408"/>
                  </a:lnTo>
                  <a:lnTo>
                    <a:pt x="15" y="434"/>
                  </a:lnTo>
                  <a:lnTo>
                    <a:pt x="0" y="458"/>
                  </a:lnTo>
                  <a:lnTo>
                    <a:pt x="0" y="45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" name="Freeform 523"/>
            <p:cNvSpPr>
              <a:spLocks/>
            </p:cNvSpPr>
            <p:nvPr/>
          </p:nvSpPr>
          <p:spPr bwMode="auto">
            <a:xfrm>
              <a:off x="2408" y="2252"/>
              <a:ext cx="92" cy="93"/>
            </a:xfrm>
            <a:custGeom>
              <a:avLst/>
              <a:gdLst>
                <a:gd name="T0" fmla="*/ 0 w 167"/>
                <a:gd name="T1" fmla="*/ 0 h 171"/>
                <a:gd name="T2" fmla="*/ 0 w 167"/>
                <a:gd name="T3" fmla="*/ 0 h 171"/>
                <a:gd name="T4" fmla="*/ 1 w 167"/>
                <a:gd name="T5" fmla="*/ 1 h 171"/>
                <a:gd name="T6" fmla="*/ 1 w 167"/>
                <a:gd name="T7" fmla="*/ 1 h 171"/>
                <a:gd name="T8" fmla="*/ 1 w 167"/>
                <a:gd name="T9" fmla="*/ 1 h 171"/>
                <a:gd name="T10" fmla="*/ 1 w 167"/>
                <a:gd name="T11" fmla="*/ 1 h 171"/>
                <a:gd name="T12" fmla="*/ 1 w 167"/>
                <a:gd name="T13" fmla="*/ 2 h 171"/>
                <a:gd name="T14" fmla="*/ 1 w 167"/>
                <a:gd name="T15" fmla="*/ 2 h 171"/>
                <a:gd name="T16" fmla="*/ 1 w 167"/>
                <a:gd name="T17" fmla="*/ 2 h 171"/>
                <a:gd name="T18" fmla="*/ 1 w 167"/>
                <a:gd name="T19" fmla="*/ 2 h 171"/>
                <a:gd name="T20" fmla="*/ 1 w 167"/>
                <a:gd name="T21" fmla="*/ 2 h 171"/>
                <a:gd name="T22" fmla="*/ 2 w 167"/>
                <a:gd name="T23" fmla="*/ 2 h 171"/>
                <a:gd name="T24" fmla="*/ 2 w 167"/>
                <a:gd name="T25" fmla="*/ 2 h 171"/>
                <a:gd name="T26" fmla="*/ 2 w 167"/>
                <a:gd name="T27" fmla="*/ 2 h 171"/>
                <a:gd name="T28" fmla="*/ 2 w 167"/>
                <a:gd name="T29" fmla="*/ 2 h 171"/>
                <a:gd name="T30" fmla="*/ 2 w 167"/>
                <a:gd name="T31" fmla="*/ 2 h 171"/>
                <a:gd name="T32" fmla="*/ 2 w 167"/>
                <a:gd name="T33" fmla="*/ 2 h 171"/>
                <a:gd name="T34" fmla="*/ 2 w 167"/>
                <a:gd name="T35" fmla="*/ 2 h 171"/>
                <a:gd name="T36" fmla="*/ 2 w 167"/>
                <a:gd name="T37" fmla="*/ 2 h 171"/>
                <a:gd name="T38" fmla="*/ 2 w 167"/>
                <a:gd name="T39" fmla="*/ 2 h 171"/>
                <a:gd name="T40" fmla="*/ 2 w 167"/>
                <a:gd name="T41" fmla="*/ 2 h 171"/>
                <a:gd name="T42" fmla="*/ 1 w 167"/>
                <a:gd name="T43" fmla="*/ 2 h 171"/>
                <a:gd name="T44" fmla="*/ 1 w 167"/>
                <a:gd name="T45" fmla="*/ 2 h 171"/>
                <a:gd name="T46" fmla="*/ 1 w 167"/>
                <a:gd name="T47" fmla="*/ 2 h 171"/>
                <a:gd name="T48" fmla="*/ 1 w 167"/>
                <a:gd name="T49" fmla="*/ 1 h 171"/>
                <a:gd name="T50" fmla="*/ 1 w 167"/>
                <a:gd name="T51" fmla="*/ 1 h 171"/>
                <a:gd name="T52" fmla="*/ 0 w 167"/>
                <a:gd name="T53" fmla="*/ 0 h 1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7"/>
                <a:gd name="T82" fmla="*/ 0 h 171"/>
                <a:gd name="T83" fmla="*/ 167 w 167"/>
                <a:gd name="T84" fmla="*/ 171 h 17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7" h="171">
                  <a:moveTo>
                    <a:pt x="0" y="0"/>
                  </a:moveTo>
                  <a:lnTo>
                    <a:pt x="0" y="0"/>
                  </a:lnTo>
                  <a:lnTo>
                    <a:pt x="4" y="24"/>
                  </a:lnTo>
                  <a:lnTo>
                    <a:pt x="11" y="54"/>
                  </a:lnTo>
                  <a:lnTo>
                    <a:pt x="23" y="84"/>
                  </a:lnTo>
                  <a:lnTo>
                    <a:pt x="29" y="96"/>
                  </a:lnTo>
                  <a:lnTo>
                    <a:pt x="34" y="104"/>
                  </a:lnTo>
                  <a:lnTo>
                    <a:pt x="52" y="122"/>
                  </a:lnTo>
                  <a:lnTo>
                    <a:pt x="65" y="135"/>
                  </a:lnTo>
                  <a:lnTo>
                    <a:pt x="82" y="149"/>
                  </a:lnTo>
                  <a:lnTo>
                    <a:pt x="100" y="159"/>
                  </a:lnTo>
                  <a:lnTo>
                    <a:pt x="121" y="167"/>
                  </a:lnTo>
                  <a:lnTo>
                    <a:pt x="132" y="171"/>
                  </a:lnTo>
                  <a:lnTo>
                    <a:pt x="144" y="171"/>
                  </a:lnTo>
                  <a:lnTo>
                    <a:pt x="155" y="171"/>
                  </a:lnTo>
                  <a:lnTo>
                    <a:pt x="167" y="169"/>
                  </a:lnTo>
                  <a:lnTo>
                    <a:pt x="144" y="167"/>
                  </a:lnTo>
                  <a:lnTo>
                    <a:pt x="123" y="159"/>
                  </a:lnTo>
                  <a:lnTo>
                    <a:pt x="102" y="151"/>
                  </a:lnTo>
                  <a:lnTo>
                    <a:pt x="84" y="139"/>
                  </a:lnTo>
                  <a:lnTo>
                    <a:pt x="67" y="122"/>
                  </a:lnTo>
                  <a:lnTo>
                    <a:pt x="52" y="106"/>
                  </a:lnTo>
                  <a:lnTo>
                    <a:pt x="36" y="88"/>
                  </a:lnTo>
                  <a:lnTo>
                    <a:pt x="23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8" name="Freeform 524"/>
            <p:cNvSpPr>
              <a:spLocks/>
            </p:cNvSpPr>
            <p:nvPr/>
          </p:nvSpPr>
          <p:spPr bwMode="auto">
            <a:xfrm>
              <a:off x="2893" y="2184"/>
              <a:ext cx="75" cy="163"/>
            </a:xfrm>
            <a:custGeom>
              <a:avLst/>
              <a:gdLst>
                <a:gd name="T0" fmla="*/ 2 w 138"/>
                <a:gd name="T1" fmla="*/ 0 h 296"/>
                <a:gd name="T2" fmla="*/ 2 w 138"/>
                <a:gd name="T3" fmla="*/ 0 h 296"/>
                <a:gd name="T4" fmla="*/ 2 w 138"/>
                <a:gd name="T5" fmla="*/ 1 h 296"/>
                <a:gd name="T6" fmla="*/ 1 w 138"/>
                <a:gd name="T7" fmla="*/ 2 h 296"/>
                <a:gd name="T8" fmla="*/ 1 w 138"/>
                <a:gd name="T9" fmla="*/ 3 h 296"/>
                <a:gd name="T10" fmla="*/ 1 w 138"/>
                <a:gd name="T11" fmla="*/ 3 h 296"/>
                <a:gd name="T12" fmla="*/ 1 w 138"/>
                <a:gd name="T13" fmla="*/ 4 h 296"/>
                <a:gd name="T14" fmla="*/ 1 w 138"/>
                <a:gd name="T15" fmla="*/ 4 h 296"/>
                <a:gd name="T16" fmla="*/ 0 w 138"/>
                <a:gd name="T17" fmla="*/ 4 h 296"/>
                <a:gd name="T18" fmla="*/ 0 w 138"/>
                <a:gd name="T19" fmla="*/ 4 h 296"/>
                <a:gd name="T20" fmla="*/ 1 w 138"/>
                <a:gd name="T21" fmla="*/ 4 h 296"/>
                <a:gd name="T22" fmla="*/ 1 w 138"/>
                <a:gd name="T23" fmla="*/ 4 h 296"/>
                <a:gd name="T24" fmla="*/ 1 w 138"/>
                <a:gd name="T25" fmla="*/ 3 h 296"/>
                <a:gd name="T26" fmla="*/ 1 w 138"/>
                <a:gd name="T27" fmla="*/ 3 h 296"/>
                <a:gd name="T28" fmla="*/ 1 w 138"/>
                <a:gd name="T29" fmla="*/ 2 h 296"/>
                <a:gd name="T30" fmla="*/ 1 w 138"/>
                <a:gd name="T31" fmla="*/ 2 h 296"/>
                <a:gd name="T32" fmla="*/ 1 w 138"/>
                <a:gd name="T33" fmla="*/ 1 h 296"/>
                <a:gd name="T34" fmla="*/ 2 w 138"/>
                <a:gd name="T35" fmla="*/ 0 h 2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296"/>
                <a:gd name="T56" fmla="*/ 138 w 138"/>
                <a:gd name="T57" fmla="*/ 296 h 2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296">
                  <a:moveTo>
                    <a:pt x="138" y="0"/>
                  </a:moveTo>
                  <a:lnTo>
                    <a:pt x="138" y="0"/>
                  </a:lnTo>
                  <a:lnTo>
                    <a:pt x="106" y="83"/>
                  </a:lnTo>
                  <a:lnTo>
                    <a:pt x="81" y="145"/>
                  </a:lnTo>
                  <a:lnTo>
                    <a:pt x="59" y="191"/>
                  </a:lnTo>
                  <a:lnTo>
                    <a:pt x="44" y="223"/>
                  </a:lnTo>
                  <a:lnTo>
                    <a:pt x="31" y="247"/>
                  </a:lnTo>
                  <a:lnTo>
                    <a:pt x="19" y="266"/>
                  </a:lnTo>
                  <a:lnTo>
                    <a:pt x="0" y="296"/>
                  </a:lnTo>
                  <a:lnTo>
                    <a:pt x="17" y="260"/>
                  </a:lnTo>
                  <a:lnTo>
                    <a:pt x="31" y="231"/>
                  </a:lnTo>
                  <a:lnTo>
                    <a:pt x="46" y="189"/>
                  </a:lnTo>
                  <a:lnTo>
                    <a:pt x="54" y="171"/>
                  </a:lnTo>
                  <a:lnTo>
                    <a:pt x="61" y="149"/>
                  </a:lnTo>
                  <a:lnTo>
                    <a:pt x="75" y="125"/>
                  </a:lnTo>
                  <a:lnTo>
                    <a:pt x="92" y="91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" name="Freeform 525"/>
            <p:cNvSpPr>
              <a:spLocks/>
            </p:cNvSpPr>
            <p:nvPr/>
          </p:nvSpPr>
          <p:spPr bwMode="auto">
            <a:xfrm>
              <a:off x="2826" y="2157"/>
              <a:ext cx="17" cy="32"/>
            </a:xfrm>
            <a:custGeom>
              <a:avLst/>
              <a:gdLst>
                <a:gd name="T0" fmla="*/ 1 w 31"/>
                <a:gd name="T1" fmla="*/ 0 h 58"/>
                <a:gd name="T2" fmla="*/ 1 w 31"/>
                <a:gd name="T3" fmla="*/ 0 h 58"/>
                <a:gd name="T4" fmla="*/ 0 w 31"/>
                <a:gd name="T5" fmla="*/ 1 h 58"/>
                <a:gd name="T6" fmla="*/ 1 w 31"/>
                <a:gd name="T7" fmla="*/ 1 h 58"/>
                <a:gd name="T8" fmla="*/ 1 w 31"/>
                <a:gd name="T9" fmla="*/ 1 h 58"/>
                <a:gd name="T10" fmla="*/ 1 w 31"/>
                <a:gd name="T11" fmla="*/ 1 h 58"/>
                <a:gd name="T12" fmla="*/ 1 w 31"/>
                <a:gd name="T13" fmla="*/ 1 h 58"/>
                <a:gd name="T14" fmla="*/ 1 w 31"/>
                <a:gd name="T15" fmla="*/ 1 h 58"/>
                <a:gd name="T16" fmla="*/ 1 w 31"/>
                <a:gd name="T17" fmla="*/ 1 h 58"/>
                <a:gd name="T18" fmla="*/ 1 w 31"/>
                <a:gd name="T19" fmla="*/ 1 h 58"/>
                <a:gd name="T20" fmla="*/ 1 w 31"/>
                <a:gd name="T21" fmla="*/ 1 h 58"/>
                <a:gd name="T22" fmla="*/ 1 w 31"/>
                <a:gd name="T23" fmla="*/ 1 h 58"/>
                <a:gd name="T24" fmla="*/ 1 w 31"/>
                <a:gd name="T25" fmla="*/ 1 h 58"/>
                <a:gd name="T26" fmla="*/ 1 w 31"/>
                <a:gd name="T27" fmla="*/ 1 h 58"/>
                <a:gd name="T28" fmla="*/ 1 w 31"/>
                <a:gd name="T29" fmla="*/ 1 h 58"/>
                <a:gd name="T30" fmla="*/ 1 w 31"/>
                <a:gd name="T31" fmla="*/ 1 h 58"/>
                <a:gd name="T32" fmla="*/ 1 w 31"/>
                <a:gd name="T33" fmla="*/ 1 h 58"/>
                <a:gd name="T34" fmla="*/ 1 w 31"/>
                <a:gd name="T35" fmla="*/ 1 h 58"/>
                <a:gd name="T36" fmla="*/ 1 w 31"/>
                <a:gd name="T37" fmla="*/ 1 h 58"/>
                <a:gd name="T38" fmla="*/ 1 w 31"/>
                <a:gd name="T39" fmla="*/ 1 h 58"/>
                <a:gd name="T40" fmla="*/ 1 w 31"/>
                <a:gd name="T41" fmla="*/ 1 h 58"/>
                <a:gd name="T42" fmla="*/ 1 w 31"/>
                <a:gd name="T43" fmla="*/ 1 h 58"/>
                <a:gd name="T44" fmla="*/ 1 w 31"/>
                <a:gd name="T45" fmla="*/ 0 h 58"/>
                <a:gd name="T46" fmla="*/ 1 w 31"/>
                <a:gd name="T47" fmla="*/ 0 h 58"/>
                <a:gd name="T48" fmla="*/ 1 w 31"/>
                <a:gd name="T49" fmla="*/ 0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"/>
                <a:gd name="T76" fmla="*/ 0 h 58"/>
                <a:gd name="T77" fmla="*/ 31 w 31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" h="58">
                  <a:moveTo>
                    <a:pt x="2" y="0"/>
                  </a:moveTo>
                  <a:lnTo>
                    <a:pt x="2" y="0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6" y="24"/>
                  </a:lnTo>
                  <a:lnTo>
                    <a:pt x="10" y="32"/>
                  </a:lnTo>
                  <a:lnTo>
                    <a:pt x="21" y="44"/>
                  </a:lnTo>
                  <a:lnTo>
                    <a:pt x="31" y="58"/>
                  </a:lnTo>
                  <a:lnTo>
                    <a:pt x="31" y="50"/>
                  </a:lnTo>
                  <a:lnTo>
                    <a:pt x="29" y="46"/>
                  </a:lnTo>
                  <a:lnTo>
                    <a:pt x="27" y="44"/>
                  </a:lnTo>
                  <a:lnTo>
                    <a:pt x="25" y="42"/>
                  </a:lnTo>
                  <a:lnTo>
                    <a:pt x="21" y="40"/>
                  </a:lnTo>
                  <a:lnTo>
                    <a:pt x="17" y="36"/>
                  </a:lnTo>
                  <a:lnTo>
                    <a:pt x="13" y="30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4" y="16"/>
                  </a:lnTo>
                  <a:lnTo>
                    <a:pt x="4" y="8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0" name="Freeform 526"/>
            <p:cNvSpPr>
              <a:spLocks/>
            </p:cNvSpPr>
            <p:nvPr/>
          </p:nvSpPr>
          <p:spPr bwMode="auto">
            <a:xfrm>
              <a:off x="2793" y="2115"/>
              <a:ext cx="25" cy="31"/>
            </a:xfrm>
            <a:custGeom>
              <a:avLst/>
              <a:gdLst>
                <a:gd name="T0" fmla="*/ 0 w 46"/>
                <a:gd name="T1" fmla="*/ 0 h 56"/>
                <a:gd name="T2" fmla="*/ 0 w 46"/>
                <a:gd name="T3" fmla="*/ 0 h 56"/>
                <a:gd name="T4" fmla="*/ 1 w 46"/>
                <a:gd name="T5" fmla="*/ 1 h 56"/>
                <a:gd name="T6" fmla="*/ 1 w 46"/>
                <a:gd name="T7" fmla="*/ 1 h 56"/>
                <a:gd name="T8" fmla="*/ 1 w 46"/>
                <a:gd name="T9" fmla="*/ 1 h 56"/>
                <a:gd name="T10" fmla="*/ 1 w 46"/>
                <a:gd name="T11" fmla="*/ 1 h 56"/>
                <a:gd name="T12" fmla="*/ 1 w 46"/>
                <a:gd name="T13" fmla="*/ 1 h 56"/>
                <a:gd name="T14" fmla="*/ 1 w 46"/>
                <a:gd name="T15" fmla="*/ 1 h 56"/>
                <a:gd name="T16" fmla="*/ 1 w 46"/>
                <a:gd name="T17" fmla="*/ 1 h 56"/>
                <a:gd name="T18" fmla="*/ 1 w 46"/>
                <a:gd name="T19" fmla="*/ 1 h 56"/>
                <a:gd name="T20" fmla="*/ 1 w 46"/>
                <a:gd name="T21" fmla="*/ 1 h 56"/>
                <a:gd name="T22" fmla="*/ 1 w 46"/>
                <a:gd name="T23" fmla="*/ 1 h 56"/>
                <a:gd name="T24" fmla="*/ 1 w 46"/>
                <a:gd name="T25" fmla="*/ 1 h 56"/>
                <a:gd name="T26" fmla="*/ 0 w 46"/>
                <a:gd name="T27" fmla="*/ 0 h 56"/>
                <a:gd name="T28" fmla="*/ 0 w 46"/>
                <a:gd name="T29" fmla="*/ 0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56"/>
                <a:gd name="T47" fmla="*/ 46 w 46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56">
                  <a:moveTo>
                    <a:pt x="0" y="0"/>
                  </a:moveTo>
                  <a:lnTo>
                    <a:pt x="0" y="0"/>
                  </a:lnTo>
                  <a:lnTo>
                    <a:pt x="5" y="16"/>
                  </a:lnTo>
                  <a:lnTo>
                    <a:pt x="17" y="36"/>
                  </a:lnTo>
                  <a:lnTo>
                    <a:pt x="23" y="44"/>
                  </a:lnTo>
                  <a:lnTo>
                    <a:pt x="28" y="50"/>
                  </a:lnTo>
                  <a:lnTo>
                    <a:pt x="36" y="54"/>
                  </a:lnTo>
                  <a:lnTo>
                    <a:pt x="46" y="56"/>
                  </a:lnTo>
                  <a:lnTo>
                    <a:pt x="38" y="52"/>
                  </a:lnTo>
                  <a:lnTo>
                    <a:pt x="30" y="46"/>
                  </a:lnTo>
                  <a:lnTo>
                    <a:pt x="19" y="32"/>
                  </a:lnTo>
                  <a:lnTo>
                    <a:pt x="7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1" name="Freeform 527"/>
            <p:cNvSpPr>
              <a:spLocks/>
            </p:cNvSpPr>
            <p:nvPr/>
          </p:nvSpPr>
          <p:spPr bwMode="auto">
            <a:xfrm>
              <a:off x="2751" y="2081"/>
              <a:ext cx="40" cy="32"/>
            </a:xfrm>
            <a:custGeom>
              <a:avLst/>
              <a:gdLst>
                <a:gd name="T0" fmla="*/ 0 w 73"/>
                <a:gd name="T1" fmla="*/ 0 h 59"/>
                <a:gd name="T2" fmla="*/ 0 w 73"/>
                <a:gd name="T3" fmla="*/ 0 h 59"/>
                <a:gd name="T4" fmla="*/ 1 w 73"/>
                <a:gd name="T5" fmla="*/ 1 h 59"/>
                <a:gd name="T6" fmla="*/ 1 w 73"/>
                <a:gd name="T7" fmla="*/ 1 h 59"/>
                <a:gd name="T8" fmla="*/ 1 w 73"/>
                <a:gd name="T9" fmla="*/ 1 h 59"/>
                <a:gd name="T10" fmla="*/ 1 w 73"/>
                <a:gd name="T11" fmla="*/ 1 h 59"/>
                <a:gd name="T12" fmla="*/ 1 w 73"/>
                <a:gd name="T13" fmla="*/ 1 h 59"/>
                <a:gd name="T14" fmla="*/ 1 w 73"/>
                <a:gd name="T15" fmla="*/ 1 h 59"/>
                <a:gd name="T16" fmla="*/ 1 w 73"/>
                <a:gd name="T17" fmla="*/ 1 h 59"/>
                <a:gd name="T18" fmla="*/ 1 w 73"/>
                <a:gd name="T19" fmla="*/ 1 h 59"/>
                <a:gd name="T20" fmla="*/ 1 w 73"/>
                <a:gd name="T21" fmla="*/ 1 h 59"/>
                <a:gd name="T22" fmla="*/ 1 w 73"/>
                <a:gd name="T23" fmla="*/ 1 h 59"/>
                <a:gd name="T24" fmla="*/ 1 w 73"/>
                <a:gd name="T25" fmla="*/ 1 h 59"/>
                <a:gd name="T26" fmla="*/ 1 w 73"/>
                <a:gd name="T27" fmla="*/ 1 h 59"/>
                <a:gd name="T28" fmla="*/ 1 w 73"/>
                <a:gd name="T29" fmla="*/ 1 h 59"/>
                <a:gd name="T30" fmla="*/ 0 w 73"/>
                <a:gd name="T31" fmla="*/ 0 h 59"/>
                <a:gd name="T32" fmla="*/ 0 w 73"/>
                <a:gd name="T33" fmla="*/ 0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59"/>
                <a:gd name="T53" fmla="*/ 73 w 73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59">
                  <a:moveTo>
                    <a:pt x="0" y="0"/>
                  </a:moveTo>
                  <a:lnTo>
                    <a:pt x="0" y="0"/>
                  </a:lnTo>
                  <a:lnTo>
                    <a:pt x="13" y="22"/>
                  </a:lnTo>
                  <a:lnTo>
                    <a:pt x="21" y="32"/>
                  </a:lnTo>
                  <a:lnTo>
                    <a:pt x="29" y="43"/>
                  </a:lnTo>
                  <a:lnTo>
                    <a:pt x="40" y="51"/>
                  </a:lnTo>
                  <a:lnTo>
                    <a:pt x="50" y="57"/>
                  </a:lnTo>
                  <a:lnTo>
                    <a:pt x="61" y="59"/>
                  </a:lnTo>
                  <a:lnTo>
                    <a:pt x="67" y="57"/>
                  </a:lnTo>
                  <a:lnTo>
                    <a:pt x="73" y="55"/>
                  </a:lnTo>
                  <a:lnTo>
                    <a:pt x="63" y="51"/>
                  </a:lnTo>
                  <a:lnTo>
                    <a:pt x="53" y="47"/>
                  </a:lnTo>
                  <a:lnTo>
                    <a:pt x="34" y="32"/>
                  </a:lnTo>
                  <a:lnTo>
                    <a:pt x="17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2" name="Freeform 528"/>
            <p:cNvSpPr>
              <a:spLocks/>
            </p:cNvSpPr>
            <p:nvPr/>
          </p:nvSpPr>
          <p:spPr bwMode="auto">
            <a:xfrm>
              <a:off x="2641" y="1932"/>
              <a:ext cx="50" cy="53"/>
            </a:xfrm>
            <a:custGeom>
              <a:avLst/>
              <a:gdLst>
                <a:gd name="T0" fmla="*/ 1 w 90"/>
                <a:gd name="T1" fmla="*/ 1 h 96"/>
                <a:gd name="T2" fmla="*/ 1 w 90"/>
                <a:gd name="T3" fmla="*/ 1 h 96"/>
                <a:gd name="T4" fmla="*/ 1 w 90"/>
                <a:gd name="T5" fmla="*/ 0 h 96"/>
                <a:gd name="T6" fmla="*/ 1 w 90"/>
                <a:gd name="T7" fmla="*/ 0 h 96"/>
                <a:gd name="T8" fmla="*/ 1 w 90"/>
                <a:gd name="T9" fmla="*/ 1 h 96"/>
                <a:gd name="T10" fmla="*/ 1 w 90"/>
                <a:gd name="T11" fmla="*/ 1 h 96"/>
                <a:gd name="T12" fmla="*/ 1 w 90"/>
                <a:gd name="T13" fmla="*/ 1 h 96"/>
                <a:gd name="T14" fmla="*/ 1 w 90"/>
                <a:gd name="T15" fmla="*/ 1 h 96"/>
                <a:gd name="T16" fmla="*/ 1 w 90"/>
                <a:gd name="T17" fmla="*/ 1 h 96"/>
                <a:gd name="T18" fmla="*/ 1 w 90"/>
                <a:gd name="T19" fmla="*/ 1 h 96"/>
                <a:gd name="T20" fmla="*/ 1 w 90"/>
                <a:gd name="T21" fmla="*/ 1 h 96"/>
                <a:gd name="T22" fmla="*/ 1 w 90"/>
                <a:gd name="T23" fmla="*/ 1 h 96"/>
                <a:gd name="T24" fmla="*/ 2 w 90"/>
                <a:gd name="T25" fmla="*/ 1 h 96"/>
                <a:gd name="T26" fmla="*/ 2 w 90"/>
                <a:gd name="T27" fmla="*/ 1 h 96"/>
                <a:gd name="T28" fmla="*/ 2 w 90"/>
                <a:gd name="T29" fmla="*/ 1 h 96"/>
                <a:gd name="T30" fmla="*/ 1 w 90"/>
                <a:gd name="T31" fmla="*/ 1 h 96"/>
                <a:gd name="T32" fmla="*/ 1 w 90"/>
                <a:gd name="T33" fmla="*/ 1 h 96"/>
                <a:gd name="T34" fmla="*/ 1 w 90"/>
                <a:gd name="T35" fmla="*/ 2 h 96"/>
                <a:gd name="T36" fmla="*/ 1 w 90"/>
                <a:gd name="T37" fmla="*/ 2 h 96"/>
                <a:gd name="T38" fmla="*/ 1 w 90"/>
                <a:gd name="T39" fmla="*/ 1 h 96"/>
                <a:gd name="T40" fmla="*/ 1 w 90"/>
                <a:gd name="T41" fmla="*/ 1 h 96"/>
                <a:gd name="T42" fmla="*/ 1 w 90"/>
                <a:gd name="T43" fmla="*/ 1 h 96"/>
                <a:gd name="T44" fmla="*/ 1 w 90"/>
                <a:gd name="T45" fmla="*/ 1 h 96"/>
                <a:gd name="T46" fmla="*/ 1 w 90"/>
                <a:gd name="T47" fmla="*/ 1 h 96"/>
                <a:gd name="T48" fmla="*/ 1 w 90"/>
                <a:gd name="T49" fmla="*/ 1 h 96"/>
                <a:gd name="T50" fmla="*/ 1 w 90"/>
                <a:gd name="T51" fmla="*/ 1 h 96"/>
                <a:gd name="T52" fmla="*/ 1 w 90"/>
                <a:gd name="T53" fmla="*/ 1 h 96"/>
                <a:gd name="T54" fmla="*/ 1 w 90"/>
                <a:gd name="T55" fmla="*/ 1 h 96"/>
                <a:gd name="T56" fmla="*/ 0 w 90"/>
                <a:gd name="T57" fmla="*/ 1 h 96"/>
                <a:gd name="T58" fmla="*/ 1 w 90"/>
                <a:gd name="T59" fmla="*/ 1 h 96"/>
                <a:gd name="T60" fmla="*/ 1 w 90"/>
                <a:gd name="T61" fmla="*/ 1 h 96"/>
                <a:gd name="T62" fmla="*/ 1 w 90"/>
                <a:gd name="T63" fmla="*/ 1 h 96"/>
                <a:gd name="T64" fmla="*/ 1 w 90"/>
                <a:gd name="T65" fmla="*/ 1 h 96"/>
                <a:gd name="T66" fmla="*/ 1 w 90"/>
                <a:gd name="T67" fmla="*/ 1 h 96"/>
                <a:gd name="T68" fmla="*/ 1 w 90"/>
                <a:gd name="T69" fmla="*/ 1 h 96"/>
                <a:gd name="T70" fmla="*/ 1 w 90"/>
                <a:gd name="T71" fmla="*/ 1 h 96"/>
                <a:gd name="T72" fmla="*/ 1 w 90"/>
                <a:gd name="T73" fmla="*/ 1 h 96"/>
                <a:gd name="T74" fmla="*/ 1 w 90"/>
                <a:gd name="T75" fmla="*/ 1 h 96"/>
                <a:gd name="T76" fmla="*/ 1 w 90"/>
                <a:gd name="T77" fmla="*/ 1 h 96"/>
                <a:gd name="T78" fmla="*/ 1 w 90"/>
                <a:gd name="T79" fmla="*/ 1 h 96"/>
                <a:gd name="T80" fmla="*/ 1 w 90"/>
                <a:gd name="T81" fmla="*/ 1 h 96"/>
                <a:gd name="T82" fmla="*/ 1 w 90"/>
                <a:gd name="T83" fmla="*/ 1 h 96"/>
                <a:gd name="T84" fmla="*/ 1 w 90"/>
                <a:gd name="T85" fmla="*/ 1 h 96"/>
                <a:gd name="T86" fmla="*/ 1 w 90"/>
                <a:gd name="T87" fmla="*/ 1 h 96"/>
                <a:gd name="T88" fmla="*/ 1 w 90"/>
                <a:gd name="T89" fmla="*/ 1 h 96"/>
                <a:gd name="T90" fmla="*/ 1 w 90"/>
                <a:gd name="T91" fmla="*/ 1 h 96"/>
                <a:gd name="T92" fmla="*/ 1 w 90"/>
                <a:gd name="T93" fmla="*/ 1 h 96"/>
                <a:gd name="T94" fmla="*/ 1 w 90"/>
                <a:gd name="T95" fmla="*/ 1 h 96"/>
                <a:gd name="T96" fmla="*/ 1 w 90"/>
                <a:gd name="T97" fmla="*/ 1 h 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0"/>
                <a:gd name="T148" fmla="*/ 0 h 96"/>
                <a:gd name="T149" fmla="*/ 90 w 90"/>
                <a:gd name="T150" fmla="*/ 96 h 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0" h="96">
                  <a:moveTo>
                    <a:pt x="21" y="6"/>
                  </a:moveTo>
                  <a:lnTo>
                    <a:pt x="21" y="6"/>
                  </a:lnTo>
                  <a:lnTo>
                    <a:pt x="23" y="0"/>
                  </a:lnTo>
                  <a:lnTo>
                    <a:pt x="31" y="4"/>
                  </a:lnTo>
                  <a:lnTo>
                    <a:pt x="36" y="8"/>
                  </a:lnTo>
                  <a:lnTo>
                    <a:pt x="46" y="20"/>
                  </a:lnTo>
                  <a:lnTo>
                    <a:pt x="56" y="30"/>
                  </a:lnTo>
                  <a:lnTo>
                    <a:pt x="65" y="42"/>
                  </a:lnTo>
                  <a:lnTo>
                    <a:pt x="81" y="54"/>
                  </a:lnTo>
                  <a:lnTo>
                    <a:pt x="86" y="62"/>
                  </a:lnTo>
                  <a:lnTo>
                    <a:pt x="90" y="70"/>
                  </a:lnTo>
                  <a:lnTo>
                    <a:pt x="90" y="76"/>
                  </a:lnTo>
                  <a:lnTo>
                    <a:pt x="88" y="84"/>
                  </a:lnTo>
                  <a:lnTo>
                    <a:pt x="83" y="90"/>
                  </a:lnTo>
                  <a:lnTo>
                    <a:pt x="75" y="96"/>
                  </a:lnTo>
                  <a:lnTo>
                    <a:pt x="69" y="88"/>
                  </a:lnTo>
                  <a:lnTo>
                    <a:pt x="63" y="84"/>
                  </a:lnTo>
                  <a:lnTo>
                    <a:pt x="48" y="76"/>
                  </a:lnTo>
                  <a:lnTo>
                    <a:pt x="33" y="72"/>
                  </a:lnTo>
                  <a:lnTo>
                    <a:pt x="15" y="68"/>
                  </a:lnTo>
                  <a:lnTo>
                    <a:pt x="8" y="66"/>
                  </a:lnTo>
                  <a:lnTo>
                    <a:pt x="2" y="62"/>
                  </a:lnTo>
                  <a:lnTo>
                    <a:pt x="0" y="56"/>
                  </a:lnTo>
                  <a:lnTo>
                    <a:pt x="2" y="50"/>
                  </a:lnTo>
                  <a:lnTo>
                    <a:pt x="4" y="46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5" y="44"/>
                  </a:lnTo>
                  <a:lnTo>
                    <a:pt x="25" y="48"/>
                  </a:lnTo>
                  <a:lnTo>
                    <a:pt x="29" y="48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25" y="34"/>
                  </a:lnTo>
                  <a:lnTo>
                    <a:pt x="19" y="28"/>
                  </a:lnTo>
                  <a:lnTo>
                    <a:pt x="17" y="24"/>
                  </a:lnTo>
                  <a:lnTo>
                    <a:pt x="15" y="20"/>
                  </a:lnTo>
                  <a:lnTo>
                    <a:pt x="17" y="14"/>
                  </a:lnTo>
                  <a:lnTo>
                    <a:pt x="19" y="10"/>
                  </a:lnTo>
                  <a:lnTo>
                    <a:pt x="21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" name="Freeform 529"/>
            <p:cNvSpPr>
              <a:spLocks/>
            </p:cNvSpPr>
            <p:nvPr/>
          </p:nvSpPr>
          <p:spPr bwMode="auto">
            <a:xfrm>
              <a:off x="2637" y="1970"/>
              <a:ext cx="41" cy="31"/>
            </a:xfrm>
            <a:custGeom>
              <a:avLst/>
              <a:gdLst>
                <a:gd name="T0" fmla="*/ 1 w 75"/>
                <a:gd name="T1" fmla="*/ 0 h 57"/>
                <a:gd name="T2" fmla="*/ 1 w 75"/>
                <a:gd name="T3" fmla="*/ 0 h 57"/>
                <a:gd name="T4" fmla="*/ 1 w 75"/>
                <a:gd name="T5" fmla="*/ 0 h 57"/>
                <a:gd name="T6" fmla="*/ 1 w 75"/>
                <a:gd name="T7" fmla="*/ 1 h 57"/>
                <a:gd name="T8" fmla="*/ 1 w 75"/>
                <a:gd name="T9" fmla="*/ 1 h 57"/>
                <a:gd name="T10" fmla="*/ 1 w 75"/>
                <a:gd name="T11" fmla="*/ 1 h 57"/>
                <a:gd name="T12" fmla="*/ 1 w 75"/>
                <a:gd name="T13" fmla="*/ 1 h 57"/>
                <a:gd name="T14" fmla="*/ 1 w 75"/>
                <a:gd name="T15" fmla="*/ 1 h 57"/>
                <a:gd name="T16" fmla="*/ 1 w 75"/>
                <a:gd name="T17" fmla="*/ 1 h 57"/>
                <a:gd name="T18" fmla="*/ 1 w 75"/>
                <a:gd name="T19" fmla="*/ 1 h 57"/>
                <a:gd name="T20" fmla="*/ 1 w 75"/>
                <a:gd name="T21" fmla="*/ 1 h 57"/>
                <a:gd name="T22" fmla="*/ 1 w 75"/>
                <a:gd name="T23" fmla="*/ 1 h 57"/>
                <a:gd name="T24" fmla="*/ 1 w 75"/>
                <a:gd name="T25" fmla="*/ 1 h 57"/>
                <a:gd name="T26" fmla="*/ 1 w 75"/>
                <a:gd name="T27" fmla="*/ 1 h 57"/>
                <a:gd name="T28" fmla="*/ 1 w 75"/>
                <a:gd name="T29" fmla="*/ 1 h 57"/>
                <a:gd name="T30" fmla="*/ 1 w 75"/>
                <a:gd name="T31" fmla="*/ 1 h 57"/>
                <a:gd name="T32" fmla="*/ 1 w 75"/>
                <a:gd name="T33" fmla="*/ 1 h 57"/>
                <a:gd name="T34" fmla="*/ 1 w 75"/>
                <a:gd name="T35" fmla="*/ 1 h 57"/>
                <a:gd name="T36" fmla="*/ 1 w 75"/>
                <a:gd name="T37" fmla="*/ 1 h 57"/>
                <a:gd name="T38" fmla="*/ 1 w 75"/>
                <a:gd name="T39" fmla="*/ 1 h 57"/>
                <a:gd name="T40" fmla="*/ 1 w 75"/>
                <a:gd name="T41" fmla="*/ 1 h 57"/>
                <a:gd name="T42" fmla="*/ 1 w 75"/>
                <a:gd name="T43" fmla="*/ 1 h 57"/>
                <a:gd name="T44" fmla="*/ 0 w 75"/>
                <a:gd name="T45" fmla="*/ 1 h 57"/>
                <a:gd name="T46" fmla="*/ 0 w 75"/>
                <a:gd name="T47" fmla="*/ 1 h 57"/>
                <a:gd name="T48" fmla="*/ 0 w 75"/>
                <a:gd name="T49" fmla="*/ 1 h 57"/>
                <a:gd name="T50" fmla="*/ 1 w 75"/>
                <a:gd name="T51" fmla="*/ 1 h 57"/>
                <a:gd name="T52" fmla="*/ 1 w 75"/>
                <a:gd name="T53" fmla="*/ 0 h 5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5"/>
                <a:gd name="T82" fmla="*/ 0 h 57"/>
                <a:gd name="T83" fmla="*/ 75 w 75"/>
                <a:gd name="T84" fmla="*/ 57 h 5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5" h="57">
                  <a:moveTo>
                    <a:pt x="6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21" y="6"/>
                  </a:lnTo>
                  <a:lnTo>
                    <a:pt x="39" y="10"/>
                  </a:lnTo>
                  <a:lnTo>
                    <a:pt x="56" y="16"/>
                  </a:lnTo>
                  <a:lnTo>
                    <a:pt x="64" y="20"/>
                  </a:lnTo>
                  <a:lnTo>
                    <a:pt x="71" y="24"/>
                  </a:lnTo>
                  <a:lnTo>
                    <a:pt x="75" y="30"/>
                  </a:lnTo>
                  <a:lnTo>
                    <a:pt x="75" y="38"/>
                  </a:lnTo>
                  <a:lnTo>
                    <a:pt x="75" y="47"/>
                  </a:lnTo>
                  <a:lnTo>
                    <a:pt x="71" y="53"/>
                  </a:lnTo>
                  <a:lnTo>
                    <a:pt x="69" y="57"/>
                  </a:lnTo>
                  <a:lnTo>
                    <a:pt x="66" y="57"/>
                  </a:lnTo>
                  <a:lnTo>
                    <a:pt x="62" y="57"/>
                  </a:lnTo>
                  <a:lnTo>
                    <a:pt x="58" y="55"/>
                  </a:lnTo>
                  <a:lnTo>
                    <a:pt x="27" y="36"/>
                  </a:lnTo>
                  <a:lnTo>
                    <a:pt x="14" y="2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4" name="Freeform 530"/>
            <p:cNvSpPr>
              <a:spLocks/>
            </p:cNvSpPr>
            <p:nvPr/>
          </p:nvSpPr>
          <p:spPr bwMode="auto">
            <a:xfrm>
              <a:off x="2605" y="1991"/>
              <a:ext cx="47" cy="53"/>
            </a:xfrm>
            <a:custGeom>
              <a:avLst/>
              <a:gdLst>
                <a:gd name="T0" fmla="*/ 1 w 86"/>
                <a:gd name="T1" fmla="*/ 2 h 95"/>
                <a:gd name="T2" fmla="*/ 1 w 86"/>
                <a:gd name="T3" fmla="*/ 2 h 95"/>
                <a:gd name="T4" fmla="*/ 1 w 86"/>
                <a:gd name="T5" fmla="*/ 1 h 95"/>
                <a:gd name="T6" fmla="*/ 1 w 86"/>
                <a:gd name="T7" fmla="*/ 1 h 95"/>
                <a:gd name="T8" fmla="*/ 1 w 86"/>
                <a:gd name="T9" fmla="*/ 1 h 95"/>
                <a:gd name="T10" fmla="*/ 1 w 86"/>
                <a:gd name="T11" fmla="*/ 1 h 95"/>
                <a:gd name="T12" fmla="*/ 1 w 86"/>
                <a:gd name="T13" fmla="*/ 1 h 95"/>
                <a:gd name="T14" fmla="*/ 1 w 86"/>
                <a:gd name="T15" fmla="*/ 1 h 95"/>
                <a:gd name="T16" fmla="*/ 1 w 86"/>
                <a:gd name="T17" fmla="*/ 1 h 95"/>
                <a:gd name="T18" fmla="*/ 1 w 86"/>
                <a:gd name="T19" fmla="*/ 1 h 95"/>
                <a:gd name="T20" fmla="*/ 1 w 86"/>
                <a:gd name="T21" fmla="*/ 1 h 95"/>
                <a:gd name="T22" fmla="*/ 1 w 86"/>
                <a:gd name="T23" fmla="*/ 1 h 95"/>
                <a:gd name="T24" fmla="*/ 1 w 86"/>
                <a:gd name="T25" fmla="*/ 1 h 95"/>
                <a:gd name="T26" fmla="*/ 1 w 86"/>
                <a:gd name="T27" fmla="*/ 0 h 95"/>
                <a:gd name="T28" fmla="*/ 1 w 86"/>
                <a:gd name="T29" fmla="*/ 0 h 95"/>
                <a:gd name="T30" fmla="*/ 1 w 86"/>
                <a:gd name="T31" fmla="*/ 1 h 95"/>
                <a:gd name="T32" fmla="*/ 0 w 86"/>
                <a:gd name="T33" fmla="*/ 1 h 95"/>
                <a:gd name="T34" fmla="*/ 0 w 86"/>
                <a:gd name="T35" fmla="*/ 1 h 95"/>
                <a:gd name="T36" fmla="*/ 0 w 86"/>
                <a:gd name="T37" fmla="*/ 1 h 95"/>
                <a:gd name="T38" fmla="*/ 1 w 86"/>
                <a:gd name="T39" fmla="*/ 1 h 95"/>
                <a:gd name="T40" fmla="*/ 1 w 86"/>
                <a:gd name="T41" fmla="*/ 1 h 95"/>
                <a:gd name="T42" fmla="*/ 1 w 86"/>
                <a:gd name="T43" fmla="*/ 1 h 95"/>
                <a:gd name="T44" fmla="*/ 1 w 86"/>
                <a:gd name="T45" fmla="*/ 1 h 95"/>
                <a:gd name="T46" fmla="*/ 1 w 86"/>
                <a:gd name="T47" fmla="*/ 1 h 95"/>
                <a:gd name="T48" fmla="*/ 1 w 86"/>
                <a:gd name="T49" fmla="*/ 1 h 95"/>
                <a:gd name="T50" fmla="*/ 1 w 86"/>
                <a:gd name="T51" fmla="*/ 1 h 95"/>
                <a:gd name="T52" fmla="*/ 1 w 86"/>
                <a:gd name="T53" fmla="*/ 1 h 95"/>
                <a:gd name="T54" fmla="*/ 1 w 86"/>
                <a:gd name="T55" fmla="*/ 1 h 95"/>
                <a:gd name="T56" fmla="*/ 1 w 86"/>
                <a:gd name="T57" fmla="*/ 1 h 95"/>
                <a:gd name="T58" fmla="*/ 1 w 86"/>
                <a:gd name="T59" fmla="*/ 1 h 95"/>
                <a:gd name="T60" fmla="*/ 1 w 86"/>
                <a:gd name="T61" fmla="*/ 1 h 95"/>
                <a:gd name="T62" fmla="*/ 1 w 86"/>
                <a:gd name="T63" fmla="*/ 2 h 95"/>
                <a:gd name="T64" fmla="*/ 1 w 86"/>
                <a:gd name="T65" fmla="*/ 2 h 95"/>
                <a:gd name="T66" fmla="*/ 1 w 86"/>
                <a:gd name="T67" fmla="*/ 2 h 95"/>
                <a:gd name="T68" fmla="*/ 1 w 86"/>
                <a:gd name="T69" fmla="*/ 2 h 95"/>
                <a:gd name="T70" fmla="*/ 1 w 86"/>
                <a:gd name="T71" fmla="*/ 2 h 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6"/>
                <a:gd name="T109" fmla="*/ 0 h 95"/>
                <a:gd name="T110" fmla="*/ 86 w 86"/>
                <a:gd name="T111" fmla="*/ 95 h 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6" h="95">
                  <a:moveTo>
                    <a:pt x="86" y="91"/>
                  </a:moveTo>
                  <a:lnTo>
                    <a:pt x="86" y="91"/>
                  </a:lnTo>
                  <a:lnTo>
                    <a:pt x="86" y="79"/>
                  </a:lnTo>
                  <a:lnTo>
                    <a:pt x="86" y="73"/>
                  </a:lnTo>
                  <a:lnTo>
                    <a:pt x="82" y="71"/>
                  </a:lnTo>
                  <a:lnTo>
                    <a:pt x="71" y="67"/>
                  </a:lnTo>
                  <a:lnTo>
                    <a:pt x="59" y="61"/>
                  </a:lnTo>
                  <a:lnTo>
                    <a:pt x="52" y="53"/>
                  </a:lnTo>
                  <a:lnTo>
                    <a:pt x="44" y="45"/>
                  </a:lnTo>
                  <a:lnTo>
                    <a:pt x="31" y="25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7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9" y="33"/>
                  </a:lnTo>
                  <a:lnTo>
                    <a:pt x="19" y="51"/>
                  </a:lnTo>
                  <a:lnTo>
                    <a:pt x="21" y="59"/>
                  </a:lnTo>
                  <a:lnTo>
                    <a:pt x="21" y="67"/>
                  </a:lnTo>
                  <a:lnTo>
                    <a:pt x="19" y="71"/>
                  </a:lnTo>
                  <a:lnTo>
                    <a:pt x="25" y="73"/>
                  </a:lnTo>
                  <a:lnTo>
                    <a:pt x="40" y="77"/>
                  </a:lnTo>
                  <a:lnTo>
                    <a:pt x="52" y="83"/>
                  </a:lnTo>
                  <a:lnTo>
                    <a:pt x="61" y="89"/>
                  </a:lnTo>
                  <a:lnTo>
                    <a:pt x="71" y="93"/>
                  </a:lnTo>
                  <a:lnTo>
                    <a:pt x="77" y="95"/>
                  </a:lnTo>
                  <a:lnTo>
                    <a:pt x="84" y="95"/>
                  </a:lnTo>
                  <a:lnTo>
                    <a:pt x="86" y="91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" name="Freeform 531"/>
            <p:cNvSpPr>
              <a:spLocks/>
            </p:cNvSpPr>
            <p:nvPr/>
          </p:nvSpPr>
          <p:spPr bwMode="auto">
            <a:xfrm>
              <a:off x="2627" y="1978"/>
              <a:ext cx="41" cy="35"/>
            </a:xfrm>
            <a:custGeom>
              <a:avLst/>
              <a:gdLst>
                <a:gd name="T0" fmla="*/ 1 w 75"/>
                <a:gd name="T1" fmla="*/ 1 h 63"/>
                <a:gd name="T2" fmla="*/ 1 w 75"/>
                <a:gd name="T3" fmla="*/ 1 h 63"/>
                <a:gd name="T4" fmla="*/ 1 w 75"/>
                <a:gd name="T5" fmla="*/ 1 h 63"/>
                <a:gd name="T6" fmla="*/ 1 w 75"/>
                <a:gd name="T7" fmla="*/ 0 h 63"/>
                <a:gd name="T8" fmla="*/ 1 w 75"/>
                <a:gd name="T9" fmla="*/ 1 h 63"/>
                <a:gd name="T10" fmla="*/ 1 w 75"/>
                <a:gd name="T11" fmla="*/ 1 h 63"/>
                <a:gd name="T12" fmla="*/ 1 w 75"/>
                <a:gd name="T13" fmla="*/ 1 h 63"/>
                <a:gd name="T14" fmla="*/ 1 w 75"/>
                <a:gd name="T15" fmla="*/ 1 h 63"/>
                <a:gd name="T16" fmla="*/ 1 w 75"/>
                <a:gd name="T17" fmla="*/ 1 h 63"/>
                <a:gd name="T18" fmla="*/ 1 w 75"/>
                <a:gd name="T19" fmla="*/ 1 h 63"/>
                <a:gd name="T20" fmla="*/ 1 w 75"/>
                <a:gd name="T21" fmla="*/ 1 h 63"/>
                <a:gd name="T22" fmla="*/ 1 w 75"/>
                <a:gd name="T23" fmla="*/ 1 h 63"/>
                <a:gd name="T24" fmla="*/ 1 w 75"/>
                <a:gd name="T25" fmla="*/ 1 h 63"/>
                <a:gd name="T26" fmla="*/ 1 w 75"/>
                <a:gd name="T27" fmla="*/ 1 h 63"/>
                <a:gd name="T28" fmla="*/ 1 w 75"/>
                <a:gd name="T29" fmla="*/ 1 h 63"/>
                <a:gd name="T30" fmla="*/ 1 w 75"/>
                <a:gd name="T31" fmla="*/ 1 h 63"/>
                <a:gd name="T32" fmla="*/ 1 w 75"/>
                <a:gd name="T33" fmla="*/ 1 h 63"/>
                <a:gd name="T34" fmla="*/ 1 w 75"/>
                <a:gd name="T35" fmla="*/ 1 h 63"/>
                <a:gd name="T36" fmla="*/ 1 w 75"/>
                <a:gd name="T37" fmla="*/ 1 h 63"/>
                <a:gd name="T38" fmla="*/ 1 w 75"/>
                <a:gd name="T39" fmla="*/ 1 h 63"/>
                <a:gd name="T40" fmla="*/ 1 w 75"/>
                <a:gd name="T41" fmla="*/ 1 h 63"/>
                <a:gd name="T42" fmla="*/ 1 w 75"/>
                <a:gd name="T43" fmla="*/ 1 h 63"/>
                <a:gd name="T44" fmla="*/ 1 w 75"/>
                <a:gd name="T45" fmla="*/ 1 h 63"/>
                <a:gd name="T46" fmla="*/ 0 w 75"/>
                <a:gd name="T47" fmla="*/ 1 h 63"/>
                <a:gd name="T48" fmla="*/ 1 w 75"/>
                <a:gd name="T49" fmla="*/ 1 h 63"/>
                <a:gd name="T50" fmla="*/ 1 w 75"/>
                <a:gd name="T51" fmla="*/ 1 h 63"/>
                <a:gd name="T52" fmla="*/ 1 w 75"/>
                <a:gd name="T53" fmla="*/ 1 h 63"/>
                <a:gd name="T54" fmla="*/ 1 w 75"/>
                <a:gd name="T55" fmla="*/ 1 h 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5"/>
                <a:gd name="T85" fmla="*/ 0 h 63"/>
                <a:gd name="T86" fmla="*/ 75 w 75"/>
                <a:gd name="T87" fmla="*/ 63 h 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5" h="63">
                  <a:moveTo>
                    <a:pt x="8" y="6"/>
                  </a:moveTo>
                  <a:lnTo>
                    <a:pt x="8" y="6"/>
                  </a:lnTo>
                  <a:lnTo>
                    <a:pt x="14" y="2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31" y="16"/>
                  </a:lnTo>
                  <a:lnTo>
                    <a:pt x="44" y="28"/>
                  </a:lnTo>
                  <a:lnTo>
                    <a:pt x="60" y="39"/>
                  </a:lnTo>
                  <a:lnTo>
                    <a:pt x="75" y="49"/>
                  </a:lnTo>
                  <a:lnTo>
                    <a:pt x="75" y="53"/>
                  </a:lnTo>
                  <a:lnTo>
                    <a:pt x="73" y="57"/>
                  </a:lnTo>
                  <a:lnTo>
                    <a:pt x="71" y="61"/>
                  </a:lnTo>
                  <a:lnTo>
                    <a:pt x="67" y="63"/>
                  </a:lnTo>
                  <a:lnTo>
                    <a:pt x="58" y="61"/>
                  </a:lnTo>
                  <a:lnTo>
                    <a:pt x="48" y="59"/>
                  </a:lnTo>
                  <a:lnTo>
                    <a:pt x="40" y="53"/>
                  </a:lnTo>
                  <a:lnTo>
                    <a:pt x="31" y="47"/>
                  </a:lnTo>
                  <a:lnTo>
                    <a:pt x="15" y="31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" name="Freeform 532"/>
            <p:cNvSpPr>
              <a:spLocks/>
            </p:cNvSpPr>
            <p:nvPr/>
          </p:nvSpPr>
          <p:spPr bwMode="auto">
            <a:xfrm>
              <a:off x="2593" y="1996"/>
              <a:ext cx="11" cy="29"/>
            </a:xfrm>
            <a:custGeom>
              <a:avLst/>
              <a:gdLst>
                <a:gd name="T0" fmla="*/ 0 w 19"/>
                <a:gd name="T1" fmla="*/ 1 h 52"/>
                <a:gd name="T2" fmla="*/ 0 w 19"/>
                <a:gd name="T3" fmla="*/ 1 h 52"/>
                <a:gd name="T4" fmla="*/ 1 w 19"/>
                <a:gd name="T5" fmla="*/ 1 h 52"/>
                <a:gd name="T6" fmla="*/ 1 w 19"/>
                <a:gd name="T7" fmla="*/ 0 h 52"/>
                <a:gd name="T8" fmla="*/ 1 w 19"/>
                <a:gd name="T9" fmla="*/ 0 h 52"/>
                <a:gd name="T10" fmla="*/ 1 w 19"/>
                <a:gd name="T11" fmla="*/ 1 h 52"/>
                <a:gd name="T12" fmla="*/ 1 w 19"/>
                <a:gd name="T13" fmla="*/ 1 h 52"/>
                <a:gd name="T14" fmla="*/ 1 w 19"/>
                <a:gd name="T15" fmla="*/ 1 h 52"/>
                <a:gd name="T16" fmla="*/ 1 w 19"/>
                <a:gd name="T17" fmla="*/ 1 h 52"/>
                <a:gd name="T18" fmla="*/ 1 w 19"/>
                <a:gd name="T19" fmla="*/ 1 h 52"/>
                <a:gd name="T20" fmla="*/ 1 w 19"/>
                <a:gd name="T21" fmla="*/ 1 h 52"/>
                <a:gd name="T22" fmla="*/ 1 w 19"/>
                <a:gd name="T23" fmla="*/ 1 h 52"/>
                <a:gd name="T24" fmla="*/ 1 w 19"/>
                <a:gd name="T25" fmla="*/ 1 h 52"/>
                <a:gd name="T26" fmla="*/ 1 w 19"/>
                <a:gd name="T27" fmla="*/ 1 h 52"/>
                <a:gd name="T28" fmla="*/ 1 w 19"/>
                <a:gd name="T29" fmla="*/ 1 h 52"/>
                <a:gd name="T30" fmla="*/ 1 w 19"/>
                <a:gd name="T31" fmla="*/ 1 h 52"/>
                <a:gd name="T32" fmla="*/ 1 w 19"/>
                <a:gd name="T33" fmla="*/ 1 h 52"/>
                <a:gd name="T34" fmla="*/ 0 w 19"/>
                <a:gd name="T35" fmla="*/ 1 h 52"/>
                <a:gd name="T36" fmla="*/ 0 w 19"/>
                <a:gd name="T37" fmla="*/ 1 h 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52"/>
                <a:gd name="T59" fmla="*/ 19 w 19"/>
                <a:gd name="T60" fmla="*/ 52 h 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5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7" y="26"/>
                  </a:lnTo>
                  <a:lnTo>
                    <a:pt x="19" y="38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7" y="50"/>
                  </a:lnTo>
                  <a:lnTo>
                    <a:pt x="5" y="44"/>
                  </a:lnTo>
                  <a:lnTo>
                    <a:pt x="4" y="28"/>
                  </a:lnTo>
                  <a:lnTo>
                    <a:pt x="0" y="14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" name="Freeform 533"/>
            <p:cNvSpPr>
              <a:spLocks/>
            </p:cNvSpPr>
            <p:nvPr/>
          </p:nvSpPr>
          <p:spPr bwMode="auto">
            <a:xfrm>
              <a:off x="2617" y="2037"/>
              <a:ext cx="32" cy="22"/>
            </a:xfrm>
            <a:custGeom>
              <a:avLst/>
              <a:gdLst>
                <a:gd name="T0" fmla="*/ 1 w 57"/>
                <a:gd name="T1" fmla="*/ 0 h 40"/>
                <a:gd name="T2" fmla="*/ 1 w 57"/>
                <a:gd name="T3" fmla="*/ 0 h 40"/>
                <a:gd name="T4" fmla="*/ 1 w 57"/>
                <a:gd name="T5" fmla="*/ 1 h 40"/>
                <a:gd name="T6" fmla="*/ 1 w 57"/>
                <a:gd name="T7" fmla="*/ 1 h 40"/>
                <a:gd name="T8" fmla="*/ 1 w 57"/>
                <a:gd name="T9" fmla="*/ 1 h 40"/>
                <a:gd name="T10" fmla="*/ 1 w 57"/>
                <a:gd name="T11" fmla="*/ 1 h 40"/>
                <a:gd name="T12" fmla="*/ 1 w 57"/>
                <a:gd name="T13" fmla="*/ 1 h 40"/>
                <a:gd name="T14" fmla="*/ 1 w 57"/>
                <a:gd name="T15" fmla="*/ 1 h 40"/>
                <a:gd name="T16" fmla="*/ 1 w 57"/>
                <a:gd name="T17" fmla="*/ 1 h 40"/>
                <a:gd name="T18" fmla="*/ 1 w 57"/>
                <a:gd name="T19" fmla="*/ 1 h 40"/>
                <a:gd name="T20" fmla="*/ 1 w 57"/>
                <a:gd name="T21" fmla="*/ 1 h 40"/>
                <a:gd name="T22" fmla="*/ 1 w 57"/>
                <a:gd name="T23" fmla="*/ 1 h 40"/>
                <a:gd name="T24" fmla="*/ 1 w 57"/>
                <a:gd name="T25" fmla="*/ 1 h 40"/>
                <a:gd name="T26" fmla="*/ 1 w 57"/>
                <a:gd name="T27" fmla="*/ 1 h 40"/>
                <a:gd name="T28" fmla="*/ 1 w 57"/>
                <a:gd name="T29" fmla="*/ 1 h 40"/>
                <a:gd name="T30" fmla="*/ 1 w 57"/>
                <a:gd name="T31" fmla="*/ 1 h 40"/>
                <a:gd name="T32" fmla="*/ 1 w 57"/>
                <a:gd name="T33" fmla="*/ 1 h 40"/>
                <a:gd name="T34" fmla="*/ 1 w 57"/>
                <a:gd name="T35" fmla="*/ 1 h 40"/>
                <a:gd name="T36" fmla="*/ 1 w 57"/>
                <a:gd name="T37" fmla="*/ 1 h 40"/>
                <a:gd name="T38" fmla="*/ 1 w 57"/>
                <a:gd name="T39" fmla="*/ 1 h 40"/>
                <a:gd name="T40" fmla="*/ 1 w 57"/>
                <a:gd name="T41" fmla="*/ 1 h 40"/>
                <a:gd name="T42" fmla="*/ 1 w 57"/>
                <a:gd name="T43" fmla="*/ 1 h 40"/>
                <a:gd name="T44" fmla="*/ 1 w 57"/>
                <a:gd name="T45" fmla="*/ 1 h 40"/>
                <a:gd name="T46" fmla="*/ 0 w 57"/>
                <a:gd name="T47" fmla="*/ 1 h 40"/>
                <a:gd name="T48" fmla="*/ 1 w 57"/>
                <a:gd name="T49" fmla="*/ 1 h 40"/>
                <a:gd name="T50" fmla="*/ 1 w 57"/>
                <a:gd name="T51" fmla="*/ 1 h 40"/>
                <a:gd name="T52" fmla="*/ 1 w 57"/>
                <a:gd name="T53" fmla="*/ 0 h 4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"/>
                <a:gd name="T82" fmla="*/ 0 h 40"/>
                <a:gd name="T83" fmla="*/ 57 w 57"/>
                <a:gd name="T84" fmla="*/ 40 h 4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" h="40">
                  <a:moveTo>
                    <a:pt x="4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19" y="6"/>
                  </a:lnTo>
                  <a:lnTo>
                    <a:pt x="27" y="10"/>
                  </a:lnTo>
                  <a:lnTo>
                    <a:pt x="36" y="14"/>
                  </a:lnTo>
                  <a:lnTo>
                    <a:pt x="46" y="16"/>
                  </a:lnTo>
                  <a:lnTo>
                    <a:pt x="56" y="20"/>
                  </a:lnTo>
                  <a:lnTo>
                    <a:pt x="57" y="24"/>
                  </a:lnTo>
                  <a:lnTo>
                    <a:pt x="57" y="30"/>
                  </a:lnTo>
                  <a:lnTo>
                    <a:pt x="54" y="36"/>
                  </a:lnTo>
                  <a:lnTo>
                    <a:pt x="50" y="40"/>
                  </a:lnTo>
                  <a:lnTo>
                    <a:pt x="48" y="40"/>
                  </a:lnTo>
                  <a:lnTo>
                    <a:pt x="46" y="40"/>
                  </a:lnTo>
                  <a:lnTo>
                    <a:pt x="31" y="34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8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8" name="Freeform 534"/>
            <p:cNvSpPr>
              <a:spLocks/>
            </p:cNvSpPr>
            <p:nvPr/>
          </p:nvSpPr>
          <p:spPr bwMode="auto">
            <a:xfrm>
              <a:off x="2573" y="2008"/>
              <a:ext cx="19" cy="19"/>
            </a:xfrm>
            <a:custGeom>
              <a:avLst/>
              <a:gdLst>
                <a:gd name="T0" fmla="*/ 0 w 35"/>
                <a:gd name="T1" fmla="*/ 1 h 34"/>
                <a:gd name="T2" fmla="*/ 0 w 35"/>
                <a:gd name="T3" fmla="*/ 1 h 34"/>
                <a:gd name="T4" fmla="*/ 0 w 35"/>
                <a:gd name="T5" fmla="*/ 1 h 34"/>
                <a:gd name="T6" fmla="*/ 1 w 35"/>
                <a:gd name="T7" fmla="*/ 1 h 34"/>
                <a:gd name="T8" fmla="*/ 1 w 35"/>
                <a:gd name="T9" fmla="*/ 1 h 34"/>
                <a:gd name="T10" fmla="*/ 1 w 35"/>
                <a:gd name="T11" fmla="*/ 1 h 34"/>
                <a:gd name="T12" fmla="*/ 1 w 35"/>
                <a:gd name="T13" fmla="*/ 1 h 34"/>
                <a:gd name="T14" fmla="*/ 1 w 35"/>
                <a:gd name="T15" fmla="*/ 0 h 34"/>
                <a:gd name="T16" fmla="*/ 1 w 35"/>
                <a:gd name="T17" fmla="*/ 0 h 34"/>
                <a:gd name="T18" fmla="*/ 1 w 35"/>
                <a:gd name="T19" fmla="*/ 1 h 34"/>
                <a:gd name="T20" fmla="*/ 1 w 35"/>
                <a:gd name="T21" fmla="*/ 1 h 34"/>
                <a:gd name="T22" fmla="*/ 1 w 35"/>
                <a:gd name="T23" fmla="*/ 1 h 34"/>
                <a:gd name="T24" fmla="*/ 1 w 35"/>
                <a:gd name="T25" fmla="*/ 1 h 34"/>
                <a:gd name="T26" fmla="*/ 1 w 35"/>
                <a:gd name="T27" fmla="*/ 1 h 34"/>
                <a:gd name="T28" fmla="*/ 1 w 35"/>
                <a:gd name="T29" fmla="*/ 1 h 34"/>
                <a:gd name="T30" fmla="*/ 1 w 35"/>
                <a:gd name="T31" fmla="*/ 1 h 34"/>
                <a:gd name="T32" fmla="*/ 1 w 35"/>
                <a:gd name="T33" fmla="*/ 1 h 34"/>
                <a:gd name="T34" fmla="*/ 1 w 35"/>
                <a:gd name="T35" fmla="*/ 1 h 34"/>
                <a:gd name="T36" fmla="*/ 1 w 35"/>
                <a:gd name="T37" fmla="*/ 1 h 34"/>
                <a:gd name="T38" fmla="*/ 0 w 35"/>
                <a:gd name="T39" fmla="*/ 1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"/>
                <a:gd name="T61" fmla="*/ 0 h 34"/>
                <a:gd name="T62" fmla="*/ 35 w 35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" h="34">
                  <a:moveTo>
                    <a:pt x="0" y="32"/>
                  </a:moveTo>
                  <a:lnTo>
                    <a:pt x="0" y="32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10" y="12"/>
                  </a:lnTo>
                  <a:lnTo>
                    <a:pt x="16" y="6"/>
                  </a:lnTo>
                  <a:lnTo>
                    <a:pt x="21" y="0"/>
                  </a:lnTo>
                  <a:lnTo>
                    <a:pt x="29" y="6"/>
                  </a:lnTo>
                  <a:lnTo>
                    <a:pt x="33" y="14"/>
                  </a:lnTo>
                  <a:lnTo>
                    <a:pt x="35" y="22"/>
                  </a:lnTo>
                  <a:lnTo>
                    <a:pt x="35" y="26"/>
                  </a:lnTo>
                  <a:lnTo>
                    <a:pt x="33" y="30"/>
                  </a:lnTo>
                  <a:lnTo>
                    <a:pt x="31" y="32"/>
                  </a:lnTo>
                  <a:lnTo>
                    <a:pt x="29" y="34"/>
                  </a:lnTo>
                  <a:lnTo>
                    <a:pt x="23" y="34"/>
                  </a:lnTo>
                  <a:lnTo>
                    <a:pt x="8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" name="Freeform 535"/>
            <p:cNvSpPr>
              <a:spLocks/>
            </p:cNvSpPr>
            <p:nvPr/>
          </p:nvSpPr>
          <p:spPr bwMode="auto">
            <a:xfrm>
              <a:off x="2560" y="1989"/>
              <a:ext cx="17" cy="21"/>
            </a:xfrm>
            <a:custGeom>
              <a:avLst/>
              <a:gdLst>
                <a:gd name="T0" fmla="*/ 1 w 31"/>
                <a:gd name="T1" fmla="*/ 0 h 37"/>
                <a:gd name="T2" fmla="*/ 1 w 31"/>
                <a:gd name="T3" fmla="*/ 0 h 37"/>
                <a:gd name="T4" fmla="*/ 1 w 31"/>
                <a:gd name="T5" fmla="*/ 1 h 37"/>
                <a:gd name="T6" fmla="*/ 1 w 31"/>
                <a:gd name="T7" fmla="*/ 1 h 37"/>
                <a:gd name="T8" fmla="*/ 1 w 31"/>
                <a:gd name="T9" fmla="*/ 1 h 37"/>
                <a:gd name="T10" fmla="*/ 1 w 31"/>
                <a:gd name="T11" fmla="*/ 1 h 37"/>
                <a:gd name="T12" fmla="*/ 0 w 31"/>
                <a:gd name="T13" fmla="*/ 1 h 37"/>
                <a:gd name="T14" fmla="*/ 0 w 31"/>
                <a:gd name="T15" fmla="*/ 1 h 37"/>
                <a:gd name="T16" fmla="*/ 0 w 31"/>
                <a:gd name="T17" fmla="*/ 1 h 37"/>
                <a:gd name="T18" fmla="*/ 1 w 31"/>
                <a:gd name="T19" fmla="*/ 1 h 37"/>
                <a:gd name="T20" fmla="*/ 1 w 31"/>
                <a:gd name="T21" fmla="*/ 1 h 37"/>
                <a:gd name="T22" fmla="*/ 1 w 31"/>
                <a:gd name="T23" fmla="*/ 1 h 37"/>
                <a:gd name="T24" fmla="*/ 1 w 31"/>
                <a:gd name="T25" fmla="*/ 1 h 37"/>
                <a:gd name="T26" fmla="*/ 1 w 31"/>
                <a:gd name="T27" fmla="*/ 1 h 37"/>
                <a:gd name="T28" fmla="*/ 1 w 31"/>
                <a:gd name="T29" fmla="*/ 1 h 37"/>
                <a:gd name="T30" fmla="*/ 1 w 31"/>
                <a:gd name="T31" fmla="*/ 1 h 37"/>
                <a:gd name="T32" fmla="*/ 1 w 31"/>
                <a:gd name="T33" fmla="*/ 1 h 37"/>
                <a:gd name="T34" fmla="*/ 1 w 31"/>
                <a:gd name="T35" fmla="*/ 1 h 37"/>
                <a:gd name="T36" fmla="*/ 1 w 31"/>
                <a:gd name="T37" fmla="*/ 1 h 37"/>
                <a:gd name="T38" fmla="*/ 1 w 31"/>
                <a:gd name="T39" fmla="*/ 1 h 37"/>
                <a:gd name="T40" fmla="*/ 1 w 31"/>
                <a:gd name="T41" fmla="*/ 1 h 37"/>
                <a:gd name="T42" fmla="*/ 1 w 31"/>
                <a:gd name="T43" fmla="*/ 1 h 37"/>
                <a:gd name="T44" fmla="*/ 1 w 31"/>
                <a:gd name="T45" fmla="*/ 0 h 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"/>
                <a:gd name="T70" fmla="*/ 0 h 37"/>
                <a:gd name="T71" fmla="*/ 31 w 31"/>
                <a:gd name="T72" fmla="*/ 37 h 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" h="37">
                  <a:moveTo>
                    <a:pt x="16" y="0"/>
                  </a:moveTo>
                  <a:lnTo>
                    <a:pt x="16" y="0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4" y="11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4" y="29"/>
                  </a:lnTo>
                  <a:lnTo>
                    <a:pt x="6" y="33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25" y="27"/>
                  </a:lnTo>
                  <a:lnTo>
                    <a:pt x="29" y="19"/>
                  </a:lnTo>
                  <a:lnTo>
                    <a:pt x="31" y="13"/>
                  </a:lnTo>
                  <a:lnTo>
                    <a:pt x="23" y="11"/>
                  </a:lnTo>
                  <a:lnTo>
                    <a:pt x="19" y="4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0" name="Freeform 536"/>
            <p:cNvSpPr>
              <a:spLocks/>
            </p:cNvSpPr>
            <p:nvPr/>
          </p:nvSpPr>
          <p:spPr bwMode="auto">
            <a:xfrm>
              <a:off x="2541" y="1967"/>
              <a:ext cx="9" cy="6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1 w 17"/>
                <a:gd name="T5" fmla="*/ 0 h 10"/>
                <a:gd name="T6" fmla="*/ 1 w 17"/>
                <a:gd name="T7" fmla="*/ 1 h 10"/>
                <a:gd name="T8" fmla="*/ 0 w 17"/>
                <a:gd name="T9" fmla="*/ 1 h 10"/>
                <a:gd name="T10" fmla="*/ 1 w 17"/>
                <a:gd name="T11" fmla="*/ 1 h 10"/>
                <a:gd name="T12" fmla="*/ 1 w 17"/>
                <a:gd name="T13" fmla="*/ 1 h 10"/>
                <a:gd name="T14" fmla="*/ 1 w 17"/>
                <a:gd name="T15" fmla="*/ 1 h 10"/>
                <a:gd name="T16" fmla="*/ 1 w 17"/>
                <a:gd name="T17" fmla="*/ 1 h 10"/>
                <a:gd name="T18" fmla="*/ 1 w 17"/>
                <a:gd name="T19" fmla="*/ 1 h 10"/>
                <a:gd name="T20" fmla="*/ 1 w 17"/>
                <a:gd name="T21" fmla="*/ 1 h 10"/>
                <a:gd name="T22" fmla="*/ 1 w 17"/>
                <a:gd name="T23" fmla="*/ 1 h 10"/>
                <a:gd name="T24" fmla="*/ 1 w 17"/>
                <a:gd name="T25" fmla="*/ 0 h 10"/>
                <a:gd name="T26" fmla="*/ 1 w 17"/>
                <a:gd name="T27" fmla="*/ 0 h 10"/>
                <a:gd name="T28" fmla="*/ 1 w 17"/>
                <a:gd name="T29" fmla="*/ 0 h 10"/>
                <a:gd name="T30" fmla="*/ 1 w 17"/>
                <a:gd name="T31" fmla="*/ 0 h 10"/>
                <a:gd name="T32" fmla="*/ 1 w 17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0"/>
                <a:gd name="T53" fmla="*/ 17 w 17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0">
                  <a:moveTo>
                    <a:pt x="7" y="0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5" y="10"/>
                  </a:lnTo>
                  <a:lnTo>
                    <a:pt x="11" y="8"/>
                  </a:lnTo>
                  <a:lnTo>
                    <a:pt x="15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1" name="Freeform 537"/>
            <p:cNvSpPr>
              <a:spLocks/>
            </p:cNvSpPr>
            <p:nvPr/>
          </p:nvSpPr>
          <p:spPr bwMode="auto">
            <a:xfrm>
              <a:off x="2511" y="1981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1 w 17"/>
                <a:gd name="T5" fmla="*/ 0 h 22"/>
                <a:gd name="T6" fmla="*/ 1 w 17"/>
                <a:gd name="T7" fmla="*/ 1 h 22"/>
                <a:gd name="T8" fmla="*/ 1 w 17"/>
                <a:gd name="T9" fmla="*/ 1 h 22"/>
                <a:gd name="T10" fmla="*/ 1 w 17"/>
                <a:gd name="T11" fmla="*/ 1 h 22"/>
                <a:gd name="T12" fmla="*/ 0 w 17"/>
                <a:gd name="T13" fmla="*/ 1 h 22"/>
                <a:gd name="T14" fmla="*/ 0 w 17"/>
                <a:gd name="T15" fmla="*/ 1 h 22"/>
                <a:gd name="T16" fmla="*/ 1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0 h 22"/>
                <a:gd name="T32" fmla="*/ 1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13" y="0"/>
                  </a:moveTo>
                  <a:lnTo>
                    <a:pt x="13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8" y="20"/>
                  </a:lnTo>
                  <a:lnTo>
                    <a:pt x="11" y="14"/>
                  </a:lnTo>
                  <a:lnTo>
                    <a:pt x="15" y="8"/>
                  </a:lnTo>
                  <a:lnTo>
                    <a:pt x="17" y="2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2" name="Freeform 538"/>
            <p:cNvSpPr>
              <a:spLocks/>
            </p:cNvSpPr>
            <p:nvPr/>
          </p:nvSpPr>
          <p:spPr bwMode="auto">
            <a:xfrm>
              <a:off x="2549" y="2010"/>
              <a:ext cx="21" cy="16"/>
            </a:xfrm>
            <a:custGeom>
              <a:avLst/>
              <a:gdLst>
                <a:gd name="T0" fmla="*/ 1 w 38"/>
                <a:gd name="T1" fmla="*/ 1 h 30"/>
                <a:gd name="T2" fmla="*/ 1 w 38"/>
                <a:gd name="T3" fmla="*/ 1 h 30"/>
                <a:gd name="T4" fmla="*/ 1 w 38"/>
                <a:gd name="T5" fmla="*/ 1 h 30"/>
                <a:gd name="T6" fmla="*/ 1 w 38"/>
                <a:gd name="T7" fmla="*/ 1 h 30"/>
                <a:gd name="T8" fmla="*/ 1 w 38"/>
                <a:gd name="T9" fmla="*/ 0 h 30"/>
                <a:gd name="T10" fmla="*/ 1 w 38"/>
                <a:gd name="T11" fmla="*/ 0 h 30"/>
                <a:gd name="T12" fmla="*/ 1 w 38"/>
                <a:gd name="T13" fmla="*/ 0 h 30"/>
                <a:gd name="T14" fmla="*/ 1 w 38"/>
                <a:gd name="T15" fmla="*/ 1 h 30"/>
                <a:gd name="T16" fmla="*/ 1 w 38"/>
                <a:gd name="T17" fmla="*/ 1 h 30"/>
                <a:gd name="T18" fmla="*/ 1 w 38"/>
                <a:gd name="T19" fmla="*/ 1 h 30"/>
                <a:gd name="T20" fmla="*/ 1 w 38"/>
                <a:gd name="T21" fmla="*/ 1 h 30"/>
                <a:gd name="T22" fmla="*/ 1 w 38"/>
                <a:gd name="T23" fmla="*/ 1 h 30"/>
                <a:gd name="T24" fmla="*/ 1 w 38"/>
                <a:gd name="T25" fmla="*/ 1 h 30"/>
                <a:gd name="T26" fmla="*/ 1 w 38"/>
                <a:gd name="T27" fmla="*/ 1 h 30"/>
                <a:gd name="T28" fmla="*/ 1 w 38"/>
                <a:gd name="T29" fmla="*/ 1 h 30"/>
                <a:gd name="T30" fmla="*/ 1 w 38"/>
                <a:gd name="T31" fmla="*/ 1 h 30"/>
                <a:gd name="T32" fmla="*/ 1 w 38"/>
                <a:gd name="T33" fmla="*/ 1 h 30"/>
                <a:gd name="T34" fmla="*/ 1 w 38"/>
                <a:gd name="T35" fmla="*/ 1 h 30"/>
                <a:gd name="T36" fmla="*/ 1 w 38"/>
                <a:gd name="T37" fmla="*/ 1 h 30"/>
                <a:gd name="T38" fmla="*/ 1 w 38"/>
                <a:gd name="T39" fmla="*/ 1 h 30"/>
                <a:gd name="T40" fmla="*/ 0 w 38"/>
                <a:gd name="T41" fmla="*/ 1 h 30"/>
                <a:gd name="T42" fmla="*/ 0 w 38"/>
                <a:gd name="T43" fmla="*/ 1 h 30"/>
                <a:gd name="T44" fmla="*/ 0 w 38"/>
                <a:gd name="T45" fmla="*/ 1 h 30"/>
                <a:gd name="T46" fmla="*/ 1 w 38"/>
                <a:gd name="T47" fmla="*/ 1 h 30"/>
                <a:gd name="T48" fmla="*/ 1 w 38"/>
                <a:gd name="T49" fmla="*/ 1 h 30"/>
                <a:gd name="T50" fmla="*/ 1 w 38"/>
                <a:gd name="T51" fmla="*/ 1 h 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0"/>
                <a:gd name="T80" fmla="*/ 38 w 38"/>
                <a:gd name="T81" fmla="*/ 30 h 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0"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27" y="8"/>
                  </a:lnTo>
                  <a:lnTo>
                    <a:pt x="33" y="12"/>
                  </a:lnTo>
                  <a:lnTo>
                    <a:pt x="37" y="1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7" y="30"/>
                  </a:lnTo>
                  <a:lnTo>
                    <a:pt x="21" y="30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2" y="2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" name="Freeform 539"/>
            <p:cNvSpPr>
              <a:spLocks/>
            </p:cNvSpPr>
            <p:nvPr/>
          </p:nvSpPr>
          <p:spPr bwMode="auto">
            <a:xfrm>
              <a:off x="2614" y="2051"/>
              <a:ext cx="29" cy="24"/>
            </a:xfrm>
            <a:custGeom>
              <a:avLst/>
              <a:gdLst>
                <a:gd name="T0" fmla="*/ 0 w 52"/>
                <a:gd name="T1" fmla="*/ 1 h 44"/>
                <a:gd name="T2" fmla="*/ 0 w 52"/>
                <a:gd name="T3" fmla="*/ 1 h 44"/>
                <a:gd name="T4" fmla="*/ 1 w 52"/>
                <a:gd name="T5" fmla="*/ 0 h 44"/>
                <a:gd name="T6" fmla="*/ 1 w 52"/>
                <a:gd name="T7" fmla="*/ 0 h 44"/>
                <a:gd name="T8" fmla="*/ 1 w 52"/>
                <a:gd name="T9" fmla="*/ 0 h 44"/>
                <a:gd name="T10" fmla="*/ 1 w 52"/>
                <a:gd name="T11" fmla="*/ 0 h 44"/>
                <a:gd name="T12" fmla="*/ 1 w 52"/>
                <a:gd name="T13" fmla="*/ 1 h 44"/>
                <a:gd name="T14" fmla="*/ 1 w 52"/>
                <a:gd name="T15" fmla="*/ 1 h 44"/>
                <a:gd name="T16" fmla="*/ 1 w 52"/>
                <a:gd name="T17" fmla="*/ 1 h 44"/>
                <a:gd name="T18" fmla="*/ 1 w 52"/>
                <a:gd name="T19" fmla="*/ 1 h 44"/>
                <a:gd name="T20" fmla="*/ 1 w 52"/>
                <a:gd name="T21" fmla="*/ 1 h 44"/>
                <a:gd name="T22" fmla="*/ 1 w 52"/>
                <a:gd name="T23" fmla="*/ 1 h 44"/>
                <a:gd name="T24" fmla="*/ 1 w 52"/>
                <a:gd name="T25" fmla="*/ 1 h 44"/>
                <a:gd name="T26" fmla="*/ 1 w 52"/>
                <a:gd name="T27" fmla="*/ 1 h 44"/>
                <a:gd name="T28" fmla="*/ 1 w 52"/>
                <a:gd name="T29" fmla="*/ 1 h 44"/>
                <a:gd name="T30" fmla="*/ 1 w 52"/>
                <a:gd name="T31" fmla="*/ 1 h 44"/>
                <a:gd name="T32" fmla="*/ 1 w 52"/>
                <a:gd name="T33" fmla="*/ 1 h 44"/>
                <a:gd name="T34" fmla="*/ 1 w 52"/>
                <a:gd name="T35" fmla="*/ 1 h 44"/>
                <a:gd name="T36" fmla="*/ 1 w 52"/>
                <a:gd name="T37" fmla="*/ 1 h 44"/>
                <a:gd name="T38" fmla="*/ 1 w 52"/>
                <a:gd name="T39" fmla="*/ 1 h 44"/>
                <a:gd name="T40" fmla="*/ 1 w 52"/>
                <a:gd name="T41" fmla="*/ 1 h 44"/>
                <a:gd name="T42" fmla="*/ 1 w 52"/>
                <a:gd name="T43" fmla="*/ 1 h 44"/>
                <a:gd name="T44" fmla="*/ 1 w 52"/>
                <a:gd name="T45" fmla="*/ 1 h 44"/>
                <a:gd name="T46" fmla="*/ 0 w 52"/>
                <a:gd name="T47" fmla="*/ 1 h 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2"/>
                <a:gd name="T73" fmla="*/ 0 h 44"/>
                <a:gd name="T74" fmla="*/ 52 w 52"/>
                <a:gd name="T75" fmla="*/ 44 h 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2" h="44">
                  <a:moveTo>
                    <a:pt x="0" y="6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4" y="0"/>
                  </a:lnTo>
                  <a:lnTo>
                    <a:pt x="29" y="10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2" y="28"/>
                  </a:lnTo>
                  <a:lnTo>
                    <a:pt x="44" y="40"/>
                  </a:lnTo>
                  <a:lnTo>
                    <a:pt x="40" y="42"/>
                  </a:lnTo>
                  <a:lnTo>
                    <a:pt x="38" y="44"/>
                  </a:lnTo>
                  <a:lnTo>
                    <a:pt x="33" y="42"/>
                  </a:lnTo>
                  <a:lnTo>
                    <a:pt x="27" y="38"/>
                  </a:lnTo>
                  <a:lnTo>
                    <a:pt x="23" y="34"/>
                  </a:lnTo>
                  <a:lnTo>
                    <a:pt x="14" y="18"/>
                  </a:lnTo>
                  <a:lnTo>
                    <a:pt x="10" y="12"/>
                  </a:lnTo>
                  <a:lnTo>
                    <a:pt x="2" y="8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4" name="Freeform 540"/>
            <p:cNvSpPr>
              <a:spLocks/>
            </p:cNvSpPr>
            <p:nvPr/>
          </p:nvSpPr>
          <p:spPr bwMode="auto">
            <a:xfrm>
              <a:off x="2620" y="1988"/>
              <a:ext cx="38" cy="41"/>
            </a:xfrm>
            <a:custGeom>
              <a:avLst/>
              <a:gdLst>
                <a:gd name="T0" fmla="*/ 0 w 71"/>
                <a:gd name="T1" fmla="*/ 1 h 75"/>
                <a:gd name="T2" fmla="*/ 0 w 71"/>
                <a:gd name="T3" fmla="*/ 1 h 75"/>
                <a:gd name="T4" fmla="*/ 0 w 71"/>
                <a:gd name="T5" fmla="*/ 1 h 75"/>
                <a:gd name="T6" fmla="*/ 1 w 71"/>
                <a:gd name="T7" fmla="*/ 0 h 75"/>
                <a:gd name="T8" fmla="*/ 1 w 71"/>
                <a:gd name="T9" fmla="*/ 0 h 75"/>
                <a:gd name="T10" fmla="*/ 1 w 71"/>
                <a:gd name="T11" fmla="*/ 0 h 75"/>
                <a:gd name="T12" fmla="*/ 1 w 71"/>
                <a:gd name="T13" fmla="*/ 0 h 75"/>
                <a:gd name="T14" fmla="*/ 1 w 71"/>
                <a:gd name="T15" fmla="*/ 1 h 75"/>
                <a:gd name="T16" fmla="*/ 1 w 71"/>
                <a:gd name="T17" fmla="*/ 1 h 75"/>
                <a:gd name="T18" fmla="*/ 1 w 71"/>
                <a:gd name="T19" fmla="*/ 1 h 75"/>
                <a:gd name="T20" fmla="*/ 1 w 71"/>
                <a:gd name="T21" fmla="*/ 1 h 75"/>
                <a:gd name="T22" fmla="*/ 1 w 71"/>
                <a:gd name="T23" fmla="*/ 1 h 75"/>
                <a:gd name="T24" fmla="*/ 1 w 71"/>
                <a:gd name="T25" fmla="*/ 1 h 75"/>
                <a:gd name="T26" fmla="*/ 1 w 71"/>
                <a:gd name="T27" fmla="*/ 1 h 75"/>
                <a:gd name="T28" fmla="*/ 1 w 71"/>
                <a:gd name="T29" fmla="*/ 1 h 75"/>
                <a:gd name="T30" fmla="*/ 1 w 71"/>
                <a:gd name="T31" fmla="*/ 1 h 75"/>
                <a:gd name="T32" fmla="*/ 1 w 71"/>
                <a:gd name="T33" fmla="*/ 1 h 75"/>
                <a:gd name="T34" fmla="*/ 1 w 71"/>
                <a:gd name="T35" fmla="*/ 1 h 75"/>
                <a:gd name="T36" fmla="*/ 1 w 71"/>
                <a:gd name="T37" fmla="*/ 1 h 75"/>
                <a:gd name="T38" fmla="*/ 1 w 71"/>
                <a:gd name="T39" fmla="*/ 1 h 75"/>
                <a:gd name="T40" fmla="*/ 1 w 71"/>
                <a:gd name="T41" fmla="*/ 1 h 75"/>
                <a:gd name="T42" fmla="*/ 1 w 71"/>
                <a:gd name="T43" fmla="*/ 1 h 75"/>
                <a:gd name="T44" fmla="*/ 1 w 71"/>
                <a:gd name="T45" fmla="*/ 1 h 75"/>
                <a:gd name="T46" fmla="*/ 1 w 71"/>
                <a:gd name="T47" fmla="*/ 1 h 75"/>
                <a:gd name="T48" fmla="*/ 0 w 71"/>
                <a:gd name="T49" fmla="*/ 1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1"/>
                <a:gd name="T76" fmla="*/ 0 h 75"/>
                <a:gd name="T77" fmla="*/ 71 w 7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1" h="75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9" y="4"/>
                  </a:lnTo>
                  <a:lnTo>
                    <a:pt x="23" y="21"/>
                  </a:lnTo>
                  <a:lnTo>
                    <a:pt x="36" y="33"/>
                  </a:lnTo>
                  <a:lnTo>
                    <a:pt x="52" y="45"/>
                  </a:lnTo>
                  <a:lnTo>
                    <a:pt x="69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7"/>
                  </a:lnTo>
                  <a:lnTo>
                    <a:pt x="67" y="73"/>
                  </a:lnTo>
                  <a:lnTo>
                    <a:pt x="65" y="75"/>
                  </a:lnTo>
                  <a:lnTo>
                    <a:pt x="46" y="65"/>
                  </a:lnTo>
                  <a:lnTo>
                    <a:pt x="28" y="53"/>
                  </a:lnTo>
                  <a:lnTo>
                    <a:pt x="15" y="39"/>
                  </a:lnTo>
                  <a:lnTo>
                    <a:pt x="4" y="19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" name="Freeform 541"/>
            <p:cNvSpPr>
              <a:spLocks/>
            </p:cNvSpPr>
            <p:nvPr/>
          </p:nvSpPr>
          <p:spPr bwMode="auto">
            <a:xfrm>
              <a:off x="2603" y="2061"/>
              <a:ext cx="32" cy="27"/>
            </a:xfrm>
            <a:custGeom>
              <a:avLst/>
              <a:gdLst>
                <a:gd name="T0" fmla="*/ 1 w 59"/>
                <a:gd name="T1" fmla="*/ 0 h 50"/>
                <a:gd name="T2" fmla="*/ 1 w 59"/>
                <a:gd name="T3" fmla="*/ 0 h 50"/>
                <a:gd name="T4" fmla="*/ 1 w 59"/>
                <a:gd name="T5" fmla="*/ 1 h 50"/>
                <a:gd name="T6" fmla="*/ 1 w 59"/>
                <a:gd name="T7" fmla="*/ 1 h 50"/>
                <a:gd name="T8" fmla="*/ 1 w 59"/>
                <a:gd name="T9" fmla="*/ 1 h 50"/>
                <a:gd name="T10" fmla="*/ 1 w 59"/>
                <a:gd name="T11" fmla="*/ 1 h 50"/>
                <a:gd name="T12" fmla="*/ 1 w 59"/>
                <a:gd name="T13" fmla="*/ 1 h 50"/>
                <a:gd name="T14" fmla="*/ 1 w 59"/>
                <a:gd name="T15" fmla="*/ 1 h 50"/>
                <a:gd name="T16" fmla="*/ 1 w 59"/>
                <a:gd name="T17" fmla="*/ 1 h 50"/>
                <a:gd name="T18" fmla="*/ 1 w 59"/>
                <a:gd name="T19" fmla="*/ 1 h 50"/>
                <a:gd name="T20" fmla="*/ 1 w 59"/>
                <a:gd name="T21" fmla="*/ 1 h 50"/>
                <a:gd name="T22" fmla="*/ 1 w 59"/>
                <a:gd name="T23" fmla="*/ 1 h 50"/>
                <a:gd name="T24" fmla="*/ 1 w 59"/>
                <a:gd name="T25" fmla="*/ 1 h 50"/>
                <a:gd name="T26" fmla="*/ 0 w 59"/>
                <a:gd name="T27" fmla="*/ 1 h 50"/>
                <a:gd name="T28" fmla="*/ 1 w 59"/>
                <a:gd name="T29" fmla="*/ 1 h 50"/>
                <a:gd name="T30" fmla="*/ 1 w 59"/>
                <a:gd name="T31" fmla="*/ 1 h 50"/>
                <a:gd name="T32" fmla="*/ 1 w 59"/>
                <a:gd name="T33" fmla="*/ 1 h 50"/>
                <a:gd name="T34" fmla="*/ 1 w 59"/>
                <a:gd name="T35" fmla="*/ 1 h 50"/>
                <a:gd name="T36" fmla="*/ 1 w 59"/>
                <a:gd name="T37" fmla="*/ 1 h 50"/>
                <a:gd name="T38" fmla="*/ 1 w 59"/>
                <a:gd name="T39" fmla="*/ 1 h 50"/>
                <a:gd name="T40" fmla="*/ 1 w 59"/>
                <a:gd name="T41" fmla="*/ 1 h 50"/>
                <a:gd name="T42" fmla="*/ 1 w 59"/>
                <a:gd name="T43" fmla="*/ 1 h 50"/>
                <a:gd name="T44" fmla="*/ 1 w 59"/>
                <a:gd name="T45" fmla="*/ 1 h 50"/>
                <a:gd name="T46" fmla="*/ 1 w 59"/>
                <a:gd name="T47" fmla="*/ 1 h 50"/>
                <a:gd name="T48" fmla="*/ 1 w 59"/>
                <a:gd name="T49" fmla="*/ 1 h 50"/>
                <a:gd name="T50" fmla="*/ 1 w 59"/>
                <a:gd name="T51" fmla="*/ 1 h 50"/>
                <a:gd name="T52" fmla="*/ 1 w 59"/>
                <a:gd name="T53" fmla="*/ 1 h 50"/>
                <a:gd name="T54" fmla="*/ 1 w 59"/>
                <a:gd name="T55" fmla="*/ 1 h 50"/>
                <a:gd name="T56" fmla="*/ 1 w 59"/>
                <a:gd name="T57" fmla="*/ 1 h 50"/>
                <a:gd name="T58" fmla="*/ 1 w 59"/>
                <a:gd name="T59" fmla="*/ 1 h 50"/>
                <a:gd name="T60" fmla="*/ 1 w 59"/>
                <a:gd name="T61" fmla="*/ 1 h 50"/>
                <a:gd name="T62" fmla="*/ 1 w 59"/>
                <a:gd name="T63" fmla="*/ 0 h 50"/>
                <a:gd name="T64" fmla="*/ 1 w 59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9"/>
                <a:gd name="T100" fmla="*/ 0 h 50"/>
                <a:gd name="T101" fmla="*/ 59 w 59"/>
                <a:gd name="T102" fmla="*/ 50 h 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9" h="50">
                  <a:moveTo>
                    <a:pt x="17" y="0"/>
                  </a:moveTo>
                  <a:lnTo>
                    <a:pt x="17" y="0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13" y="8"/>
                  </a:lnTo>
                  <a:lnTo>
                    <a:pt x="25" y="20"/>
                  </a:lnTo>
                  <a:lnTo>
                    <a:pt x="36" y="30"/>
                  </a:lnTo>
                  <a:lnTo>
                    <a:pt x="21" y="26"/>
                  </a:lnTo>
                  <a:lnTo>
                    <a:pt x="8" y="20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27" y="40"/>
                  </a:lnTo>
                  <a:lnTo>
                    <a:pt x="36" y="44"/>
                  </a:lnTo>
                  <a:lnTo>
                    <a:pt x="46" y="50"/>
                  </a:lnTo>
                  <a:lnTo>
                    <a:pt x="54" y="50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0" y="28"/>
                  </a:lnTo>
                  <a:lnTo>
                    <a:pt x="42" y="22"/>
                  </a:lnTo>
                  <a:lnTo>
                    <a:pt x="29" y="6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" name="Freeform 542"/>
            <p:cNvSpPr>
              <a:spLocks/>
            </p:cNvSpPr>
            <p:nvPr/>
          </p:nvSpPr>
          <p:spPr bwMode="auto">
            <a:xfrm>
              <a:off x="2594" y="2085"/>
              <a:ext cx="19" cy="14"/>
            </a:xfrm>
            <a:custGeom>
              <a:avLst/>
              <a:gdLst>
                <a:gd name="T0" fmla="*/ 1 w 34"/>
                <a:gd name="T1" fmla="*/ 0 h 26"/>
                <a:gd name="T2" fmla="*/ 1 w 34"/>
                <a:gd name="T3" fmla="*/ 0 h 26"/>
                <a:gd name="T4" fmla="*/ 1 w 34"/>
                <a:gd name="T5" fmla="*/ 0 h 26"/>
                <a:gd name="T6" fmla="*/ 1 w 34"/>
                <a:gd name="T7" fmla="*/ 0 h 26"/>
                <a:gd name="T8" fmla="*/ 1 w 34"/>
                <a:gd name="T9" fmla="*/ 0 h 26"/>
                <a:gd name="T10" fmla="*/ 1 w 34"/>
                <a:gd name="T11" fmla="*/ 1 h 26"/>
                <a:gd name="T12" fmla="*/ 1 w 34"/>
                <a:gd name="T13" fmla="*/ 1 h 26"/>
                <a:gd name="T14" fmla="*/ 1 w 34"/>
                <a:gd name="T15" fmla="*/ 1 h 26"/>
                <a:gd name="T16" fmla="*/ 1 w 34"/>
                <a:gd name="T17" fmla="*/ 1 h 26"/>
                <a:gd name="T18" fmla="*/ 1 w 34"/>
                <a:gd name="T19" fmla="*/ 1 h 26"/>
                <a:gd name="T20" fmla="*/ 1 w 34"/>
                <a:gd name="T21" fmla="*/ 1 h 26"/>
                <a:gd name="T22" fmla="*/ 1 w 34"/>
                <a:gd name="T23" fmla="*/ 1 h 26"/>
                <a:gd name="T24" fmla="*/ 1 w 34"/>
                <a:gd name="T25" fmla="*/ 1 h 26"/>
                <a:gd name="T26" fmla="*/ 1 w 34"/>
                <a:gd name="T27" fmla="*/ 1 h 26"/>
                <a:gd name="T28" fmla="*/ 1 w 34"/>
                <a:gd name="T29" fmla="*/ 1 h 26"/>
                <a:gd name="T30" fmla="*/ 1 w 34"/>
                <a:gd name="T31" fmla="*/ 1 h 26"/>
                <a:gd name="T32" fmla="*/ 0 w 34"/>
                <a:gd name="T33" fmla="*/ 1 h 26"/>
                <a:gd name="T34" fmla="*/ 0 w 34"/>
                <a:gd name="T35" fmla="*/ 1 h 26"/>
                <a:gd name="T36" fmla="*/ 0 w 34"/>
                <a:gd name="T37" fmla="*/ 1 h 26"/>
                <a:gd name="T38" fmla="*/ 1 w 34"/>
                <a:gd name="T39" fmla="*/ 1 h 26"/>
                <a:gd name="T40" fmla="*/ 1 w 34"/>
                <a:gd name="T41" fmla="*/ 1 h 26"/>
                <a:gd name="T42" fmla="*/ 1 w 34"/>
                <a:gd name="T43" fmla="*/ 0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"/>
                <a:gd name="T67" fmla="*/ 0 h 26"/>
                <a:gd name="T68" fmla="*/ 34 w 34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" h="26">
                  <a:moveTo>
                    <a:pt x="11" y="0"/>
                  </a:moveTo>
                  <a:lnTo>
                    <a:pt x="11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4" y="10"/>
                  </a:lnTo>
                  <a:lnTo>
                    <a:pt x="32" y="14"/>
                  </a:lnTo>
                  <a:lnTo>
                    <a:pt x="30" y="18"/>
                  </a:lnTo>
                  <a:lnTo>
                    <a:pt x="23" y="24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" name="Freeform 543"/>
            <p:cNvSpPr>
              <a:spLocks/>
            </p:cNvSpPr>
            <p:nvPr/>
          </p:nvSpPr>
          <p:spPr bwMode="auto">
            <a:xfrm>
              <a:off x="2614" y="2092"/>
              <a:ext cx="16" cy="29"/>
            </a:xfrm>
            <a:custGeom>
              <a:avLst/>
              <a:gdLst>
                <a:gd name="T0" fmla="*/ 1 w 29"/>
                <a:gd name="T1" fmla="*/ 1 h 53"/>
                <a:gd name="T2" fmla="*/ 1 w 29"/>
                <a:gd name="T3" fmla="*/ 1 h 53"/>
                <a:gd name="T4" fmla="*/ 1 w 29"/>
                <a:gd name="T5" fmla="*/ 0 h 53"/>
                <a:gd name="T6" fmla="*/ 1 w 29"/>
                <a:gd name="T7" fmla="*/ 0 h 53"/>
                <a:gd name="T8" fmla="*/ 1 w 29"/>
                <a:gd name="T9" fmla="*/ 1 h 53"/>
                <a:gd name="T10" fmla="*/ 1 w 29"/>
                <a:gd name="T11" fmla="*/ 1 h 53"/>
                <a:gd name="T12" fmla="*/ 1 w 29"/>
                <a:gd name="T13" fmla="*/ 1 h 53"/>
                <a:gd name="T14" fmla="*/ 1 w 29"/>
                <a:gd name="T15" fmla="*/ 1 h 53"/>
                <a:gd name="T16" fmla="*/ 0 w 29"/>
                <a:gd name="T17" fmla="*/ 1 h 53"/>
                <a:gd name="T18" fmla="*/ 0 w 29"/>
                <a:gd name="T19" fmla="*/ 1 h 53"/>
                <a:gd name="T20" fmla="*/ 0 w 29"/>
                <a:gd name="T21" fmla="*/ 1 h 53"/>
                <a:gd name="T22" fmla="*/ 1 w 29"/>
                <a:gd name="T23" fmla="*/ 1 h 53"/>
                <a:gd name="T24" fmla="*/ 1 w 29"/>
                <a:gd name="T25" fmla="*/ 1 h 53"/>
                <a:gd name="T26" fmla="*/ 1 w 29"/>
                <a:gd name="T27" fmla="*/ 1 h 53"/>
                <a:gd name="T28" fmla="*/ 1 w 29"/>
                <a:gd name="T29" fmla="*/ 1 h 53"/>
                <a:gd name="T30" fmla="*/ 1 w 29"/>
                <a:gd name="T31" fmla="*/ 1 h 53"/>
                <a:gd name="T32" fmla="*/ 1 w 29"/>
                <a:gd name="T33" fmla="*/ 1 h 53"/>
                <a:gd name="T34" fmla="*/ 1 w 29"/>
                <a:gd name="T35" fmla="*/ 1 h 53"/>
                <a:gd name="T36" fmla="*/ 1 w 29"/>
                <a:gd name="T37" fmla="*/ 1 h 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53"/>
                <a:gd name="T59" fmla="*/ 29 w 29"/>
                <a:gd name="T60" fmla="*/ 53 h 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53">
                  <a:moveTo>
                    <a:pt x="29" y="2"/>
                  </a:moveTo>
                  <a:lnTo>
                    <a:pt x="29" y="2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4"/>
                  </a:lnTo>
                  <a:lnTo>
                    <a:pt x="4" y="23"/>
                  </a:lnTo>
                  <a:lnTo>
                    <a:pt x="2" y="35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4" y="53"/>
                  </a:lnTo>
                  <a:lnTo>
                    <a:pt x="6" y="53"/>
                  </a:lnTo>
                  <a:lnTo>
                    <a:pt x="10" y="53"/>
                  </a:lnTo>
                  <a:lnTo>
                    <a:pt x="15" y="41"/>
                  </a:lnTo>
                  <a:lnTo>
                    <a:pt x="19" y="31"/>
                  </a:lnTo>
                  <a:lnTo>
                    <a:pt x="27" y="6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8" name="Freeform 544"/>
            <p:cNvSpPr>
              <a:spLocks/>
            </p:cNvSpPr>
            <p:nvPr/>
          </p:nvSpPr>
          <p:spPr bwMode="auto">
            <a:xfrm>
              <a:off x="2592" y="2111"/>
              <a:ext cx="13" cy="13"/>
            </a:xfrm>
            <a:custGeom>
              <a:avLst/>
              <a:gdLst>
                <a:gd name="T0" fmla="*/ 1 w 23"/>
                <a:gd name="T1" fmla="*/ 1 h 24"/>
                <a:gd name="T2" fmla="*/ 1 w 23"/>
                <a:gd name="T3" fmla="*/ 1 h 24"/>
                <a:gd name="T4" fmla="*/ 1 w 23"/>
                <a:gd name="T5" fmla="*/ 1 h 24"/>
                <a:gd name="T6" fmla="*/ 1 w 23"/>
                <a:gd name="T7" fmla="*/ 1 h 24"/>
                <a:gd name="T8" fmla="*/ 1 w 23"/>
                <a:gd name="T9" fmla="*/ 0 h 24"/>
                <a:gd name="T10" fmla="*/ 1 w 23"/>
                <a:gd name="T11" fmla="*/ 0 h 24"/>
                <a:gd name="T12" fmla="*/ 1 w 23"/>
                <a:gd name="T13" fmla="*/ 0 h 24"/>
                <a:gd name="T14" fmla="*/ 1 w 23"/>
                <a:gd name="T15" fmla="*/ 1 h 24"/>
                <a:gd name="T16" fmla="*/ 1 w 23"/>
                <a:gd name="T17" fmla="*/ 1 h 24"/>
                <a:gd name="T18" fmla="*/ 1 w 23"/>
                <a:gd name="T19" fmla="*/ 1 h 24"/>
                <a:gd name="T20" fmla="*/ 1 w 23"/>
                <a:gd name="T21" fmla="*/ 1 h 24"/>
                <a:gd name="T22" fmla="*/ 1 w 23"/>
                <a:gd name="T23" fmla="*/ 1 h 24"/>
                <a:gd name="T24" fmla="*/ 1 w 23"/>
                <a:gd name="T25" fmla="*/ 1 h 24"/>
                <a:gd name="T26" fmla="*/ 1 w 23"/>
                <a:gd name="T27" fmla="*/ 1 h 24"/>
                <a:gd name="T28" fmla="*/ 1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1 w 23"/>
                <a:gd name="T35" fmla="*/ 1 h 24"/>
                <a:gd name="T36" fmla="*/ 1 w 23"/>
                <a:gd name="T37" fmla="*/ 1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24"/>
                <a:gd name="T59" fmla="*/ 23 w 23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24">
                  <a:moveTo>
                    <a:pt x="2" y="12"/>
                  </a:moveTo>
                  <a:lnTo>
                    <a:pt x="2" y="12"/>
                  </a:lnTo>
                  <a:lnTo>
                    <a:pt x="2" y="8"/>
                  </a:lnTo>
                  <a:lnTo>
                    <a:pt x="6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21" y="6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13" y="20"/>
                  </a:lnTo>
                  <a:lnTo>
                    <a:pt x="7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9" name="Freeform 545"/>
            <p:cNvSpPr>
              <a:spLocks/>
            </p:cNvSpPr>
            <p:nvPr/>
          </p:nvSpPr>
          <p:spPr bwMode="auto">
            <a:xfrm>
              <a:off x="2557" y="2102"/>
              <a:ext cx="23" cy="16"/>
            </a:xfrm>
            <a:custGeom>
              <a:avLst/>
              <a:gdLst>
                <a:gd name="T0" fmla="*/ 0 w 41"/>
                <a:gd name="T1" fmla="*/ 1 h 29"/>
                <a:gd name="T2" fmla="*/ 0 w 41"/>
                <a:gd name="T3" fmla="*/ 1 h 29"/>
                <a:gd name="T4" fmla="*/ 1 w 41"/>
                <a:gd name="T5" fmla="*/ 1 h 29"/>
                <a:gd name="T6" fmla="*/ 1 w 41"/>
                <a:gd name="T7" fmla="*/ 1 h 29"/>
                <a:gd name="T8" fmla="*/ 1 w 41"/>
                <a:gd name="T9" fmla="*/ 1 h 29"/>
                <a:gd name="T10" fmla="*/ 1 w 41"/>
                <a:gd name="T11" fmla="*/ 1 h 29"/>
                <a:gd name="T12" fmla="*/ 1 w 41"/>
                <a:gd name="T13" fmla="*/ 1 h 29"/>
                <a:gd name="T14" fmla="*/ 1 w 41"/>
                <a:gd name="T15" fmla="*/ 1 h 29"/>
                <a:gd name="T16" fmla="*/ 1 w 41"/>
                <a:gd name="T17" fmla="*/ 0 h 29"/>
                <a:gd name="T18" fmla="*/ 1 w 41"/>
                <a:gd name="T19" fmla="*/ 0 h 29"/>
                <a:gd name="T20" fmla="*/ 1 w 41"/>
                <a:gd name="T21" fmla="*/ 1 h 29"/>
                <a:gd name="T22" fmla="*/ 0 w 41"/>
                <a:gd name="T23" fmla="*/ 1 h 29"/>
                <a:gd name="T24" fmla="*/ 0 w 41"/>
                <a:gd name="T25" fmla="*/ 1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29"/>
                <a:gd name="T41" fmla="*/ 41 w 41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29">
                  <a:moveTo>
                    <a:pt x="0" y="19"/>
                  </a:moveTo>
                  <a:lnTo>
                    <a:pt x="0" y="19"/>
                  </a:lnTo>
                  <a:lnTo>
                    <a:pt x="16" y="27"/>
                  </a:lnTo>
                  <a:lnTo>
                    <a:pt x="23" y="29"/>
                  </a:lnTo>
                  <a:lnTo>
                    <a:pt x="31" y="27"/>
                  </a:lnTo>
                  <a:lnTo>
                    <a:pt x="35" y="23"/>
                  </a:lnTo>
                  <a:lnTo>
                    <a:pt x="39" y="17"/>
                  </a:lnTo>
                  <a:lnTo>
                    <a:pt x="41" y="0"/>
                  </a:lnTo>
                  <a:lnTo>
                    <a:pt x="20" y="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" name="Freeform 546"/>
            <p:cNvSpPr>
              <a:spLocks/>
            </p:cNvSpPr>
            <p:nvPr/>
          </p:nvSpPr>
          <p:spPr bwMode="auto">
            <a:xfrm>
              <a:off x="2590" y="2124"/>
              <a:ext cx="14" cy="17"/>
            </a:xfrm>
            <a:custGeom>
              <a:avLst/>
              <a:gdLst>
                <a:gd name="T0" fmla="*/ 1 w 25"/>
                <a:gd name="T1" fmla="*/ 1 h 30"/>
                <a:gd name="T2" fmla="*/ 1 w 25"/>
                <a:gd name="T3" fmla="*/ 1 h 30"/>
                <a:gd name="T4" fmla="*/ 1 w 25"/>
                <a:gd name="T5" fmla="*/ 0 h 30"/>
                <a:gd name="T6" fmla="*/ 1 w 25"/>
                <a:gd name="T7" fmla="*/ 0 h 30"/>
                <a:gd name="T8" fmla="*/ 1 w 25"/>
                <a:gd name="T9" fmla="*/ 0 h 30"/>
                <a:gd name="T10" fmla="*/ 1 w 25"/>
                <a:gd name="T11" fmla="*/ 0 h 30"/>
                <a:gd name="T12" fmla="*/ 1 w 25"/>
                <a:gd name="T13" fmla="*/ 1 h 30"/>
                <a:gd name="T14" fmla="*/ 1 w 25"/>
                <a:gd name="T15" fmla="*/ 1 h 30"/>
                <a:gd name="T16" fmla="*/ 1 w 25"/>
                <a:gd name="T17" fmla="*/ 1 h 30"/>
                <a:gd name="T18" fmla="*/ 1 w 25"/>
                <a:gd name="T19" fmla="*/ 1 h 30"/>
                <a:gd name="T20" fmla="*/ 1 w 25"/>
                <a:gd name="T21" fmla="*/ 1 h 30"/>
                <a:gd name="T22" fmla="*/ 1 w 25"/>
                <a:gd name="T23" fmla="*/ 1 h 30"/>
                <a:gd name="T24" fmla="*/ 1 w 25"/>
                <a:gd name="T25" fmla="*/ 1 h 30"/>
                <a:gd name="T26" fmla="*/ 1 w 25"/>
                <a:gd name="T27" fmla="*/ 1 h 30"/>
                <a:gd name="T28" fmla="*/ 1 w 25"/>
                <a:gd name="T29" fmla="*/ 1 h 30"/>
                <a:gd name="T30" fmla="*/ 1 w 25"/>
                <a:gd name="T31" fmla="*/ 1 h 30"/>
                <a:gd name="T32" fmla="*/ 1 w 25"/>
                <a:gd name="T33" fmla="*/ 1 h 30"/>
                <a:gd name="T34" fmla="*/ 0 w 25"/>
                <a:gd name="T35" fmla="*/ 1 h 30"/>
                <a:gd name="T36" fmla="*/ 0 w 25"/>
                <a:gd name="T37" fmla="*/ 1 h 30"/>
                <a:gd name="T38" fmla="*/ 1 w 25"/>
                <a:gd name="T39" fmla="*/ 1 h 30"/>
                <a:gd name="T40" fmla="*/ 1 w 25"/>
                <a:gd name="T41" fmla="*/ 1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"/>
                <a:gd name="T64" fmla="*/ 0 h 30"/>
                <a:gd name="T65" fmla="*/ 25 w 25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" h="30">
                  <a:moveTo>
                    <a:pt x="6" y="4"/>
                  </a:moveTo>
                  <a:lnTo>
                    <a:pt x="6" y="4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5" y="6"/>
                  </a:lnTo>
                  <a:lnTo>
                    <a:pt x="25" y="14"/>
                  </a:lnTo>
                  <a:lnTo>
                    <a:pt x="21" y="22"/>
                  </a:lnTo>
                  <a:lnTo>
                    <a:pt x="17" y="28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1" name="Freeform 547"/>
            <p:cNvSpPr>
              <a:spLocks/>
            </p:cNvSpPr>
            <p:nvPr/>
          </p:nvSpPr>
          <p:spPr bwMode="auto">
            <a:xfrm>
              <a:off x="2606" y="2139"/>
              <a:ext cx="16" cy="23"/>
            </a:xfrm>
            <a:custGeom>
              <a:avLst/>
              <a:gdLst>
                <a:gd name="T0" fmla="*/ 1 w 29"/>
                <a:gd name="T1" fmla="*/ 0 h 42"/>
                <a:gd name="T2" fmla="*/ 1 w 29"/>
                <a:gd name="T3" fmla="*/ 0 h 42"/>
                <a:gd name="T4" fmla="*/ 1 w 29"/>
                <a:gd name="T5" fmla="*/ 1 h 42"/>
                <a:gd name="T6" fmla="*/ 1 w 29"/>
                <a:gd name="T7" fmla="*/ 1 h 42"/>
                <a:gd name="T8" fmla="*/ 1 w 29"/>
                <a:gd name="T9" fmla="*/ 1 h 42"/>
                <a:gd name="T10" fmla="*/ 1 w 29"/>
                <a:gd name="T11" fmla="*/ 1 h 42"/>
                <a:gd name="T12" fmla="*/ 0 w 29"/>
                <a:gd name="T13" fmla="*/ 1 h 42"/>
                <a:gd name="T14" fmla="*/ 0 w 29"/>
                <a:gd name="T15" fmla="*/ 1 h 42"/>
                <a:gd name="T16" fmla="*/ 0 w 29"/>
                <a:gd name="T17" fmla="*/ 1 h 42"/>
                <a:gd name="T18" fmla="*/ 1 w 29"/>
                <a:gd name="T19" fmla="*/ 1 h 42"/>
                <a:gd name="T20" fmla="*/ 1 w 29"/>
                <a:gd name="T21" fmla="*/ 1 h 42"/>
                <a:gd name="T22" fmla="*/ 1 w 29"/>
                <a:gd name="T23" fmla="*/ 1 h 42"/>
                <a:gd name="T24" fmla="*/ 1 w 29"/>
                <a:gd name="T25" fmla="*/ 1 h 42"/>
                <a:gd name="T26" fmla="*/ 1 w 29"/>
                <a:gd name="T27" fmla="*/ 1 h 42"/>
                <a:gd name="T28" fmla="*/ 1 w 29"/>
                <a:gd name="T29" fmla="*/ 1 h 42"/>
                <a:gd name="T30" fmla="*/ 1 w 29"/>
                <a:gd name="T31" fmla="*/ 1 h 42"/>
                <a:gd name="T32" fmla="*/ 1 w 29"/>
                <a:gd name="T33" fmla="*/ 1 h 42"/>
                <a:gd name="T34" fmla="*/ 1 w 29"/>
                <a:gd name="T35" fmla="*/ 1 h 42"/>
                <a:gd name="T36" fmla="*/ 1 w 29"/>
                <a:gd name="T37" fmla="*/ 1 h 42"/>
                <a:gd name="T38" fmla="*/ 1 w 29"/>
                <a:gd name="T39" fmla="*/ 1 h 42"/>
                <a:gd name="T40" fmla="*/ 1 w 29"/>
                <a:gd name="T41" fmla="*/ 1 h 42"/>
                <a:gd name="T42" fmla="*/ 1 w 29"/>
                <a:gd name="T43" fmla="*/ 1 h 42"/>
                <a:gd name="T44" fmla="*/ 1 w 29"/>
                <a:gd name="T45" fmla="*/ 0 h 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"/>
                <a:gd name="T70" fmla="*/ 0 h 42"/>
                <a:gd name="T71" fmla="*/ 29 w 29"/>
                <a:gd name="T72" fmla="*/ 42 h 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" h="42">
                  <a:moveTo>
                    <a:pt x="19" y="0"/>
                  </a:moveTo>
                  <a:lnTo>
                    <a:pt x="19" y="0"/>
                  </a:lnTo>
                  <a:lnTo>
                    <a:pt x="9" y="4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9" y="34"/>
                  </a:lnTo>
                  <a:lnTo>
                    <a:pt x="19" y="40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29" y="40"/>
                  </a:lnTo>
                  <a:lnTo>
                    <a:pt x="29" y="36"/>
                  </a:lnTo>
                  <a:lnTo>
                    <a:pt x="29" y="28"/>
                  </a:lnTo>
                  <a:lnTo>
                    <a:pt x="25" y="20"/>
                  </a:lnTo>
                  <a:lnTo>
                    <a:pt x="21" y="12"/>
                  </a:lnTo>
                  <a:lnTo>
                    <a:pt x="19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2" name="Freeform 548"/>
            <p:cNvSpPr>
              <a:spLocks/>
            </p:cNvSpPr>
            <p:nvPr/>
          </p:nvSpPr>
          <p:spPr bwMode="auto">
            <a:xfrm>
              <a:off x="2520" y="2116"/>
              <a:ext cx="7" cy="10"/>
            </a:xfrm>
            <a:custGeom>
              <a:avLst/>
              <a:gdLst>
                <a:gd name="T0" fmla="*/ 1 w 12"/>
                <a:gd name="T1" fmla="*/ 0 h 18"/>
                <a:gd name="T2" fmla="*/ 1 w 12"/>
                <a:gd name="T3" fmla="*/ 0 h 18"/>
                <a:gd name="T4" fmla="*/ 1 w 12"/>
                <a:gd name="T5" fmla="*/ 0 h 18"/>
                <a:gd name="T6" fmla="*/ 1 w 12"/>
                <a:gd name="T7" fmla="*/ 1 h 18"/>
                <a:gd name="T8" fmla="*/ 1 w 12"/>
                <a:gd name="T9" fmla="*/ 1 h 18"/>
                <a:gd name="T10" fmla="*/ 0 w 12"/>
                <a:gd name="T11" fmla="*/ 1 h 18"/>
                <a:gd name="T12" fmla="*/ 0 w 12"/>
                <a:gd name="T13" fmla="*/ 1 h 18"/>
                <a:gd name="T14" fmla="*/ 1 w 12"/>
                <a:gd name="T15" fmla="*/ 1 h 18"/>
                <a:gd name="T16" fmla="*/ 1 w 12"/>
                <a:gd name="T17" fmla="*/ 1 h 18"/>
                <a:gd name="T18" fmla="*/ 1 w 12"/>
                <a:gd name="T19" fmla="*/ 1 h 18"/>
                <a:gd name="T20" fmla="*/ 1 w 12"/>
                <a:gd name="T21" fmla="*/ 1 h 18"/>
                <a:gd name="T22" fmla="*/ 1 w 12"/>
                <a:gd name="T23" fmla="*/ 1 h 18"/>
                <a:gd name="T24" fmla="*/ 1 w 12"/>
                <a:gd name="T25" fmla="*/ 1 h 18"/>
                <a:gd name="T26" fmla="*/ 1 w 12"/>
                <a:gd name="T27" fmla="*/ 1 h 18"/>
                <a:gd name="T28" fmla="*/ 1 w 12"/>
                <a:gd name="T29" fmla="*/ 1 h 18"/>
                <a:gd name="T30" fmla="*/ 1 w 12"/>
                <a:gd name="T31" fmla="*/ 0 h 18"/>
                <a:gd name="T32" fmla="*/ 1 w 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3" name="Freeform 549"/>
            <p:cNvSpPr>
              <a:spLocks/>
            </p:cNvSpPr>
            <p:nvPr/>
          </p:nvSpPr>
          <p:spPr bwMode="auto">
            <a:xfrm>
              <a:off x="2594" y="2114"/>
              <a:ext cx="13" cy="10"/>
            </a:xfrm>
            <a:custGeom>
              <a:avLst/>
              <a:gdLst>
                <a:gd name="T0" fmla="*/ 0 w 23"/>
                <a:gd name="T1" fmla="*/ 1 h 18"/>
                <a:gd name="T2" fmla="*/ 0 w 23"/>
                <a:gd name="T3" fmla="*/ 1 h 18"/>
                <a:gd name="T4" fmla="*/ 1 w 23"/>
                <a:gd name="T5" fmla="*/ 1 h 18"/>
                <a:gd name="T6" fmla="*/ 1 w 23"/>
                <a:gd name="T7" fmla="*/ 1 h 18"/>
                <a:gd name="T8" fmla="*/ 1 w 23"/>
                <a:gd name="T9" fmla="*/ 1 h 18"/>
                <a:gd name="T10" fmla="*/ 1 w 23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8"/>
                <a:gd name="T20" fmla="*/ 23 w 23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8">
                  <a:moveTo>
                    <a:pt x="0" y="18"/>
                  </a:moveTo>
                  <a:lnTo>
                    <a:pt x="0" y="18"/>
                  </a:lnTo>
                  <a:lnTo>
                    <a:pt x="5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3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4" name="Freeform 550"/>
            <p:cNvSpPr>
              <a:spLocks/>
            </p:cNvSpPr>
            <p:nvPr/>
          </p:nvSpPr>
          <p:spPr bwMode="auto">
            <a:xfrm>
              <a:off x="2589" y="2168"/>
              <a:ext cx="6" cy="9"/>
            </a:xfrm>
            <a:custGeom>
              <a:avLst/>
              <a:gdLst>
                <a:gd name="T0" fmla="*/ 1 w 12"/>
                <a:gd name="T1" fmla="*/ 0 h 16"/>
                <a:gd name="T2" fmla="*/ 1 w 12"/>
                <a:gd name="T3" fmla="*/ 0 h 16"/>
                <a:gd name="T4" fmla="*/ 0 w 12"/>
                <a:gd name="T5" fmla="*/ 1 h 16"/>
                <a:gd name="T6" fmla="*/ 0 60000 65536"/>
                <a:gd name="T7" fmla="*/ 0 60000 65536"/>
                <a:gd name="T8" fmla="*/ 0 60000 65536"/>
                <a:gd name="T9" fmla="*/ 0 w 12"/>
                <a:gd name="T10" fmla="*/ 0 h 16"/>
                <a:gd name="T11" fmla="*/ 12 w 12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6">
                  <a:moveTo>
                    <a:pt x="12" y="0"/>
                  </a:moveTo>
                  <a:lnTo>
                    <a:pt x="12" y="0"/>
                  </a:lnTo>
                  <a:lnTo>
                    <a:pt x="0" y="1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5" name="Freeform 551"/>
            <p:cNvSpPr>
              <a:spLocks/>
            </p:cNvSpPr>
            <p:nvPr/>
          </p:nvSpPr>
          <p:spPr bwMode="auto">
            <a:xfrm>
              <a:off x="2604" y="2172"/>
              <a:ext cx="1" cy="9"/>
            </a:xfrm>
            <a:custGeom>
              <a:avLst/>
              <a:gdLst>
                <a:gd name="T0" fmla="*/ 0 w 2"/>
                <a:gd name="T1" fmla="*/ 0 h 16"/>
                <a:gd name="T2" fmla="*/ 0 w 2"/>
                <a:gd name="T3" fmla="*/ 0 h 16"/>
                <a:gd name="T4" fmla="*/ 0 w 2"/>
                <a:gd name="T5" fmla="*/ 1 h 16"/>
                <a:gd name="T6" fmla="*/ 1 w 2"/>
                <a:gd name="T7" fmla="*/ 1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6"/>
                <a:gd name="T14" fmla="*/ 2 w 2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6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1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" name="Freeform 552"/>
            <p:cNvSpPr>
              <a:spLocks/>
            </p:cNvSpPr>
            <p:nvPr/>
          </p:nvSpPr>
          <p:spPr bwMode="auto">
            <a:xfrm>
              <a:off x="2613" y="2172"/>
              <a:ext cx="14" cy="12"/>
            </a:xfrm>
            <a:custGeom>
              <a:avLst/>
              <a:gdLst>
                <a:gd name="T0" fmla="*/ 0 w 25"/>
                <a:gd name="T1" fmla="*/ 0 h 22"/>
                <a:gd name="T2" fmla="*/ 0 w 25"/>
                <a:gd name="T3" fmla="*/ 0 h 22"/>
                <a:gd name="T4" fmla="*/ 1 w 25"/>
                <a:gd name="T5" fmla="*/ 1 h 22"/>
                <a:gd name="T6" fmla="*/ 1 w 25"/>
                <a:gd name="T7" fmla="*/ 1 h 22"/>
                <a:gd name="T8" fmla="*/ 1 w 25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2"/>
                <a:gd name="T17" fmla="*/ 25 w 25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2">
                  <a:moveTo>
                    <a:pt x="0" y="0"/>
                  </a:moveTo>
                  <a:lnTo>
                    <a:pt x="0" y="0"/>
                  </a:lnTo>
                  <a:lnTo>
                    <a:pt x="14" y="12"/>
                  </a:lnTo>
                  <a:lnTo>
                    <a:pt x="19" y="16"/>
                  </a:lnTo>
                  <a:lnTo>
                    <a:pt x="25" y="2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7" name="Freeform 553"/>
            <p:cNvSpPr>
              <a:spLocks/>
            </p:cNvSpPr>
            <p:nvPr/>
          </p:nvSpPr>
          <p:spPr bwMode="auto">
            <a:xfrm>
              <a:off x="2569" y="2178"/>
              <a:ext cx="9" cy="9"/>
            </a:xfrm>
            <a:custGeom>
              <a:avLst/>
              <a:gdLst>
                <a:gd name="T0" fmla="*/ 0 w 17"/>
                <a:gd name="T1" fmla="*/ 1 h 16"/>
                <a:gd name="T2" fmla="*/ 0 w 17"/>
                <a:gd name="T3" fmla="*/ 1 h 16"/>
                <a:gd name="T4" fmla="*/ 1 w 17"/>
                <a:gd name="T5" fmla="*/ 1 h 16"/>
                <a:gd name="T6" fmla="*/ 1 w 17"/>
                <a:gd name="T7" fmla="*/ 0 h 16"/>
                <a:gd name="T8" fmla="*/ 1 w 17"/>
                <a:gd name="T9" fmla="*/ 1 h 16"/>
                <a:gd name="T10" fmla="*/ 1 w 17"/>
                <a:gd name="T11" fmla="*/ 1 h 16"/>
                <a:gd name="T12" fmla="*/ 1 w 17"/>
                <a:gd name="T13" fmla="*/ 1 h 16"/>
                <a:gd name="T14" fmla="*/ 1 w 17"/>
                <a:gd name="T15" fmla="*/ 1 h 16"/>
                <a:gd name="T16" fmla="*/ 1 w 17"/>
                <a:gd name="T17" fmla="*/ 1 h 16"/>
                <a:gd name="T18" fmla="*/ 1 w 17"/>
                <a:gd name="T19" fmla="*/ 1 h 16"/>
                <a:gd name="T20" fmla="*/ 1 w 17"/>
                <a:gd name="T21" fmla="*/ 1 h 16"/>
                <a:gd name="T22" fmla="*/ 1 w 17"/>
                <a:gd name="T23" fmla="*/ 1 h 16"/>
                <a:gd name="T24" fmla="*/ 1 w 17"/>
                <a:gd name="T25" fmla="*/ 1 h 16"/>
                <a:gd name="T26" fmla="*/ 1 w 17"/>
                <a:gd name="T27" fmla="*/ 1 h 16"/>
                <a:gd name="T28" fmla="*/ 0 w 17"/>
                <a:gd name="T29" fmla="*/ 1 h 16"/>
                <a:gd name="T30" fmla="*/ 0 w 17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6"/>
                <a:gd name="T50" fmla="*/ 17 w 17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6">
                  <a:moveTo>
                    <a:pt x="0" y="4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2"/>
                  </a:lnTo>
                  <a:lnTo>
                    <a:pt x="15" y="8"/>
                  </a:lnTo>
                  <a:lnTo>
                    <a:pt x="17" y="12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7" y="14"/>
                  </a:lnTo>
                  <a:lnTo>
                    <a:pt x="1" y="1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8" name="Freeform 554"/>
            <p:cNvSpPr>
              <a:spLocks/>
            </p:cNvSpPr>
            <p:nvPr/>
          </p:nvSpPr>
          <p:spPr bwMode="auto">
            <a:xfrm>
              <a:off x="2593" y="2196"/>
              <a:ext cx="11" cy="3"/>
            </a:xfrm>
            <a:custGeom>
              <a:avLst/>
              <a:gdLst>
                <a:gd name="T0" fmla="*/ 0 w 19"/>
                <a:gd name="T1" fmla="*/ 2 h 4"/>
                <a:gd name="T2" fmla="*/ 0 w 19"/>
                <a:gd name="T3" fmla="*/ 2 h 4"/>
                <a:gd name="T4" fmla="*/ 1 w 19"/>
                <a:gd name="T5" fmla="*/ 2 h 4"/>
                <a:gd name="T6" fmla="*/ 1 w 19"/>
                <a:gd name="T7" fmla="*/ 2 h 4"/>
                <a:gd name="T8" fmla="*/ 1 w 19"/>
                <a:gd name="T9" fmla="*/ 2 h 4"/>
                <a:gd name="T10" fmla="*/ 1 w 19"/>
                <a:gd name="T11" fmla="*/ 2 h 4"/>
                <a:gd name="T12" fmla="*/ 1 w 19"/>
                <a:gd name="T13" fmla="*/ 0 h 4"/>
                <a:gd name="T14" fmla="*/ 1 w 19"/>
                <a:gd name="T15" fmla="*/ 0 h 4"/>
                <a:gd name="T16" fmla="*/ 0 w 19"/>
                <a:gd name="T17" fmla="*/ 2 h 4"/>
                <a:gd name="T18" fmla="*/ 0 w 19"/>
                <a:gd name="T19" fmla="*/ 2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4"/>
                <a:gd name="T32" fmla="*/ 19 w 19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4">
                  <a:moveTo>
                    <a:pt x="0" y="4"/>
                  </a:moveTo>
                  <a:lnTo>
                    <a:pt x="0" y="4"/>
                  </a:lnTo>
                  <a:lnTo>
                    <a:pt x="9" y="4"/>
                  </a:lnTo>
                  <a:lnTo>
                    <a:pt x="13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9" name="Freeform 555"/>
            <p:cNvSpPr>
              <a:spLocks/>
            </p:cNvSpPr>
            <p:nvPr/>
          </p:nvSpPr>
          <p:spPr bwMode="auto">
            <a:xfrm>
              <a:off x="2633" y="2183"/>
              <a:ext cx="7" cy="8"/>
            </a:xfrm>
            <a:custGeom>
              <a:avLst/>
              <a:gdLst>
                <a:gd name="T0" fmla="*/ 1 w 13"/>
                <a:gd name="T1" fmla="*/ 1 h 14"/>
                <a:gd name="T2" fmla="*/ 1 w 13"/>
                <a:gd name="T3" fmla="*/ 1 h 14"/>
                <a:gd name="T4" fmla="*/ 1 w 13"/>
                <a:gd name="T5" fmla="*/ 0 h 14"/>
                <a:gd name="T6" fmla="*/ 1 w 13"/>
                <a:gd name="T7" fmla="*/ 0 h 14"/>
                <a:gd name="T8" fmla="*/ 1 w 13"/>
                <a:gd name="T9" fmla="*/ 0 h 14"/>
                <a:gd name="T10" fmla="*/ 1 w 13"/>
                <a:gd name="T11" fmla="*/ 0 h 14"/>
                <a:gd name="T12" fmla="*/ 1 w 13"/>
                <a:gd name="T13" fmla="*/ 1 h 14"/>
                <a:gd name="T14" fmla="*/ 0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"/>
                <a:gd name="T43" fmla="*/ 0 h 14"/>
                <a:gd name="T44" fmla="*/ 13 w 13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" h="14">
                  <a:moveTo>
                    <a:pt x="13" y="4"/>
                  </a:moveTo>
                  <a:lnTo>
                    <a:pt x="13" y="4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11" y="6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0" name="Freeform 556"/>
            <p:cNvSpPr>
              <a:spLocks/>
            </p:cNvSpPr>
            <p:nvPr/>
          </p:nvSpPr>
          <p:spPr bwMode="auto">
            <a:xfrm>
              <a:off x="2868" y="2005"/>
              <a:ext cx="33" cy="31"/>
            </a:xfrm>
            <a:custGeom>
              <a:avLst/>
              <a:gdLst>
                <a:gd name="T0" fmla="*/ 1 w 59"/>
                <a:gd name="T1" fmla="*/ 0 h 56"/>
                <a:gd name="T2" fmla="*/ 1 w 59"/>
                <a:gd name="T3" fmla="*/ 0 h 56"/>
                <a:gd name="T4" fmla="*/ 1 w 59"/>
                <a:gd name="T5" fmla="*/ 1 h 56"/>
                <a:gd name="T6" fmla="*/ 1 w 59"/>
                <a:gd name="T7" fmla="*/ 1 h 56"/>
                <a:gd name="T8" fmla="*/ 1 w 59"/>
                <a:gd name="T9" fmla="*/ 1 h 56"/>
                <a:gd name="T10" fmla="*/ 1 w 59"/>
                <a:gd name="T11" fmla="*/ 1 h 56"/>
                <a:gd name="T12" fmla="*/ 1 w 59"/>
                <a:gd name="T13" fmla="*/ 1 h 56"/>
                <a:gd name="T14" fmla="*/ 1 w 59"/>
                <a:gd name="T15" fmla="*/ 1 h 56"/>
                <a:gd name="T16" fmla="*/ 1 w 59"/>
                <a:gd name="T17" fmla="*/ 1 h 56"/>
                <a:gd name="T18" fmla="*/ 1 w 59"/>
                <a:gd name="T19" fmla="*/ 1 h 56"/>
                <a:gd name="T20" fmla="*/ 1 w 59"/>
                <a:gd name="T21" fmla="*/ 1 h 56"/>
                <a:gd name="T22" fmla="*/ 1 w 59"/>
                <a:gd name="T23" fmla="*/ 1 h 56"/>
                <a:gd name="T24" fmla="*/ 1 w 59"/>
                <a:gd name="T25" fmla="*/ 1 h 56"/>
                <a:gd name="T26" fmla="*/ 1 w 59"/>
                <a:gd name="T27" fmla="*/ 1 h 56"/>
                <a:gd name="T28" fmla="*/ 1 w 59"/>
                <a:gd name="T29" fmla="*/ 1 h 56"/>
                <a:gd name="T30" fmla="*/ 1 w 59"/>
                <a:gd name="T31" fmla="*/ 1 h 56"/>
                <a:gd name="T32" fmla="*/ 1 w 59"/>
                <a:gd name="T33" fmla="*/ 1 h 56"/>
                <a:gd name="T34" fmla="*/ 1 w 59"/>
                <a:gd name="T35" fmla="*/ 1 h 56"/>
                <a:gd name="T36" fmla="*/ 1 w 59"/>
                <a:gd name="T37" fmla="*/ 1 h 56"/>
                <a:gd name="T38" fmla="*/ 1 w 59"/>
                <a:gd name="T39" fmla="*/ 1 h 56"/>
                <a:gd name="T40" fmla="*/ 1 w 59"/>
                <a:gd name="T41" fmla="*/ 1 h 56"/>
                <a:gd name="T42" fmla="*/ 1 w 59"/>
                <a:gd name="T43" fmla="*/ 1 h 56"/>
                <a:gd name="T44" fmla="*/ 1 w 59"/>
                <a:gd name="T45" fmla="*/ 1 h 56"/>
                <a:gd name="T46" fmla="*/ 0 w 59"/>
                <a:gd name="T47" fmla="*/ 1 h 56"/>
                <a:gd name="T48" fmla="*/ 1 w 59"/>
                <a:gd name="T49" fmla="*/ 0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"/>
                <a:gd name="T76" fmla="*/ 0 h 56"/>
                <a:gd name="T77" fmla="*/ 59 w 59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" h="56">
                  <a:moveTo>
                    <a:pt x="19" y="0"/>
                  </a:moveTo>
                  <a:lnTo>
                    <a:pt x="19" y="0"/>
                  </a:lnTo>
                  <a:lnTo>
                    <a:pt x="38" y="6"/>
                  </a:lnTo>
                  <a:lnTo>
                    <a:pt x="54" y="14"/>
                  </a:lnTo>
                  <a:lnTo>
                    <a:pt x="57" y="16"/>
                  </a:lnTo>
                  <a:lnTo>
                    <a:pt x="59" y="20"/>
                  </a:lnTo>
                  <a:lnTo>
                    <a:pt x="59" y="24"/>
                  </a:lnTo>
                  <a:lnTo>
                    <a:pt x="57" y="28"/>
                  </a:lnTo>
                  <a:lnTo>
                    <a:pt x="54" y="32"/>
                  </a:lnTo>
                  <a:lnTo>
                    <a:pt x="50" y="34"/>
                  </a:lnTo>
                  <a:lnTo>
                    <a:pt x="42" y="34"/>
                  </a:lnTo>
                  <a:lnTo>
                    <a:pt x="36" y="34"/>
                  </a:lnTo>
                  <a:lnTo>
                    <a:pt x="44" y="40"/>
                  </a:lnTo>
                  <a:lnTo>
                    <a:pt x="48" y="46"/>
                  </a:lnTo>
                  <a:lnTo>
                    <a:pt x="42" y="54"/>
                  </a:lnTo>
                  <a:lnTo>
                    <a:pt x="36" y="56"/>
                  </a:lnTo>
                  <a:lnTo>
                    <a:pt x="30" y="54"/>
                  </a:lnTo>
                  <a:lnTo>
                    <a:pt x="25" y="48"/>
                  </a:lnTo>
                  <a:lnTo>
                    <a:pt x="13" y="36"/>
                  </a:lnTo>
                  <a:lnTo>
                    <a:pt x="7" y="30"/>
                  </a:lnTo>
                  <a:lnTo>
                    <a:pt x="0" y="2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1" name="Freeform 557"/>
            <p:cNvSpPr>
              <a:spLocks/>
            </p:cNvSpPr>
            <p:nvPr/>
          </p:nvSpPr>
          <p:spPr bwMode="auto">
            <a:xfrm>
              <a:off x="2843" y="2069"/>
              <a:ext cx="28" cy="15"/>
            </a:xfrm>
            <a:custGeom>
              <a:avLst/>
              <a:gdLst>
                <a:gd name="T0" fmla="*/ 0 w 50"/>
                <a:gd name="T1" fmla="*/ 1 h 28"/>
                <a:gd name="T2" fmla="*/ 0 w 50"/>
                <a:gd name="T3" fmla="*/ 1 h 28"/>
                <a:gd name="T4" fmla="*/ 1 w 50"/>
                <a:gd name="T5" fmla="*/ 1 h 28"/>
                <a:gd name="T6" fmla="*/ 1 w 50"/>
                <a:gd name="T7" fmla="*/ 0 h 28"/>
                <a:gd name="T8" fmla="*/ 1 w 50"/>
                <a:gd name="T9" fmla="*/ 0 h 28"/>
                <a:gd name="T10" fmla="*/ 1 w 50"/>
                <a:gd name="T11" fmla="*/ 0 h 28"/>
                <a:gd name="T12" fmla="*/ 1 w 50"/>
                <a:gd name="T13" fmla="*/ 0 h 28"/>
                <a:gd name="T14" fmla="*/ 1 w 50"/>
                <a:gd name="T15" fmla="*/ 1 h 28"/>
                <a:gd name="T16" fmla="*/ 1 w 50"/>
                <a:gd name="T17" fmla="*/ 1 h 28"/>
                <a:gd name="T18" fmla="*/ 1 w 50"/>
                <a:gd name="T19" fmla="*/ 1 h 28"/>
                <a:gd name="T20" fmla="*/ 1 w 50"/>
                <a:gd name="T21" fmla="*/ 1 h 28"/>
                <a:gd name="T22" fmla="*/ 1 w 50"/>
                <a:gd name="T23" fmla="*/ 1 h 28"/>
                <a:gd name="T24" fmla="*/ 1 w 50"/>
                <a:gd name="T25" fmla="*/ 1 h 28"/>
                <a:gd name="T26" fmla="*/ 1 w 50"/>
                <a:gd name="T27" fmla="*/ 1 h 28"/>
                <a:gd name="T28" fmla="*/ 1 w 50"/>
                <a:gd name="T29" fmla="*/ 1 h 28"/>
                <a:gd name="T30" fmla="*/ 1 w 50"/>
                <a:gd name="T31" fmla="*/ 1 h 28"/>
                <a:gd name="T32" fmla="*/ 1 w 50"/>
                <a:gd name="T33" fmla="*/ 1 h 28"/>
                <a:gd name="T34" fmla="*/ 1 w 50"/>
                <a:gd name="T35" fmla="*/ 1 h 28"/>
                <a:gd name="T36" fmla="*/ 1 w 50"/>
                <a:gd name="T37" fmla="*/ 1 h 28"/>
                <a:gd name="T38" fmla="*/ 0 w 50"/>
                <a:gd name="T39" fmla="*/ 1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28"/>
                <a:gd name="T62" fmla="*/ 50 w 50"/>
                <a:gd name="T63" fmla="*/ 28 h 2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28">
                  <a:moveTo>
                    <a:pt x="0" y="8"/>
                  </a:moveTo>
                  <a:lnTo>
                    <a:pt x="0" y="8"/>
                  </a:lnTo>
                  <a:lnTo>
                    <a:pt x="19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50" y="8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44" y="18"/>
                  </a:lnTo>
                  <a:lnTo>
                    <a:pt x="40" y="20"/>
                  </a:lnTo>
                  <a:lnTo>
                    <a:pt x="34" y="22"/>
                  </a:lnTo>
                  <a:lnTo>
                    <a:pt x="28" y="24"/>
                  </a:lnTo>
                  <a:lnTo>
                    <a:pt x="25" y="26"/>
                  </a:lnTo>
                  <a:lnTo>
                    <a:pt x="19" y="2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2" name="Freeform 558"/>
            <p:cNvSpPr>
              <a:spLocks/>
            </p:cNvSpPr>
            <p:nvPr/>
          </p:nvSpPr>
          <p:spPr bwMode="auto">
            <a:xfrm>
              <a:off x="2848" y="2098"/>
              <a:ext cx="8" cy="7"/>
            </a:xfrm>
            <a:custGeom>
              <a:avLst/>
              <a:gdLst>
                <a:gd name="T0" fmla="*/ 0 w 14"/>
                <a:gd name="T1" fmla="*/ 0 h 13"/>
                <a:gd name="T2" fmla="*/ 0 w 14"/>
                <a:gd name="T3" fmla="*/ 0 h 13"/>
                <a:gd name="T4" fmla="*/ 1 w 14"/>
                <a:gd name="T5" fmla="*/ 1 h 13"/>
                <a:gd name="T6" fmla="*/ 1 w 14"/>
                <a:gd name="T7" fmla="*/ 1 h 13"/>
                <a:gd name="T8" fmla="*/ 0 w 14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3"/>
                <a:gd name="T17" fmla="*/ 14 w 1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3">
                  <a:moveTo>
                    <a:pt x="0" y="0"/>
                  </a:moveTo>
                  <a:lnTo>
                    <a:pt x="0" y="0"/>
                  </a:lnTo>
                  <a:lnTo>
                    <a:pt x="8" y="6"/>
                  </a:lnTo>
                  <a:lnTo>
                    <a:pt x="14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3" name="Freeform 559"/>
            <p:cNvSpPr>
              <a:spLocks/>
            </p:cNvSpPr>
            <p:nvPr/>
          </p:nvSpPr>
          <p:spPr bwMode="auto">
            <a:xfrm>
              <a:off x="2848" y="2098"/>
              <a:ext cx="8" cy="7"/>
            </a:xfrm>
            <a:custGeom>
              <a:avLst/>
              <a:gdLst>
                <a:gd name="T0" fmla="*/ 0 w 14"/>
                <a:gd name="T1" fmla="*/ 0 h 13"/>
                <a:gd name="T2" fmla="*/ 0 w 14"/>
                <a:gd name="T3" fmla="*/ 0 h 13"/>
                <a:gd name="T4" fmla="*/ 1 w 14"/>
                <a:gd name="T5" fmla="*/ 1 h 13"/>
                <a:gd name="T6" fmla="*/ 1 w 14"/>
                <a:gd name="T7" fmla="*/ 1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0"/>
                  </a:moveTo>
                  <a:lnTo>
                    <a:pt x="0" y="0"/>
                  </a:lnTo>
                  <a:lnTo>
                    <a:pt x="8" y="6"/>
                  </a:lnTo>
                  <a:lnTo>
                    <a:pt x="14" y="13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4" name="Freeform 560"/>
            <p:cNvSpPr>
              <a:spLocks/>
            </p:cNvSpPr>
            <p:nvPr/>
          </p:nvSpPr>
          <p:spPr bwMode="auto">
            <a:xfrm>
              <a:off x="2705" y="1934"/>
              <a:ext cx="31" cy="43"/>
            </a:xfrm>
            <a:custGeom>
              <a:avLst/>
              <a:gdLst>
                <a:gd name="T0" fmla="*/ 1 w 56"/>
                <a:gd name="T1" fmla="*/ 0 h 78"/>
                <a:gd name="T2" fmla="*/ 1 w 56"/>
                <a:gd name="T3" fmla="*/ 0 h 78"/>
                <a:gd name="T4" fmla="*/ 1 w 56"/>
                <a:gd name="T5" fmla="*/ 1 h 78"/>
                <a:gd name="T6" fmla="*/ 1 w 56"/>
                <a:gd name="T7" fmla="*/ 1 h 78"/>
                <a:gd name="T8" fmla="*/ 1 w 56"/>
                <a:gd name="T9" fmla="*/ 1 h 78"/>
                <a:gd name="T10" fmla="*/ 1 w 56"/>
                <a:gd name="T11" fmla="*/ 1 h 78"/>
                <a:gd name="T12" fmla="*/ 0 w 56"/>
                <a:gd name="T13" fmla="*/ 1 h 78"/>
                <a:gd name="T14" fmla="*/ 0 w 56"/>
                <a:gd name="T15" fmla="*/ 1 h 78"/>
                <a:gd name="T16" fmla="*/ 1 w 56"/>
                <a:gd name="T17" fmla="*/ 1 h 78"/>
                <a:gd name="T18" fmla="*/ 1 w 56"/>
                <a:gd name="T19" fmla="*/ 1 h 78"/>
                <a:gd name="T20" fmla="*/ 1 w 56"/>
                <a:gd name="T21" fmla="*/ 1 h 78"/>
                <a:gd name="T22" fmla="*/ 1 w 56"/>
                <a:gd name="T23" fmla="*/ 1 h 78"/>
                <a:gd name="T24" fmla="*/ 1 w 56"/>
                <a:gd name="T25" fmla="*/ 1 h 78"/>
                <a:gd name="T26" fmla="*/ 1 w 56"/>
                <a:gd name="T27" fmla="*/ 1 h 78"/>
                <a:gd name="T28" fmla="*/ 1 w 56"/>
                <a:gd name="T29" fmla="*/ 1 h 78"/>
                <a:gd name="T30" fmla="*/ 1 w 56"/>
                <a:gd name="T31" fmla="*/ 1 h 78"/>
                <a:gd name="T32" fmla="*/ 1 w 56"/>
                <a:gd name="T33" fmla="*/ 1 h 78"/>
                <a:gd name="T34" fmla="*/ 1 w 56"/>
                <a:gd name="T35" fmla="*/ 1 h 78"/>
                <a:gd name="T36" fmla="*/ 1 w 56"/>
                <a:gd name="T37" fmla="*/ 1 h 78"/>
                <a:gd name="T38" fmla="*/ 1 w 56"/>
                <a:gd name="T39" fmla="*/ 1 h 78"/>
                <a:gd name="T40" fmla="*/ 1 w 56"/>
                <a:gd name="T41" fmla="*/ 0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78"/>
                <a:gd name="T65" fmla="*/ 56 w 56"/>
                <a:gd name="T66" fmla="*/ 78 h 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78">
                  <a:moveTo>
                    <a:pt x="42" y="0"/>
                  </a:moveTo>
                  <a:lnTo>
                    <a:pt x="42" y="0"/>
                  </a:lnTo>
                  <a:lnTo>
                    <a:pt x="31" y="16"/>
                  </a:lnTo>
                  <a:lnTo>
                    <a:pt x="17" y="32"/>
                  </a:lnTo>
                  <a:lnTo>
                    <a:pt x="6" y="50"/>
                  </a:lnTo>
                  <a:lnTo>
                    <a:pt x="2" y="60"/>
                  </a:lnTo>
                  <a:lnTo>
                    <a:pt x="0" y="70"/>
                  </a:lnTo>
                  <a:lnTo>
                    <a:pt x="2" y="72"/>
                  </a:lnTo>
                  <a:lnTo>
                    <a:pt x="4" y="76"/>
                  </a:lnTo>
                  <a:lnTo>
                    <a:pt x="8" y="78"/>
                  </a:lnTo>
                  <a:lnTo>
                    <a:pt x="12" y="76"/>
                  </a:lnTo>
                  <a:lnTo>
                    <a:pt x="31" y="46"/>
                  </a:lnTo>
                  <a:lnTo>
                    <a:pt x="42" y="30"/>
                  </a:lnTo>
                  <a:lnTo>
                    <a:pt x="56" y="16"/>
                  </a:lnTo>
                  <a:lnTo>
                    <a:pt x="56" y="14"/>
                  </a:lnTo>
                  <a:lnTo>
                    <a:pt x="54" y="10"/>
                  </a:lnTo>
                  <a:lnTo>
                    <a:pt x="46" y="2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" name="Freeform 561"/>
            <p:cNvSpPr>
              <a:spLocks/>
            </p:cNvSpPr>
            <p:nvPr/>
          </p:nvSpPr>
          <p:spPr bwMode="auto">
            <a:xfrm>
              <a:off x="2714" y="1949"/>
              <a:ext cx="32" cy="38"/>
            </a:xfrm>
            <a:custGeom>
              <a:avLst/>
              <a:gdLst>
                <a:gd name="T0" fmla="*/ 0 w 59"/>
                <a:gd name="T1" fmla="*/ 1 h 70"/>
                <a:gd name="T2" fmla="*/ 0 w 59"/>
                <a:gd name="T3" fmla="*/ 1 h 70"/>
                <a:gd name="T4" fmla="*/ 1 w 59"/>
                <a:gd name="T5" fmla="*/ 1 h 70"/>
                <a:gd name="T6" fmla="*/ 1 w 59"/>
                <a:gd name="T7" fmla="*/ 1 h 70"/>
                <a:gd name="T8" fmla="*/ 1 w 59"/>
                <a:gd name="T9" fmla="*/ 1 h 70"/>
                <a:gd name="T10" fmla="*/ 1 w 59"/>
                <a:gd name="T11" fmla="*/ 1 h 70"/>
                <a:gd name="T12" fmla="*/ 1 w 59"/>
                <a:gd name="T13" fmla="*/ 0 h 70"/>
                <a:gd name="T14" fmla="*/ 1 w 59"/>
                <a:gd name="T15" fmla="*/ 0 h 70"/>
                <a:gd name="T16" fmla="*/ 1 w 59"/>
                <a:gd name="T17" fmla="*/ 0 h 70"/>
                <a:gd name="T18" fmla="*/ 1 w 59"/>
                <a:gd name="T19" fmla="*/ 1 h 70"/>
                <a:gd name="T20" fmla="*/ 1 w 59"/>
                <a:gd name="T21" fmla="*/ 1 h 70"/>
                <a:gd name="T22" fmla="*/ 1 w 59"/>
                <a:gd name="T23" fmla="*/ 1 h 70"/>
                <a:gd name="T24" fmla="*/ 1 w 59"/>
                <a:gd name="T25" fmla="*/ 1 h 70"/>
                <a:gd name="T26" fmla="*/ 1 w 59"/>
                <a:gd name="T27" fmla="*/ 1 h 70"/>
                <a:gd name="T28" fmla="*/ 1 w 59"/>
                <a:gd name="T29" fmla="*/ 1 h 70"/>
                <a:gd name="T30" fmla="*/ 1 w 59"/>
                <a:gd name="T31" fmla="*/ 1 h 70"/>
                <a:gd name="T32" fmla="*/ 1 w 59"/>
                <a:gd name="T33" fmla="*/ 1 h 70"/>
                <a:gd name="T34" fmla="*/ 1 w 59"/>
                <a:gd name="T35" fmla="*/ 1 h 70"/>
                <a:gd name="T36" fmla="*/ 1 w 59"/>
                <a:gd name="T37" fmla="*/ 1 h 70"/>
                <a:gd name="T38" fmla="*/ 1 w 59"/>
                <a:gd name="T39" fmla="*/ 1 h 70"/>
                <a:gd name="T40" fmla="*/ 1 w 59"/>
                <a:gd name="T41" fmla="*/ 1 h 70"/>
                <a:gd name="T42" fmla="*/ 0 w 59"/>
                <a:gd name="T43" fmla="*/ 1 h 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70"/>
                <a:gd name="T68" fmla="*/ 59 w 59"/>
                <a:gd name="T69" fmla="*/ 70 h 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70">
                  <a:moveTo>
                    <a:pt x="0" y="58"/>
                  </a:moveTo>
                  <a:lnTo>
                    <a:pt x="0" y="58"/>
                  </a:lnTo>
                  <a:lnTo>
                    <a:pt x="19" y="32"/>
                  </a:lnTo>
                  <a:lnTo>
                    <a:pt x="38" y="8"/>
                  </a:lnTo>
                  <a:lnTo>
                    <a:pt x="44" y="2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7" y="8"/>
                  </a:lnTo>
                  <a:lnTo>
                    <a:pt x="59" y="12"/>
                  </a:lnTo>
                  <a:lnTo>
                    <a:pt x="57" y="16"/>
                  </a:lnTo>
                  <a:lnTo>
                    <a:pt x="46" y="28"/>
                  </a:lnTo>
                  <a:lnTo>
                    <a:pt x="34" y="42"/>
                  </a:lnTo>
                  <a:lnTo>
                    <a:pt x="24" y="56"/>
                  </a:lnTo>
                  <a:lnTo>
                    <a:pt x="13" y="68"/>
                  </a:lnTo>
                  <a:lnTo>
                    <a:pt x="11" y="70"/>
                  </a:lnTo>
                  <a:lnTo>
                    <a:pt x="9" y="68"/>
                  </a:lnTo>
                  <a:lnTo>
                    <a:pt x="3" y="64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" name="Freeform 562"/>
            <p:cNvSpPr>
              <a:spLocks/>
            </p:cNvSpPr>
            <p:nvPr/>
          </p:nvSpPr>
          <p:spPr bwMode="auto">
            <a:xfrm>
              <a:off x="2726" y="1960"/>
              <a:ext cx="30" cy="38"/>
            </a:xfrm>
            <a:custGeom>
              <a:avLst/>
              <a:gdLst>
                <a:gd name="T0" fmla="*/ 1 w 55"/>
                <a:gd name="T1" fmla="*/ 1 h 69"/>
                <a:gd name="T2" fmla="*/ 1 w 55"/>
                <a:gd name="T3" fmla="*/ 1 h 69"/>
                <a:gd name="T4" fmla="*/ 1 w 55"/>
                <a:gd name="T5" fmla="*/ 1 h 69"/>
                <a:gd name="T6" fmla="*/ 1 w 55"/>
                <a:gd name="T7" fmla="*/ 0 h 69"/>
                <a:gd name="T8" fmla="*/ 1 w 55"/>
                <a:gd name="T9" fmla="*/ 0 h 69"/>
                <a:gd name="T10" fmla="*/ 1 w 55"/>
                <a:gd name="T11" fmla="*/ 0 h 69"/>
                <a:gd name="T12" fmla="*/ 1 w 55"/>
                <a:gd name="T13" fmla="*/ 1 h 69"/>
                <a:gd name="T14" fmla="*/ 1 w 55"/>
                <a:gd name="T15" fmla="*/ 1 h 69"/>
                <a:gd name="T16" fmla="*/ 1 w 55"/>
                <a:gd name="T17" fmla="*/ 1 h 69"/>
                <a:gd name="T18" fmla="*/ 1 w 55"/>
                <a:gd name="T19" fmla="*/ 1 h 69"/>
                <a:gd name="T20" fmla="*/ 1 w 55"/>
                <a:gd name="T21" fmla="*/ 1 h 69"/>
                <a:gd name="T22" fmla="*/ 1 w 55"/>
                <a:gd name="T23" fmla="*/ 1 h 69"/>
                <a:gd name="T24" fmla="*/ 1 w 55"/>
                <a:gd name="T25" fmla="*/ 1 h 69"/>
                <a:gd name="T26" fmla="*/ 1 w 55"/>
                <a:gd name="T27" fmla="*/ 1 h 69"/>
                <a:gd name="T28" fmla="*/ 1 w 55"/>
                <a:gd name="T29" fmla="*/ 1 h 69"/>
                <a:gd name="T30" fmla="*/ 1 w 55"/>
                <a:gd name="T31" fmla="*/ 1 h 69"/>
                <a:gd name="T32" fmla="*/ 1 w 55"/>
                <a:gd name="T33" fmla="*/ 1 h 69"/>
                <a:gd name="T34" fmla="*/ 0 w 55"/>
                <a:gd name="T35" fmla="*/ 1 h 69"/>
                <a:gd name="T36" fmla="*/ 0 w 55"/>
                <a:gd name="T37" fmla="*/ 1 h 69"/>
                <a:gd name="T38" fmla="*/ 0 w 55"/>
                <a:gd name="T39" fmla="*/ 1 h 69"/>
                <a:gd name="T40" fmla="*/ 1 w 55"/>
                <a:gd name="T41" fmla="*/ 1 h 69"/>
                <a:gd name="T42" fmla="*/ 1 w 55"/>
                <a:gd name="T43" fmla="*/ 1 h 69"/>
                <a:gd name="T44" fmla="*/ 1 w 55"/>
                <a:gd name="T45" fmla="*/ 1 h 69"/>
                <a:gd name="T46" fmla="*/ 1 w 55"/>
                <a:gd name="T47" fmla="*/ 1 h 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"/>
                <a:gd name="T73" fmla="*/ 0 h 69"/>
                <a:gd name="T74" fmla="*/ 55 w 55"/>
                <a:gd name="T75" fmla="*/ 69 h 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" h="69">
                  <a:moveTo>
                    <a:pt x="28" y="12"/>
                  </a:moveTo>
                  <a:lnTo>
                    <a:pt x="28" y="12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1" y="8"/>
                  </a:lnTo>
                  <a:lnTo>
                    <a:pt x="55" y="12"/>
                  </a:lnTo>
                  <a:lnTo>
                    <a:pt x="55" y="14"/>
                  </a:lnTo>
                  <a:lnTo>
                    <a:pt x="30" y="40"/>
                  </a:lnTo>
                  <a:lnTo>
                    <a:pt x="21" y="54"/>
                  </a:lnTo>
                  <a:lnTo>
                    <a:pt x="15" y="60"/>
                  </a:lnTo>
                  <a:lnTo>
                    <a:pt x="13" y="69"/>
                  </a:lnTo>
                  <a:lnTo>
                    <a:pt x="7" y="67"/>
                  </a:lnTo>
                  <a:lnTo>
                    <a:pt x="3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5" y="42"/>
                  </a:lnTo>
                  <a:lnTo>
                    <a:pt x="11" y="34"/>
                  </a:lnTo>
                  <a:lnTo>
                    <a:pt x="27" y="20"/>
                  </a:lnTo>
                  <a:lnTo>
                    <a:pt x="28" y="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" name="Freeform 563"/>
            <p:cNvSpPr>
              <a:spLocks/>
            </p:cNvSpPr>
            <p:nvPr/>
          </p:nvSpPr>
          <p:spPr bwMode="auto">
            <a:xfrm>
              <a:off x="2736" y="1972"/>
              <a:ext cx="31" cy="36"/>
            </a:xfrm>
            <a:custGeom>
              <a:avLst/>
              <a:gdLst>
                <a:gd name="T0" fmla="*/ 0 w 56"/>
                <a:gd name="T1" fmla="*/ 1 h 67"/>
                <a:gd name="T2" fmla="*/ 0 w 56"/>
                <a:gd name="T3" fmla="*/ 1 h 67"/>
                <a:gd name="T4" fmla="*/ 1 w 56"/>
                <a:gd name="T5" fmla="*/ 1 h 67"/>
                <a:gd name="T6" fmla="*/ 1 w 56"/>
                <a:gd name="T7" fmla="*/ 1 h 67"/>
                <a:gd name="T8" fmla="*/ 1 w 56"/>
                <a:gd name="T9" fmla="*/ 1 h 67"/>
                <a:gd name="T10" fmla="*/ 1 w 56"/>
                <a:gd name="T11" fmla="*/ 0 h 67"/>
                <a:gd name="T12" fmla="*/ 1 w 56"/>
                <a:gd name="T13" fmla="*/ 0 h 67"/>
                <a:gd name="T14" fmla="*/ 1 w 56"/>
                <a:gd name="T15" fmla="*/ 0 h 67"/>
                <a:gd name="T16" fmla="*/ 1 w 56"/>
                <a:gd name="T17" fmla="*/ 0 h 67"/>
                <a:gd name="T18" fmla="*/ 1 w 56"/>
                <a:gd name="T19" fmla="*/ 1 h 67"/>
                <a:gd name="T20" fmla="*/ 1 w 56"/>
                <a:gd name="T21" fmla="*/ 1 h 67"/>
                <a:gd name="T22" fmla="*/ 1 w 56"/>
                <a:gd name="T23" fmla="*/ 1 h 67"/>
                <a:gd name="T24" fmla="*/ 1 w 56"/>
                <a:gd name="T25" fmla="*/ 1 h 67"/>
                <a:gd name="T26" fmla="*/ 1 w 56"/>
                <a:gd name="T27" fmla="*/ 1 h 67"/>
                <a:gd name="T28" fmla="*/ 1 w 56"/>
                <a:gd name="T29" fmla="*/ 1 h 67"/>
                <a:gd name="T30" fmla="*/ 1 w 56"/>
                <a:gd name="T31" fmla="*/ 1 h 67"/>
                <a:gd name="T32" fmla="*/ 1 w 56"/>
                <a:gd name="T33" fmla="*/ 1 h 67"/>
                <a:gd name="T34" fmla="*/ 1 w 56"/>
                <a:gd name="T35" fmla="*/ 1 h 67"/>
                <a:gd name="T36" fmla="*/ 1 w 56"/>
                <a:gd name="T37" fmla="*/ 1 h 67"/>
                <a:gd name="T38" fmla="*/ 1 w 56"/>
                <a:gd name="T39" fmla="*/ 1 h 67"/>
                <a:gd name="T40" fmla="*/ 1 w 56"/>
                <a:gd name="T41" fmla="*/ 1 h 67"/>
                <a:gd name="T42" fmla="*/ 1 w 56"/>
                <a:gd name="T43" fmla="*/ 1 h 67"/>
                <a:gd name="T44" fmla="*/ 1 w 56"/>
                <a:gd name="T45" fmla="*/ 1 h 67"/>
                <a:gd name="T46" fmla="*/ 1 w 56"/>
                <a:gd name="T47" fmla="*/ 1 h 67"/>
                <a:gd name="T48" fmla="*/ 1 w 56"/>
                <a:gd name="T49" fmla="*/ 1 h 67"/>
                <a:gd name="T50" fmla="*/ 1 w 56"/>
                <a:gd name="T51" fmla="*/ 1 h 67"/>
                <a:gd name="T52" fmla="*/ 1 w 56"/>
                <a:gd name="T53" fmla="*/ 1 h 67"/>
                <a:gd name="T54" fmla="*/ 1 w 56"/>
                <a:gd name="T55" fmla="*/ 1 h 67"/>
                <a:gd name="T56" fmla="*/ 1 w 56"/>
                <a:gd name="T57" fmla="*/ 1 h 67"/>
                <a:gd name="T58" fmla="*/ 1 w 56"/>
                <a:gd name="T59" fmla="*/ 1 h 67"/>
                <a:gd name="T60" fmla="*/ 1 w 56"/>
                <a:gd name="T61" fmla="*/ 1 h 67"/>
                <a:gd name="T62" fmla="*/ 0 w 56"/>
                <a:gd name="T63" fmla="*/ 1 h 67"/>
                <a:gd name="T64" fmla="*/ 0 w 56"/>
                <a:gd name="T65" fmla="*/ 1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"/>
                <a:gd name="T100" fmla="*/ 0 h 67"/>
                <a:gd name="T101" fmla="*/ 56 w 56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" h="67">
                  <a:moveTo>
                    <a:pt x="0" y="51"/>
                  </a:moveTo>
                  <a:lnTo>
                    <a:pt x="0" y="51"/>
                  </a:lnTo>
                  <a:lnTo>
                    <a:pt x="9" y="36"/>
                  </a:lnTo>
                  <a:lnTo>
                    <a:pt x="19" y="24"/>
                  </a:lnTo>
                  <a:lnTo>
                    <a:pt x="31" y="1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4"/>
                  </a:lnTo>
                  <a:lnTo>
                    <a:pt x="54" y="10"/>
                  </a:lnTo>
                  <a:lnTo>
                    <a:pt x="56" y="14"/>
                  </a:lnTo>
                  <a:lnTo>
                    <a:pt x="54" y="16"/>
                  </a:lnTo>
                  <a:lnTo>
                    <a:pt x="46" y="28"/>
                  </a:lnTo>
                  <a:lnTo>
                    <a:pt x="36" y="40"/>
                  </a:lnTo>
                  <a:lnTo>
                    <a:pt x="17" y="65"/>
                  </a:lnTo>
                  <a:lnTo>
                    <a:pt x="13" y="67"/>
                  </a:lnTo>
                  <a:lnTo>
                    <a:pt x="11" y="65"/>
                  </a:lnTo>
                  <a:lnTo>
                    <a:pt x="11" y="61"/>
                  </a:lnTo>
                  <a:lnTo>
                    <a:pt x="11" y="59"/>
                  </a:lnTo>
                  <a:lnTo>
                    <a:pt x="13" y="55"/>
                  </a:lnTo>
                  <a:lnTo>
                    <a:pt x="11" y="53"/>
                  </a:lnTo>
                  <a:lnTo>
                    <a:pt x="9" y="55"/>
                  </a:lnTo>
                  <a:lnTo>
                    <a:pt x="6" y="59"/>
                  </a:lnTo>
                  <a:lnTo>
                    <a:pt x="2" y="57"/>
                  </a:lnTo>
                  <a:lnTo>
                    <a:pt x="0" y="53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8" name="Freeform 564"/>
            <p:cNvSpPr>
              <a:spLocks/>
            </p:cNvSpPr>
            <p:nvPr/>
          </p:nvSpPr>
          <p:spPr bwMode="auto">
            <a:xfrm>
              <a:off x="2797" y="2008"/>
              <a:ext cx="51" cy="48"/>
            </a:xfrm>
            <a:custGeom>
              <a:avLst/>
              <a:gdLst>
                <a:gd name="T0" fmla="*/ 1 w 94"/>
                <a:gd name="T1" fmla="*/ 0 h 86"/>
                <a:gd name="T2" fmla="*/ 1 w 94"/>
                <a:gd name="T3" fmla="*/ 0 h 86"/>
                <a:gd name="T4" fmla="*/ 1 w 94"/>
                <a:gd name="T5" fmla="*/ 0 h 86"/>
                <a:gd name="T6" fmla="*/ 1 w 94"/>
                <a:gd name="T7" fmla="*/ 0 h 86"/>
                <a:gd name="T8" fmla="*/ 1 w 94"/>
                <a:gd name="T9" fmla="*/ 1 h 86"/>
                <a:gd name="T10" fmla="*/ 1 w 94"/>
                <a:gd name="T11" fmla="*/ 1 h 86"/>
                <a:gd name="T12" fmla="*/ 1 w 94"/>
                <a:gd name="T13" fmla="*/ 1 h 86"/>
                <a:gd name="T14" fmla="*/ 1 w 94"/>
                <a:gd name="T15" fmla="*/ 1 h 86"/>
                <a:gd name="T16" fmla="*/ 0 w 94"/>
                <a:gd name="T17" fmla="*/ 1 h 86"/>
                <a:gd name="T18" fmla="*/ 0 w 94"/>
                <a:gd name="T19" fmla="*/ 1 h 86"/>
                <a:gd name="T20" fmla="*/ 1 w 94"/>
                <a:gd name="T21" fmla="*/ 1 h 86"/>
                <a:gd name="T22" fmla="*/ 1 w 94"/>
                <a:gd name="T23" fmla="*/ 1 h 86"/>
                <a:gd name="T24" fmla="*/ 1 w 94"/>
                <a:gd name="T25" fmla="*/ 1 h 86"/>
                <a:gd name="T26" fmla="*/ 1 w 94"/>
                <a:gd name="T27" fmla="*/ 1 h 86"/>
                <a:gd name="T28" fmla="*/ 1 w 94"/>
                <a:gd name="T29" fmla="*/ 1 h 86"/>
                <a:gd name="T30" fmla="*/ 1 w 94"/>
                <a:gd name="T31" fmla="*/ 1 h 86"/>
                <a:gd name="T32" fmla="*/ 1 w 94"/>
                <a:gd name="T33" fmla="*/ 1 h 86"/>
                <a:gd name="T34" fmla="*/ 1 w 94"/>
                <a:gd name="T35" fmla="*/ 1 h 86"/>
                <a:gd name="T36" fmla="*/ 1 w 94"/>
                <a:gd name="T37" fmla="*/ 1 h 86"/>
                <a:gd name="T38" fmla="*/ 1 w 94"/>
                <a:gd name="T39" fmla="*/ 1 h 86"/>
                <a:gd name="T40" fmla="*/ 1 w 94"/>
                <a:gd name="T41" fmla="*/ 1 h 86"/>
                <a:gd name="T42" fmla="*/ 1 w 94"/>
                <a:gd name="T43" fmla="*/ 1 h 86"/>
                <a:gd name="T44" fmla="*/ 1 w 94"/>
                <a:gd name="T45" fmla="*/ 1 h 86"/>
                <a:gd name="T46" fmla="*/ 1 w 94"/>
                <a:gd name="T47" fmla="*/ 1 h 86"/>
                <a:gd name="T48" fmla="*/ 1 w 94"/>
                <a:gd name="T49" fmla="*/ 1 h 86"/>
                <a:gd name="T50" fmla="*/ 1 w 94"/>
                <a:gd name="T51" fmla="*/ 1 h 86"/>
                <a:gd name="T52" fmla="*/ 1 w 94"/>
                <a:gd name="T53" fmla="*/ 1 h 86"/>
                <a:gd name="T54" fmla="*/ 1 w 94"/>
                <a:gd name="T55" fmla="*/ 1 h 86"/>
                <a:gd name="T56" fmla="*/ 1 w 94"/>
                <a:gd name="T57" fmla="*/ 1 h 86"/>
                <a:gd name="T58" fmla="*/ 1 w 94"/>
                <a:gd name="T59" fmla="*/ 1 h 86"/>
                <a:gd name="T60" fmla="*/ 1 w 94"/>
                <a:gd name="T61" fmla="*/ 1 h 86"/>
                <a:gd name="T62" fmla="*/ 1 w 94"/>
                <a:gd name="T63" fmla="*/ 1 h 86"/>
                <a:gd name="T64" fmla="*/ 1 w 94"/>
                <a:gd name="T65" fmla="*/ 1 h 86"/>
                <a:gd name="T66" fmla="*/ 1 w 94"/>
                <a:gd name="T67" fmla="*/ 1 h 86"/>
                <a:gd name="T68" fmla="*/ 1 w 94"/>
                <a:gd name="T69" fmla="*/ 1 h 86"/>
                <a:gd name="T70" fmla="*/ 1 w 94"/>
                <a:gd name="T71" fmla="*/ 1 h 86"/>
                <a:gd name="T72" fmla="*/ 1 w 94"/>
                <a:gd name="T73" fmla="*/ 1 h 86"/>
                <a:gd name="T74" fmla="*/ 1 w 94"/>
                <a:gd name="T75" fmla="*/ 1 h 86"/>
                <a:gd name="T76" fmla="*/ 1 w 94"/>
                <a:gd name="T77" fmla="*/ 1 h 86"/>
                <a:gd name="T78" fmla="*/ 1 w 94"/>
                <a:gd name="T79" fmla="*/ 1 h 86"/>
                <a:gd name="T80" fmla="*/ 1 w 94"/>
                <a:gd name="T81" fmla="*/ 1 h 86"/>
                <a:gd name="T82" fmla="*/ 1 w 94"/>
                <a:gd name="T83" fmla="*/ 1 h 86"/>
                <a:gd name="T84" fmla="*/ 1 w 94"/>
                <a:gd name="T85" fmla="*/ 1 h 86"/>
                <a:gd name="T86" fmla="*/ 1 w 94"/>
                <a:gd name="T87" fmla="*/ 1 h 86"/>
                <a:gd name="T88" fmla="*/ 1 w 94"/>
                <a:gd name="T89" fmla="*/ 1 h 86"/>
                <a:gd name="T90" fmla="*/ 1 w 94"/>
                <a:gd name="T91" fmla="*/ 1 h 86"/>
                <a:gd name="T92" fmla="*/ 1 w 94"/>
                <a:gd name="T93" fmla="*/ 1 h 86"/>
                <a:gd name="T94" fmla="*/ 1 w 94"/>
                <a:gd name="T95" fmla="*/ 1 h 86"/>
                <a:gd name="T96" fmla="*/ 1 w 94"/>
                <a:gd name="T97" fmla="*/ 1 h 86"/>
                <a:gd name="T98" fmla="*/ 1 w 94"/>
                <a:gd name="T99" fmla="*/ 1 h 86"/>
                <a:gd name="T100" fmla="*/ 1 w 94"/>
                <a:gd name="T101" fmla="*/ 0 h 8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4"/>
                <a:gd name="T154" fmla="*/ 0 h 86"/>
                <a:gd name="T155" fmla="*/ 94 w 94"/>
                <a:gd name="T156" fmla="*/ 86 h 8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4" h="86">
                  <a:moveTo>
                    <a:pt x="19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7" y="20"/>
                  </a:lnTo>
                  <a:lnTo>
                    <a:pt x="12" y="38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12" y="72"/>
                  </a:lnTo>
                  <a:lnTo>
                    <a:pt x="17" y="76"/>
                  </a:lnTo>
                  <a:lnTo>
                    <a:pt x="21" y="76"/>
                  </a:lnTo>
                  <a:lnTo>
                    <a:pt x="27" y="74"/>
                  </a:lnTo>
                  <a:lnTo>
                    <a:pt x="33" y="72"/>
                  </a:lnTo>
                  <a:lnTo>
                    <a:pt x="39" y="72"/>
                  </a:lnTo>
                  <a:lnTo>
                    <a:pt x="48" y="76"/>
                  </a:lnTo>
                  <a:lnTo>
                    <a:pt x="58" y="82"/>
                  </a:lnTo>
                  <a:lnTo>
                    <a:pt x="65" y="86"/>
                  </a:lnTo>
                  <a:lnTo>
                    <a:pt x="67" y="86"/>
                  </a:lnTo>
                  <a:lnTo>
                    <a:pt x="71" y="84"/>
                  </a:lnTo>
                  <a:lnTo>
                    <a:pt x="75" y="76"/>
                  </a:lnTo>
                  <a:lnTo>
                    <a:pt x="79" y="70"/>
                  </a:lnTo>
                  <a:lnTo>
                    <a:pt x="87" y="58"/>
                  </a:lnTo>
                  <a:lnTo>
                    <a:pt x="90" y="56"/>
                  </a:lnTo>
                  <a:lnTo>
                    <a:pt x="92" y="54"/>
                  </a:lnTo>
                  <a:lnTo>
                    <a:pt x="94" y="50"/>
                  </a:lnTo>
                  <a:lnTo>
                    <a:pt x="94" y="46"/>
                  </a:lnTo>
                  <a:lnTo>
                    <a:pt x="90" y="42"/>
                  </a:lnTo>
                  <a:lnTo>
                    <a:pt x="85" y="38"/>
                  </a:lnTo>
                  <a:lnTo>
                    <a:pt x="75" y="44"/>
                  </a:lnTo>
                  <a:lnTo>
                    <a:pt x="62" y="50"/>
                  </a:lnTo>
                  <a:lnTo>
                    <a:pt x="56" y="52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4" y="44"/>
                  </a:lnTo>
                  <a:lnTo>
                    <a:pt x="41" y="32"/>
                  </a:lnTo>
                  <a:lnTo>
                    <a:pt x="37" y="20"/>
                  </a:lnTo>
                  <a:lnTo>
                    <a:pt x="35" y="10"/>
                  </a:lnTo>
                  <a:lnTo>
                    <a:pt x="33" y="6"/>
                  </a:lnTo>
                  <a:lnTo>
                    <a:pt x="31" y="6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9" name="Freeform 565"/>
            <p:cNvSpPr>
              <a:spLocks/>
            </p:cNvSpPr>
            <p:nvPr/>
          </p:nvSpPr>
          <p:spPr bwMode="auto">
            <a:xfrm>
              <a:off x="2781" y="2001"/>
              <a:ext cx="23" cy="37"/>
            </a:xfrm>
            <a:custGeom>
              <a:avLst/>
              <a:gdLst>
                <a:gd name="T0" fmla="*/ 1 w 43"/>
                <a:gd name="T1" fmla="*/ 1 h 68"/>
                <a:gd name="T2" fmla="*/ 1 w 43"/>
                <a:gd name="T3" fmla="*/ 1 h 68"/>
                <a:gd name="T4" fmla="*/ 1 w 43"/>
                <a:gd name="T5" fmla="*/ 1 h 68"/>
                <a:gd name="T6" fmla="*/ 1 w 43"/>
                <a:gd name="T7" fmla="*/ 1 h 68"/>
                <a:gd name="T8" fmla="*/ 1 w 43"/>
                <a:gd name="T9" fmla="*/ 1 h 68"/>
                <a:gd name="T10" fmla="*/ 1 w 43"/>
                <a:gd name="T11" fmla="*/ 1 h 68"/>
                <a:gd name="T12" fmla="*/ 1 w 43"/>
                <a:gd name="T13" fmla="*/ 1 h 68"/>
                <a:gd name="T14" fmla="*/ 1 w 43"/>
                <a:gd name="T15" fmla="*/ 1 h 68"/>
                <a:gd name="T16" fmla="*/ 1 w 43"/>
                <a:gd name="T17" fmla="*/ 1 h 68"/>
                <a:gd name="T18" fmla="*/ 1 w 43"/>
                <a:gd name="T19" fmla="*/ 1 h 68"/>
                <a:gd name="T20" fmla="*/ 1 w 43"/>
                <a:gd name="T21" fmla="*/ 1 h 68"/>
                <a:gd name="T22" fmla="*/ 1 w 43"/>
                <a:gd name="T23" fmla="*/ 1 h 68"/>
                <a:gd name="T24" fmla="*/ 1 w 43"/>
                <a:gd name="T25" fmla="*/ 1 h 68"/>
                <a:gd name="T26" fmla="*/ 1 w 43"/>
                <a:gd name="T27" fmla="*/ 1 h 68"/>
                <a:gd name="T28" fmla="*/ 0 w 43"/>
                <a:gd name="T29" fmla="*/ 1 h 68"/>
                <a:gd name="T30" fmla="*/ 0 w 43"/>
                <a:gd name="T31" fmla="*/ 1 h 68"/>
                <a:gd name="T32" fmla="*/ 1 w 43"/>
                <a:gd name="T33" fmla="*/ 1 h 68"/>
                <a:gd name="T34" fmla="*/ 1 w 43"/>
                <a:gd name="T35" fmla="*/ 1 h 68"/>
                <a:gd name="T36" fmla="*/ 1 w 43"/>
                <a:gd name="T37" fmla="*/ 1 h 68"/>
                <a:gd name="T38" fmla="*/ 1 w 43"/>
                <a:gd name="T39" fmla="*/ 1 h 68"/>
                <a:gd name="T40" fmla="*/ 1 w 43"/>
                <a:gd name="T41" fmla="*/ 1 h 68"/>
                <a:gd name="T42" fmla="*/ 1 w 43"/>
                <a:gd name="T43" fmla="*/ 1 h 68"/>
                <a:gd name="T44" fmla="*/ 1 w 43"/>
                <a:gd name="T45" fmla="*/ 1 h 68"/>
                <a:gd name="T46" fmla="*/ 1 w 43"/>
                <a:gd name="T47" fmla="*/ 0 h 68"/>
                <a:gd name="T48" fmla="*/ 1 w 43"/>
                <a:gd name="T49" fmla="*/ 0 h 68"/>
                <a:gd name="T50" fmla="*/ 1 w 43"/>
                <a:gd name="T51" fmla="*/ 0 h 68"/>
                <a:gd name="T52" fmla="*/ 1 w 43"/>
                <a:gd name="T53" fmla="*/ 1 h 68"/>
                <a:gd name="T54" fmla="*/ 1 w 43"/>
                <a:gd name="T55" fmla="*/ 1 h 68"/>
                <a:gd name="T56" fmla="*/ 1 w 43"/>
                <a:gd name="T57" fmla="*/ 1 h 68"/>
                <a:gd name="T58" fmla="*/ 1 w 43"/>
                <a:gd name="T59" fmla="*/ 1 h 68"/>
                <a:gd name="T60" fmla="*/ 1 w 43"/>
                <a:gd name="T61" fmla="*/ 1 h 68"/>
                <a:gd name="T62" fmla="*/ 1 w 43"/>
                <a:gd name="T63" fmla="*/ 1 h 68"/>
                <a:gd name="T64" fmla="*/ 1 w 43"/>
                <a:gd name="T65" fmla="*/ 1 h 68"/>
                <a:gd name="T66" fmla="*/ 1 w 43"/>
                <a:gd name="T67" fmla="*/ 1 h 68"/>
                <a:gd name="T68" fmla="*/ 1 w 43"/>
                <a:gd name="T69" fmla="*/ 1 h 68"/>
                <a:gd name="T70" fmla="*/ 1 w 43"/>
                <a:gd name="T71" fmla="*/ 1 h 68"/>
                <a:gd name="T72" fmla="*/ 1 w 43"/>
                <a:gd name="T73" fmla="*/ 1 h 68"/>
                <a:gd name="T74" fmla="*/ 1 w 43"/>
                <a:gd name="T75" fmla="*/ 1 h 68"/>
                <a:gd name="T76" fmla="*/ 1 w 43"/>
                <a:gd name="T77" fmla="*/ 1 h 68"/>
                <a:gd name="T78" fmla="*/ 1 w 43"/>
                <a:gd name="T79" fmla="*/ 1 h 68"/>
                <a:gd name="T80" fmla="*/ 1 w 43"/>
                <a:gd name="T81" fmla="*/ 1 h 68"/>
                <a:gd name="T82" fmla="*/ 1 w 43"/>
                <a:gd name="T83" fmla="*/ 1 h 68"/>
                <a:gd name="T84" fmla="*/ 1 w 43"/>
                <a:gd name="T85" fmla="*/ 1 h 68"/>
                <a:gd name="T86" fmla="*/ 1 w 43"/>
                <a:gd name="T87" fmla="*/ 1 h 68"/>
                <a:gd name="T88" fmla="*/ 1 w 43"/>
                <a:gd name="T89" fmla="*/ 1 h 68"/>
                <a:gd name="T90" fmla="*/ 1 w 43"/>
                <a:gd name="T91" fmla="*/ 1 h 68"/>
                <a:gd name="T92" fmla="*/ 1 w 43"/>
                <a:gd name="T93" fmla="*/ 1 h 68"/>
                <a:gd name="T94" fmla="*/ 1 w 43"/>
                <a:gd name="T95" fmla="*/ 1 h 68"/>
                <a:gd name="T96" fmla="*/ 1 w 43"/>
                <a:gd name="T97" fmla="*/ 1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68"/>
                <a:gd name="T149" fmla="*/ 43 w 43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68">
                  <a:moveTo>
                    <a:pt x="43" y="12"/>
                  </a:moveTo>
                  <a:lnTo>
                    <a:pt x="43" y="12"/>
                  </a:lnTo>
                  <a:lnTo>
                    <a:pt x="41" y="28"/>
                  </a:lnTo>
                  <a:lnTo>
                    <a:pt x="37" y="44"/>
                  </a:lnTo>
                  <a:lnTo>
                    <a:pt x="35" y="46"/>
                  </a:lnTo>
                  <a:lnTo>
                    <a:pt x="31" y="58"/>
                  </a:lnTo>
                  <a:lnTo>
                    <a:pt x="29" y="64"/>
                  </a:lnTo>
                  <a:lnTo>
                    <a:pt x="25" y="68"/>
                  </a:lnTo>
                  <a:lnTo>
                    <a:pt x="20" y="68"/>
                  </a:lnTo>
                  <a:lnTo>
                    <a:pt x="12" y="68"/>
                  </a:lnTo>
                  <a:lnTo>
                    <a:pt x="4" y="64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6" y="56"/>
                  </a:lnTo>
                  <a:lnTo>
                    <a:pt x="12" y="32"/>
                  </a:lnTo>
                  <a:lnTo>
                    <a:pt x="14" y="14"/>
                  </a:lnTo>
                  <a:lnTo>
                    <a:pt x="14" y="6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5" y="8"/>
                  </a:lnTo>
                  <a:lnTo>
                    <a:pt x="27" y="18"/>
                  </a:lnTo>
                  <a:lnTo>
                    <a:pt x="25" y="28"/>
                  </a:lnTo>
                  <a:lnTo>
                    <a:pt x="16" y="46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20" y="52"/>
                  </a:lnTo>
                  <a:lnTo>
                    <a:pt x="22" y="48"/>
                  </a:lnTo>
                  <a:lnTo>
                    <a:pt x="25" y="42"/>
                  </a:lnTo>
                  <a:lnTo>
                    <a:pt x="29" y="28"/>
                  </a:lnTo>
                  <a:lnTo>
                    <a:pt x="31" y="26"/>
                  </a:lnTo>
                  <a:lnTo>
                    <a:pt x="33" y="18"/>
                  </a:lnTo>
                  <a:lnTo>
                    <a:pt x="35" y="12"/>
                  </a:lnTo>
                  <a:lnTo>
                    <a:pt x="37" y="12"/>
                  </a:lnTo>
                  <a:lnTo>
                    <a:pt x="39" y="12"/>
                  </a:lnTo>
                  <a:lnTo>
                    <a:pt x="43" y="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0" name="Freeform 566"/>
            <p:cNvSpPr>
              <a:spLocks/>
            </p:cNvSpPr>
            <p:nvPr/>
          </p:nvSpPr>
          <p:spPr bwMode="auto">
            <a:xfrm>
              <a:off x="2767" y="1995"/>
              <a:ext cx="18" cy="35"/>
            </a:xfrm>
            <a:custGeom>
              <a:avLst/>
              <a:gdLst>
                <a:gd name="T0" fmla="*/ 1 w 33"/>
                <a:gd name="T1" fmla="*/ 0 h 64"/>
                <a:gd name="T2" fmla="*/ 1 w 33"/>
                <a:gd name="T3" fmla="*/ 0 h 64"/>
                <a:gd name="T4" fmla="*/ 1 w 33"/>
                <a:gd name="T5" fmla="*/ 1 h 64"/>
                <a:gd name="T6" fmla="*/ 1 w 33"/>
                <a:gd name="T7" fmla="*/ 1 h 64"/>
                <a:gd name="T8" fmla="*/ 1 w 33"/>
                <a:gd name="T9" fmla="*/ 1 h 64"/>
                <a:gd name="T10" fmla="*/ 1 w 33"/>
                <a:gd name="T11" fmla="*/ 1 h 64"/>
                <a:gd name="T12" fmla="*/ 1 w 33"/>
                <a:gd name="T13" fmla="*/ 1 h 64"/>
                <a:gd name="T14" fmla="*/ 1 w 33"/>
                <a:gd name="T15" fmla="*/ 1 h 64"/>
                <a:gd name="T16" fmla="*/ 1 w 33"/>
                <a:gd name="T17" fmla="*/ 1 h 64"/>
                <a:gd name="T18" fmla="*/ 1 w 33"/>
                <a:gd name="T19" fmla="*/ 1 h 64"/>
                <a:gd name="T20" fmla="*/ 1 w 33"/>
                <a:gd name="T21" fmla="*/ 1 h 64"/>
                <a:gd name="T22" fmla="*/ 1 w 33"/>
                <a:gd name="T23" fmla="*/ 1 h 64"/>
                <a:gd name="T24" fmla="*/ 1 w 33"/>
                <a:gd name="T25" fmla="*/ 1 h 64"/>
                <a:gd name="T26" fmla="*/ 1 w 33"/>
                <a:gd name="T27" fmla="*/ 1 h 64"/>
                <a:gd name="T28" fmla="*/ 0 w 33"/>
                <a:gd name="T29" fmla="*/ 1 h 64"/>
                <a:gd name="T30" fmla="*/ 0 w 33"/>
                <a:gd name="T31" fmla="*/ 1 h 64"/>
                <a:gd name="T32" fmla="*/ 0 w 33"/>
                <a:gd name="T33" fmla="*/ 1 h 64"/>
                <a:gd name="T34" fmla="*/ 1 w 33"/>
                <a:gd name="T35" fmla="*/ 1 h 64"/>
                <a:gd name="T36" fmla="*/ 1 w 33"/>
                <a:gd name="T37" fmla="*/ 1 h 64"/>
                <a:gd name="T38" fmla="*/ 1 w 33"/>
                <a:gd name="T39" fmla="*/ 1 h 64"/>
                <a:gd name="T40" fmla="*/ 1 w 33"/>
                <a:gd name="T41" fmla="*/ 1 h 64"/>
                <a:gd name="T42" fmla="*/ 1 w 33"/>
                <a:gd name="T43" fmla="*/ 0 h 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64"/>
                <a:gd name="T68" fmla="*/ 33 w 33"/>
                <a:gd name="T69" fmla="*/ 64 h 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64">
                  <a:moveTo>
                    <a:pt x="29" y="0"/>
                  </a:moveTo>
                  <a:lnTo>
                    <a:pt x="29" y="0"/>
                  </a:lnTo>
                  <a:lnTo>
                    <a:pt x="33" y="2"/>
                  </a:lnTo>
                  <a:lnTo>
                    <a:pt x="33" y="4"/>
                  </a:lnTo>
                  <a:lnTo>
                    <a:pt x="33" y="20"/>
                  </a:lnTo>
                  <a:lnTo>
                    <a:pt x="31" y="38"/>
                  </a:lnTo>
                  <a:lnTo>
                    <a:pt x="29" y="46"/>
                  </a:lnTo>
                  <a:lnTo>
                    <a:pt x="27" y="54"/>
                  </a:lnTo>
                  <a:lnTo>
                    <a:pt x="23" y="60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6" y="62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48"/>
                  </a:lnTo>
                  <a:lnTo>
                    <a:pt x="10" y="36"/>
                  </a:lnTo>
                  <a:lnTo>
                    <a:pt x="20" y="22"/>
                  </a:lnTo>
                  <a:lnTo>
                    <a:pt x="27" y="1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1" name="Freeform 567"/>
            <p:cNvSpPr>
              <a:spLocks/>
            </p:cNvSpPr>
            <p:nvPr/>
          </p:nvSpPr>
          <p:spPr bwMode="auto">
            <a:xfrm>
              <a:off x="2756" y="1987"/>
              <a:ext cx="25" cy="36"/>
            </a:xfrm>
            <a:custGeom>
              <a:avLst/>
              <a:gdLst>
                <a:gd name="T0" fmla="*/ 1 w 46"/>
                <a:gd name="T1" fmla="*/ 0 h 65"/>
                <a:gd name="T2" fmla="*/ 1 w 46"/>
                <a:gd name="T3" fmla="*/ 0 h 65"/>
                <a:gd name="T4" fmla="*/ 1 w 46"/>
                <a:gd name="T5" fmla="*/ 1 h 65"/>
                <a:gd name="T6" fmla="*/ 1 w 46"/>
                <a:gd name="T7" fmla="*/ 1 h 65"/>
                <a:gd name="T8" fmla="*/ 1 w 46"/>
                <a:gd name="T9" fmla="*/ 1 h 65"/>
                <a:gd name="T10" fmla="*/ 1 w 46"/>
                <a:gd name="T11" fmla="*/ 1 h 65"/>
                <a:gd name="T12" fmla="*/ 0 w 46"/>
                <a:gd name="T13" fmla="*/ 1 h 65"/>
                <a:gd name="T14" fmla="*/ 0 w 46"/>
                <a:gd name="T15" fmla="*/ 1 h 65"/>
                <a:gd name="T16" fmla="*/ 1 w 46"/>
                <a:gd name="T17" fmla="*/ 1 h 65"/>
                <a:gd name="T18" fmla="*/ 1 w 46"/>
                <a:gd name="T19" fmla="*/ 1 h 65"/>
                <a:gd name="T20" fmla="*/ 1 w 46"/>
                <a:gd name="T21" fmla="*/ 1 h 65"/>
                <a:gd name="T22" fmla="*/ 1 w 46"/>
                <a:gd name="T23" fmla="*/ 1 h 65"/>
                <a:gd name="T24" fmla="*/ 1 w 46"/>
                <a:gd name="T25" fmla="*/ 1 h 65"/>
                <a:gd name="T26" fmla="*/ 1 w 46"/>
                <a:gd name="T27" fmla="*/ 1 h 65"/>
                <a:gd name="T28" fmla="*/ 1 w 46"/>
                <a:gd name="T29" fmla="*/ 1 h 65"/>
                <a:gd name="T30" fmla="*/ 1 w 46"/>
                <a:gd name="T31" fmla="*/ 1 h 65"/>
                <a:gd name="T32" fmla="*/ 1 w 46"/>
                <a:gd name="T33" fmla="*/ 1 h 65"/>
                <a:gd name="T34" fmla="*/ 1 w 46"/>
                <a:gd name="T35" fmla="*/ 1 h 65"/>
                <a:gd name="T36" fmla="*/ 1 w 46"/>
                <a:gd name="T37" fmla="*/ 1 h 65"/>
                <a:gd name="T38" fmla="*/ 1 w 46"/>
                <a:gd name="T39" fmla="*/ 1 h 65"/>
                <a:gd name="T40" fmla="*/ 1 w 46"/>
                <a:gd name="T41" fmla="*/ 1 h 65"/>
                <a:gd name="T42" fmla="*/ 1 w 46"/>
                <a:gd name="T43" fmla="*/ 0 h 65"/>
                <a:gd name="T44" fmla="*/ 1 w 46"/>
                <a:gd name="T45" fmla="*/ 0 h 6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6"/>
                <a:gd name="T70" fmla="*/ 0 h 65"/>
                <a:gd name="T71" fmla="*/ 46 w 46"/>
                <a:gd name="T72" fmla="*/ 65 h 6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6" h="65">
                  <a:moveTo>
                    <a:pt x="37" y="0"/>
                  </a:moveTo>
                  <a:lnTo>
                    <a:pt x="37" y="0"/>
                  </a:lnTo>
                  <a:lnTo>
                    <a:pt x="35" y="8"/>
                  </a:lnTo>
                  <a:lnTo>
                    <a:pt x="29" y="17"/>
                  </a:lnTo>
                  <a:lnTo>
                    <a:pt x="20" y="31"/>
                  </a:lnTo>
                  <a:lnTo>
                    <a:pt x="10" y="43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6" y="63"/>
                  </a:lnTo>
                  <a:lnTo>
                    <a:pt x="10" y="65"/>
                  </a:lnTo>
                  <a:lnTo>
                    <a:pt x="12" y="63"/>
                  </a:lnTo>
                  <a:lnTo>
                    <a:pt x="21" y="53"/>
                  </a:lnTo>
                  <a:lnTo>
                    <a:pt x="27" y="43"/>
                  </a:lnTo>
                  <a:lnTo>
                    <a:pt x="35" y="33"/>
                  </a:lnTo>
                  <a:lnTo>
                    <a:pt x="43" y="23"/>
                  </a:lnTo>
                  <a:lnTo>
                    <a:pt x="46" y="17"/>
                  </a:lnTo>
                  <a:lnTo>
                    <a:pt x="46" y="10"/>
                  </a:lnTo>
                  <a:lnTo>
                    <a:pt x="43" y="4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2" name="Freeform 568"/>
            <p:cNvSpPr>
              <a:spLocks/>
            </p:cNvSpPr>
            <p:nvPr/>
          </p:nvSpPr>
          <p:spPr bwMode="auto">
            <a:xfrm>
              <a:off x="2749" y="1982"/>
              <a:ext cx="24" cy="33"/>
            </a:xfrm>
            <a:custGeom>
              <a:avLst/>
              <a:gdLst>
                <a:gd name="T0" fmla="*/ 1 w 44"/>
                <a:gd name="T1" fmla="*/ 0 h 61"/>
                <a:gd name="T2" fmla="*/ 1 w 44"/>
                <a:gd name="T3" fmla="*/ 0 h 61"/>
                <a:gd name="T4" fmla="*/ 1 w 44"/>
                <a:gd name="T5" fmla="*/ 1 h 61"/>
                <a:gd name="T6" fmla="*/ 1 w 44"/>
                <a:gd name="T7" fmla="*/ 1 h 61"/>
                <a:gd name="T8" fmla="*/ 1 w 44"/>
                <a:gd name="T9" fmla="*/ 1 h 61"/>
                <a:gd name="T10" fmla="*/ 1 w 44"/>
                <a:gd name="T11" fmla="*/ 1 h 61"/>
                <a:gd name="T12" fmla="*/ 1 w 44"/>
                <a:gd name="T13" fmla="*/ 1 h 61"/>
                <a:gd name="T14" fmla="*/ 1 w 44"/>
                <a:gd name="T15" fmla="*/ 1 h 61"/>
                <a:gd name="T16" fmla="*/ 0 w 44"/>
                <a:gd name="T17" fmla="*/ 1 h 61"/>
                <a:gd name="T18" fmla="*/ 0 w 44"/>
                <a:gd name="T19" fmla="*/ 1 h 61"/>
                <a:gd name="T20" fmla="*/ 0 w 44"/>
                <a:gd name="T21" fmla="*/ 1 h 61"/>
                <a:gd name="T22" fmla="*/ 1 w 44"/>
                <a:gd name="T23" fmla="*/ 1 h 61"/>
                <a:gd name="T24" fmla="*/ 1 w 44"/>
                <a:gd name="T25" fmla="*/ 1 h 61"/>
                <a:gd name="T26" fmla="*/ 1 w 44"/>
                <a:gd name="T27" fmla="*/ 1 h 61"/>
                <a:gd name="T28" fmla="*/ 1 w 44"/>
                <a:gd name="T29" fmla="*/ 1 h 61"/>
                <a:gd name="T30" fmla="*/ 1 w 44"/>
                <a:gd name="T31" fmla="*/ 1 h 61"/>
                <a:gd name="T32" fmla="*/ 1 w 44"/>
                <a:gd name="T33" fmla="*/ 1 h 61"/>
                <a:gd name="T34" fmla="*/ 1 w 44"/>
                <a:gd name="T35" fmla="*/ 0 h 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61"/>
                <a:gd name="T56" fmla="*/ 44 w 44"/>
                <a:gd name="T57" fmla="*/ 61 h 6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61">
                  <a:moveTo>
                    <a:pt x="38" y="0"/>
                  </a:moveTo>
                  <a:lnTo>
                    <a:pt x="38" y="0"/>
                  </a:lnTo>
                  <a:lnTo>
                    <a:pt x="33" y="10"/>
                  </a:lnTo>
                  <a:lnTo>
                    <a:pt x="25" y="22"/>
                  </a:lnTo>
                  <a:lnTo>
                    <a:pt x="19" y="31"/>
                  </a:lnTo>
                  <a:lnTo>
                    <a:pt x="9" y="39"/>
                  </a:lnTo>
                  <a:lnTo>
                    <a:pt x="4" y="47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6" y="61"/>
                  </a:lnTo>
                  <a:lnTo>
                    <a:pt x="29" y="35"/>
                  </a:lnTo>
                  <a:lnTo>
                    <a:pt x="38" y="22"/>
                  </a:lnTo>
                  <a:lnTo>
                    <a:pt x="44" y="6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" name="Freeform 569"/>
            <p:cNvSpPr>
              <a:spLocks/>
            </p:cNvSpPr>
            <p:nvPr/>
          </p:nvSpPr>
          <p:spPr bwMode="auto">
            <a:xfrm>
              <a:off x="2821" y="2011"/>
              <a:ext cx="21" cy="16"/>
            </a:xfrm>
            <a:custGeom>
              <a:avLst/>
              <a:gdLst>
                <a:gd name="T0" fmla="*/ 0 w 39"/>
                <a:gd name="T1" fmla="*/ 1 h 30"/>
                <a:gd name="T2" fmla="*/ 0 w 39"/>
                <a:gd name="T3" fmla="*/ 1 h 30"/>
                <a:gd name="T4" fmla="*/ 1 w 39"/>
                <a:gd name="T5" fmla="*/ 1 h 30"/>
                <a:gd name="T6" fmla="*/ 1 w 39"/>
                <a:gd name="T7" fmla="*/ 1 h 30"/>
                <a:gd name="T8" fmla="*/ 1 w 39"/>
                <a:gd name="T9" fmla="*/ 1 h 30"/>
                <a:gd name="T10" fmla="*/ 1 w 39"/>
                <a:gd name="T11" fmla="*/ 1 h 30"/>
                <a:gd name="T12" fmla="*/ 1 w 39"/>
                <a:gd name="T13" fmla="*/ 1 h 30"/>
                <a:gd name="T14" fmla="*/ 1 w 39"/>
                <a:gd name="T15" fmla="*/ 1 h 30"/>
                <a:gd name="T16" fmla="*/ 1 w 39"/>
                <a:gd name="T17" fmla="*/ 1 h 30"/>
                <a:gd name="T18" fmla="*/ 1 w 39"/>
                <a:gd name="T19" fmla="*/ 1 h 30"/>
                <a:gd name="T20" fmla="*/ 1 w 39"/>
                <a:gd name="T21" fmla="*/ 1 h 30"/>
                <a:gd name="T22" fmla="*/ 1 w 39"/>
                <a:gd name="T23" fmla="*/ 1 h 30"/>
                <a:gd name="T24" fmla="*/ 1 w 39"/>
                <a:gd name="T25" fmla="*/ 1 h 30"/>
                <a:gd name="T26" fmla="*/ 1 w 39"/>
                <a:gd name="T27" fmla="*/ 1 h 30"/>
                <a:gd name="T28" fmla="*/ 1 w 39"/>
                <a:gd name="T29" fmla="*/ 1 h 30"/>
                <a:gd name="T30" fmla="*/ 1 w 39"/>
                <a:gd name="T31" fmla="*/ 1 h 30"/>
                <a:gd name="T32" fmla="*/ 1 w 39"/>
                <a:gd name="T33" fmla="*/ 1 h 30"/>
                <a:gd name="T34" fmla="*/ 1 w 39"/>
                <a:gd name="T35" fmla="*/ 1 h 30"/>
                <a:gd name="T36" fmla="*/ 1 w 39"/>
                <a:gd name="T37" fmla="*/ 1 h 30"/>
                <a:gd name="T38" fmla="*/ 1 w 39"/>
                <a:gd name="T39" fmla="*/ 1 h 30"/>
                <a:gd name="T40" fmla="*/ 1 w 39"/>
                <a:gd name="T41" fmla="*/ 0 h 30"/>
                <a:gd name="T42" fmla="*/ 1 w 39"/>
                <a:gd name="T43" fmla="*/ 0 h 30"/>
                <a:gd name="T44" fmla="*/ 1 w 39"/>
                <a:gd name="T45" fmla="*/ 0 h 30"/>
                <a:gd name="T46" fmla="*/ 1 w 39"/>
                <a:gd name="T47" fmla="*/ 1 h 30"/>
                <a:gd name="T48" fmla="*/ 1 w 39"/>
                <a:gd name="T49" fmla="*/ 1 h 30"/>
                <a:gd name="T50" fmla="*/ 1 w 39"/>
                <a:gd name="T51" fmla="*/ 1 h 30"/>
                <a:gd name="T52" fmla="*/ 0 w 39"/>
                <a:gd name="T53" fmla="*/ 1 h 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9"/>
                <a:gd name="T82" fmla="*/ 0 h 30"/>
                <a:gd name="T83" fmla="*/ 39 w 39"/>
                <a:gd name="T84" fmla="*/ 30 h 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9" h="30">
                  <a:moveTo>
                    <a:pt x="0" y="4"/>
                  </a:moveTo>
                  <a:lnTo>
                    <a:pt x="0" y="4"/>
                  </a:lnTo>
                  <a:lnTo>
                    <a:pt x="4" y="12"/>
                  </a:lnTo>
                  <a:lnTo>
                    <a:pt x="6" y="20"/>
                  </a:lnTo>
                  <a:lnTo>
                    <a:pt x="8" y="26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21" y="30"/>
                  </a:lnTo>
                  <a:lnTo>
                    <a:pt x="33" y="28"/>
                  </a:lnTo>
                  <a:lnTo>
                    <a:pt x="37" y="26"/>
                  </a:lnTo>
                  <a:lnTo>
                    <a:pt x="39" y="22"/>
                  </a:lnTo>
                  <a:lnTo>
                    <a:pt x="39" y="18"/>
                  </a:lnTo>
                  <a:lnTo>
                    <a:pt x="39" y="14"/>
                  </a:lnTo>
                  <a:lnTo>
                    <a:pt x="37" y="12"/>
                  </a:lnTo>
                  <a:lnTo>
                    <a:pt x="35" y="10"/>
                  </a:lnTo>
                  <a:lnTo>
                    <a:pt x="25" y="6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4" name="Freeform 570"/>
            <p:cNvSpPr>
              <a:spLocks/>
            </p:cNvSpPr>
            <p:nvPr/>
          </p:nvSpPr>
          <p:spPr bwMode="auto">
            <a:xfrm>
              <a:off x="2850" y="2007"/>
              <a:ext cx="15" cy="18"/>
            </a:xfrm>
            <a:custGeom>
              <a:avLst/>
              <a:gdLst>
                <a:gd name="T0" fmla="*/ 1 w 27"/>
                <a:gd name="T1" fmla="*/ 0 h 32"/>
                <a:gd name="T2" fmla="*/ 1 w 27"/>
                <a:gd name="T3" fmla="*/ 0 h 32"/>
                <a:gd name="T4" fmla="*/ 1 w 27"/>
                <a:gd name="T5" fmla="*/ 1 h 32"/>
                <a:gd name="T6" fmla="*/ 1 w 27"/>
                <a:gd name="T7" fmla="*/ 1 h 32"/>
                <a:gd name="T8" fmla="*/ 1 w 27"/>
                <a:gd name="T9" fmla="*/ 1 h 32"/>
                <a:gd name="T10" fmla="*/ 0 w 27"/>
                <a:gd name="T11" fmla="*/ 1 h 32"/>
                <a:gd name="T12" fmla="*/ 1 w 27"/>
                <a:gd name="T13" fmla="*/ 1 h 32"/>
                <a:gd name="T14" fmla="*/ 1 w 27"/>
                <a:gd name="T15" fmla="*/ 1 h 32"/>
                <a:gd name="T16" fmla="*/ 1 w 27"/>
                <a:gd name="T17" fmla="*/ 1 h 32"/>
                <a:gd name="T18" fmla="*/ 1 w 27"/>
                <a:gd name="T19" fmla="*/ 1 h 32"/>
                <a:gd name="T20" fmla="*/ 1 w 27"/>
                <a:gd name="T21" fmla="*/ 1 h 32"/>
                <a:gd name="T22" fmla="*/ 1 w 27"/>
                <a:gd name="T23" fmla="*/ 1 h 32"/>
                <a:gd name="T24" fmla="*/ 1 w 27"/>
                <a:gd name="T25" fmla="*/ 1 h 32"/>
                <a:gd name="T26" fmla="*/ 1 w 27"/>
                <a:gd name="T27" fmla="*/ 1 h 32"/>
                <a:gd name="T28" fmla="*/ 1 w 27"/>
                <a:gd name="T29" fmla="*/ 1 h 32"/>
                <a:gd name="T30" fmla="*/ 1 w 27"/>
                <a:gd name="T31" fmla="*/ 1 h 32"/>
                <a:gd name="T32" fmla="*/ 1 w 27"/>
                <a:gd name="T33" fmla="*/ 0 h 32"/>
                <a:gd name="T34" fmla="*/ 1 w 27"/>
                <a:gd name="T35" fmla="*/ 0 h 32"/>
                <a:gd name="T36" fmla="*/ 1 w 27"/>
                <a:gd name="T37" fmla="*/ 0 h 32"/>
                <a:gd name="T38" fmla="*/ 1 w 27"/>
                <a:gd name="T39" fmla="*/ 0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32"/>
                <a:gd name="T62" fmla="*/ 27 w 27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32">
                  <a:moveTo>
                    <a:pt x="12" y="0"/>
                  </a:moveTo>
                  <a:lnTo>
                    <a:pt x="12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4" y="30"/>
                  </a:lnTo>
                  <a:lnTo>
                    <a:pt x="8" y="32"/>
                  </a:lnTo>
                  <a:lnTo>
                    <a:pt x="15" y="32"/>
                  </a:lnTo>
                  <a:lnTo>
                    <a:pt x="21" y="28"/>
                  </a:lnTo>
                  <a:lnTo>
                    <a:pt x="25" y="24"/>
                  </a:lnTo>
                  <a:lnTo>
                    <a:pt x="27" y="16"/>
                  </a:lnTo>
                  <a:lnTo>
                    <a:pt x="27" y="6"/>
                  </a:lnTo>
                  <a:lnTo>
                    <a:pt x="25" y="4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5" name="Freeform 571"/>
            <p:cNvSpPr>
              <a:spLocks/>
            </p:cNvSpPr>
            <p:nvPr/>
          </p:nvSpPr>
          <p:spPr bwMode="auto">
            <a:xfrm>
              <a:off x="2838" y="1995"/>
              <a:ext cx="15" cy="13"/>
            </a:xfrm>
            <a:custGeom>
              <a:avLst/>
              <a:gdLst>
                <a:gd name="T0" fmla="*/ 1 w 27"/>
                <a:gd name="T1" fmla="*/ 0 h 24"/>
                <a:gd name="T2" fmla="*/ 1 w 27"/>
                <a:gd name="T3" fmla="*/ 0 h 24"/>
                <a:gd name="T4" fmla="*/ 1 w 27"/>
                <a:gd name="T5" fmla="*/ 0 h 24"/>
                <a:gd name="T6" fmla="*/ 1 w 27"/>
                <a:gd name="T7" fmla="*/ 0 h 24"/>
                <a:gd name="T8" fmla="*/ 1 w 27"/>
                <a:gd name="T9" fmla="*/ 1 h 24"/>
                <a:gd name="T10" fmla="*/ 1 w 27"/>
                <a:gd name="T11" fmla="*/ 1 h 24"/>
                <a:gd name="T12" fmla="*/ 1 w 27"/>
                <a:gd name="T13" fmla="*/ 1 h 24"/>
                <a:gd name="T14" fmla="*/ 1 w 27"/>
                <a:gd name="T15" fmla="*/ 1 h 24"/>
                <a:gd name="T16" fmla="*/ 1 w 27"/>
                <a:gd name="T17" fmla="*/ 1 h 24"/>
                <a:gd name="T18" fmla="*/ 1 w 27"/>
                <a:gd name="T19" fmla="*/ 1 h 24"/>
                <a:gd name="T20" fmla="*/ 1 w 27"/>
                <a:gd name="T21" fmla="*/ 1 h 24"/>
                <a:gd name="T22" fmla="*/ 1 w 27"/>
                <a:gd name="T23" fmla="*/ 1 h 24"/>
                <a:gd name="T24" fmla="*/ 1 w 27"/>
                <a:gd name="T25" fmla="*/ 1 h 24"/>
                <a:gd name="T26" fmla="*/ 1 w 27"/>
                <a:gd name="T27" fmla="*/ 1 h 24"/>
                <a:gd name="T28" fmla="*/ 0 w 27"/>
                <a:gd name="T29" fmla="*/ 1 h 24"/>
                <a:gd name="T30" fmla="*/ 0 w 27"/>
                <a:gd name="T31" fmla="*/ 1 h 24"/>
                <a:gd name="T32" fmla="*/ 1 w 27"/>
                <a:gd name="T33" fmla="*/ 1 h 24"/>
                <a:gd name="T34" fmla="*/ 1 w 27"/>
                <a:gd name="T35" fmla="*/ 1 h 24"/>
                <a:gd name="T36" fmla="*/ 1 w 27"/>
                <a:gd name="T37" fmla="*/ 1 h 24"/>
                <a:gd name="T38" fmla="*/ 1 w 27"/>
                <a:gd name="T39" fmla="*/ 0 h 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24"/>
                <a:gd name="T62" fmla="*/ 27 w 27"/>
                <a:gd name="T63" fmla="*/ 24 h 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24">
                  <a:moveTo>
                    <a:pt x="15" y="0"/>
                  </a:moveTo>
                  <a:lnTo>
                    <a:pt x="15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7" y="10"/>
                  </a:lnTo>
                  <a:lnTo>
                    <a:pt x="25" y="16"/>
                  </a:lnTo>
                  <a:lnTo>
                    <a:pt x="19" y="22"/>
                  </a:lnTo>
                  <a:lnTo>
                    <a:pt x="14" y="24"/>
                  </a:lnTo>
                  <a:lnTo>
                    <a:pt x="8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" name="Freeform 572"/>
            <p:cNvSpPr>
              <a:spLocks/>
            </p:cNvSpPr>
            <p:nvPr/>
          </p:nvSpPr>
          <p:spPr bwMode="auto">
            <a:xfrm>
              <a:off x="2832" y="2064"/>
              <a:ext cx="11" cy="18"/>
            </a:xfrm>
            <a:custGeom>
              <a:avLst/>
              <a:gdLst>
                <a:gd name="T0" fmla="*/ 1 w 20"/>
                <a:gd name="T1" fmla="*/ 0 h 32"/>
                <a:gd name="T2" fmla="*/ 1 w 20"/>
                <a:gd name="T3" fmla="*/ 0 h 32"/>
                <a:gd name="T4" fmla="*/ 1 w 20"/>
                <a:gd name="T5" fmla="*/ 1 h 32"/>
                <a:gd name="T6" fmla="*/ 0 w 20"/>
                <a:gd name="T7" fmla="*/ 1 h 32"/>
                <a:gd name="T8" fmla="*/ 0 w 20"/>
                <a:gd name="T9" fmla="*/ 1 h 32"/>
                <a:gd name="T10" fmla="*/ 0 w 20"/>
                <a:gd name="T11" fmla="*/ 1 h 32"/>
                <a:gd name="T12" fmla="*/ 1 w 20"/>
                <a:gd name="T13" fmla="*/ 1 h 32"/>
                <a:gd name="T14" fmla="*/ 1 w 20"/>
                <a:gd name="T15" fmla="*/ 1 h 32"/>
                <a:gd name="T16" fmla="*/ 1 w 20"/>
                <a:gd name="T17" fmla="*/ 1 h 32"/>
                <a:gd name="T18" fmla="*/ 1 w 20"/>
                <a:gd name="T19" fmla="*/ 1 h 32"/>
                <a:gd name="T20" fmla="*/ 1 w 20"/>
                <a:gd name="T21" fmla="*/ 1 h 32"/>
                <a:gd name="T22" fmla="*/ 1 w 20"/>
                <a:gd name="T23" fmla="*/ 1 h 32"/>
                <a:gd name="T24" fmla="*/ 1 w 20"/>
                <a:gd name="T25" fmla="*/ 1 h 32"/>
                <a:gd name="T26" fmla="*/ 1 w 20"/>
                <a:gd name="T27" fmla="*/ 1 h 32"/>
                <a:gd name="T28" fmla="*/ 1 w 20"/>
                <a:gd name="T29" fmla="*/ 1 h 32"/>
                <a:gd name="T30" fmla="*/ 1 w 20"/>
                <a:gd name="T31" fmla="*/ 1 h 32"/>
                <a:gd name="T32" fmla="*/ 1 w 20"/>
                <a:gd name="T33" fmla="*/ 1 h 32"/>
                <a:gd name="T34" fmla="*/ 1 w 20"/>
                <a:gd name="T35" fmla="*/ 0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"/>
                <a:gd name="T55" fmla="*/ 0 h 32"/>
                <a:gd name="T56" fmla="*/ 20 w 20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" h="32">
                  <a:moveTo>
                    <a:pt x="8" y="0"/>
                  </a:moveTo>
                  <a:lnTo>
                    <a:pt x="8" y="0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10" y="30"/>
                  </a:lnTo>
                  <a:lnTo>
                    <a:pt x="14" y="26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18" y="12"/>
                  </a:lnTo>
                  <a:lnTo>
                    <a:pt x="14" y="8"/>
                  </a:lnTo>
                  <a:lnTo>
                    <a:pt x="12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" name="Freeform 573"/>
            <p:cNvSpPr>
              <a:spLocks/>
            </p:cNvSpPr>
            <p:nvPr/>
          </p:nvSpPr>
          <p:spPr bwMode="auto">
            <a:xfrm>
              <a:off x="2806" y="2055"/>
              <a:ext cx="14" cy="17"/>
            </a:xfrm>
            <a:custGeom>
              <a:avLst/>
              <a:gdLst>
                <a:gd name="T0" fmla="*/ 0 w 25"/>
                <a:gd name="T1" fmla="*/ 1 h 32"/>
                <a:gd name="T2" fmla="*/ 0 w 25"/>
                <a:gd name="T3" fmla="*/ 1 h 32"/>
                <a:gd name="T4" fmla="*/ 1 w 25"/>
                <a:gd name="T5" fmla="*/ 0 h 32"/>
                <a:gd name="T6" fmla="*/ 1 w 25"/>
                <a:gd name="T7" fmla="*/ 1 h 32"/>
                <a:gd name="T8" fmla="*/ 1 w 25"/>
                <a:gd name="T9" fmla="*/ 1 h 32"/>
                <a:gd name="T10" fmla="*/ 1 w 25"/>
                <a:gd name="T11" fmla="*/ 1 h 32"/>
                <a:gd name="T12" fmla="*/ 1 w 25"/>
                <a:gd name="T13" fmla="*/ 1 h 32"/>
                <a:gd name="T14" fmla="*/ 1 w 25"/>
                <a:gd name="T15" fmla="*/ 1 h 32"/>
                <a:gd name="T16" fmla="*/ 1 w 25"/>
                <a:gd name="T17" fmla="*/ 1 h 32"/>
                <a:gd name="T18" fmla="*/ 1 w 25"/>
                <a:gd name="T19" fmla="*/ 1 h 32"/>
                <a:gd name="T20" fmla="*/ 1 w 25"/>
                <a:gd name="T21" fmla="*/ 1 h 32"/>
                <a:gd name="T22" fmla="*/ 1 w 25"/>
                <a:gd name="T23" fmla="*/ 1 h 32"/>
                <a:gd name="T24" fmla="*/ 1 w 25"/>
                <a:gd name="T25" fmla="*/ 1 h 32"/>
                <a:gd name="T26" fmla="*/ 1 w 25"/>
                <a:gd name="T27" fmla="*/ 1 h 32"/>
                <a:gd name="T28" fmla="*/ 1 w 25"/>
                <a:gd name="T29" fmla="*/ 1 h 32"/>
                <a:gd name="T30" fmla="*/ 1 w 25"/>
                <a:gd name="T31" fmla="*/ 1 h 32"/>
                <a:gd name="T32" fmla="*/ 1 w 25"/>
                <a:gd name="T33" fmla="*/ 1 h 32"/>
                <a:gd name="T34" fmla="*/ 0 w 25"/>
                <a:gd name="T35" fmla="*/ 1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32"/>
                <a:gd name="T56" fmla="*/ 25 w 25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32">
                  <a:moveTo>
                    <a:pt x="0" y="4"/>
                  </a:moveTo>
                  <a:lnTo>
                    <a:pt x="0" y="4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5" y="16"/>
                  </a:lnTo>
                  <a:lnTo>
                    <a:pt x="25" y="22"/>
                  </a:lnTo>
                  <a:lnTo>
                    <a:pt x="24" y="28"/>
                  </a:lnTo>
                  <a:lnTo>
                    <a:pt x="16" y="32"/>
                  </a:lnTo>
                  <a:lnTo>
                    <a:pt x="12" y="32"/>
                  </a:lnTo>
                  <a:lnTo>
                    <a:pt x="8" y="30"/>
                  </a:lnTo>
                  <a:lnTo>
                    <a:pt x="6" y="26"/>
                  </a:lnTo>
                  <a:lnTo>
                    <a:pt x="4" y="22"/>
                  </a:lnTo>
                  <a:lnTo>
                    <a:pt x="2" y="1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" name="Freeform 574"/>
            <p:cNvSpPr>
              <a:spLocks/>
            </p:cNvSpPr>
            <p:nvPr/>
          </p:nvSpPr>
          <p:spPr bwMode="auto">
            <a:xfrm>
              <a:off x="2829" y="2085"/>
              <a:ext cx="11" cy="20"/>
            </a:xfrm>
            <a:custGeom>
              <a:avLst/>
              <a:gdLst>
                <a:gd name="T0" fmla="*/ 0 w 21"/>
                <a:gd name="T1" fmla="*/ 0 h 37"/>
                <a:gd name="T2" fmla="*/ 0 w 21"/>
                <a:gd name="T3" fmla="*/ 0 h 37"/>
                <a:gd name="T4" fmla="*/ 1 w 21"/>
                <a:gd name="T5" fmla="*/ 1 h 37"/>
                <a:gd name="T6" fmla="*/ 1 w 21"/>
                <a:gd name="T7" fmla="*/ 1 h 37"/>
                <a:gd name="T8" fmla="*/ 1 w 21"/>
                <a:gd name="T9" fmla="*/ 1 h 37"/>
                <a:gd name="T10" fmla="*/ 0 w 21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7"/>
                <a:gd name="T20" fmla="*/ 21 w 21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7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11" y="16"/>
                  </a:lnTo>
                  <a:lnTo>
                    <a:pt x="21" y="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" name="Freeform 575"/>
            <p:cNvSpPr>
              <a:spLocks/>
            </p:cNvSpPr>
            <p:nvPr/>
          </p:nvSpPr>
          <p:spPr bwMode="auto">
            <a:xfrm>
              <a:off x="2829" y="2085"/>
              <a:ext cx="11" cy="20"/>
            </a:xfrm>
            <a:custGeom>
              <a:avLst/>
              <a:gdLst>
                <a:gd name="T0" fmla="*/ 0 w 21"/>
                <a:gd name="T1" fmla="*/ 0 h 37"/>
                <a:gd name="T2" fmla="*/ 0 w 21"/>
                <a:gd name="T3" fmla="*/ 0 h 37"/>
                <a:gd name="T4" fmla="*/ 1 w 21"/>
                <a:gd name="T5" fmla="*/ 1 h 37"/>
                <a:gd name="T6" fmla="*/ 1 w 21"/>
                <a:gd name="T7" fmla="*/ 1 h 37"/>
                <a:gd name="T8" fmla="*/ 1 w 21"/>
                <a:gd name="T9" fmla="*/ 1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37"/>
                <a:gd name="T17" fmla="*/ 21 w 21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37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11" y="16"/>
                  </a:lnTo>
                  <a:lnTo>
                    <a:pt x="21" y="37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0" name="Freeform 576"/>
            <p:cNvSpPr>
              <a:spLocks/>
            </p:cNvSpPr>
            <p:nvPr/>
          </p:nvSpPr>
          <p:spPr bwMode="auto">
            <a:xfrm>
              <a:off x="2822" y="2085"/>
              <a:ext cx="10" cy="16"/>
            </a:xfrm>
            <a:custGeom>
              <a:avLst/>
              <a:gdLst>
                <a:gd name="T0" fmla="*/ 1 w 18"/>
                <a:gd name="T1" fmla="*/ 0 h 28"/>
                <a:gd name="T2" fmla="*/ 1 w 18"/>
                <a:gd name="T3" fmla="*/ 0 h 28"/>
                <a:gd name="T4" fmla="*/ 0 w 18"/>
                <a:gd name="T5" fmla="*/ 1 h 28"/>
                <a:gd name="T6" fmla="*/ 0 w 18"/>
                <a:gd name="T7" fmla="*/ 1 h 28"/>
                <a:gd name="T8" fmla="*/ 0 w 18"/>
                <a:gd name="T9" fmla="*/ 1 h 28"/>
                <a:gd name="T10" fmla="*/ 1 w 18"/>
                <a:gd name="T11" fmla="*/ 1 h 28"/>
                <a:gd name="T12" fmla="*/ 1 w 18"/>
                <a:gd name="T13" fmla="*/ 1 h 28"/>
                <a:gd name="T14" fmla="*/ 1 w 18"/>
                <a:gd name="T15" fmla="*/ 1 h 28"/>
                <a:gd name="T16" fmla="*/ 1 w 18"/>
                <a:gd name="T17" fmla="*/ 1 h 28"/>
                <a:gd name="T18" fmla="*/ 1 w 18"/>
                <a:gd name="T19" fmla="*/ 1 h 28"/>
                <a:gd name="T20" fmla="*/ 1 w 18"/>
                <a:gd name="T21" fmla="*/ 1 h 28"/>
                <a:gd name="T22" fmla="*/ 1 w 18"/>
                <a:gd name="T23" fmla="*/ 1 h 28"/>
                <a:gd name="T24" fmla="*/ 1 w 18"/>
                <a:gd name="T25" fmla="*/ 1 h 28"/>
                <a:gd name="T26" fmla="*/ 1 w 18"/>
                <a:gd name="T27" fmla="*/ 1 h 28"/>
                <a:gd name="T28" fmla="*/ 1 w 18"/>
                <a:gd name="T29" fmla="*/ 1 h 28"/>
                <a:gd name="T30" fmla="*/ 1 w 18"/>
                <a:gd name="T31" fmla="*/ 1 h 28"/>
                <a:gd name="T32" fmla="*/ 1 w 18"/>
                <a:gd name="T33" fmla="*/ 1 h 28"/>
                <a:gd name="T34" fmla="*/ 1 w 18"/>
                <a:gd name="T35" fmla="*/ 0 h 28"/>
                <a:gd name="T36" fmla="*/ 1 w 18"/>
                <a:gd name="T37" fmla="*/ 0 h 28"/>
                <a:gd name="T38" fmla="*/ 1 w 18"/>
                <a:gd name="T39" fmla="*/ 0 h 28"/>
                <a:gd name="T40" fmla="*/ 1 w 18"/>
                <a:gd name="T41" fmla="*/ 0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28"/>
                <a:gd name="T65" fmla="*/ 18 w 18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28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4"/>
                  </a:lnTo>
                  <a:lnTo>
                    <a:pt x="4" y="22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16" y="18"/>
                  </a:lnTo>
                  <a:lnTo>
                    <a:pt x="12" y="10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1" name="Freeform 577"/>
            <p:cNvSpPr>
              <a:spLocks/>
            </p:cNvSpPr>
            <p:nvPr/>
          </p:nvSpPr>
          <p:spPr bwMode="auto">
            <a:xfrm>
              <a:off x="2846" y="2082"/>
              <a:ext cx="14" cy="17"/>
            </a:xfrm>
            <a:custGeom>
              <a:avLst/>
              <a:gdLst>
                <a:gd name="T0" fmla="*/ 1 w 25"/>
                <a:gd name="T1" fmla="*/ 0 h 32"/>
                <a:gd name="T2" fmla="*/ 1 w 25"/>
                <a:gd name="T3" fmla="*/ 0 h 32"/>
                <a:gd name="T4" fmla="*/ 1 w 25"/>
                <a:gd name="T5" fmla="*/ 1 h 32"/>
                <a:gd name="T6" fmla="*/ 1 w 25"/>
                <a:gd name="T7" fmla="*/ 1 h 32"/>
                <a:gd name="T8" fmla="*/ 0 w 25"/>
                <a:gd name="T9" fmla="*/ 1 h 32"/>
                <a:gd name="T10" fmla="*/ 0 w 25"/>
                <a:gd name="T11" fmla="*/ 1 h 32"/>
                <a:gd name="T12" fmla="*/ 0 w 25"/>
                <a:gd name="T13" fmla="*/ 1 h 32"/>
                <a:gd name="T14" fmla="*/ 1 w 25"/>
                <a:gd name="T15" fmla="*/ 1 h 32"/>
                <a:gd name="T16" fmla="*/ 1 w 25"/>
                <a:gd name="T17" fmla="*/ 1 h 32"/>
                <a:gd name="T18" fmla="*/ 1 w 25"/>
                <a:gd name="T19" fmla="*/ 1 h 32"/>
                <a:gd name="T20" fmla="*/ 1 w 25"/>
                <a:gd name="T21" fmla="*/ 1 h 32"/>
                <a:gd name="T22" fmla="*/ 1 w 25"/>
                <a:gd name="T23" fmla="*/ 1 h 32"/>
                <a:gd name="T24" fmla="*/ 1 w 25"/>
                <a:gd name="T25" fmla="*/ 1 h 32"/>
                <a:gd name="T26" fmla="*/ 1 w 25"/>
                <a:gd name="T27" fmla="*/ 1 h 32"/>
                <a:gd name="T28" fmla="*/ 1 w 25"/>
                <a:gd name="T29" fmla="*/ 1 h 32"/>
                <a:gd name="T30" fmla="*/ 1 w 25"/>
                <a:gd name="T31" fmla="*/ 1 h 32"/>
                <a:gd name="T32" fmla="*/ 1 w 25"/>
                <a:gd name="T33" fmla="*/ 1 h 32"/>
                <a:gd name="T34" fmla="*/ 1 w 25"/>
                <a:gd name="T35" fmla="*/ 1 h 32"/>
                <a:gd name="T36" fmla="*/ 1 w 25"/>
                <a:gd name="T37" fmla="*/ 0 h 32"/>
                <a:gd name="T38" fmla="*/ 1 w 25"/>
                <a:gd name="T39" fmla="*/ 0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5"/>
                <a:gd name="T61" fmla="*/ 0 h 32"/>
                <a:gd name="T62" fmla="*/ 25 w 25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5" h="32">
                  <a:moveTo>
                    <a:pt x="10" y="0"/>
                  </a:moveTo>
                  <a:lnTo>
                    <a:pt x="10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6" y="30"/>
                  </a:lnTo>
                  <a:lnTo>
                    <a:pt x="22" y="28"/>
                  </a:lnTo>
                  <a:lnTo>
                    <a:pt x="25" y="22"/>
                  </a:lnTo>
                  <a:lnTo>
                    <a:pt x="25" y="18"/>
                  </a:lnTo>
                  <a:lnTo>
                    <a:pt x="23" y="12"/>
                  </a:lnTo>
                  <a:lnTo>
                    <a:pt x="20" y="8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2" name="Freeform 578"/>
            <p:cNvSpPr>
              <a:spLocks/>
            </p:cNvSpPr>
            <p:nvPr/>
          </p:nvSpPr>
          <p:spPr bwMode="auto">
            <a:xfrm>
              <a:off x="2813" y="2076"/>
              <a:ext cx="8" cy="21"/>
            </a:xfrm>
            <a:custGeom>
              <a:avLst/>
              <a:gdLst>
                <a:gd name="T0" fmla="*/ 0 w 15"/>
                <a:gd name="T1" fmla="*/ 1 h 38"/>
                <a:gd name="T2" fmla="*/ 0 w 15"/>
                <a:gd name="T3" fmla="*/ 1 h 38"/>
                <a:gd name="T4" fmla="*/ 1 w 15"/>
                <a:gd name="T5" fmla="*/ 0 h 38"/>
                <a:gd name="T6" fmla="*/ 1 w 15"/>
                <a:gd name="T7" fmla="*/ 0 h 38"/>
                <a:gd name="T8" fmla="*/ 1 w 15"/>
                <a:gd name="T9" fmla="*/ 1 h 38"/>
                <a:gd name="T10" fmla="*/ 1 w 15"/>
                <a:gd name="T11" fmla="*/ 1 h 38"/>
                <a:gd name="T12" fmla="*/ 1 w 15"/>
                <a:gd name="T13" fmla="*/ 1 h 38"/>
                <a:gd name="T14" fmla="*/ 1 w 15"/>
                <a:gd name="T15" fmla="*/ 1 h 38"/>
                <a:gd name="T16" fmla="*/ 1 w 15"/>
                <a:gd name="T17" fmla="*/ 1 h 38"/>
                <a:gd name="T18" fmla="*/ 1 w 15"/>
                <a:gd name="T19" fmla="*/ 1 h 38"/>
                <a:gd name="T20" fmla="*/ 1 w 15"/>
                <a:gd name="T21" fmla="*/ 1 h 38"/>
                <a:gd name="T22" fmla="*/ 1 w 15"/>
                <a:gd name="T23" fmla="*/ 1 h 38"/>
                <a:gd name="T24" fmla="*/ 1 w 15"/>
                <a:gd name="T25" fmla="*/ 1 h 38"/>
                <a:gd name="T26" fmla="*/ 1 w 15"/>
                <a:gd name="T27" fmla="*/ 1 h 38"/>
                <a:gd name="T28" fmla="*/ 1 w 15"/>
                <a:gd name="T29" fmla="*/ 1 h 38"/>
                <a:gd name="T30" fmla="*/ 1 w 15"/>
                <a:gd name="T31" fmla="*/ 1 h 38"/>
                <a:gd name="T32" fmla="*/ 1 w 15"/>
                <a:gd name="T33" fmla="*/ 1 h 38"/>
                <a:gd name="T34" fmla="*/ 1 w 15"/>
                <a:gd name="T35" fmla="*/ 1 h 38"/>
                <a:gd name="T36" fmla="*/ 0 w 15"/>
                <a:gd name="T37" fmla="*/ 1 h 38"/>
                <a:gd name="T38" fmla="*/ 0 w 15"/>
                <a:gd name="T39" fmla="*/ 1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"/>
                <a:gd name="T61" fmla="*/ 0 h 38"/>
                <a:gd name="T62" fmla="*/ 15 w 15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" h="38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5" y="12"/>
                  </a:lnTo>
                  <a:lnTo>
                    <a:pt x="15" y="20"/>
                  </a:lnTo>
                  <a:lnTo>
                    <a:pt x="15" y="28"/>
                  </a:lnTo>
                  <a:lnTo>
                    <a:pt x="13" y="36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6" y="34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0" y="8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3" name="Freeform 579"/>
            <p:cNvSpPr>
              <a:spLocks/>
            </p:cNvSpPr>
            <p:nvPr/>
          </p:nvSpPr>
          <p:spPr bwMode="auto">
            <a:xfrm>
              <a:off x="2858" y="2115"/>
              <a:ext cx="5" cy="4"/>
            </a:xfrm>
            <a:custGeom>
              <a:avLst/>
              <a:gdLst>
                <a:gd name="T0" fmla="*/ 1 w 9"/>
                <a:gd name="T1" fmla="*/ 0 h 6"/>
                <a:gd name="T2" fmla="*/ 1 w 9"/>
                <a:gd name="T3" fmla="*/ 0 h 6"/>
                <a:gd name="T4" fmla="*/ 1 w 9"/>
                <a:gd name="T5" fmla="*/ 1 h 6"/>
                <a:gd name="T6" fmla="*/ 0 w 9"/>
                <a:gd name="T7" fmla="*/ 1 h 6"/>
                <a:gd name="T8" fmla="*/ 0 w 9"/>
                <a:gd name="T9" fmla="*/ 1 h 6"/>
                <a:gd name="T10" fmla="*/ 1 w 9"/>
                <a:gd name="T11" fmla="*/ 1 h 6"/>
                <a:gd name="T12" fmla="*/ 1 w 9"/>
                <a:gd name="T13" fmla="*/ 1 h 6"/>
                <a:gd name="T14" fmla="*/ 1 w 9"/>
                <a:gd name="T15" fmla="*/ 0 h 6"/>
                <a:gd name="T16" fmla="*/ 1 w 9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6"/>
                <a:gd name="T29" fmla="*/ 9 w 9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6">
                  <a:moveTo>
                    <a:pt x="9" y="0"/>
                  </a:moveTo>
                  <a:lnTo>
                    <a:pt x="9" y="0"/>
                  </a:lnTo>
                  <a:lnTo>
                    <a:pt x="5" y="2"/>
                  </a:lnTo>
                  <a:lnTo>
                    <a:pt x="0" y="6"/>
                  </a:lnTo>
                  <a:lnTo>
                    <a:pt x="7" y="6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" name="Freeform 580"/>
            <p:cNvSpPr>
              <a:spLocks/>
            </p:cNvSpPr>
            <p:nvPr/>
          </p:nvSpPr>
          <p:spPr bwMode="auto">
            <a:xfrm>
              <a:off x="2894" y="2015"/>
              <a:ext cx="5" cy="7"/>
            </a:xfrm>
            <a:custGeom>
              <a:avLst/>
              <a:gdLst>
                <a:gd name="T0" fmla="*/ 1 w 9"/>
                <a:gd name="T1" fmla="*/ 0 h 12"/>
                <a:gd name="T2" fmla="*/ 1 w 9"/>
                <a:gd name="T3" fmla="*/ 0 h 12"/>
                <a:gd name="T4" fmla="*/ 1 w 9"/>
                <a:gd name="T5" fmla="*/ 0 h 12"/>
                <a:gd name="T6" fmla="*/ 1 w 9"/>
                <a:gd name="T7" fmla="*/ 1 h 12"/>
                <a:gd name="T8" fmla="*/ 0 w 9"/>
                <a:gd name="T9" fmla="*/ 1 h 12"/>
                <a:gd name="T10" fmla="*/ 0 w 9"/>
                <a:gd name="T11" fmla="*/ 1 h 12"/>
                <a:gd name="T12" fmla="*/ 1 w 9"/>
                <a:gd name="T13" fmla="*/ 1 h 12"/>
                <a:gd name="T14" fmla="*/ 1 w 9"/>
                <a:gd name="T15" fmla="*/ 1 h 12"/>
                <a:gd name="T16" fmla="*/ 1 w 9"/>
                <a:gd name="T17" fmla="*/ 1 h 12"/>
                <a:gd name="T18" fmla="*/ 1 w 9"/>
                <a:gd name="T19" fmla="*/ 1 h 12"/>
                <a:gd name="T20" fmla="*/ 1 w 9"/>
                <a:gd name="T21" fmla="*/ 0 h 12"/>
                <a:gd name="T22" fmla="*/ 1 w 9"/>
                <a:gd name="T23" fmla="*/ 0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2"/>
                <a:gd name="T38" fmla="*/ 9 w 9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2">
                  <a:moveTo>
                    <a:pt x="8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5" name="Freeform 581"/>
            <p:cNvSpPr>
              <a:spLocks/>
            </p:cNvSpPr>
            <p:nvPr/>
          </p:nvSpPr>
          <p:spPr bwMode="auto">
            <a:xfrm>
              <a:off x="2894" y="1981"/>
              <a:ext cx="4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0 w 8"/>
                <a:gd name="T5" fmla="*/ 1 h 10"/>
                <a:gd name="T6" fmla="*/ 1 w 8"/>
                <a:gd name="T7" fmla="*/ 1 h 10"/>
                <a:gd name="T8" fmla="*/ 1 w 8"/>
                <a:gd name="T9" fmla="*/ 1 h 10"/>
                <a:gd name="T10" fmla="*/ 1 w 8"/>
                <a:gd name="T11" fmla="*/ 1 h 10"/>
                <a:gd name="T12" fmla="*/ 1 w 8"/>
                <a:gd name="T13" fmla="*/ 1 h 10"/>
                <a:gd name="T14" fmla="*/ 1 w 8"/>
                <a:gd name="T15" fmla="*/ 1 h 10"/>
                <a:gd name="T16" fmla="*/ 1 w 8"/>
                <a:gd name="T17" fmla="*/ 1 h 10"/>
                <a:gd name="T18" fmla="*/ 0 w 8"/>
                <a:gd name="T19" fmla="*/ 0 h 10"/>
                <a:gd name="T20" fmla="*/ 0 w 8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10"/>
                <a:gd name="T35" fmla="*/ 8 w 8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" name="Freeform 582"/>
            <p:cNvSpPr>
              <a:spLocks/>
            </p:cNvSpPr>
            <p:nvPr/>
          </p:nvSpPr>
          <p:spPr bwMode="auto">
            <a:xfrm>
              <a:off x="2806" y="2027"/>
              <a:ext cx="10" cy="13"/>
            </a:xfrm>
            <a:custGeom>
              <a:avLst/>
              <a:gdLst>
                <a:gd name="T0" fmla="*/ 1 w 18"/>
                <a:gd name="T1" fmla="*/ 0 h 24"/>
                <a:gd name="T2" fmla="*/ 1 w 18"/>
                <a:gd name="T3" fmla="*/ 0 h 24"/>
                <a:gd name="T4" fmla="*/ 1 w 18"/>
                <a:gd name="T5" fmla="*/ 1 h 24"/>
                <a:gd name="T6" fmla="*/ 1 w 18"/>
                <a:gd name="T7" fmla="*/ 1 h 24"/>
                <a:gd name="T8" fmla="*/ 0 w 18"/>
                <a:gd name="T9" fmla="*/ 1 h 24"/>
                <a:gd name="T10" fmla="*/ 1 w 18"/>
                <a:gd name="T11" fmla="*/ 1 h 24"/>
                <a:gd name="T12" fmla="*/ 1 w 18"/>
                <a:gd name="T13" fmla="*/ 1 h 24"/>
                <a:gd name="T14" fmla="*/ 1 w 18"/>
                <a:gd name="T15" fmla="*/ 1 h 24"/>
                <a:gd name="T16" fmla="*/ 1 w 18"/>
                <a:gd name="T17" fmla="*/ 1 h 24"/>
                <a:gd name="T18" fmla="*/ 1 w 18"/>
                <a:gd name="T19" fmla="*/ 1 h 24"/>
                <a:gd name="T20" fmla="*/ 1 w 18"/>
                <a:gd name="T21" fmla="*/ 1 h 24"/>
                <a:gd name="T22" fmla="*/ 1 w 18"/>
                <a:gd name="T23" fmla="*/ 1 h 24"/>
                <a:gd name="T24" fmla="*/ 1 w 18"/>
                <a:gd name="T25" fmla="*/ 1 h 24"/>
                <a:gd name="T26" fmla="*/ 1 w 18"/>
                <a:gd name="T27" fmla="*/ 1 h 24"/>
                <a:gd name="T28" fmla="*/ 1 w 18"/>
                <a:gd name="T29" fmla="*/ 1 h 24"/>
                <a:gd name="T30" fmla="*/ 1 w 18"/>
                <a:gd name="T31" fmla="*/ 0 h 24"/>
                <a:gd name="T32" fmla="*/ 1 w 1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0" y="0"/>
                  </a:moveTo>
                  <a:lnTo>
                    <a:pt x="10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4" y="22"/>
                  </a:lnTo>
                  <a:lnTo>
                    <a:pt x="18" y="16"/>
                  </a:lnTo>
                  <a:lnTo>
                    <a:pt x="16" y="10"/>
                  </a:lnTo>
                  <a:lnTo>
                    <a:pt x="14" y="6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" name="Freeform 583"/>
            <p:cNvSpPr>
              <a:spLocks/>
            </p:cNvSpPr>
            <p:nvPr/>
          </p:nvSpPr>
          <p:spPr bwMode="auto">
            <a:xfrm>
              <a:off x="2700" y="1715"/>
              <a:ext cx="7" cy="18"/>
            </a:xfrm>
            <a:custGeom>
              <a:avLst/>
              <a:gdLst>
                <a:gd name="T0" fmla="*/ 0 w 11"/>
                <a:gd name="T1" fmla="*/ 1 h 32"/>
                <a:gd name="T2" fmla="*/ 0 w 11"/>
                <a:gd name="T3" fmla="*/ 1 h 32"/>
                <a:gd name="T4" fmla="*/ 1 w 11"/>
                <a:gd name="T5" fmla="*/ 1 h 32"/>
                <a:gd name="T6" fmla="*/ 1 w 11"/>
                <a:gd name="T7" fmla="*/ 0 h 32"/>
                <a:gd name="T8" fmla="*/ 1 w 11"/>
                <a:gd name="T9" fmla="*/ 0 h 32"/>
                <a:gd name="T10" fmla="*/ 1 w 11"/>
                <a:gd name="T11" fmla="*/ 0 h 32"/>
                <a:gd name="T12" fmla="*/ 1 w 11"/>
                <a:gd name="T13" fmla="*/ 1 h 32"/>
                <a:gd name="T14" fmla="*/ 1 w 11"/>
                <a:gd name="T15" fmla="*/ 1 h 32"/>
                <a:gd name="T16" fmla="*/ 1 w 11"/>
                <a:gd name="T17" fmla="*/ 1 h 32"/>
                <a:gd name="T18" fmla="*/ 1 w 11"/>
                <a:gd name="T19" fmla="*/ 1 h 32"/>
                <a:gd name="T20" fmla="*/ 1 w 11"/>
                <a:gd name="T21" fmla="*/ 1 h 32"/>
                <a:gd name="T22" fmla="*/ 1 w 11"/>
                <a:gd name="T23" fmla="*/ 1 h 32"/>
                <a:gd name="T24" fmla="*/ 0 w 11"/>
                <a:gd name="T25" fmla="*/ 1 h 32"/>
                <a:gd name="T26" fmla="*/ 0 w 11"/>
                <a:gd name="T27" fmla="*/ 1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32"/>
                <a:gd name="T44" fmla="*/ 11 w 11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32">
                  <a:moveTo>
                    <a:pt x="0" y="4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1" y="3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8" name="Freeform 584"/>
            <p:cNvSpPr>
              <a:spLocks/>
            </p:cNvSpPr>
            <p:nvPr/>
          </p:nvSpPr>
          <p:spPr bwMode="auto">
            <a:xfrm>
              <a:off x="2700" y="1743"/>
              <a:ext cx="8" cy="19"/>
            </a:xfrm>
            <a:custGeom>
              <a:avLst/>
              <a:gdLst>
                <a:gd name="T0" fmla="*/ 0 w 13"/>
                <a:gd name="T1" fmla="*/ 1 h 36"/>
                <a:gd name="T2" fmla="*/ 0 w 13"/>
                <a:gd name="T3" fmla="*/ 1 h 36"/>
                <a:gd name="T4" fmla="*/ 1 w 13"/>
                <a:gd name="T5" fmla="*/ 1 h 36"/>
                <a:gd name="T6" fmla="*/ 1 w 13"/>
                <a:gd name="T7" fmla="*/ 0 h 36"/>
                <a:gd name="T8" fmla="*/ 1 w 13"/>
                <a:gd name="T9" fmla="*/ 1 h 36"/>
                <a:gd name="T10" fmla="*/ 0 w 13"/>
                <a:gd name="T11" fmla="*/ 1 h 36"/>
                <a:gd name="T12" fmla="*/ 0 w 13"/>
                <a:gd name="T13" fmla="*/ 1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36"/>
                <a:gd name="T23" fmla="*/ 13 w 13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36">
                  <a:moveTo>
                    <a:pt x="0" y="4"/>
                  </a:moveTo>
                  <a:lnTo>
                    <a:pt x="0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3" y="28"/>
                  </a:lnTo>
                  <a:lnTo>
                    <a:pt x="0" y="3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9" name="Freeform 585"/>
            <p:cNvSpPr>
              <a:spLocks/>
            </p:cNvSpPr>
            <p:nvPr/>
          </p:nvSpPr>
          <p:spPr bwMode="auto">
            <a:xfrm>
              <a:off x="2701" y="1691"/>
              <a:ext cx="6" cy="18"/>
            </a:xfrm>
            <a:custGeom>
              <a:avLst/>
              <a:gdLst>
                <a:gd name="T0" fmla="*/ 0 w 10"/>
                <a:gd name="T1" fmla="*/ 1 h 32"/>
                <a:gd name="T2" fmla="*/ 0 w 10"/>
                <a:gd name="T3" fmla="*/ 1 h 32"/>
                <a:gd name="T4" fmla="*/ 1 w 10"/>
                <a:gd name="T5" fmla="*/ 0 h 32"/>
                <a:gd name="T6" fmla="*/ 1 w 10"/>
                <a:gd name="T7" fmla="*/ 1 h 32"/>
                <a:gd name="T8" fmla="*/ 1 w 10"/>
                <a:gd name="T9" fmla="*/ 1 h 32"/>
                <a:gd name="T10" fmla="*/ 1 w 10"/>
                <a:gd name="T11" fmla="*/ 1 h 32"/>
                <a:gd name="T12" fmla="*/ 1 w 10"/>
                <a:gd name="T13" fmla="*/ 1 h 32"/>
                <a:gd name="T14" fmla="*/ 0 w 10"/>
                <a:gd name="T15" fmla="*/ 1 h 32"/>
                <a:gd name="T16" fmla="*/ 0 w 10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32"/>
                <a:gd name="T29" fmla="*/ 10 w 10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32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30"/>
                  </a:lnTo>
                  <a:lnTo>
                    <a:pt x="2" y="3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0" name="Freeform 586"/>
            <p:cNvSpPr>
              <a:spLocks/>
            </p:cNvSpPr>
            <p:nvPr/>
          </p:nvSpPr>
          <p:spPr bwMode="auto">
            <a:xfrm>
              <a:off x="2700" y="1768"/>
              <a:ext cx="8" cy="20"/>
            </a:xfrm>
            <a:custGeom>
              <a:avLst/>
              <a:gdLst>
                <a:gd name="T0" fmla="*/ 0 w 13"/>
                <a:gd name="T1" fmla="*/ 1 h 37"/>
                <a:gd name="T2" fmla="*/ 0 w 13"/>
                <a:gd name="T3" fmla="*/ 1 h 37"/>
                <a:gd name="T4" fmla="*/ 1 w 13"/>
                <a:gd name="T5" fmla="*/ 0 h 37"/>
                <a:gd name="T6" fmla="*/ 1 w 13"/>
                <a:gd name="T7" fmla="*/ 1 h 37"/>
                <a:gd name="T8" fmla="*/ 1 w 13"/>
                <a:gd name="T9" fmla="*/ 1 h 37"/>
                <a:gd name="T10" fmla="*/ 0 w 13"/>
                <a:gd name="T11" fmla="*/ 1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37"/>
                <a:gd name="T20" fmla="*/ 13 w 13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37">
                  <a:moveTo>
                    <a:pt x="0" y="6"/>
                  </a:moveTo>
                  <a:lnTo>
                    <a:pt x="0" y="6"/>
                  </a:lnTo>
                  <a:lnTo>
                    <a:pt x="13" y="0"/>
                  </a:lnTo>
                  <a:lnTo>
                    <a:pt x="13" y="33"/>
                  </a:lnTo>
                  <a:lnTo>
                    <a:pt x="1" y="37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1" name="Freeform 587"/>
            <p:cNvSpPr>
              <a:spLocks/>
            </p:cNvSpPr>
            <p:nvPr/>
          </p:nvSpPr>
          <p:spPr bwMode="auto">
            <a:xfrm>
              <a:off x="2701" y="1799"/>
              <a:ext cx="8" cy="19"/>
            </a:xfrm>
            <a:custGeom>
              <a:avLst/>
              <a:gdLst>
                <a:gd name="T0" fmla="*/ 0 w 14"/>
                <a:gd name="T1" fmla="*/ 1 h 34"/>
                <a:gd name="T2" fmla="*/ 1 w 14"/>
                <a:gd name="T3" fmla="*/ 0 h 34"/>
                <a:gd name="T4" fmla="*/ 1 w 14"/>
                <a:gd name="T5" fmla="*/ 1 h 34"/>
                <a:gd name="T6" fmla="*/ 0 w 14"/>
                <a:gd name="T7" fmla="*/ 1 h 34"/>
                <a:gd name="T8" fmla="*/ 0 w 14"/>
                <a:gd name="T9" fmla="*/ 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4"/>
                <a:gd name="T17" fmla="*/ 14 w 14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4">
                  <a:moveTo>
                    <a:pt x="0" y="4"/>
                  </a:moveTo>
                  <a:lnTo>
                    <a:pt x="14" y="0"/>
                  </a:lnTo>
                  <a:lnTo>
                    <a:pt x="14" y="28"/>
                  </a:lnTo>
                  <a:lnTo>
                    <a:pt x="0" y="3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2" name="Freeform 588"/>
            <p:cNvSpPr>
              <a:spLocks/>
            </p:cNvSpPr>
            <p:nvPr/>
          </p:nvSpPr>
          <p:spPr bwMode="auto">
            <a:xfrm>
              <a:off x="2701" y="1827"/>
              <a:ext cx="8" cy="19"/>
            </a:xfrm>
            <a:custGeom>
              <a:avLst/>
              <a:gdLst>
                <a:gd name="T0" fmla="*/ 0 w 14"/>
                <a:gd name="T1" fmla="*/ 1 h 36"/>
                <a:gd name="T2" fmla="*/ 0 w 14"/>
                <a:gd name="T3" fmla="*/ 1 h 36"/>
                <a:gd name="T4" fmla="*/ 1 w 14"/>
                <a:gd name="T5" fmla="*/ 0 h 36"/>
                <a:gd name="T6" fmla="*/ 1 w 14"/>
                <a:gd name="T7" fmla="*/ 1 h 36"/>
                <a:gd name="T8" fmla="*/ 0 w 14"/>
                <a:gd name="T9" fmla="*/ 1 h 36"/>
                <a:gd name="T10" fmla="*/ 0 w 14"/>
                <a:gd name="T11" fmla="*/ 1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36"/>
                <a:gd name="T20" fmla="*/ 14 w 14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36">
                  <a:moveTo>
                    <a:pt x="0" y="4"/>
                  </a:moveTo>
                  <a:lnTo>
                    <a:pt x="0" y="4"/>
                  </a:lnTo>
                  <a:lnTo>
                    <a:pt x="14" y="0"/>
                  </a:lnTo>
                  <a:lnTo>
                    <a:pt x="14" y="30"/>
                  </a:lnTo>
                  <a:lnTo>
                    <a:pt x="0" y="3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" name="Freeform 589"/>
            <p:cNvSpPr>
              <a:spLocks/>
            </p:cNvSpPr>
            <p:nvPr/>
          </p:nvSpPr>
          <p:spPr bwMode="auto">
            <a:xfrm>
              <a:off x="2701" y="1858"/>
              <a:ext cx="8" cy="20"/>
            </a:xfrm>
            <a:custGeom>
              <a:avLst/>
              <a:gdLst>
                <a:gd name="T0" fmla="*/ 0 w 14"/>
                <a:gd name="T1" fmla="*/ 1 h 36"/>
                <a:gd name="T2" fmla="*/ 1 w 14"/>
                <a:gd name="T3" fmla="*/ 0 h 36"/>
                <a:gd name="T4" fmla="*/ 1 w 14"/>
                <a:gd name="T5" fmla="*/ 1 h 36"/>
                <a:gd name="T6" fmla="*/ 1 w 14"/>
                <a:gd name="T7" fmla="*/ 1 h 36"/>
                <a:gd name="T8" fmla="*/ 0 w 14"/>
                <a:gd name="T9" fmla="*/ 1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6"/>
                <a:gd name="T17" fmla="*/ 14 w 14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6">
                  <a:moveTo>
                    <a:pt x="0" y="4"/>
                  </a:moveTo>
                  <a:lnTo>
                    <a:pt x="14" y="0"/>
                  </a:lnTo>
                  <a:lnTo>
                    <a:pt x="14" y="34"/>
                  </a:lnTo>
                  <a:lnTo>
                    <a:pt x="2" y="3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" name="Freeform 590"/>
            <p:cNvSpPr>
              <a:spLocks/>
            </p:cNvSpPr>
            <p:nvPr/>
          </p:nvSpPr>
          <p:spPr bwMode="auto">
            <a:xfrm>
              <a:off x="2701" y="1891"/>
              <a:ext cx="12" cy="18"/>
            </a:xfrm>
            <a:custGeom>
              <a:avLst/>
              <a:gdLst>
                <a:gd name="T0" fmla="*/ 0 w 22"/>
                <a:gd name="T1" fmla="*/ 0 h 34"/>
                <a:gd name="T2" fmla="*/ 1 w 22"/>
                <a:gd name="T3" fmla="*/ 0 h 34"/>
                <a:gd name="T4" fmla="*/ 1 w 22"/>
                <a:gd name="T5" fmla="*/ 1 h 34"/>
                <a:gd name="T6" fmla="*/ 1 w 22"/>
                <a:gd name="T7" fmla="*/ 1 h 34"/>
                <a:gd name="T8" fmla="*/ 0 w 22"/>
                <a:gd name="T9" fmla="*/ 1 h 34"/>
                <a:gd name="T10" fmla="*/ 0 w 22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34"/>
                <a:gd name="T20" fmla="*/ 22 w 22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34">
                  <a:moveTo>
                    <a:pt x="0" y="0"/>
                  </a:moveTo>
                  <a:lnTo>
                    <a:pt x="18" y="0"/>
                  </a:lnTo>
                  <a:lnTo>
                    <a:pt x="22" y="28"/>
                  </a:lnTo>
                  <a:lnTo>
                    <a:pt x="6" y="34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" name="Freeform 591"/>
            <p:cNvSpPr>
              <a:spLocks/>
            </p:cNvSpPr>
            <p:nvPr/>
          </p:nvSpPr>
          <p:spPr bwMode="auto">
            <a:xfrm>
              <a:off x="2707" y="1919"/>
              <a:ext cx="15" cy="28"/>
            </a:xfrm>
            <a:custGeom>
              <a:avLst/>
              <a:gdLst>
                <a:gd name="T0" fmla="*/ 0 w 29"/>
                <a:gd name="T1" fmla="*/ 1 h 50"/>
                <a:gd name="T2" fmla="*/ 1 w 29"/>
                <a:gd name="T3" fmla="*/ 0 h 50"/>
                <a:gd name="T4" fmla="*/ 1 w 29"/>
                <a:gd name="T5" fmla="*/ 1 h 50"/>
                <a:gd name="T6" fmla="*/ 1 w 29"/>
                <a:gd name="T7" fmla="*/ 1 h 50"/>
                <a:gd name="T8" fmla="*/ 0 w 29"/>
                <a:gd name="T9" fmla="*/ 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0" y="6"/>
                  </a:moveTo>
                  <a:lnTo>
                    <a:pt x="21" y="0"/>
                  </a:lnTo>
                  <a:lnTo>
                    <a:pt x="29" y="24"/>
                  </a:lnTo>
                  <a:lnTo>
                    <a:pt x="8" y="5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" name="Freeform 592"/>
            <p:cNvSpPr>
              <a:spLocks/>
            </p:cNvSpPr>
            <p:nvPr/>
          </p:nvSpPr>
          <p:spPr bwMode="auto">
            <a:xfrm>
              <a:off x="2628" y="1926"/>
              <a:ext cx="52" cy="131"/>
            </a:xfrm>
            <a:custGeom>
              <a:avLst/>
              <a:gdLst>
                <a:gd name="T0" fmla="*/ 1 w 96"/>
                <a:gd name="T1" fmla="*/ 0 h 239"/>
                <a:gd name="T2" fmla="*/ 1 w 96"/>
                <a:gd name="T3" fmla="*/ 0 h 239"/>
                <a:gd name="T4" fmla="*/ 1 w 96"/>
                <a:gd name="T5" fmla="*/ 1 h 239"/>
                <a:gd name="T6" fmla="*/ 1 w 96"/>
                <a:gd name="T7" fmla="*/ 1 h 239"/>
                <a:gd name="T8" fmla="*/ 1 w 96"/>
                <a:gd name="T9" fmla="*/ 1 h 239"/>
                <a:gd name="T10" fmla="*/ 1 w 96"/>
                <a:gd name="T11" fmla="*/ 1 h 239"/>
                <a:gd name="T12" fmla="*/ 0 w 96"/>
                <a:gd name="T13" fmla="*/ 1 h 239"/>
                <a:gd name="T14" fmla="*/ 0 w 96"/>
                <a:gd name="T15" fmla="*/ 1 h 239"/>
                <a:gd name="T16" fmla="*/ 0 w 96"/>
                <a:gd name="T17" fmla="*/ 1 h 239"/>
                <a:gd name="T18" fmla="*/ 1 w 96"/>
                <a:gd name="T19" fmla="*/ 1 h 239"/>
                <a:gd name="T20" fmla="*/ 1 w 96"/>
                <a:gd name="T21" fmla="*/ 1 h 239"/>
                <a:gd name="T22" fmla="*/ 1 w 96"/>
                <a:gd name="T23" fmla="*/ 2 h 239"/>
                <a:gd name="T24" fmla="*/ 1 w 96"/>
                <a:gd name="T25" fmla="*/ 2 h 239"/>
                <a:gd name="T26" fmla="*/ 1 w 96"/>
                <a:gd name="T27" fmla="*/ 2 h 239"/>
                <a:gd name="T28" fmla="*/ 1 w 96"/>
                <a:gd name="T29" fmla="*/ 3 h 239"/>
                <a:gd name="T30" fmla="*/ 1 w 96"/>
                <a:gd name="T31" fmla="*/ 3 h 239"/>
                <a:gd name="T32" fmla="*/ 1 w 96"/>
                <a:gd name="T33" fmla="*/ 4 h 239"/>
                <a:gd name="T34" fmla="*/ 1 w 96"/>
                <a:gd name="T35" fmla="*/ 2 h 239"/>
                <a:gd name="T36" fmla="*/ 1 w 96"/>
                <a:gd name="T37" fmla="*/ 2 h 239"/>
                <a:gd name="T38" fmla="*/ 1 w 96"/>
                <a:gd name="T39" fmla="*/ 2 h 239"/>
                <a:gd name="T40" fmla="*/ 1 w 96"/>
                <a:gd name="T41" fmla="*/ 1 h 239"/>
                <a:gd name="T42" fmla="*/ 1 w 96"/>
                <a:gd name="T43" fmla="*/ 1 h 239"/>
                <a:gd name="T44" fmla="*/ 1 w 96"/>
                <a:gd name="T45" fmla="*/ 1 h 239"/>
                <a:gd name="T46" fmla="*/ 1 w 96"/>
                <a:gd name="T47" fmla="*/ 1 h 239"/>
                <a:gd name="T48" fmla="*/ 1 w 96"/>
                <a:gd name="T49" fmla="*/ 1 h 239"/>
                <a:gd name="T50" fmla="*/ 1 w 96"/>
                <a:gd name="T51" fmla="*/ 1 h 239"/>
                <a:gd name="T52" fmla="*/ 1 w 96"/>
                <a:gd name="T53" fmla="*/ 1 h 239"/>
                <a:gd name="T54" fmla="*/ 1 w 96"/>
                <a:gd name="T55" fmla="*/ 0 h 2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6"/>
                <a:gd name="T85" fmla="*/ 0 h 239"/>
                <a:gd name="T86" fmla="*/ 96 w 96"/>
                <a:gd name="T87" fmla="*/ 239 h 23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6" h="239">
                  <a:moveTo>
                    <a:pt x="29" y="0"/>
                  </a:moveTo>
                  <a:lnTo>
                    <a:pt x="29" y="0"/>
                  </a:lnTo>
                  <a:lnTo>
                    <a:pt x="27" y="6"/>
                  </a:lnTo>
                  <a:lnTo>
                    <a:pt x="23" y="14"/>
                  </a:lnTo>
                  <a:lnTo>
                    <a:pt x="13" y="36"/>
                  </a:lnTo>
                  <a:lnTo>
                    <a:pt x="2" y="56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8" y="76"/>
                  </a:lnTo>
                  <a:lnTo>
                    <a:pt x="15" y="84"/>
                  </a:lnTo>
                  <a:lnTo>
                    <a:pt x="25" y="104"/>
                  </a:lnTo>
                  <a:lnTo>
                    <a:pt x="35" y="127"/>
                  </a:lnTo>
                  <a:lnTo>
                    <a:pt x="40" y="149"/>
                  </a:lnTo>
                  <a:lnTo>
                    <a:pt x="46" y="173"/>
                  </a:lnTo>
                  <a:lnTo>
                    <a:pt x="50" y="197"/>
                  </a:lnTo>
                  <a:lnTo>
                    <a:pt x="56" y="239"/>
                  </a:lnTo>
                  <a:lnTo>
                    <a:pt x="96" y="131"/>
                  </a:lnTo>
                  <a:lnTo>
                    <a:pt x="92" y="112"/>
                  </a:lnTo>
                  <a:lnTo>
                    <a:pt x="90" y="90"/>
                  </a:lnTo>
                  <a:lnTo>
                    <a:pt x="85" y="68"/>
                  </a:lnTo>
                  <a:lnTo>
                    <a:pt x="81" y="60"/>
                  </a:lnTo>
                  <a:lnTo>
                    <a:pt x="77" y="52"/>
                  </a:lnTo>
                  <a:lnTo>
                    <a:pt x="52" y="28"/>
                  </a:lnTo>
                  <a:lnTo>
                    <a:pt x="29" y="4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" name="Freeform 593"/>
            <p:cNvSpPr>
              <a:spLocks/>
            </p:cNvSpPr>
            <p:nvPr/>
          </p:nvSpPr>
          <p:spPr bwMode="auto">
            <a:xfrm>
              <a:off x="2628" y="1926"/>
              <a:ext cx="52" cy="131"/>
            </a:xfrm>
            <a:custGeom>
              <a:avLst/>
              <a:gdLst>
                <a:gd name="T0" fmla="*/ 1 w 96"/>
                <a:gd name="T1" fmla="*/ 0 h 239"/>
                <a:gd name="T2" fmla="*/ 1 w 96"/>
                <a:gd name="T3" fmla="*/ 0 h 239"/>
                <a:gd name="T4" fmla="*/ 1 w 96"/>
                <a:gd name="T5" fmla="*/ 1 h 239"/>
                <a:gd name="T6" fmla="*/ 1 w 96"/>
                <a:gd name="T7" fmla="*/ 1 h 239"/>
                <a:gd name="T8" fmla="*/ 1 w 96"/>
                <a:gd name="T9" fmla="*/ 1 h 239"/>
                <a:gd name="T10" fmla="*/ 1 w 96"/>
                <a:gd name="T11" fmla="*/ 1 h 239"/>
                <a:gd name="T12" fmla="*/ 0 w 96"/>
                <a:gd name="T13" fmla="*/ 1 h 239"/>
                <a:gd name="T14" fmla="*/ 0 w 96"/>
                <a:gd name="T15" fmla="*/ 1 h 239"/>
                <a:gd name="T16" fmla="*/ 0 w 96"/>
                <a:gd name="T17" fmla="*/ 1 h 239"/>
                <a:gd name="T18" fmla="*/ 1 w 96"/>
                <a:gd name="T19" fmla="*/ 1 h 239"/>
                <a:gd name="T20" fmla="*/ 1 w 96"/>
                <a:gd name="T21" fmla="*/ 1 h 239"/>
                <a:gd name="T22" fmla="*/ 1 w 96"/>
                <a:gd name="T23" fmla="*/ 2 h 239"/>
                <a:gd name="T24" fmla="*/ 1 w 96"/>
                <a:gd name="T25" fmla="*/ 2 h 239"/>
                <a:gd name="T26" fmla="*/ 1 w 96"/>
                <a:gd name="T27" fmla="*/ 2 h 239"/>
                <a:gd name="T28" fmla="*/ 1 w 96"/>
                <a:gd name="T29" fmla="*/ 3 h 239"/>
                <a:gd name="T30" fmla="*/ 1 w 96"/>
                <a:gd name="T31" fmla="*/ 3 h 239"/>
                <a:gd name="T32" fmla="*/ 1 w 96"/>
                <a:gd name="T33" fmla="*/ 4 h 239"/>
                <a:gd name="T34" fmla="*/ 1 w 96"/>
                <a:gd name="T35" fmla="*/ 2 h 239"/>
                <a:gd name="T36" fmla="*/ 1 w 96"/>
                <a:gd name="T37" fmla="*/ 2 h 239"/>
                <a:gd name="T38" fmla="*/ 1 w 96"/>
                <a:gd name="T39" fmla="*/ 2 h 239"/>
                <a:gd name="T40" fmla="*/ 1 w 96"/>
                <a:gd name="T41" fmla="*/ 1 h 239"/>
                <a:gd name="T42" fmla="*/ 1 w 96"/>
                <a:gd name="T43" fmla="*/ 1 h 239"/>
                <a:gd name="T44" fmla="*/ 1 w 96"/>
                <a:gd name="T45" fmla="*/ 1 h 239"/>
                <a:gd name="T46" fmla="*/ 1 w 96"/>
                <a:gd name="T47" fmla="*/ 1 h 239"/>
                <a:gd name="T48" fmla="*/ 1 w 96"/>
                <a:gd name="T49" fmla="*/ 1 h 239"/>
                <a:gd name="T50" fmla="*/ 1 w 96"/>
                <a:gd name="T51" fmla="*/ 1 h 239"/>
                <a:gd name="T52" fmla="*/ 1 w 96"/>
                <a:gd name="T53" fmla="*/ 1 h 23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239"/>
                <a:gd name="T83" fmla="*/ 96 w 96"/>
                <a:gd name="T84" fmla="*/ 239 h 23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239">
                  <a:moveTo>
                    <a:pt x="29" y="0"/>
                  </a:moveTo>
                  <a:lnTo>
                    <a:pt x="29" y="0"/>
                  </a:lnTo>
                  <a:lnTo>
                    <a:pt x="27" y="6"/>
                  </a:lnTo>
                  <a:lnTo>
                    <a:pt x="23" y="14"/>
                  </a:lnTo>
                  <a:lnTo>
                    <a:pt x="13" y="36"/>
                  </a:lnTo>
                  <a:lnTo>
                    <a:pt x="2" y="56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8" y="76"/>
                  </a:lnTo>
                  <a:lnTo>
                    <a:pt x="15" y="84"/>
                  </a:lnTo>
                  <a:lnTo>
                    <a:pt x="25" y="104"/>
                  </a:lnTo>
                  <a:lnTo>
                    <a:pt x="35" y="127"/>
                  </a:lnTo>
                  <a:lnTo>
                    <a:pt x="40" y="149"/>
                  </a:lnTo>
                  <a:lnTo>
                    <a:pt x="46" y="173"/>
                  </a:lnTo>
                  <a:lnTo>
                    <a:pt x="50" y="197"/>
                  </a:lnTo>
                  <a:lnTo>
                    <a:pt x="56" y="239"/>
                  </a:lnTo>
                  <a:lnTo>
                    <a:pt x="96" y="131"/>
                  </a:lnTo>
                  <a:lnTo>
                    <a:pt x="92" y="112"/>
                  </a:lnTo>
                  <a:lnTo>
                    <a:pt x="90" y="90"/>
                  </a:lnTo>
                  <a:lnTo>
                    <a:pt x="85" y="68"/>
                  </a:lnTo>
                  <a:lnTo>
                    <a:pt x="81" y="60"/>
                  </a:lnTo>
                  <a:lnTo>
                    <a:pt x="77" y="52"/>
                  </a:lnTo>
                  <a:lnTo>
                    <a:pt x="52" y="28"/>
                  </a:lnTo>
                  <a:lnTo>
                    <a:pt x="29" y="4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" name="Freeform 594"/>
            <p:cNvSpPr>
              <a:spLocks/>
            </p:cNvSpPr>
            <p:nvPr/>
          </p:nvSpPr>
          <p:spPr bwMode="auto">
            <a:xfrm>
              <a:off x="2616" y="1852"/>
              <a:ext cx="64" cy="137"/>
            </a:xfrm>
            <a:custGeom>
              <a:avLst/>
              <a:gdLst>
                <a:gd name="T0" fmla="*/ 0 w 117"/>
                <a:gd name="T1" fmla="*/ 0 h 251"/>
                <a:gd name="T2" fmla="*/ 0 w 117"/>
                <a:gd name="T3" fmla="*/ 0 h 251"/>
                <a:gd name="T4" fmla="*/ 1 w 117"/>
                <a:gd name="T5" fmla="*/ 1 h 251"/>
                <a:gd name="T6" fmla="*/ 1 w 117"/>
                <a:gd name="T7" fmla="*/ 1 h 251"/>
                <a:gd name="T8" fmla="*/ 1 w 117"/>
                <a:gd name="T9" fmla="*/ 1 h 251"/>
                <a:gd name="T10" fmla="*/ 1 w 117"/>
                <a:gd name="T11" fmla="*/ 2 h 251"/>
                <a:gd name="T12" fmla="*/ 1 w 117"/>
                <a:gd name="T13" fmla="*/ 2 h 251"/>
                <a:gd name="T14" fmla="*/ 1 w 117"/>
                <a:gd name="T15" fmla="*/ 2 h 251"/>
                <a:gd name="T16" fmla="*/ 1 w 117"/>
                <a:gd name="T17" fmla="*/ 2 h 251"/>
                <a:gd name="T18" fmla="*/ 2 w 117"/>
                <a:gd name="T19" fmla="*/ 3 h 251"/>
                <a:gd name="T20" fmla="*/ 2 w 117"/>
                <a:gd name="T21" fmla="*/ 3 h 251"/>
                <a:gd name="T22" fmla="*/ 2 w 117"/>
                <a:gd name="T23" fmla="*/ 3 h 251"/>
                <a:gd name="T24" fmla="*/ 2 w 117"/>
                <a:gd name="T25" fmla="*/ 3 h 251"/>
                <a:gd name="T26" fmla="*/ 2 w 117"/>
                <a:gd name="T27" fmla="*/ 3 h 251"/>
                <a:gd name="T28" fmla="*/ 2 w 117"/>
                <a:gd name="T29" fmla="*/ 4 h 2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7"/>
                <a:gd name="T46" fmla="*/ 0 h 251"/>
                <a:gd name="T47" fmla="*/ 117 w 117"/>
                <a:gd name="T48" fmla="*/ 251 h 2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7" h="251">
                  <a:moveTo>
                    <a:pt x="0" y="0"/>
                  </a:moveTo>
                  <a:lnTo>
                    <a:pt x="0" y="0"/>
                  </a:lnTo>
                  <a:lnTo>
                    <a:pt x="4" y="30"/>
                  </a:lnTo>
                  <a:lnTo>
                    <a:pt x="10" y="56"/>
                  </a:lnTo>
                  <a:lnTo>
                    <a:pt x="17" y="81"/>
                  </a:lnTo>
                  <a:lnTo>
                    <a:pt x="29" y="105"/>
                  </a:lnTo>
                  <a:lnTo>
                    <a:pt x="42" y="125"/>
                  </a:lnTo>
                  <a:lnTo>
                    <a:pt x="58" y="145"/>
                  </a:lnTo>
                  <a:lnTo>
                    <a:pt x="75" y="165"/>
                  </a:lnTo>
                  <a:lnTo>
                    <a:pt x="96" y="183"/>
                  </a:lnTo>
                  <a:lnTo>
                    <a:pt x="100" y="189"/>
                  </a:lnTo>
                  <a:lnTo>
                    <a:pt x="104" y="197"/>
                  </a:lnTo>
                  <a:lnTo>
                    <a:pt x="111" y="215"/>
                  </a:lnTo>
                  <a:lnTo>
                    <a:pt x="117" y="251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9" name="Freeform 595"/>
            <p:cNvSpPr>
              <a:spLocks/>
            </p:cNvSpPr>
            <p:nvPr/>
          </p:nvSpPr>
          <p:spPr bwMode="auto">
            <a:xfrm>
              <a:off x="2614" y="1874"/>
              <a:ext cx="59" cy="114"/>
            </a:xfrm>
            <a:custGeom>
              <a:avLst/>
              <a:gdLst>
                <a:gd name="T0" fmla="*/ 1 w 108"/>
                <a:gd name="T1" fmla="*/ 1 h 209"/>
                <a:gd name="T2" fmla="*/ 1 w 108"/>
                <a:gd name="T3" fmla="*/ 1 h 209"/>
                <a:gd name="T4" fmla="*/ 1 w 108"/>
                <a:gd name="T5" fmla="*/ 1 h 209"/>
                <a:gd name="T6" fmla="*/ 1 w 108"/>
                <a:gd name="T7" fmla="*/ 1 h 209"/>
                <a:gd name="T8" fmla="*/ 1 w 108"/>
                <a:gd name="T9" fmla="*/ 2 h 209"/>
                <a:gd name="T10" fmla="*/ 1 w 108"/>
                <a:gd name="T11" fmla="*/ 2 h 209"/>
                <a:gd name="T12" fmla="*/ 1 w 108"/>
                <a:gd name="T13" fmla="*/ 2 h 209"/>
                <a:gd name="T14" fmla="*/ 1 w 108"/>
                <a:gd name="T15" fmla="*/ 2 h 209"/>
                <a:gd name="T16" fmla="*/ 2 w 108"/>
                <a:gd name="T17" fmla="*/ 2 h 209"/>
                <a:gd name="T18" fmla="*/ 2 w 108"/>
                <a:gd name="T19" fmla="*/ 3 h 209"/>
                <a:gd name="T20" fmla="*/ 2 w 108"/>
                <a:gd name="T21" fmla="*/ 3 h 209"/>
                <a:gd name="T22" fmla="*/ 2 w 108"/>
                <a:gd name="T23" fmla="*/ 3 h 209"/>
                <a:gd name="T24" fmla="*/ 2 w 108"/>
                <a:gd name="T25" fmla="*/ 3 h 209"/>
                <a:gd name="T26" fmla="*/ 2 w 108"/>
                <a:gd name="T27" fmla="*/ 3 h 209"/>
                <a:gd name="T28" fmla="*/ 1 w 108"/>
                <a:gd name="T29" fmla="*/ 3 h 209"/>
                <a:gd name="T30" fmla="*/ 1 w 108"/>
                <a:gd name="T31" fmla="*/ 2 h 209"/>
                <a:gd name="T32" fmla="*/ 1 w 108"/>
                <a:gd name="T33" fmla="*/ 2 h 209"/>
                <a:gd name="T34" fmla="*/ 1 w 108"/>
                <a:gd name="T35" fmla="*/ 2 h 209"/>
                <a:gd name="T36" fmla="*/ 1 w 108"/>
                <a:gd name="T37" fmla="*/ 2 h 209"/>
                <a:gd name="T38" fmla="*/ 1 w 108"/>
                <a:gd name="T39" fmla="*/ 2 h 209"/>
                <a:gd name="T40" fmla="*/ 1 w 108"/>
                <a:gd name="T41" fmla="*/ 2 h 209"/>
                <a:gd name="T42" fmla="*/ 1 w 108"/>
                <a:gd name="T43" fmla="*/ 2 h 209"/>
                <a:gd name="T44" fmla="*/ 1 w 108"/>
                <a:gd name="T45" fmla="*/ 1 h 209"/>
                <a:gd name="T46" fmla="*/ 1 w 108"/>
                <a:gd name="T47" fmla="*/ 1 h 209"/>
                <a:gd name="T48" fmla="*/ 1 w 108"/>
                <a:gd name="T49" fmla="*/ 1 h 209"/>
                <a:gd name="T50" fmla="*/ 1 w 108"/>
                <a:gd name="T51" fmla="*/ 1 h 209"/>
                <a:gd name="T52" fmla="*/ 0 w 108"/>
                <a:gd name="T53" fmla="*/ 0 h 209"/>
                <a:gd name="T54" fmla="*/ 1 w 108"/>
                <a:gd name="T55" fmla="*/ 1 h 20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8"/>
                <a:gd name="T85" fmla="*/ 0 h 209"/>
                <a:gd name="T86" fmla="*/ 108 w 108"/>
                <a:gd name="T87" fmla="*/ 209 h 20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8" h="209">
                  <a:moveTo>
                    <a:pt x="6" y="37"/>
                  </a:moveTo>
                  <a:lnTo>
                    <a:pt x="6" y="37"/>
                  </a:lnTo>
                  <a:lnTo>
                    <a:pt x="14" y="53"/>
                  </a:lnTo>
                  <a:lnTo>
                    <a:pt x="23" y="69"/>
                  </a:lnTo>
                  <a:lnTo>
                    <a:pt x="44" y="99"/>
                  </a:lnTo>
                  <a:lnTo>
                    <a:pt x="69" y="127"/>
                  </a:lnTo>
                  <a:lnTo>
                    <a:pt x="94" y="155"/>
                  </a:lnTo>
                  <a:lnTo>
                    <a:pt x="100" y="167"/>
                  </a:lnTo>
                  <a:lnTo>
                    <a:pt x="104" y="181"/>
                  </a:lnTo>
                  <a:lnTo>
                    <a:pt x="106" y="195"/>
                  </a:lnTo>
                  <a:lnTo>
                    <a:pt x="108" y="209"/>
                  </a:lnTo>
                  <a:lnTo>
                    <a:pt x="102" y="193"/>
                  </a:lnTo>
                  <a:lnTo>
                    <a:pt x="96" y="181"/>
                  </a:lnTo>
                  <a:lnTo>
                    <a:pt x="86" y="169"/>
                  </a:lnTo>
                  <a:lnTo>
                    <a:pt x="77" y="159"/>
                  </a:lnTo>
                  <a:lnTo>
                    <a:pt x="54" y="137"/>
                  </a:lnTo>
                  <a:lnTo>
                    <a:pt x="42" y="127"/>
                  </a:lnTo>
                  <a:lnTo>
                    <a:pt x="33" y="115"/>
                  </a:lnTo>
                  <a:lnTo>
                    <a:pt x="25" y="101"/>
                  </a:lnTo>
                  <a:lnTo>
                    <a:pt x="17" y="89"/>
                  </a:lnTo>
                  <a:lnTo>
                    <a:pt x="14" y="75"/>
                  </a:lnTo>
                  <a:lnTo>
                    <a:pt x="8" y="61"/>
                  </a:lnTo>
                  <a:lnTo>
                    <a:pt x="2" y="31"/>
                  </a:lnTo>
                  <a:lnTo>
                    <a:pt x="0" y="0"/>
                  </a:lnTo>
                  <a:lnTo>
                    <a:pt x="6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0" name="Freeform 596"/>
            <p:cNvSpPr>
              <a:spLocks/>
            </p:cNvSpPr>
            <p:nvPr/>
          </p:nvSpPr>
          <p:spPr bwMode="auto">
            <a:xfrm>
              <a:off x="2488" y="2144"/>
              <a:ext cx="171" cy="47"/>
            </a:xfrm>
            <a:custGeom>
              <a:avLst/>
              <a:gdLst>
                <a:gd name="T0" fmla="*/ 0 w 313"/>
                <a:gd name="T1" fmla="*/ 1 h 86"/>
                <a:gd name="T2" fmla="*/ 0 w 313"/>
                <a:gd name="T3" fmla="*/ 1 h 86"/>
                <a:gd name="T4" fmla="*/ 1 w 313"/>
                <a:gd name="T5" fmla="*/ 1 h 86"/>
                <a:gd name="T6" fmla="*/ 1 w 313"/>
                <a:gd name="T7" fmla="*/ 1 h 86"/>
                <a:gd name="T8" fmla="*/ 1 w 313"/>
                <a:gd name="T9" fmla="*/ 1 h 86"/>
                <a:gd name="T10" fmla="*/ 2 w 313"/>
                <a:gd name="T11" fmla="*/ 1 h 86"/>
                <a:gd name="T12" fmla="*/ 2 w 313"/>
                <a:gd name="T13" fmla="*/ 1 h 86"/>
                <a:gd name="T14" fmla="*/ 2 w 313"/>
                <a:gd name="T15" fmla="*/ 1 h 86"/>
                <a:gd name="T16" fmla="*/ 2 w 313"/>
                <a:gd name="T17" fmla="*/ 1 h 86"/>
                <a:gd name="T18" fmla="*/ 3 w 313"/>
                <a:gd name="T19" fmla="*/ 1 h 86"/>
                <a:gd name="T20" fmla="*/ 3 w 313"/>
                <a:gd name="T21" fmla="*/ 1 h 86"/>
                <a:gd name="T22" fmla="*/ 3 w 313"/>
                <a:gd name="T23" fmla="*/ 1 h 86"/>
                <a:gd name="T24" fmla="*/ 3 w 313"/>
                <a:gd name="T25" fmla="*/ 1 h 86"/>
                <a:gd name="T26" fmla="*/ 3 w 313"/>
                <a:gd name="T27" fmla="*/ 1 h 86"/>
                <a:gd name="T28" fmla="*/ 4 w 313"/>
                <a:gd name="T29" fmla="*/ 1 h 86"/>
                <a:gd name="T30" fmla="*/ 4 w 313"/>
                <a:gd name="T31" fmla="*/ 1 h 86"/>
                <a:gd name="T32" fmla="*/ 4 w 313"/>
                <a:gd name="T33" fmla="*/ 1 h 86"/>
                <a:gd name="T34" fmla="*/ 4 w 313"/>
                <a:gd name="T35" fmla="*/ 1 h 86"/>
                <a:gd name="T36" fmla="*/ 4 w 313"/>
                <a:gd name="T37" fmla="*/ 1 h 86"/>
                <a:gd name="T38" fmla="*/ 4 w 313"/>
                <a:gd name="T39" fmla="*/ 1 h 86"/>
                <a:gd name="T40" fmla="*/ 4 w 313"/>
                <a:gd name="T41" fmla="*/ 1 h 86"/>
                <a:gd name="T42" fmla="*/ 4 w 313"/>
                <a:gd name="T43" fmla="*/ 0 h 86"/>
                <a:gd name="T44" fmla="*/ 4 w 313"/>
                <a:gd name="T45" fmla="*/ 0 h 86"/>
                <a:gd name="T46" fmla="*/ 4 w 313"/>
                <a:gd name="T47" fmla="*/ 1 h 86"/>
                <a:gd name="T48" fmla="*/ 4 w 313"/>
                <a:gd name="T49" fmla="*/ 1 h 86"/>
                <a:gd name="T50" fmla="*/ 3 w 313"/>
                <a:gd name="T51" fmla="*/ 1 h 86"/>
                <a:gd name="T52" fmla="*/ 3 w 313"/>
                <a:gd name="T53" fmla="*/ 1 h 86"/>
                <a:gd name="T54" fmla="*/ 2 w 313"/>
                <a:gd name="T55" fmla="*/ 1 h 86"/>
                <a:gd name="T56" fmla="*/ 2 w 313"/>
                <a:gd name="T57" fmla="*/ 1 h 86"/>
                <a:gd name="T58" fmla="*/ 1 w 313"/>
                <a:gd name="T59" fmla="*/ 1 h 86"/>
                <a:gd name="T60" fmla="*/ 0 w 313"/>
                <a:gd name="T61" fmla="*/ 1 h 8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13"/>
                <a:gd name="T94" fmla="*/ 0 h 86"/>
                <a:gd name="T95" fmla="*/ 313 w 313"/>
                <a:gd name="T96" fmla="*/ 86 h 8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13" h="86">
                  <a:moveTo>
                    <a:pt x="0" y="26"/>
                  </a:moveTo>
                  <a:lnTo>
                    <a:pt x="0" y="26"/>
                  </a:lnTo>
                  <a:lnTo>
                    <a:pt x="23" y="44"/>
                  </a:lnTo>
                  <a:lnTo>
                    <a:pt x="50" y="58"/>
                  </a:lnTo>
                  <a:lnTo>
                    <a:pt x="76" y="70"/>
                  </a:lnTo>
                  <a:lnTo>
                    <a:pt x="105" y="80"/>
                  </a:lnTo>
                  <a:lnTo>
                    <a:pt x="132" y="86"/>
                  </a:lnTo>
                  <a:lnTo>
                    <a:pt x="161" y="86"/>
                  </a:lnTo>
                  <a:lnTo>
                    <a:pt x="174" y="86"/>
                  </a:lnTo>
                  <a:lnTo>
                    <a:pt x="188" y="82"/>
                  </a:lnTo>
                  <a:lnTo>
                    <a:pt x="201" y="78"/>
                  </a:lnTo>
                  <a:lnTo>
                    <a:pt x="213" y="74"/>
                  </a:lnTo>
                  <a:lnTo>
                    <a:pt x="236" y="64"/>
                  </a:lnTo>
                  <a:lnTo>
                    <a:pt x="259" y="54"/>
                  </a:lnTo>
                  <a:lnTo>
                    <a:pt x="282" y="42"/>
                  </a:lnTo>
                  <a:lnTo>
                    <a:pt x="292" y="34"/>
                  </a:lnTo>
                  <a:lnTo>
                    <a:pt x="301" y="26"/>
                  </a:lnTo>
                  <a:lnTo>
                    <a:pt x="309" y="14"/>
                  </a:lnTo>
                  <a:lnTo>
                    <a:pt x="311" y="8"/>
                  </a:lnTo>
                  <a:lnTo>
                    <a:pt x="313" y="0"/>
                  </a:lnTo>
                  <a:lnTo>
                    <a:pt x="280" y="16"/>
                  </a:lnTo>
                  <a:lnTo>
                    <a:pt x="249" y="28"/>
                  </a:lnTo>
                  <a:lnTo>
                    <a:pt x="217" y="36"/>
                  </a:lnTo>
                  <a:lnTo>
                    <a:pt x="184" y="40"/>
                  </a:lnTo>
                  <a:lnTo>
                    <a:pt x="149" y="42"/>
                  </a:lnTo>
                  <a:lnTo>
                    <a:pt x="117" y="42"/>
                  </a:lnTo>
                  <a:lnTo>
                    <a:pt x="48" y="40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Freeform 597"/>
            <p:cNvSpPr>
              <a:spLocks/>
            </p:cNvSpPr>
            <p:nvPr/>
          </p:nvSpPr>
          <p:spPr bwMode="auto">
            <a:xfrm>
              <a:off x="2465" y="2133"/>
              <a:ext cx="205" cy="43"/>
            </a:xfrm>
            <a:custGeom>
              <a:avLst/>
              <a:gdLst>
                <a:gd name="T0" fmla="*/ 1 w 375"/>
                <a:gd name="T1" fmla="*/ 1 h 78"/>
                <a:gd name="T2" fmla="*/ 1 w 375"/>
                <a:gd name="T3" fmla="*/ 1 h 78"/>
                <a:gd name="T4" fmla="*/ 1 w 375"/>
                <a:gd name="T5" fmla="*/ 1 h 78"/>
                <a:gd name="T6" fmla="*/ 1 w 375"/>
                <a:gd name="T7" fmla="*/ 1 h 78"/>
                <a:gd name="T8" fmla="*/ 1 w 375"/>
                <a:gd name="T9" fmla="*/ 1 h 78"/>
                <a:gd name="T10" fmla="*/ 1 w 375"/>
                <a:gd name="T11" fmla="*/ 1 h 78"/>
                <a:gd name="T12" fmla="*/ 2 w 375"/>
                <a:gd name="T13" fmla="*/ 1 h 78"/>
                <a:gd name="T14" fmla="*/ 2 w 375"/>
                <a:gd name="T15" fmla="*/ 1 h 78"/>
                <a:gd name="T16" fmla="*/ 2 w 375"/>
                <a:gd name="T17" fmla="*/ 1 h 78"/>
                <a:gd name="T18" fmla="*/ 3 w 375"/>
                <a:gd name="T19" fmla="*/ 1 h 78"/>
                <a:gd name="T20" fmla="*/ 3 w 375"/>
                <a:gd name="T21" fmla="*/ 1 h 78"/>
                <a:gd name="T22" fmla="*/ 3 w 375"/>
                <a:gd name="T23" fmla="*/ 1 h 78"/>
                <a:gd name="T24" fmla="*/ 3 w 375"/>
                <a:gd name="T25" fmla="*/ 1 h 78"/>
                <a:gd name="T26" fmla="*/ 3 w 375"/>
                <a:gd name="T27" fmla="*/ 1 h 78"/>
                <a:gd name="T28" fmla="*/ 3 w 375"/>
                <a:gd name="T29" fmla="*/ 1 h 78"/>
                <a:gd name="T30" fmla="*/ 4 w 375"/>
                <a:gd name="T31" fmla="*/ 1 h 78"/>
                <a:gd name="T32" fmla="*/ 4 w 375"/>
                <a:gd name="T33" fmla="*/ 1 h 78"/>
                <a:gd name="T34" fmla="*/ 4 w 375"/>
                <a:gd name="T35" fmla="*/ 1 h 78"/>
                <a:gd name="T36" fmla="*/ 4 w 375"/>
                <a:gd name="T37" fmla="*/ 1 h 78"/>
                <a:gd name="T38" fmla="*/ 5 w 375"/>
                <a:gd name="T39" fmla="*/ 1 h 78"/>
                <a:gd name="T40" fmla="*/ 5 w 375"/>
                <a:gd name="T41" fmla="*/ 1 h 78"/>
                <a:gd name="T42" fmla="*/ 5 w 375"/>
                <a:gd name="T43" fmla="*/ 0 h 78"/>
                <a:gd name="T44" fmla="*/ 5 w 375"/>
                <a:gd name="T45" fmla="*/ 0 h 78"/>
                <a:gd name="T46" fmla="*/ 5 w 375"/>
                <a:gd name="T47" fmla="*/ 1 h 78"/>
                <a:gd name="T48" fmla="*/ 5 w 375"/>
                <a:gd name="T49" fmla="*/ 1 h 78"/>
                <a:gd name="T50" fmla="*/ 5 w 375"/>
                <a:gd name="T51" fmla="*/ 1 h 78"/>
                <a:gd name="T52" fmla="*/ 5 w 375"/>
                <a:gd name="T53" fmla="*/ 1 h 78"/>
                <a:gd name="T54" fmla="*/ 4 w 375"/>
                <a:gd name="T55" fmla="*/ 1 h 78"/>
                <a:gd name="T56" fmla="*/ 4 w 375"/>
                <a:gd name="T57" fmla="*/ 1 h 78"/>
                <a:gd name="T58" fmla="*/ 4 w 375"/>
                <a:gd name="T59" fmla="*/ 1 h 78"/>
                <a:gd name="T60" fmla="*/ 4 w 375"/>
                <a:gd name="T61" fmla="*/ 1 h 78"/>
                <a:gd name="T62" fmla="*/ 4 w 375"/>
                <a:gd name="T63" fmla="*/ 1 h 78"/>
                <a:gd name="T64" fmla="*/ 4 w 375"/>
                <a:gd name="T65" fmla="*/ 1 h 78"/>
                <a:gd name="T66" fmla="*/ 3 w 375"/>
                <a:gd name="T67" fmla="*/ 1 h 78"/>
                <a:gd name="T68" fmla="*/ 3 w 375"/>
                <a:gd name="T69" fmla="*/ 1 h 78"/>
                <a:gd name="T70" fmla="*/ 3 w 375"/>
                <a:gd name="T71" fmla="*/ 1 h 78"/>
                <a:gd name="T72" fmla="*/ 2 w 375"/>
                <a:gd name="T73" fmla="*/ 1 h 78"/>
                <a:gd name="T74" fmla="*/ 2 w 375"/>
                <a:gd name="T75" fmla="*/ 1 h 78"/>
                <a:gd name="T76" fmla="*/ 1 w 375"/>
                <a:gd name="T77" fmla="*/ 1 h 78"/>
                <a:gd name="T78" fmla="*/ 1 w 375"/>
                <a:gd name="T79" fmla="*/ 1 h 78"/>
                <a:gd name="T80" fmla="*/ 1 w 375"/>
                <a:gd name="T81" fmla="*/ 1 h 78"/>
                <a:gd name="T82" fmla="*/ 1 w 375"/>
                <a:gd name="T83" fmla="*/ 1 h 78"/>
                <a:gd name="T84" fmla="*/ 1 w 375"/>
                <a:gd name="T85" fmla="*/ 1 h 78"/>
                <a:gd name="T86" fmla="*/ 1 w 375"/>
                <a:gd name="T87" fmla="*/ 1 h 78"/>
                <a:gd name="T88" fmla="*/ 1 w 375"/>
                <a:gd name="T89" fmla="*/ 1 h 78"/>
                <a:gd name="T90" fmla="*/ 1 w 375"/>
                <a:gd name="T91" fmla="*/ 1 h 78"/>
                <a:gd name="T92" fmla="*/ 0 w 375"/>
                <a:gd name="T93" fmla="*/ 1 h 78"/>
                <a:gd name="T94" fmla="*/ 0 w 375"/>
                <a:gd name="T95" fmla="*/ 1 h 78"/>
                <a:gd name="T96" fmla="*/ 1 w 375"/>
                <a:gd name="T97" fmla="*/ 1 h 78"/>
                <a:gd name="T98" fmla="*/ 1 w 375"/>
                <a:gd name="T99" fmla="*/ 1 h 78"/>
                <a:gd name="T100" fmla="*/ 1 w 375"/>
                <a:gd name="T101" fmla="*/ 1 h 78"/>
                <a:gd name="T102" fmla="*/ 1 w 375"/>
                <a:gd name="T103" fmla="*/ 1 h 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"/>
                <a:gd name="T157" fmla="*/ 0 h 78"/>
                <a:gd name="T158" fmla="*/ 375 w 375"/>
                <a:gd name="T159" fmla="*/ 78 h 7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" h="78">
                  <a:moveTo>
                    <a:pt x="20" y="46"/>
                  </a:moveTo>
                  <a:lnTo>
                    <a:pt x="20" y="46"/>
                  </a:lnTo>
                  <a:lnTo>
                    <a:pt x="35" y="54"/>
                  </a:lnTo>
                  <a:lnTo>
                    <a:pt x="50" y="60"/>
                  </a:lnTo>
                  <a:lnTo>
                    <a:pt x="83" y="68"/>
                  </a:lnTo>
                  <a:lnTo>
                    <a:pt x="98" y="74"/>
                  </a:lnTo>
                  <a:lnTo>
                    <a:pt x="116" y="76"/>
                  </a:lnTo>
                  <a:lnTo>
                    <a:pt x="148" y="78"/>
                  </a:lnTo>
                  <a:lnTo>
                    <a:pt x="183" y="76"/>
                  </a:lnTo>
                  <a:lnTo>
                    <a:pt x="215" y="74"/>
                  </a:lnTo>
                  <a:lnTo>
                    <a:pt x="219" y="70"/>
                  </a:lnTo>
                  <a:lnTo>
                    <a:pt x="223" y="68"/>
                  </a:lnTo>
                  <a:lnTo>
                    <a:pt x="244" y="70"/>
                  </a:lnTo>
                  <a:lnTo>
                    <a:pt x="265" y="66"/>
                  </a:lnTo>
                  <a:lnTo>
                    <a:pt x="285" y="60"/>
                  </a:lnTo>
                  <a:lnTo>
                    <a:pt x="304" y="50"/>
                  </a:lnTo>
                  <a:lnTo>
                    <a:pt x="323" y="40"/>
                  </a:lnTo>
                  <a:lnTo>
                    <a:pt x="340" y="28"/>
                  </a:lnTo>
                  <a:lnTo>
                    <a:pt x="375" y="0"/>
                  </a:lnTo>
                  <a:lnTo>
                    <a:pt x="348" y="22"/>
                  </a:lnTo>
                  <a:lnTo>
                    <a:pt x="336" y="32"/>
                  </a:lnTo>
                  <a:lnTo>
                    <a:pt x="327" y="38"/>
                  </a:lnTo>
                  <a:lnTo>
                    <a:pt x="310" y="46"/>
                  </a:lnTo>
                  <a:lnTo>
                    <a:pt x="292" y="52"/>
                  </a:lnTo>
                  <a:lnTo>
                    <a:pt x="273" y="56"/>
                  </a:lnTo>
                  <a:lnTo>
                    <a:pt x="252" y="56"/>
                  </a:lnTo>
                  <a:lnTo>
                    <a:pt x="248" y="58"/>
                  </a:lnTo>
                  <a:lnTo>
                    <a:pt x="242" y="60"/>
                  </a:lnTo>
                  <a:lnTo>
                    <a:pt x="204" y="64"/>
                  </a:lnTo>
                  <a:lnTo>
                    <a:pt x="167" y="64"/>
                  </a:lnTo>
                  <a:lnTo>
                    <a:pt x="129" y="64"/>
                  </a:lnTo>
                  <a:lnTo>
                    <a:pt x="91" y="62"/>
                  </a:lnTo>
                  <a:lnTo>
                    <a:pt x="87" y="60"/>
                  </a:lnTo>
                  <a:lnTo>
                    <a:pt x="81" y="58"/>
                  </a:lnTo>
                  <a:lnTo>
                    <a:pt x="60" y="52"/>
                  </a:lnTo>
                  <a:lnTo>
                    <a:pt x="39" y="46"/>
                  </a:lnTo>
                  <a:lnTo>
                    <a:pt x="20" y="38"/>
                  </a:lnTo>
                  <a:lnTo>
                    <a:pt x="0" y="30"/>
                  </a:lnTo>
                  <a:lnTo>
                    <a:pt x="4" y="36"/>
                  </a:lnTo>
                  <a:lnTo>
                    <a:pt x="10" y="40"/>
                  </a:lnTo>
                  <a:lnTo>
                    <a:pt x="20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Freeform 598"/>
            <p:cNvSpPr>
              <a:spLocks/>
            </p:cNvSpPr>
            <p:nvPr/>
          </p:nvSpPr>
          <p:spPr bwMode="auto">
            <a:xfrm>
              <a:off x="2375" y="2072"/>
              <a:ext cx="295" cy="96"/>
            </a:xfrm>
            <a:custGeom>
              <a:avLst/>
              <a:gdLst>
                <a:gd name="T0" fmla="*/ 0 w 538"/>
                <a:gd name="T1" fmla="*/ 0 h 175"/>
                <a:gd name="T2" fmla="*/ 0 w 538"/>
                <a:gd name="T3" fmla="*/ 0 h 175"/>
                <a:gd name="T4" fmla="*/ 1 w 538"/>
                <a:gd name="T5" fmla="*/ 1 h 175"/>
                <a:gd name="T6" fmla="*/ 1 w 538"/>
                <a:gd name="T7" fmla="*/ 1 h 175"/>
                <a:gd name="T8" fmla="*/ 1 w 538"/>
                <a:gd name="T9" fmla="*/ 1 h 175"/>
                <a:gd name="T10" fmla="*/ 2 w 538"/>
                <a:gd name="T11" fmla="*/ 2 h 175"/>
                <a:gd name="T12" fmla="*/ 2 w 538"/>
                <a:gd name="T13" fmla="*/ 2 h 175"/>
                <a:gd name="T14" fmla="*/ 3 w 538"/>
                <a:gd name="T15" fmla="*/ 2 h 175"/>
                <a:gd name="T16" fmla="*/ 3 w 538"/>
                <a:gd name="T17" fmla="*/ 2 h 175"/>
                <a:gd name="T18" fmla="*/ 3 w 538"/>
                <a:gd name="T19" fmla="*/ 2 h 175"/>
                <a:gd name="T20" fmla="*/ 4 w 538"/>
                <a:gd name="T21" fmla="*/ 2 h 175"/>
                <a:gd name="T22" fmla="*/ 4 w 538"/>
                <a:gd name="T23" fmla="*/ 2 h 175"/>
                <a:gd name="T24" fmla="*/ 4 w 538"/>
                <a:gd name="T25" fmla="*/ 2 h 175"/>
                <a:gd name="T26" fmla="*/ 4 w 538"/>
                <a:gd name="T27" fmla="*/ 3 h 175"/>
                <a:gd name="T28" fmla="*/ 4 w 538"/>
                <a:gd name="T29" fmla="*/ 3 h 175"/>
                <a:gd name="T30" fmla="*/ 4 w 538"/>
                <a:gd name="T31" fmla="*/ 3 h 175"/>
                <a:gd name="T32" fmla="*/ 5 w 538"/>
                <a:gd name="T33" fmla="*/ 3 h 175"/>
                <a:gd name="T34" fmla="*/ 5 w 538"/>
                <a:gd name="T35" fmla="*/ 3 h 175"/>
                <a:gd name="T36" fmla="*/ 6 w 538"/>
                <a:gd name="T37" fmla="*/ 3 h 175"/>
                <a:gd name="T38" fmla="*/ 6 w 538"/>
                <a:gd name="T39" fmla="*/ 3 h 175"/>
                <a:gd name="T40" fmla="*/ 6 w 538"/>
                <a:gd name="T41" fmla="*/ 2 h 175"/>
                <a:gd name="T42" fmla="*/ 7 w 538"/>
                <a:gd name="T43" fmla="*/ 2 h 175"/>
                <a:gd name="T44" fmla="*/ 7 w 538"/>
                <a:gd name="T45" fmla="*/ 2 h 175"/>
                <a:gd name="T46" fmla="*/ 7 w 538"/>
                <a:gd name="T47" fmla="*/ 2 h 175"/>
                <a:gd name="T48" fmla="*/ 7 w 538"/>
                <a:gd name="T49" fmla="*/ 2 h 175"/>
                <a:gd name="T50" fmla="*/ 7 w 538"/>
                <a:gd name="T51" fmla="*/ 2 h 175"/>
                <a:gd name="T52" fmla="*/ 7 w 538"/>
                <a:gd name="T53" fmla="*/ 2 h 175"/>
                <a:gd name="T54" fmla="*/ 7 w 538"/>
                <a:gd name="T55" fmla="*/ 2 h 175"/>
                <a:gd name="T56" fmla="*/ 8 w 538"/>
                <a:gd name="T57" fmla="*/ 2 h 175"/>
                <a:gd name="T58" fmla="*/ 8 w 538"/>
                <a:gd name="T59" fmla="*/ 2 h 175"/>
                <a:gd name="T60" fmla="*/ 8 w 538"/>
                <a:gd name="T61" fmla="*/ 2 h 17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8"/>
                <a:gd name="T94" fmla="*/ 0 h 175"/>
                <a:gd name="T95" fmla="*/ 538 w 538"/>
                <a:gd name="T96" fmla="*/ 175 h 17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8" h="175">
                  <a:moveTo>
                    <a:pt x="0" y="0"/>
                  </a:moveTo>
                  <a:lnTo>
                    <a:pt x="0" y="0"/>
                  </a:lnTo>
                  <a:lnTo>
                    <a:pt x="25" y="30"/>
                  </a:lnTo>
                  <a:lnTo>
                    <a:pt x="50" y="56"/>
                  </a:lnTo>
                  <a:lnTo>
                    <a:pt x="79" y="83"/>
                  </a:lnTo>
                  <a:lnTo>
                    <a:pt x="108" y="107"/>
                  </a:lnTo>
                  <a:lnTo>
                    <a:pt x="140" y="129"/>
                  </a:lnTo>
                  <a:lnTo>
                    <a:pt x="173" y="145"/>
                  </a:lnTo>
                  <a:lnTo>
                    <a:pt x="210" y="159"/>
                  </a:lnTo>
                  <a:lnTo>
                    <a:pt x="227" y="163"/>
                  </a:lnTo>
                  <a:lnTo>
                    <a:pt x="246" y="167"/>
                  </a:lnTo>
                  <a:lnTo>
                    <a:pt x="250" y="169"/>
                  </a:lnTo>
                  <a:lnTo>
                    <a:pt x="256" y="171"/>
                  </a:lnTo>
                  <a:lnTo>
                    <a:pt x="294" y="175"/>
                  </a:lnTo>
                  <a:lnTo>
                    <a:pt x="330" y="175"/>
                  </a:lnTo>
                  <a:lnTo>
                    <a:pt x="369" y="173"/>
                  </a:lnTo>
                  <a:lnTo>
                    <a:pt x="407" y="171"/>
                  </a:lnTo>
                  <a:lnTo>
                    <a:pt x="411" y="169"/>
                  </a:lnTo>
                  <a:lnTo>
                    <a:pt x="417" y="167"/>
                  </a:lnTo>
                  <a:lnTo>
                    <a:pt x="436" y="165"/>
                  </a:lnTo>
                  <a:lnTo>
                    <a:pt x="455" y="161"/>
                  </a:lnTo>
                  <a:lnTo>
                    <a:pt x="474" y="155"/>
                  </a:lnTo>
                  <a:lnTo>
                    <a:pt x="492" y="149"/>
                  </a:lnTo>
                  <a:lnTo>
                    <a:pt x="501" y="143"/>
                  </a:lnTo>
                  <a:lnTo>
                    <a:pt x="513" y="133"/>
                  </a:lnTo>
                  <a:lnTo>
                    <a:pt x="538" y="111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Freeform 599"/>
            <p:cNvSpPr>
              <a:spLocks/>
            </p:cNvSpPr>
            <p:nvPr/>
          </p:nvSpPr>
          <p:spPr bwMode="auto">
            <a:xfrm>
              <a:off x="2720" y="1922"/>
              <a:ext cx="38" cy="108"/>
            </a:xfrm>
            <a:custGeom>
              <a:avLst/>
              <a:gdLst>
                <a:gd name="T0" fmla="*/ 1 w 69"/>
                <a:gd name="T1" fmla="*/ 0 h 197"/>
                <a:gd name="T2" fmla="*/ 1 w 69"/>
                <a:gd name="T3" fmla="*/ 0 h 197"/>
                <a:gd name="T4" fmla="*/ 1 w 69"/>
                <a:gd name="T5" fmla="*/ 1 h 197"/>
                <a:gd name="T6" fmla="*/ 1 w 69"/>
                <a:gd name="T7" fmla="*/ 1 h 197"/>
                <a:gd name="T8" fmla="*/ 1 w 69"/>
                <a:gd name="T9" fmla="*/ 1 h 197"/>
                <a:gd name="T10" fmla="*/ 0 w 69"/>
                <a:gd name="T11" fmla="*/ 1 h 197"/>
                <a:gd name="T12" fmla="*/ 0 w 69"/>
                <a:gd name="T13" fmla="*/ 1 h 197"/>
                <a:gd name="T14" fmla="*/ 0 w 69"/>
                <a:gd name="T15" fmla="*/ 2 h 197"/>
                <a:gd name="T16" fmla="*/ 1 w 69"/>
                <a:gd name="T17" fmla="*/ 2 h 197"/>
                <a:gd name="T18" fmla="*/ 1 w 69"/>
                <a:gd name="T19" fmla="*/ 2 h 197"/>
                <a:gd name="T20" fmla="*/ 1 w 69"/>
                <a:gd name="T21" fmla="*/ 3 h 197"/>
                <a:gd name="T22" fmla="*/ 1 w 69"/>
                <a:gd name="T23" fmla="*/ 3 h 197"/>
                <a:gd name="T24" fmla="*/ 1 w 69"/>
                <a:gd name="T25" fmla="*/ 3 h 197"/>
                <a:gd name="T26" fmla="*/ 1 w 69"/>
                <a:gd name="T27" fmla="*/ 3 h 197"/>
                <a:gd name="T28" fmla="*/ 1 w 69"/>
                <a:gd name="T29" fmla="*/ 3 h 197"/>
                <a:gd name="T30" fmla="*/ 1 w 69"/>
                <a:gd name="T31" fmla="*/ 3 h 197"/>
                <a:gd name="T32" fmla="*/ 1 w 69"/>
                <a:gd name="T33" fmla="*/ 2 h 197"/>
                <a:gd name="T34" fmla="*/ 1 w 69"/>
                <a:gd name="T35" fmla="*/ 2 h 197"/>
                <a:gd name="T36" fmla="*/ 1 w 69"/>
                <a:gd name="T37" fmla="*/ 2 h 197"/>
                <a:gd name="T38" fmla="*/ 1 w 69"/>
                <a:gd name="T39" fmla="*/ 2 h 197"/>
                <a:gd name="T40" fmla="*/ 1 w 69"/>
                <a:gd name="T41" fmla="*/ 2 h 197"/>
                <a:gd name="T42" fmla="*/ 1 w 69"/>
                <a:gd name="T43" fmla="*/ 1 h 197"/>
                <a:gd name="T44" fmla="*/ 1 w 69"/>
                <a:gd name="T45" fmla="*/ 1 h 197"/>
                <a:gd name="T46" fmla="*/ 1 w 69"/>
                <a:gd name="T47" fmla="*/ 1 h 197"/>
                <a:gd name="T48" fmla="*/ 1 w 69"/>
                <a:gd name="T49" fmla="*/ 1 h 197"/>
                <a:gd name="T50" fmla="*/ 1 w 69"/>
                <a:gd name="T51" fmla="*/ 1 h 197"/>
                <a:gd name="T52" fmla="*/ 1 w 69"/>
                <a:gd name="T53" fmla="*/ 1 h 197"/>
                <a:gd name="T54" fmla="*/ 1 w 69"/>
                <a:gd name="T55" fmla="*/ 1 h 197"/>
                <a:gd name="T56" fmla="*/ 1 w 69"/>
                <a:gd name="T57" fmla="*/ 1 h 197"/>
                <a:gd name="T58" fmla="*/ 1 w 69"/>
                <a:gd name="T59" fmla="*/ 0 h 19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9"/>
                <a:gd name="T91" fmla="*/ 0 h 197"/>
                <a:gd name="T92" fmla="*/ 69 w 69"/>
                <a:gd name="T93" fmla="*/ 197 h 19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9" h="197">
                  <a:moveTo>
                    <a:pt x="23" y="0"/>
                  </a:moveTo>
                  <a:lnTo>
                    <a:pt x="23" y="0"/>
                  </a:lnTo>
                  <a:lnTo>
                    <a:pt x="15" y="22"/>
                  </a:lnTo>
                  <a:lnTo>
                    <a:pt x="8" y="44"/>
                  </a:lnTo>
                  <a:lnTo>
                    <a:pt x="2" y="66"/>
                  </a:lnTo>
                  <a:lnTo>
                    <a:pt x="0" y="82"/>
                  </a:lnTo>
                  <a:lnTo>
                    <a:pt x="0" y="108"/>
                  </a:lnTo>
                  <a:lnTo>
                    <a:pt x="2" y="135"/>
                  </a:lnTo>
                  <a:lnTo>
                    <a:pt x="8" y="161"/>
                  </a:lnTo>
                  <a:lnTo>
                    <a:pt x="15" y="185"/>
                  </a:lnTo>
                  <a:lnTo>
                    <a:pt x="17" y="189"/>
                  </a:lnTo>
                  <a:lnTo>
                    <a:pt x="23" y="193"/>
                  </a:lnTo>
                  <a:lnTo>
                    <a:pt x="37" y="197"/>
                  </a:lnTo>
                  <a:lnTo>
                    <a:pt x="40" y="147"/>
                  </a:lnTo>
                  <a:lnTo>
                    <a:pt x="46" y="122"/>
                  </a:lnTo>
                  <a:lnTo>
                    <a:pt x="50" y="110"/>
                  </a:lnTo>
                  <a:lnTo>
                    <a:pt x="56" y="100"/>
                  </a:lnTo>
                  <a:lnTo>
                    <a:pt x="65" y="86"/>
                  </a:lnTo>
                  <a:lnTo>
                    <a:pt x="69" y="84"/>
                  </a:lnTo>
                  <a:lnTo>
                    <a:pt x="69" y="66"/>
                  </a:lnTo>
                  <a:lnTo>
                    <a:pt x="69" y="60"/>
                  </a:lnTo>
                  <a:lnTo>
                    <a:pt x="65" y="54"/>
                  </a:lnTo>
                  <a:lnTo>
                    <a:pt x="56" y="40"/>
                  </a:lnTo>
                  <a:lnTo>
                    <a:pt x="31" y="1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Freeform 600"/>
            <p:cNvSpPr>
              <a:spLocks/>
            </p:cNvSpPr>
            <p:nvPr/>
          </p:nvSpPr>
          <p:spPr bwMode="auto">
            <a:xfrm>
              <a:off x="2718" y="1818"/>
              <a:ext cx="49" cy="172"/>
            </a:xfrm>
            <a:custGeom>
              <a:avLst/>
              <a:gdLst>
                <a:gd name="T0" fmla="*/ 1 w 90"/>
                <a:gd name="T1" fmla="*/ 0 h 315"/>
                <a:gd name="T2" fmla="*/ 1 w 90"/>
                <a:gd name="T3" fmla="*/ 0 h 315"/>
                <a:gd name="T4" fmla="*/ 1 w 90"/>
                <a:gd name="T5" fmla="*/ 1 h 315"/>
                <a:gd name="T6" fmla="*/ 1 w 90"/>
                <a:gd name="T7" fmla="*/ 1 h 315"/>
                <a:gd name="T8" fmla="*/ 1 w 90"/>
                <a:gd name="T9" fmla="*/ 1 h 315"/>
                <a:gd name="T10" fmla="*/ 1 w 90"/>
                <a:gd name="T11" fmla="*/ 2 h 315"/>
                <a:gd name="T12" fmla="*/ 1 w 90"/>
                <a:gd name="T13" fmla="*/ 2 h 315"/>
                <a:gd name="T14" fmla="*/ 1 w 90"/>
                <a:gd name="T15" fmla="*/ 2 h 315"/>
                <a:gd name="T16" fmla="*/ 1 w 90"/>
                <a:gd name="T17" fmla="*/ 3 h 315"/>
                <a:gd name="T18" fmla="*/ 1 w 90"/>
                <a:gd name="T19" fmla="*/ 3 h 315"/>
                <a:gd name="T20" fmla="*/ 1 w 90"/>
                <a:gd name="T21" fmla="*/ 3 h 315"/>
                <a:gd name="T22" fmla="*/ 1 w 90"/>
                <a:gd name="T23" fmla="*/ 3 h 315"/>
                <a:gd name="T24" fmla="*/ 1 w 90"/>
                <a:gd name="T25" fmla="*/ 3 h 315"/>
                <a:gd name="T26" fmla="*/ 1 w 90"/>
                <a:gd name="T27" fmla="*/ 4 h 315"/>
                <a:gd name="T28" fmla="*/ 1 w 90"/>
                <a:gd name="T29" fmla="*/ 4 h 315"/>
                <a:gd name="T30" fmla="*/ 1 w 90"/>
                <a:gd name="T31" fmla="*/ 4 h 315"/>
                <a:gd name="T32" fmla="*/ 0 w 90"/>
                <a:gd name="T33" fmla="*/ 4 h 315"/>
                <a:gd name="T34" fmla="*/ 1 w 90"/>
                <a:gd name="T35" fmla="*/ 4 h 315"/>
                <a:gd name="T36" fmla="*/ 1 w 90"/>
                <a:gd name="T37" fmla="*/ 4 h 3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0"/>
                <a:gd name="T58" fmla="*/ 0 h 315"/>
                <a:gd name="T59" fmla="*/ 90 w 90"/>
                <a:gd name="T60" fmla="*/ 315 h 3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0" h="315">
                  <a:moveTo>
                    <a:pt x="89" y="0"/>
                  </a:moveTo>
                  <a:lnTo>
                    <a:pt x="89" y="0"/>
                  </a:lnTo>
                  <a:lnTo>
                    <a:pt x="90" y="28"/>
                  </a:lnTo>
                  <a:lnTo>
                    <a:pt x="89" y="54"/>
                  </a:lnTo>
                  <a:lnTo>
                    <a:pt x="83" y="78"/>
                  </a:lnTo>
                  <a:lnTo>
                    <a:pt x="75" y="102"/>
                  </a:lnTo>
                  <a:lnTo>
                    <a:pt x="65" y="127"/>
                  </a:lnTo>
                  <a:lnTo>
                    <a:pt x="52" y="151"/>
                  </a:lnTo>
                  <a:lnTo>
                    <a:pt x="23" y="197"/>
                  </a:lnTo>
                  <a:lnTo>
                    <a:pt x="17" y="209"/>
                  </a:lnTo>
                  <a:lnTo>
                    <a:pt x="14" y="223"/>
                  </a:lnTo>
                  <a:lnTo>
                    <a:pt x="12" y="235"/>
                  </a:lnTo>
                  <a:lnTo>
                    <a:pt x="6" y="249"/>
                  </a:lnTo>
                  <a:lnTo>
                    <a:pt x="2" y="263"/>
                  </a:lnTo>
                  <a:lnTo>
                    <a:pt x="0" y="281"/>
                  </a:lnTo>
                  <a:lnTo>
                    <a:pt x="2" y="297"/>
                  </a:lnTo>
                  <a:lnTo>
                    <a:pt x="4" y="315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Freeform 601"/>
            <p:cNvSpPr>
              <a:spLocks/>
            </p:cNvSpPr>
            <p:nvPr/>
          </p:nvSpPr>
          <p:spPr bwMode="auto">
            <a:xfrm>
              <a:off x="2727" y="1887"/>
              <a:ext cx="33" cy="121"/>
            </a:xfrm>
            <a:custGeom>
              <a:avLst/>
              <a:gdLst>
                <a:gd name="T0" fmla="*/ 1 w 60"/>
                <a:gd name="T1" fmla="*/ 1 h 221"/>
                <a:gd name="T2" fmla="*/ 1 w 60"/>
                <a:gd name="T3" fmla="*/ 1 h 221"/>
                <a:gd name="T4" fmla="*/ 1 w 60"/>
                <a:gd name="T5" fmla="*/ 1 h 221"/>
                <a:gd name="T6" fmla="*/ 1 w 60"/>
                <a:gd name="T7" fmla="*/ 1 h 221"/>
                <a:gd name="T8" fmla="*/ 1 w 60"/>
                <a:gd name="T9" fmla="*/ 1 h 221"/>
                <a:gd name="T10" fmla="*/ 1 w 60"/>
                <a:gd name="T11" fmla="*/ 2 h 221"/>
                <a:gd name="T12" fmla="*/ 0 w 60"/>
                <a:gd name="T13" fmla="*/ 2 h 221"/>
                <a:gd name="T14" fmla="*/ 0 w 60"/>
                <a:gd name="T15" fmla="*/ 2 h 221"/>
                <a:gd name="T16" fmla="*/ 0 w 60"/>
                <a:gd name="T17" fmla="*/ 3 h 221"/>
                <a:gd name="T18" fmla="*/ 1 w 60"/>
                <a:gd name="T19" fmla="*/ 3 h 221"/>
                <a:gd name="T20" fmla="*/ 1 w 60"/>
                <a:gd name="T21" fmla="*/ 3 h 221"/>
                <a:gd name="T22" fmla="*/ 1 w 60"/>
                <a:gd name="T23" fmla="*/ 3 h 221"/>
                <a:gd name="T24" fmla="*/ 1 w 60"/>
                <a:gd name="T25" fmla="*/ 2 h 221"/>
                <a:gd name="T26" fmla="*/ 1 w 60"/>
                <a:gd name="T27" fmla="*/ 2 h 221"/>
                <a:gd name="T28" fmla="*/ 1 w 60"/>
                <a:gd name="T29" fmla="*/ 2 h 221"/>
                <a:gd name="T30" fmla="*/ 1 w 60"/>
                <a:gd name="T31" fmla="*/ 1 h 221"/>
                <a:gd name="T32" fmla="*/ 1 w 60"/>
                <a:gd name="T33" fmla="*/ 1 h 221"/>
                <a:gd name="T34" fmla="*/ 1 w 60"/>
                <a:gd name="T35" fmla="*/ 0 h 221"/>
                <a:gd name="T36" fmla="*/ 1 w 60"/>
                <a:gd name="T37" fmla="*/ 1 h 2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221"/>
                <a:gd name="T59" fmla="*/ 60 w 60"/>
                <a:gd name="T60" fmla="*/ 221 h 2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221">
                  <a:moveTo>
                    <a:pt x="48" y="30"/>
                  </a:moveTo>
                  <a:lnTo>
                    <a:pt x="48" y="30"/>
                  </a:lnTo>
                  <a:lnTo>
                    <a:pt x="33" y="50"/>
                  </a:lnTo>
                  <a:lnTo>
                    <a:pt x="20" y="72"/>
                  </a:lnTo>
                  <a:lnTo>
                    <a:pt x="12" y="94"/>
                  </a:lnTo>
                  <a:lnTo>
                    <a:pt x="4" y="120"/>
                  </a:lnTo>
                  <a:lnTo>
                    <a:pt x="0" y="144"/>
                  </a:lnTo>
                  <a:lnTo>
                    <a:pt x="0" y="170"/>
                  </a:lnTo>
                  <a:lnTo>
                    <a:pt x="0" y="194"/>
                  </a:lnTo>
                  <a:lnTo>
                    <a:pt x="4" y="221"/>
                  </a:lnTo>
                  <a:lnTo>
                    <a:pt x="2" y="192"/>
                  </a:lnTo>
                  <a:lnTo>
                    <a:pt x="4" y="162"/>
                  </a:lnTo>
                  <a:lnTo>
                    <a:pt x="10" y="134"/>
                  </a:lnTo>
                  <a:lnTo>
                    <a:pt x="18" y="108"/>
                  </a:lnTo>
                  <a:lnTo>
                    <a:pt x="27" y="80"/>
                  </a:lnTo>
                  <a:lnTo>
                    <a:pt x="39" y="54"/>
                  </a:lnTo>
                  <a:lnTo>
                    <a:pt x="60" y="0"/>
                  </a:lnTo>
                  <a:lnTo>
                    <a:pt x="4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Freeform 602"/>
            <p:cNvSpPr>
              <a:spLocks/>
            </p:cNvSpPr>
            <p:nvPr/>
          </p:nvSpPr>
          <p:spPr bwMode="auto">
            <a:xfrm>
              <a:off x="2516" y="1787"/>
              <a:ext cx="9" cy="11"/>
            </a:xfrm>
            <a:custGeom>
              <a:avLst/>
              <a:gdLst>
                <a:gd name="T0" fmla="*/ 1 w 17"/>
                <a:gd name="T1" fmla="*/ 0 h 20"/>
                <a:gd name="T2" fmla="*/ 1 w 17"/>
                <a:gd name="T3" fmla="*/ 0 h 20"/>
                <a:gd name="T4" fmla="*/ 1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0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17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9" y="20"/>
                  </a:lnTo>
                  <a:lnTo>
                    <a:pt x="3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5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Freeform 603"/>
            <p:cNvSpPr>
              <a:spLocks/>
            </p:cNvSpPr>
            <p:nvPr/>
          </p:nvSpPr>
          <p:spPr bwMode="auto">
            <a:xfrm>
              <a:off x="2510" y="1801"/>
              <a:ext cx="9" cy="10"/>
            </a:xfrm>
            <a:custGeom>
              <a:avLst/>
              <a:gdLst>
                <a:gd name="T0" fmla="*/ 1 w 17"/>
                <a:gd name="T1" fmla="*/ 0 h 18"/>
                <a:gd name="T2" fmla="*/ 1 w 17"/>
                <a:gd name="T3" fmla="*/ 0 h 18"/>
                <a:gd name="T4" fmla="*/ 1 w 17"/>
                <a:gd name="T5" fmla="*/ 1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1 w 17"/>
                <a:gd name="T29" fmla="*/ 1 h 18"/>
                <a:gd name="T30" fmla="*/ 1 w 17"/>
                <a:gd name="T31" fmla="*/ 0 h 18"/>
                <a:gd name="T32" fmla="*/ 1 w 17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4" y="0"/>
                  </a:moveTo>
                  <a:lnTo>
                    <a:pt x="4" y="0"/>
                  </a:lnTo>
                  <a:lnTo>
                    <a:pt x="12" y="2"/>
                  </a:lnTo>
                  <a:lnTo>
                    <a:pt x="15" y="4"/>
                  </a:lnTo>
                  <a:lnTo>
                    <a:pt x="17" y="12"/>
                  </a:lnTo>
                  <a:lnTo>
                    <a:pt x="15" y="14"/>
                  </a:lnTo>
                  <a:lnTo>
                    <a:pt x="10" y="16"/>
                  </a:lnTo>
                  <a:lnTo>
                    <a:pt x="2" y="18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Freeform 604"/>
            <p:cNvSpPr>
              <a:spLocks/>
            </p:cNvSpPr>
            <p:nvPr/>
          </p:nvSpPr>
          <p:spPr bwMode="auto">
            <a:xfrm>
              <a:off x="2512" y="1813"/>
              <a:ext cx="5" cy="9"/>
            </a:xfrm>
            <a:custGeom>
              <a:avLst/>
              <a:gdLst>
                <a:gd name="T0" fmla="*/ 1 w 9"/>
                <a:gd name="T1" fmla="*/ 0 h 16"/>
                <a:gd name="T2" fmla="*/ 1 w 9"/>
                <a:gd name="T3" fmla="*/ 0 h 16"/>
                <a:gd name="T4" fmla="*/ 1 w 9"/>
                <a:gd name="T5" fmla="*/ 1 h 16"/>
                <a:gd name="T6" fmla="*/ 1 w 9"/>
                <a:gd name="T7" fmla="*/ 1 h 16"/>
                <a:gd name="T8" fmla="*/ 0 w 9"/>
                <a:gd name="T9" fmla="*/ 1 h 16"/>
                <a:gd name="T10" fmla="*/ 0 w 9"/>
                <a:gd name="T11" fmla="*/ 1 h 16"/>
                <a:gd name="T12" fmla="*/ 0 w 9"/>
                <a:gd name="T13" fmla="*/ 1 h 16"/>
                <a:gd name="T14" fmla="*/ 0 w 9"/>
                <a:gd name="T15" fmla="*/ 1 h 16"/>
                <a:gd name="T16" fmla="*/ 1 w 9"/>
                <a:gd name="T17" fmla="*/ 1 h 16"/>
                <a:gd name="T18" fmla="*/ 1 w 9"/>
                <a:gd name="T19" fmla="*/ 1 h 16"/>
                <a:gd name="T20" fmla="*/ 1 w 9"/>
                <a:gd name="T21" fmla="*/ 1 h 16"/>
                <a:gd name="T22" fmla="*/ 1 w 9"/>
                <a:gd name="T23" fmla="*/ 1 h 16"/>
                <a:gd name="T24" fmla="*/ 1 w 9"/>
                <a:gd name="T25" fmla="*/ 1 h 16"/>
                <a:gd name="T26" fmla="*/ 1 w 9"/>
                <a:gd name="T27" fmla="*/ 1 h 16"/>
                <a:gd name="T28" fmla="*/ 1 w 9"/>
                <a:gd name="T29" fmla="*/ 1 h 16"/>
                <a:gd name="T30" fmla="*/ 1 w 9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8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9" y="14"/>
                  </a:lnTo>
                  <a:lnTo>
                    <a:pt x="9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Freeform 605"/>
            <p:cNvSpPr>
              <a:spLocks/>
            </p:cNvSpPr>
            <p:nvPr/>
          </p:nvSpPr>
          <p:spPr bwMode="auto">
            <a:xfrm>
              <a:off x="2534" y="1762"/>
              <a:ext cx="9" cy="11"/>
            </a:xfrm>
            <a:custGeom>
              <a:avLst/>
              <a:gdLst>
                <a:gd name="T0" fmla="*/ 1 w 17"/>
                <a:gd name="T1" fmla="*/ 0 h 20"/>
                <a:gd name="T2" fmla="*/ 1 w 17"/>
                <a:gd name="T3" fmla="*/ 0 h 20"/>
                <a:gd name="T4" fmla="*/ 1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0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17" y="0"/>
                  </a:moveTo>
                  <a:lnTo>
                    <a:pt x="17" y="0"/>
                  </a:lnTo>
                  <a:lnTo>
                    <a:pt x="14" y="2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6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Freeform 606"/>
            <p:cNvSpPr>
              <a:spLocks/>
            </p:cNvSpPr>
            <p:nvPr/>
          </p:nvSpPr>
          <p:spPr bwMode="auto">
            <a:xfrm>
              <a:off x="2545" y="1767"/>
              <a:ext cx="5" cy="6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0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0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Freeform 607"/>
            <p:cNvSpPr>
              <a:spLocks/>
            </p:cNvSpPr>
            <p:nvPr/>
          </p:nvSpPr>
          <p:spPr bwMode="auto">
            <a:xfrm>
              <a:off x="2496" y="1806"/>
              <a:ext cx="9" cy="11"/>
            </a:xfrm>
            <a:custGeom>
              <a:avLst/>
              <a:gdLst>
                <a:gd name="T0" fmla="*/ 1 w 15"/>
                <a:gd name="T1" fmla="*/ 0 h 20"/>
                <a:gd name="T2" fmla="*/ 1 w 15"/>
                <a:gd name="T3" fmla="*/ 0 h 20"/>
                <a:gd name="T4" fmla="*/ 1 w 15"/>
                <a:gd name="T5" fmla="*/ 1 h 20"/>
                <a:gd name="T6" fmla="*/ 1 w 15"/>
                <a:gd name="T7" fmla="*/ 1 h 20"/>
                <a:gd name="T8" fmla="*/ 1 w 15"/>
                <a:gd name="T9" fmla="*/ 1 h 20"/>
                <a:gd name="T10" fmla="*/ 1 w 15"/>
                <a:gd name="T11" fmla="*/ 1 h 20"/>
                <a:gd name="T12" fmla="*/ 1 w 15"/>
                <a:gd name="T13" fmla="*/ 1 h 20"/>
                <a:gd name="T14" fmla="*/ 1 w 15"/>
                <a:gd name="T15" fmla="*/ 1 h 20"/>
                <a:gd name="T16" fmla="*/ 1 w 15"/>
                <a:gd name="T17" fmla="*/ 1 h 20"/>
                <a:gd name="T18" fmla="*/ 1 w 15"/>
                <a:gd name="T19" fmla="*/ 1 h 20"/>
                <a:gd name="T20" fmla="*/ 1 w 15"/>
                <a:gd name="T21" fmla="*/ 1 h 20"/>
                <a:gd name="T22" fmla="*/ 0 w 15"/>
                <a:gd name="T23" fmla="*/ 1 h 20"/>
                <a:gd name="T24" fmla="*/ 0 w 15"/>
                <a:gd name="T25" fmla="*/ 1 h 20"/>
                <a:gd name="T26" fmla="*/ 0 w 15"/>
                <a:gd name="T27" fmla="*/ 1 h 20"/>
                <a:gd name="T28" fmla="*/ 0 w 15"/>
                <a:gd name="T29" fmla="*/ 1 h 20"/>
                <a:gd name="T30" fmla="*/ 1 w 15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20"/>
                <a:gd name="T50" fmla="*/ 15 w 15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20">
                  <a:moveTo>
                    <a:pt x="15" y="0"/>
                  </a:moveTo>
                  <a:lnTo>
                    <a:pt x="15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12" y="16"/>
                  </a:lnTo>
                  <a:lnTo>
                    <a:pt x="13" y="18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6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Freeform 608"/>
            <p:cNvSpPr>
              <a:spLocks/>
            </p:cNvSpPr>
            <p:nvPr/>
          </p:nvSpPr>
          <p:spPr bwMode="auto">
            <a:xfrm>
              <a:off x="2509" y="1818"/>
              <a:ext cx="7" cy="6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2"/>
                <a:gd name="T20" fmla="*/ 12 w 12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2"/>
                  </a:lnTo>
                  <a:lnTo>
                    <a:pt x="12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Freeform 609"/>
            <p:cNvSpPr>
              <a:spLocks/>
            </p:cNvSpPr>
            <p:nvPr/>
          </p:nvSpPr>
          <p:spPr bwMode="auto">
            <a:xfrm>
              <a:off x="2520" y="1802"/>
              <a:ext cx="11" cy="12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0 w 19"/>
                <a:gd name="T15" fmla="*/ 1 h 22"/>
                <a:gd name="T16" fmla="*/ 0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6" y="0"/>
                  </a:moveTo>
                  <a:lnTo>
                    <a:pt x="6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9" y="16"/>
                  </a:lnTo>
                  <a:lnTo>
                    <a:pt x="16" y="14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Freeform 610"/>
            <p:cNvSpPr>
              <a:spLocks/>
            </p:cNvSpPr>
            <p:nvPr/>
          </p:nvSpPr>
          <p:spPr bwMode="auto">
            <a:xfrm>
              <a:off x="2526" y="1791"/>
              <a:ext cx="5" cy="7"/>
            </a:xfrm>
            <a:custGeom>
              <a:avLst/>
              <a:gdLst>
                <a:gd name="T0" fmla="*/ 0 w 9"/>
                <a:gd name="T1" fmla="*/ 1 h 12"/>
                <a:gd name="T2" fmla="*/ 0 w 9"/>
                <a:gd name="T3" fmla="*/ 1 h 12"/>
                <a:gd name="T4" fmla="*/ 1 w 9"/>
                <a:gd name="T5" fmla="*/ 0 h 12"/>
                <a:gd name="T6" fmla="*/ 1 w 9"/>
                <a:gd name="T7" fmla="*/ 0 h 12"/>
                <a:gd name="T8" fmla="*/ 1 w 9"/>
                <a:gd name="T9" fmla="*/ 1 h 12"/>
                <a:gd name="T10" fmla="*/ 1 w 9"/>
                <a:gd name="T11" fmla="*/ 0 h 12"/>
                <a:gd name="T12" fmla="*/ 1 w 9"/>
                <a:gd name="T13" fmla="*/ 0 h 12"/>
                <a:gd name="T14" fmla="*/ 1 w 9"/>
                <a:gd name="T15" fmla="*/ 1 h 12"/>
                <a:gd name="T16" fmla="*/ 1 w 9"/>
                <a:gd name="T17" fmla="*/ 1 h 12"/>
                <a:gd name="T18" fmla="*/ 1 w 9"/>
                <a:gd name="T19" fmla="*/ 1 h 12"/>
                <a:gd name="T20" fmla="*/ 0 w 9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2"/>
                <a:gd name="T35" fmla="*/ 9 w 9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lnTo>
                    <a:pt x="9" y="0"/>
                  </a:lnTo>
                  <a:lnTo>
                    <a:pt x="9" y="6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Freeform 611"/>
            <p:cNvSpPr>
              <a:spLocks/>
            </p:cNvSpPr>
            <p:nvPr/>
          </p:nvSpPr>
          <p:spPr bwMode="auto">
            <a:xfrm>
              <a:off x="2528" y="1799"/>
              <a:ext cx="6" cy="7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11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Freeform 612"/>
            <p:cNvSpPr>
              <a:spLocks/>
            </p:cNvSpPr>
            <p:nvPr/>
          </p:nvSpPr>
          <p:spPr bwMode="auto">
            <a:xfrm>
              <a:off x="2547" y="1774"/>
              <a:ext cx="6" cy="8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0 h 13"/>
                <a:gd name="T4" fmla="*/ 0 w 12"/>
                <a:gd name="T5" fmla="*/ 1 h 13"/>
                <a:gd name="T6" fmla="*/ 1 w 12"/>
                <a:gd name="T7" fmla="*/ 1 h 13"/>
                <a:gd name="T8" fmla="*/ 1 w 12"/>
                <a:gd name="T9" fmla="*/ 1 h 13"/>
                <a:gd name="T10" fmla="*/ 1 w 12"/>
                <a:gd name="T11" fmla="*/ 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3"/>
                <a:gd name="T20" fmla="*/ 12 w 12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3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2" y="11"/>
                  </a:lnTo>
                  <a:lnTo>
                    <a:pt x="8" y="13"/>
                  </a:lnTo>
                  <a:lnTo>
                    <a:pt x="12" y="13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Freeform 613"/>
            <p:cNvSpPr>
              <a:spLocks/>
            </p:cNvSpPr>
            <p:nvPr/>
          </p:nvSpPr>
          <p:spPr bwMode="auto">
            <a:xfrm>
              <a:off x="2541" y="1778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0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0 w 17"/>
                <a:gd name="T11" fmla="*/ 1 h 22"/>
                <a:gd name="T12" fmla="*/ 0 w 17"/>
                <a:gd name="T13" fmla="*/ 1 h 22"/>
                <a:gd name="T14" fmla="*/ 0 w 17"/>
                <a:gd name="T15" fmla="*/ 1 h 22"/>
                <a:gd name="T16" fmla="*/ 0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1 w 17"/>
                <a:gd name="T33" fmla="*/ 1 h 22"/>
                <a:gd name="T34" fmla="*/ 1 w 17"/>
                <a:gd name="T35" fmla="*/ 1 h 22"/>
                <a:gd name="T36" fmla="*/ 1 w 17"/>
                <a:gd name="T37" fmla="*/ 1 h 22"/>
                <a:gd name="T38" fmla="*/ 1 w 17"/>
                <a:gd name="T39" fmla="*/ 1 h 22"/>
                <a:gd name="T40" fmla="*/ 1 w 17"/>
                <a:gd name="T41" fmla="*/ 1 h 22"/>
                <a:gd name="T42" fmla="*/ 1 w 17"/>
                <a:gd name="T43" fmla="*/ 1 h 22"/>
                <a:gd name="T44" fmla="*/ 1 w 17"/>
                <a:gd name="T45" fmla="*/ 1 h 22"/>
                <a:gd name="T46" fmla="*/ 1 w 17"/>
                <a:gd name="T47" fmla="*/ 1 h 22"/>
                <a:gd name="T48" fmla="*/ 1 w 17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2"/>
                <a:gd name="T77" fmla="*/ 17 w 17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0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7" y="16"/>
                  </a:lnTo>
                  <a:lnTo>
                    <a:pt x="15" y="12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5" y="8"/>
                  </a:lnTo>
                  <a:lnTo>
                    <a:pt x="11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Freeform 614"/>
            <p:cNvSpPr>
              <a:spLocks/>
            </p:cNvSpPr>
            <p:nvPr/>
          </p:nvSpPr>
          <p:spPr bwMode="auto">
            <a:xfrm>
              <a:off x="2529" y="1777"/>
              <a:ext cx="10" cy="10"/>
            </a:xfrm>
            <a:custGeom>
              <a:avLst/>
              <a:gdLst>
                <a:gd name="T0" fmla="*/ 1 w 17"/>
                <a:gd name="T1" fmla="*/ 0 h 18"/>
                <a:gd name="T2" fmla="*/ 1 w 17"/>
                <a:gd name="T3" fmla="*/ 0 h 18"/>
                <a:gd name="T4" fmla="*/ 1 w 17"/>
                <a:gd name="T5" fmla="*/ 1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1 w 17"/>
                <a:gd name="T29" fmla="*/ 1 h 18"/>
                <a:gd name="T30" fmla="*/ 1 w 17"/>
                <a:gd name="T31" fmla="*/ 0 h 18"/>
                <a:gd name="T32" fmla="*/ 1 w 17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3" y="0"/>
                  </a:moveTo>
                  <a:lnTo>
                    <a:pt x="3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7" y="10"/>
                  </a:lnTo>
                  <a:lnTo>
                    <a:pt x="15" y="14"/>
                  </a:lnTo>
                  <a:lnTo>
                    <a:pt x="9" y="16"/>
                  </a:lnTo>
                  <a:lnTo>
                    <a:pt x="1" y="18"/>
                  </a:lnTo>
                  <a:lnTo>
                    <a:pt x="5" y="14"/>
                  </a:lnTo>
                  <a:lnTo>
                    <a:pt x="5" y="10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Freeform 615"/>
            <p:cNvSpPr>
              <a:spLocks/>
            </p:cNvSpPr>
            <p:nvPr/>
          </p:nvSpPr>
          <p:spPr bwMode="auto">
            <a:xfrm>
              <a:off x="2531" y="1789"/>
              <a:ext cx="5" cy="9"/>
            </a:xfrm>
            <a:custGeom>
              <a:avLst/>
              <a:gdLst>
                <a:gd name="T0" fmla="*/ 1 w 10"/>
                <a:gd name="T1" fmla="*/ 0 h 16"/>
                <a:gd name="T2" fmla="*/ 1 w 10"/>
                <a:gd name="T3" fmla="*/ 0 h 16"/>
                <a:gd name="T4" fmla="*/ 1 w 10"/>
                <a:gd name="T5" fmla="*/ 1 h 16"/>
                <a:gd name="T6" fmla="*/ 1 w 10"/>
                <a:gd name="T7" fmla="*/ 1 h 16"/>
                <a:gd name="T8" fmla="*/ 0 w 10"/>
                <a:gd name="T9" fmla="*/ 1 h 16"/>
                <a:gd name="T10" fmla="*/ 0 w 10"/>
                <a:gd name="T11" fmla="*/ 1 h 16"/>
                <a:gd name="T12" fmla="*/ 0 w 10"/>
                <a:gd name="T13" fmla="*/ 1 h 16"/>
                <a:gd name="T14" fmla="*/ 0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10" y="0"/>
                  </a:moveTo>
                  <a:lnTo>
                    <a:pt x="10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Freeform 616"/>
            <p:cNvSpPr>
              <a:spLocks/>
            </p:cNvSpPr>
            <p:nvPr/>
          </p:nvSpPr>
          <p:spPr bwMode="auto">
            <a:xfrm>
              <a:off x="2507" y="1810"/>
              <a:ext cx="5" cy="7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1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0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Freeform 617"/>
            <p:cNvSpPr>
              <a:spLocks/>
            </p:cNvSpPr>
            <p:nvPr/>
          </p:nvSpPr>
          <p:spPr bwMode="auto">
            <a:xfrm>
              <a:off x="2502" y="1821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1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0 w 17"/>
                <a:gd name="T15" fmla="*/ 1 h 22"/>
                <a:gd name="T16" fmla="*/ 0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1 w 17"/>
                <a:gd name="T33" fmla="*/ 1 h 22"/>
                <a:gd name="T34" fmla="*/ 1 w 17"/>
                <a:gd name="T35" fmla="*/ 1 h 22"/>
                <a:gd name="T36" fmla="*/ 1 w 17"/>
                <a:gd name="T37" fmla="*/ 1 h 22"/>
                <a:gd name="T38" fmla="*/ 1 w 17"/>
                <a:gd name="T39" fmla="*/ 1 h 22"/>
                <a:gd name="T40" fmla="*/ 1 w 17"/>
                <a:gd name="T41" fmla="*/ 1 h 22"/>
                <a:gd name="T42" fmla="*/ 1 w 17"/>
                <a:gd name="T43" fmla="*/ 1 h 22"/>
                <a:gd name="T44" fmla="*/ 1 w 17"/>
                <a:gd name="T45" fmla="*/ 1 h 22"/>
                <a:gd name="T46" fmla="*/ 1 w 17"/>
                <a:gd name="T47" fmla="*/ 1 h 22"/>
                <a:gd name="T48" fmla="*/ 1 w 17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2"/>
                <a:gd name="T77" fmla="*/ 17 w 17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2">
                  <a:moveTo>
                    <a:pt x="5" y="0"/>
                  </a:moveTo>
                  <a:lnTo>
                    <a:pt x="5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3" y="20"/>
                  </a:lnTo>
                  <a:lnTo>
                    <a:pt x="7" y="22"/>
                  </a:lnTo>
                  <a:lnTo>
                    <a:pt x="11" y="22"/>
                  </a:lnTo>
                  <a:lnTo>
                    <a:pt x="15" y="20"/>
                  </a:lnTo>
                  <a:lnTo>
                    <a:pt x="17" y="16"/>
                  </a:lnTo>
                  <a:lnTo>
                    <a:pt x="15" y="14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7" y="8"/>
                  </a:lnTo>
                  <a:lnTo>
                    <a:pt x="13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Freeform 618"/>
            <p:cNvSpPr>
              <a:spLocks/>
            </p:cNvSpPr>
            <p:nvPr/>
          </p:nvSpPr>
          <p:spPr bwMode="auto">
            <a:xfrm>
              <a:off x="2490" y="1820"/>
              <a:ext cx="11" cy="10"/>
            </a:xfrm>
            <a:custGeom>
              <a:avLst/>
              <a:gdLst>
                <a:gd name="T0" fmla="*/ 1 w 19"/>
                <a:gd name="T1" fmla="*/ 0 h 18"/>
                <a:gd name="T2" fmla="*/ 1 w 19"/>
                <a:gd name="T3" fmla="*/ 0 h 18"/>
                <a:gd name="T4" fmla="*/ 1 w 19"/>
                <a:gd name="T5" fmla="*/ 1 h 18"/>
                <a:gd name="T6" fmla="*/ 1 w 19"/>
                <a:gd name="T7" fmla="*/ 1 h 18"/>
                <a:gd name="T8" fmla="*/ 1 w 19"/>
                <a:gd name="T9" fmla="*/ 1 h 18"/>
                <a:gd name="T10" fmla="*/ 1 w 19"/>
                <a:gd name="T11" fmla="*/ 1 h 18"/>
                <a:gd name="T12" fmla="*/ 1 w 19"/>
                <a:gd name="T13" fmla="*/ 1 h 18"/>
                <a:gd name="T14" fmla="*/ 1 w 19"/>
                <a:gd name="T15" fmla="*/ 1 h 18"/>
                <a:gd name="T16" fmla="*/ 1 w 19"/>
                <a:gd name="T17" fmla="*/ 1 h 18"/>
                <a:gd name="T18" fmla="*/ 1 w 19"/>
                <a:gd name="T19" fmla="*/ 1 h 18"/>
                <a:gd name="T20" fmla="*/ 1 w 19"/>
                <a:gd name="T21" fmla="*/ 1 h 18"/>
                <a:gd name="T22" fmla="*/ 1 w 19"/>
                <a:gd name="T23" fmla="*/ 1 h 18"/>
                <a:gd name="T24" fmla="*/ 0 w 19"/>
                <a:gd name="T25" fmla="*/ 1 h 18"/>
                <a:gd name="T26" fmla="*/ 0 w 19"/>
                <a:gd name="T27" fmla="*/ 1 h 18"/>
                <a:gd name="T28" fmla="*/ 1 w 19"/>
                <a:gd name="T29" fmla="*/ 1 h 18"/>
                <a:gd name="T30" fmla="*/ 1 w 19"/>
                <a:gd name="T31" fmla="*/ 0 h 18"/>
                <a:gd name="T32" fmla="*/ 1 w 19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5" y="0"/>
                  </a:moveTo>
                  <a:lnTo>
                    <a:pt x="5" y="0"/>
                  </a:lnTo>
                  <a:lnTo>
                    <a:pt x="11" y="2"/>
                  </a:lnTo>
                  <a:lnTo>
                    <a:pt x="17" y="4"/>
                  </a:lnTo>
                  <a:lnTo>
                    <a:pt x="19" y="12"/>
                  </a:lnTo>
                  <a:lnTo>
                    <a:pt x="15" y="14"/>
                  </a:lnTo>
                  <a:lnTo>
                    <a:pt x="9" y="16"/>
                  </a:lnTo>
                  <a:lnTo>
                    <a:pt x="3" y="18"/>
                  </a:lnTo>
                  <a:lnTo>
                    <a:pt x="5" y="14"/>
                  </a:lnTo>
                  <a:lnTo>
                    <a:pt x="5" y="10"/>
                  </a:ln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Freeform 619"/>
            <p:cNvSpPr>
              <a:spLocks/>
            </p:cNvSpPr>
            <p:nvPr/>
          </p:nvSpPr>
          <p:spPr bwMode="auto">
            <a:xfrm>
              <a:off x="2492" y="1832"/>
              <a:ext cx="7" cy="9"/>
            </a:xfrm>
            <a:custGeom>
              <a:avLst/>
              <a:gdLst>
                <a:gd name="T0" fmla="*/ 1 w 12"/>
                <a:gd name="T1" fmla="*/ 0 h 16"/>
                <a:gd name="T2" fmla="*/ 1 w 12"/>
                <a:gd name="T3" fmla="*/ 0 h 16"/>
                <a:gd name="T4" fmla="*/ 1 w 12"/>
                <a:gd name="T5" fmla="*/ 1 h 16"/>
                <a:gd name="T6" fmla="*/ 1 w 12"/>
                <a:gd name="T7" fmla="*/ 1 h 16"/>
                <a:gd name="T8" fmla="*/ 0 w 12"/>
                <a:gd name="T9" fmla="*/ 1 h 16"/>
                <a:gd name="T10" fmla="*/ 0 w 12"/>
                <a:gd name="T11" fmla="*/ 1 h 16"/>
                <a:gd name="T12" fmla="*/ 1 w 12"/>
                <a:gd name="T13" fmla="*/ 1 h 16"/>
                <a:gd name="T14" fmla="*/ 1 w 12"/>
                <a:gd name="T15" fmla="*/ 1 h 16"/>
                <a:gd name="T16" fmla="*/ 1 w 12"/>
                <a:gd name="T17" fmla="*/ 1 h 16"/>
                <a:gd name="T18" fmla="*/ 1 w 12"/>
                <a:gd name="T19" fmla="*/ 1 h 16"/>
                <a:gd name="T20" fmla="*/ 1 w 12"/>
                <a:gd name="T21" fmla="*/ 1 h 16"/>
                <a:gd name="T22" fmla="*/ 1 w 12"/>
                <a:gd name="T23" fmla="*/ 1 h 16"/>
                <a:gd name="T24" fmla="*/ 1 w 12"/>
                <a:gd name="T25" fmla="*/ 1 h 16"/>
                <a:gd name="T26" fmla="*/ 1 w 12"/>
                <a:gd name="T27" fmla="*/ 1 h 16"/>
                <a:gd name="T28" fmla="*/ 1 w 12"/>
                <a:gd name="T29" fmla="*/ 1 h 16"/>
                <a:gd name="T30" fmla="*/ 1 w 12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"/>
                <a:gd name="T49" fmla="*/ 0 h 16"/>
                <a:gd name="T50" fmla="*/ 12 w 12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" h="16">
                  <a:moveTo>
                    <a:pt x="10" y="0"/>
                  </a:moveTo>
                  <a:lnTo>
                    <a:pt x="10" y="0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Freeform 620"/>
            <p:cNvSpPr>
              <a:spLocks/>
            </p:cNvSpPr>
            <p:nvPr/>
          </p:nvSpPr>
          <p:spPr bwMode="auto">
            <a:xfrm>
              <a:off x="2477" y="1832"/>
              <a:ext cx="8" cy="13"/>
            </a:xfrm>
            <a:custGeom>
              <a:avLst/>
              <a:gdLst>
                <a:gd name="T0" fmla="*/ 1 w 14"/>
                <a:gd name="T1" fmla="*/ 0 h 24"/>
                <a:gd name="T2" fmla="*/ 1 w 14"/>
                <a:gd name="T3" fmla="*/ 0 h 24"/>
                <a:gd name="T4" fmla="*/ 1 w 14"/>
                <a:gd name="T5" fmla="*/ 1 h 24"/>
                <a:gd name="T6" fmla="*/ 1 w 14"/>
                <a:gd name="T7" fmla="*/ 1 h 24"/>
                <a:gd name="T8" fmla="*/ 1 w 14"/>
                <a:gd name="T9" fmla="*/ 1 h 24"/>
                <a:gd name="T10" fmla="*/ 1 w 14"/>
                <a:gd name="T11" fmla="*/ 1 h 24"/>
                <a:gd name="T12" fmla="*/ 1 w 14"/>
                <a:gd name="T13" fmla="*/ 1 h 24"/>
                <a:gd name="T14" fmla="*/ 1 w 14"/>
                <a:gd name="T15" fmla="*/ 1 h 24"/>
                <a:gd name="T16" fmla="*/ 1 w 14"/>
                <a:gd name="T17" fmla="*/ 1 h 24"/>
                <a:gd name="T18" fmla="*/ 1 w 14"/>
                <a:gd name="T19" fmla="*/ 1 h 24"/>
                <a:gd name="T20" fmla="*/ 1 w 14"/>
                <a:gd name="T21" fmla="*/ 1 h 24"/>
                <a:gd name="T22" fmla="*/ 0 w 14"/>
                <a:gd name="T23" fmla="*/ 1 h 24"/>
                <a:gd name="T24" fmla="*/ 0 w 14"/>
                <a:gd name="T25" fmla="*/ 1 h 24"/>
                <a:gd name="T26" fmla="*/ 0 w 14"/>
                <a:gd name="T27" fmla="*/ 1 h 24"/>
                <a:gd name="T28" fmla="*/ 0 w 14"/>
                <a:gd name="T29" fmla="*/ 1 h 24"/>
                <a:gd name="T30" fmla="*/ 1 w 14"/>
                <a:gd name="T31" fmla="*/ 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24"/>
                <a:gd name="T50" fmla="*/ 14 w 14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24">
                  <a:moveTo>
                    <a:pt x="14" y="0"/>
                  </a:moveTo>
                  <a:lnTo>
                    <a:pt x="14" y="0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Freeform 621"/>
            <p:cNvSpPr>
              <a:spLocks/>
            </p:cNvSpPr>
            <p:nvPr/>
          </p:nvSpPr>
          <p:spPr bwMode="auto">
            <a:xfrm>
              <a:off x="2490" y="1844"/>
              <a:ext cx="8" cy="7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0 h 12"/>
                <a:gd name="T4" fmla="*/ 0 w 13"/>
                <a:gd name="T5" fmla="*/ 1 h 12"/>
                <a:gd name="T6" fmla="*/ 1 w 13"/>
                <a:gd name="T7" fmla="*/ 1 h 12"/>
                <a:gd name="T8" fmla="*/ 1 w 13"/>
                <a:gd name="T9" fmla="*/ 1 h 12"/>
                <a:gd name="T10" fmla="*/ 1 w 13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2"/>
                <a:gd name="T20" fmla="*/ 13 w 13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3" y="10"/>
                  </a:lnTo>
                  <a:lnTo>
                    <a:pt x="7" y="12"/>
                  </a:lnTo>
                  <a:lnTo>
                    <a:pt x="13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Freeform 622"/>
            <p:cNvSpPr>
              <a:spLocks/>
            </p:cNvSpPr>
            <p:nvPr/>
          </p:nvSpPr>
          <p:spPr bwMode="auto">
            <a:xfrm>
              <a:off x="2484" y="1848"/>
              <a:ext cx="10" cy="13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4" y="0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3" y="20"/>
                  </a:lnTo>
                  <a:lnTo>
                    <a:pt x="17" y="18"/>
                  </a:lnTo>
                  <a:lnTo>
                    <a:pt x="19" y="14"/>
                  </a:lnTo>
                  <a:lnTo>
                    <a:pt x="15" y="12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3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Freeform 623"/>
            <p:cNvSpPr>
              <a:spLocks/>
            </p:cNvSpPr>
            <p:nvPr/>
          </p:nvSpPr>
          <p:spPr bwMode="auto">
            <a:xfrm>
              <a:off x="2467" y="1854"/>
              <a:ext cx="10" cy="9"/>
            </a:xfrm>
            <a:custGeom>
              <a:avLst/>
              <a:gdLst>
                <a:gd name="T0" fmla="*/ 1 w 19"/>
                <a:gd name="T1" fmla="*/ 0 h 16"/>
                <a:gd name="T2" fmla="*/ 1 w 19"/>
                <a:gd name="T3" fmla="*/ 0 h 16"/>
                <a:gd name="T4" fmla="*/ 1 w 19"/>
                <a:gd name="T5" fmla="*/ 0 h 16"/>
                <a:gd name="T6" fmla="*/ 1 w 19"/>
                <a:gd name="T7" fmla="*/ 1 h 16"/>
                <a:gd name="T8" fmla="*/ 1 w 19"/>
                <a:gd name="T9" fmla="*/ 1 h 16"/>
                <a:gd name="T10" fmla="*/ 1 w 19"/>
                <a:gd name="T11" fmla="*/ 1 h 16"/>
                <a:gd name="T12" fmla="*/ 1 w 19"/>
                <a:gd name="T13" fmla="*/ 1 h 16"/>
                <a:gd name="T14" fmla="*/ 1 w 19"/>
                <a:gd name="T15" fmla="*/ 1 h 16"/>
                <a:gd name="T16" fmla="*/ 1 w 19"/>
                <a:gd name="T17" fmla="*/ 1 h 16"/>
                <a:gd name="T18" fmla="*/ 1 w 19"/>
                <a:gd name="T19" fmla="*/ 1 h 16"/>
                <a:gd name="T20" fmla="*/ 1 w 19"/>
                <a:gd name="T21" fmla="*/ 1 h 16"/>
                <a:gd name="T22" fmla="*/ 1 w 19"/>
                <a:gd name="T23" fmla="*/ 1 h 16"/>
                <a:gd name="T24" fmla="*/ 0 w 19"/>
                <a:gd name="T25" fmla="*/ 1 h 16"/>
                <a:gd name="T26" fmla="*/ 0 w 19"/>
                <a:gd name="T27" fmla="*/ 1 h 16"/>
                <a:gd name="T28" fmla="*/ 1 w 19"/>
                <a:gd name="T29" fmla="*/ 1 h 16"/>
                <a:gd name="T30" fmla="*/ 1 w 19"/>
                <a:gd name="T31" fmla="*/ 0 h 16"/>
                <a:gd name="T32" fmla="*/ 1 w 19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6"/>
                <a:gd name="T53" fmla="*/ 19 w 19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6">
                  <a:moveTo>
                    <a:pt x="4" y="0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9" y="8"/>
                  </a:lnTo>
                  <a:lnTo>
                    <a:pt x="18" y="12"/>
                  </a:lnTo>
                  <a:lnTo>
                    <a:pt x="12" y="14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Freeform 624"/>
            <p:cNvSpPr>
              <a:spLocks/>
            </p:cNvSpPr>
            <p:nvPr/>
          </p:nvSpPr>
          <p:spPr bwMode="auto">
            <a:xfrm>
              <a:off x="2453" y="1876"/>
              <a:ext cx="6" cy="8"/>
            </a:xfrm>
            <a:custGeom>
              <a:avLst/>
              <a:gdLst>
                <a:gd name="T0" fmla="*/ 0 w 10"/>
                <a:gd name="T1" fmla="*/ 1 h 14"/>
                <a:gd name="T2" fmla="*/ 0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1 h 14"/>
                <a:gd name="T10" fmla="*/ 1 w 10"/>
                <a:gd name="T11" fmla="*/ 0 h 14"/>
                <a:gd name="T12" fmla="*/ 1 w 10"/>
                <a:gd name="T13" fmla="*/ 0 h 14"/>
                <a:gd name="T14" fmla="*/ 1 w 10"/>
                <a:gd name="T15" fmla="*/ 1 h 14"/>
                <a:gd name="T16" fmla="*/ 1 w 10"/>
                <a:gd name="T17" fmla="*/ 1 h 14"/>
                <a:gd name="T18" fmla="*/ 1 w 10"/>
                <a:gd name="T19" fmla="*/ 1 h 14"/>
                <a:gd name="T20" fmla="*/ 1 w 10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4"/>
                <a:gd name="T35" fmla="*/ 10 w 10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4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2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Freeform 625"/>
            <p:cNvSpPr>
              <a:spLocks/>
            </p:cNvSpPr>
            <p:nvPr/>
          </p:nvSpPr>
          <p:spPr bwMode="auto">
            <a:xfrm>
              <a:off x="2471" y="1865"/>
              <a:ext cx="6" cy="9"/>
            </a:xfrm>
            <a:custGeom>
              <a:avLst/>
              <a:gdLst>
                <a:gd name="T0" fmla="*/ 1 w 10"/>
                <a:gd name="T1" fmla="*/ 0 h 16"/>
                <a:gd name="T2" fmla="*/ 1 w 10"/>
                <a:gd name="T3" fmla="*/ 0 h 16"/>
                <a:gd name="T4" fmla="*/ 1 w 10"/>
                <a:gd name="T5" fmla="*/ 1 h 16"/>
                <a:gd name="T6" fmla="*/ 1 w 10"/>
                <a:gd name="T7" fmla="*/ 1 h 16"/>
                <a:gd name="T8" fmla="*/ 0 w 10"/>
                <a:gd name="T9" fmla="*/ 1 h 16"/>
                <a:gd name="T10" fmla="*/ 0 w 10"/>
                <a:gd name="T11" fmla="*/ 1 h 16"/>
                <a:gd name="T12" fmla="*/ 1 w 10"/>
                <a:gd name="T13" fmla="*/ 1 h 16"/>
                <a:gd name="T14" fmla="*/ 1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8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Freeform 626"/>
            <p:cNvSpPr>
              <a:spLocks/>
            </p:cNvSpPr>
            <p:nvPr/>
          </p:nvSpPr>
          <p:spPr bwMode="auto">
            <a:xfrm>
              <a:off x="2570" y="1753"/>
              <a:ext cx="12" cy="7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1 h 14"/>
                <a:gd name="T10" fmla="*/ 1 w 23"/>
                <a:gd name="T11" fmla="*/ 1 h 14"/>
                <a:gd name="T12" fmla="*/ 1 w 23"/>
                <a:gd name="T13" fmla="*/ 1 h 14"/>
                <a:gd name="T14" fmla="*/ 1 w 23"/>
                <a:gd name="T15" fmla="*/ 0 h 14"/>
                <a:gd name="T16" fmla="*/ 1 w 23"/>
                <a:gd name="T17" fmla="*/ 0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1 w 23"/>
                <a:gd name="T25" fmla="*/ 1 h 14"/>
                <a:gd name="T26" fmla="*/ 1 w 23"/>
                <a:gd name="T27" fmla="*/ 1 h 14"/>
                <a:gd name="T28" fmla="*/ 1 w 23"/>
                <a:gd name="T29" fmla="*/ 1 h 14"/>
                <a:gd name="T30" fmla="*/ 1 w 2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4"/>
                <a:gd name="T50" fmla="*/ 23 w 2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4">
                  <a:moveTo>
                    <a:pt x="0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18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Freeform 627"/>
            <p:cNvSpPr>
              <a:spLocks/>
            </p:cNvSpPr>
            <p:nvPr/>
          </p:nvSpPr>
          <p:spPr bwMode="auto">
            <a:xfrm>
              <a:off x="2571" y="1746"/>
              <a:ext cx="7" cy="7"/>
            </a:xfrm>
            <a:custGeom>
              <a:avLst/>
              <a:gdLst>
                <a:gd name="T0" fmla="*/ 1 w 14"/>
                <a:gd name="T1" fmla="*/ 1 h 12"/>
                <a:gd name="T2" fmla="*/ 1 w 14"/>
                <a:gd name="T3" fmla="*/ 1 h 12"/>
                <a:gd name="T4" fmla="*/ 1 w 14"/>
                <a:gd name="T5" fmla="*/ 1 h 12"/>
                <a:gd name="T6" fmla="*/ 1 w 14"/>
                <a:gd name="T7" fmla="*/ 1 h 12"/>
                <a:gd name="T8" fmla="*/ 1 w 14"/>
                <a:gd name="T9" fmla="*/ 1 h 12"/>
                <a:gd name="T10" fmla="*/ 0 w 14"/>
                <a:gd name="T11" fmla="*/ 1 h 12"/>
                <a:gd name="T12" fmla="*/ 0 w 14"/>
                <a:gd name="T13" fmla="*/ 1 h 12"/>
                <a:gd name="T14" fmla="*/ 1 w 14"/>
                <a:gd name="T15" fmla="*/ 1 h 12"/>
                <a:gd name="T16" fmla="*/ 1 w 14"/>
                <a:gd name="T17" fmla="*/ 0 h 12"/>
                <a:gd name="T18" fmla="*/ 1 w 14"/>
                <a:gd name="T19" fmla="*/ 1 h 12"/>
                <a:gd name="T20" fmla="*/ 1 w 14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2"/>
                <a:gd name="T35" fmla="*/ 14 w 1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2">
                  <a:moveTo>
                    <a:pt x="6" y="12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Freeform 628"/>
            <p:cNvSpPr>
              <a:spLocks/>
            </p:cNvSpPr>
            <p:nvPr/>
          </p:nvSpPr>
          <p:spPr bwMode="auto">
            <a:xfrm>
              <a:off x="2578" y="1737"/>
              <a:ext cx="4" cy="10"/>
            </a:xfrm>
            <a:custGeom>
              <a:avLst/>
              <a:gdLst>
                <a:gd name="T0" fmla="*/ 0 w 7"/>
                <a:gd name="T1" fmla="*/ 1 h 18"/>
                <a:gd name="T2" fmla="*/ 0 w 7"/>
                <a:gd name="T3" fmla="*/ 1 h 18"/>
                <a:gd name="T4" fmla="*/ 1 w 7"/>
                <a:gd name="T5" fmla="*/ 1 h 18"/>
                <a:gd name="T6" fmla="*/ 1 w 7"/>
                <a:gd name="T7" fmla="*/ 1 h 18"/>
                <a:gd name="T8" fmla="*/ 1 w 7"/>
                <a:gd name="T9" fmla="*/ 1 h 18"/>
                <a:gd name="T10" fmla="*/ 1 w 7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8"/>
                <a:gd name="T20" fmla="*/ 7 w 7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8">
                  <a:moveTo>
                    <a:pt x="0" y="18"/>
                  </a:moveTo>
                  <a:lnTo>
                    <a:pt x="0" y="18"/>
                  </a:lnTo>
                  <a:lnTo>
                    <a:pt x="6" y="14"/>
                  </a:lnTo>
                  <a:lnTo>
                    <a:pt x="7" y="10"/>
                  </a:lnTo>
                  <a:lnTo>
                    <a:pt x="7" y="6"/>
                  </a:lnTo>
                  <a:lnTo>
                    <a:pt x="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Freeform 629"/>
            <p:cNvSpPr>
              <a:spLocks/>
            </p:cNvSpPr>
            <p:nvPr/>
          </p:nvSpPr>
          <p:spPr bwMode="auto">
            <a:xfrm>
              <a:off x="2583" y="1738"/>
              <a:ext cx="12" cy="12"/>
            </a:xfrm>
            <a:custGeom>
              <a:avLst/>
              <a:gdLst>
                <a:gd name="T0" fmla="*/ 0 w 22"/>
                <a:gd name="T1" fmla="*/ 1 h 22"/>
                <a:gd name="T2" fmla="*/ 0 w 22"/>
                <a:gd name="T3" fmla="*/ 1 h 22"/>
                <a:gd name="T4" fmla="*/ 1 w 22"/>
                <a:gd name="T5" fmla="*/ 1 h 22"/>
                <a:gd name="T6" fmla="*/ 1 w 22"/>
                <a:gd name="T7" fmla="*/ 1 h 22"/>
                <a:gd name="T8" fmla="*/ 1 w 22"/>
                <a:gd name="T9" fmla="*/ 1 h 22"/>
                <a:gd name="T10" fmla="*/ 1 w 22"/>
                <a:gd name="T11" fmla="*/ 1 h 22"/>
                <a:gd name="T12" fmla="*/ 1 w 22"/>
                <a:gd name="T13" fmla="*/ 1 h 22"/>
                <a:gd name="T14" fmla="*/ 1 w 22"/>
                <a:gd name="T15" fmla="*/ 1 h 22"/>
                <a:gd name="T16" fmla="*/ 1 w 22"/>
                <a:gd name="T17" fmla="*/ 1 h 22"/>
                <a:gd name="T18" fmla="*/ 1 w 22"/>
                <a:gd name="T19" fmla="*/ 1 h 22"/>
                <a:gd name="T20" fmla="*/ 1 w 22"/>
                <a:gd name="T21" fmla="*/ 1 h 22"/>
                <a:gd name="T22" fmla="*/ 1 w 22"/>
                <a:gd name="T23" fmla="*/ 1 h 22"/>
                <a:gd name="T24" fmla="*/ 1 w 22"/>
                <a:gd name="T25" fmla="*/ 0 h 22"/>
                <a:gd name="T26" fmla="*/ 1 w 22"/>
                <a:gd name="T27" fmla="*/ 0 h 22"/>
                <a:gd name="T28" fmla="*/ 1 w 22"/>
                <a:gd name="T29" fmla="*/ 0 h 22"/>
                <a:gd name="T30" fmla="*/ 1 w 22"/>
                <a:gd name="T31" fmla="*/ 1 h 22"/>
                <a:gd name="T32" fmla="*/ 1 w 22"/>
                <a:gd name="T33" fmla="*/ 1 h 22"/>
                <a:gd name="T34" fmla="*/ 1 w 22"/>
                <a:gd name="T35" fmla="*/ 1 h 22"/>
                <a:gd name="T36" fmla="*/ 1 w 22"/>
                <a:gd name="T37" fmla="*/ 1 h 22"/>
                <a:gd name="T38" fmla="*/ 1 w 22"/>
                <a:gd name="T39" fmla="*/ 1 h 22"/>
                <a:gd name="T40" fmla="*/ 1 w 22"/>
                <a:gd name="T41" fmla="*/ 1 h 22"/>
                <a:gd name="T42" fmla="*/ 1 w 22"/>
                <a:gd name="T43" fmla="*/ 1 h 22"/>
                <a:gd name="T44" fmla="*/ 1 w 22"/>
                <a:gd name="T45" fmla="*/ 1 h 22"/>
                <a:gd name="T46" fmla="*/ 1 w 22"/>
                <a:gd name="T47" fmla="*/ 1 h 22"/>
                <a:gd name="T48" fmla="*/ 0 w 22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22"/>
                <a:gd name="T77" fmla="*/ 22 w 22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22">
                  <a:moveTo>
                    <a:pt x="0" y="20"/>
                  </a:moveTo>
                  <a:lnTo>
                    <a:pt x="0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2" y="14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6" y="14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Freeform 630"/>
            <p:cNvSpPr>
              <a:spLocks/>
            </p:cNvSpPr>
            <p:nvPr/>
          </p:nvSpPr>
          <p:spPr bwMode="auto">
            <a:xfrm>
              <a:off x="2587" y="1750"/>
              <a:ext cx="10" cy="11"/>
            </a:xfrm>
            <a:custGeom>
              <a:avLst/>
              <a:gdLst>
                <a:gd name="T0" fmla="*/ 1 w 19"/>
                <a:gd name="T1" fmla="*/ 1 h 20"/>
                <a:gd name="T2" fmla="*/ 1 w 19"/>
                <a:gd name="T3" fmla="*/ 1 h 20"/>
                <a:gd name="T4" fmla="*/ 0 w 19"/>
                <a:gd name="T5" fmla="*/ 1 h 20"/>
                <a:gd name="T6" fmla="*/ 0 w 19"/>
                <a:gd name="T7" fmla="*/ 1 h 20"/>
                <a:gd name="T8" fmla="*/ 0 w 19"/>
                <a:gd name="T9" fmla="*/ 1 h 20"/>
                <a:gd name="T10" fmla="*/ 1 w 19"/>
                <a:gd name="T11" fmla="*/ 0 h 20"/>
                <a:gd name="T12" fmla="*/ 1 w 19"/>
                <a:gd name="T13" fmla="*/ 0 h 20"/>
                <a:gd name="T14" fmla="*/ 1 w 19"/>
                <a:gd name="T15" fmla="*/ 1 h 20"/>
                <a:gd name="T16" fmla="*/ 1 w 19"/>
                <a:gd name="T17" fmla="*/ 1 h 20"/>
                <a:gd name="T18" fmla="*/ 1 w 19"/>
                <a:gd name="T19" fmla="*/ 1 h 20"/>
                <a:gd name="T20" fmla="*/ 1 w 19"/>
                <a:gd name="T21" fmla="*/ 1 h 20"/>
                <a:gd name="T22" fmla="*/ 1 w 19"/>
                <a:gd name="T23" fmla="*/ 1 h 20"/>
                <a:gd name="T24" fmla="*/ 1 w 19"/>
                <a:gd name="T25" fmla="*/ 1 h 20"/>
                <a:gd name="T26" fmla="*/ 1 w 19"/>
                <a:gd name="T27" fmla="*/ 1 h 20"/>
                <a:gd name="T28" fmla="*/ 1 w 19"/>
                <a:gd name="T29" fmla="*/ 1 h 20"/>
                <a:gd name="T30" fmla="*/ 1 w 19"/>
                <a:gd name="T31" fmla="*/ 1 h 20"/>
                <a:gd name="T32" fmla="*/ 1 w 19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0"/>
                <a:gd name="T53" fmla="*/ 19 w 19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0">
                  <a:moveTo>
                    <a:pt x="4" y="18"/>
                  </a:moveTo>
                  <a:lnTo>
                    <a:pt x="4" y="18"/>
                  </a:lnTo>
                  <a:lnTo>
                    <a:pt x="0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9" y="10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0" y="20"/>
                  </a:lnTo>
                  <a:lnTo>
                    <a:pt x="6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Freeform 631"/>
            <p:cNvSpPr>
              <a:spLocks/>
            </p:cNvSpPr>
            <p:nvPr/>
          </p:nvSpPr>
          <p:spPr bwMode="auto">
            <a:xfrm>
              <a:off x="2596" y="1746"/>
              <a:ext cx="9" cy="5"/>
            </a:xfrm>
            <a:custGeom>
              <a:avLst/>
              <a:gdLst>
                <a:gd name="T0" fmla="*/ 0 w 16"/>
                <a:gd name="T1" fmla="*/ 1 h 10"/>
                <a:gd name="T2" fmla="*/ 0 w 16"/>
                <a:gd name="T3" fmla="*/ 1 h 10"/>
                <a:gd name="T4" fmla="*/ 1 w 16"/>
                <a:gd name="T5" fmla="*/ 1 h 10"/>
                <a:gd name="T6" fmla="*/ 1 w 16"/>
                <a:gd name="T7" fmla="*/ 1 h 10"/>
                <a:gd name="T8" fmla="*/ 1 w 16"/>
                <a:gd name="T9" fmla="*/ 1 h 10"/>
                <a:gd name="T10" fmla="*/ 1 w 16"/>
                <a:gd name="T11" fmla="*/ 1 h 10"/>
                <a:gd name="T12" fmla="*/ 1 w 16"/>
                <a:gd name="T13" fmla="*/ 1 h 10"/>
                <a:gd name="T14" fmla="*/ 1 w 16"/>
                <a:gd name="T15" fmla="*/ 1 h 10"/>
                <a:gd name="T16" fmla="*/ 1 w 16"/>
                <a:gd name="T17" fmla="*/ 1 h 10"/>
                <a:gd name="T18" fmla="*/ 1 w 16"/>
                <a:gd name="T19" fmla="*/ 0 h 10"/>
                <a:gd name="T20" fmla="*/ 1 w 16"/>
                <a:gd name="T21" fmla="*/ 0 h 10"/>
                <a:gd name="T22" fmla="*/ 1 w 16"/>
                <a:gd name="T23" fmla="*/ 0 h 10"/>
                <a:gd name="T24" fmla="*/ 1 w 16"/>
                <a:gd name="T25" fmla="*/ 0 h 10"/>
                <a:gd name="T26" fmla="*/ 1 w 16"/>
                <a:gd name="T27" fmla="*/ 1 h 10"/>
                <a:gd name="T28" fmla="*/ 1 w 16"/>
                <a:gd name="T29" fmla="*/ 1 h 10"/>
                <a:gd name="T30" fmla="*/ 1 w 16"/>
                <a:gd name="T31" fmla="*/ 1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10"/>
                <a:gd name="T50" fmla="*/ 16 w 16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10">
                  <a:moveTo>
                    <a:pt x="0" y="8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8" y="10"/>
                  </a:lnTo>
                  <a:lnTo>
                    <a:pt x="14" y="10"/>
                  </a:lnTo>
                  <a:lnTo>
                    <a:pt x="16" y="6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Freeform 632"/>
            <p:cNvSpPr>
              <a:spLocks/>
            </p:cNvSpPr>
            <p:nvPr/>
          </p:nvSpPr>
          <p:spPr bwMode="auto">
            <a:xfrm>
              <a:off x="2592" y="1728"/>
              <a:ext cx="8" cy="13"/>
            </a:xfrm>
            <a:custGeom>
              <a:avLst/>
              <a:gdLst>
                <a:gd name="T0" fmla="*/ 1 w 15"/>
                <a:gd name="T1" fmla="*/ 0 h 22"/>
                <a:gd name="T2" fmla="*/ 1 w 15"/>
                <a:gd name="T3" fmla="*/ 0 h 22"/>
                <a:gd name="T4" fmla="*/ 1 w 15"/>
                <a:gd name="T5" fmla="*/ 1 h 22"/>
                <a:gd name="T6" fmla="*/ 1 w 15"/>
                <a:gd name="T7" fmla="*/ 1 h 22"/>
                <a:gd name="T8" fmla="*/ 1 w 15"/>
                <a:gd name="T9" fmla="*/ 1 h 22"/>
                <a:gd name="T10" fmla="*/ 1 w 15"/>
                <a:gd name="T11" fmla="*/ 1 h 22"/>
                <a:gd name="T12" fmla="*/ 1 w 15"/>
                <a:gd name="T13" fmla="*/ 1 h 22"/>
                <a:gd name="T14" fmla="*/ 1 w 15"/>
                <a:gd name="T15" fmla="*/ 1 h 22"/>
                <a:gd name="T16" fmla="*/ 1 w 15"/>
                <a:gd name="T17" fmla="*/ 1 h 22"/>
                <a:gd name="T18" fmla="*/ 1 w 15"/>
                <a:gd name="T19" fmla="*/ 1 h 22"/>
                <a:gd name="T20" fmla="*/ 1 w 15"/>
                <a:gd name="T21" fmla="*/ 1 h 22"/>
                <a:gd name="T22" fmla="*/ 0 w 15"/>
                <a:gd name="T23" fmla="*/ 1 h 22"/>
                <a:gd name="T24" fmla="*/ 0 w 15"/>
                <a:gd name="T25" fmla="*/ 1 h 22"/>
                <a:gd name="T26" fmla="*/ 0 w 15"/>
                <a:gd name="T27" fmla="*/ 1 h 22"/>
                <a:gd name="T28" fmla="*/ 1 w 15"/>
                <a:gd name="T29" fmla="*/ 1 h 22"/>
                <a:gd name="T30" fmla="*/ 1 w 15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22"/>
                <a:gd name="T50" fmla="*/ 15 w 15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22">
                  <a:moveTo>
                    <a:pt x="15" y="0"/>
                  </a:moveTo>
                  <a:lnTo>
                    <a:pt x="15" y="0"/>
                  </a:lnTo>
                  <a:lnTo>
                    <a:pt x="11" y="4"/>
                  </a:lnTo>
                  <a:lnTo>
                    <a:pt x="9" y="8"/>
                  </a:lnTo>
                  <a:lnTo>
                    <a:pt x="11" y="12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9" y="22"/>
                  </a:lnTo>
                  <a:lnTo>
                    <a:pt x="4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6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Freeform 633"/>
            <p:cNvSpPr>
              <a:spLocks/>
            </p:cNvSpPr>
            <p:nvPr/>
          </p:nvSpPr>
          <p:spPr bwMode="auto">
            <a:xfrm>
              <a:off x="2603" y="1733"/>
              <a:ext cx="5" cy="6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0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0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Freeform 634"/>
            <p:cNvSpPr>
              <a:spLocks/>
            </p:cNvSpPr>
            <p:nvPr/>
          </p:nvSpPr>
          <p:spPr bwMode="auto">
            <a:xfrm>
              <a:off x="2606" y="1741"/>
              <a:ext cx="6" cy="6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7" y="12"/>
                  </a:lnTo>
                  <a:lnTo>
                    <a:pt x="11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Freeform 635"/>
            <p:cNvSpPr>
              <a:spLocks/>
            </p:cNvSpPr>
            <p:nvPr/>
          </p:nvSpPr>
          <p:spPr bwMode="auto">
            <a:xfrm>
              <a:off x="2607" y="1751"/>
              <a:ext cx="10" cy="13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5" y="0"/>
                  </a:moveTo>
                  <a:lnTo>
                    <a:pt x="5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5" y="22"/>
                  </a:lnTo>
                  <a:lnTo>
                    <a:pt x="11" y="20"/>
                  </a:lnTo>
                  <a:lnTo>
                    <a:pt x="15" y="20"/>
                  </a:lnTo>
                  <a:lnTo>
                    <a:pt x="17" y="20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7" y="8"/>
                  </a:lnTo>
                  <a:lnTo>
                    <a:pt x="13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Freeform 636"/>
            <p:cNvSpPr>
              <a:spLocks/>
            </p:cNvSpPr>
            <p:nvPr/>
          </p:nvSpPr>
          <p:spPr bwMode="auto">
            <a:xfrm>
              <a:off x="2621" y="1762"/>
              <a:ext cx="9" cy="9"/>
            </a:xfrm>
            <a:custGeom>
              <a:avLst/>
              <a:gdLst>
                <a:gd name="T0" fmla="*/ 1 w 17"/>
                <a:gd name="T1" fmla="*/ 0 h 16"/>
                <a:gd name="T2" fmla="*/ 1 w 17"/>
                <a:gd name="T3" fmla="*/ 0 h 16"/>
                <a:gd name="T4" fmla="*/ 1 w 17"/>
                <a:gd name="T5" fmla="*/ 0 h 16"/>
                <a:gd name="T6" fmla="*/ 1 w 17"/>
                <a:gd name="T7" fmla="*/ 1 h 16"/>
                <a:gd name="T8" fmla="*/ 1 w 17"/>
                <a:gd name="T9" fmla="*/ 1 h 16"/>
                <a:gd name="T10" fmla="*/ 1 w 17"/>
                <a:gd name="T11" fmla="*/ 1 h 16"/>
                <a:gd name="T12" fmla="*/ 1 w 17"/>
                <a:gd name="T13" fmla="*/ 1 h 16"/>
                <a:gd name="T14" fmla="*/ 1 w 17"/>
                <a:gd name="T15" fmla="*/ 1 h 16"/>
                <a:gd name="T16" fmla="*/ 1 w 17"/>
                <a:gd name="T17" fmla="*/ 1 h 16"/>
                <a:gd name="T18" fmla="*/ 1 w 17"/>
                <a:gd name="T19" fmla="*/ 1 h 16"/>
                <a:gd name="T20" fmla="*/ 1 w 17"/>
                <a:gd name="T21" fmla="*/ 1 h 16"/>
                <a:gd name="T22" fmla="*/ 1 w 17"/>
                <a:gd name="T23" fmla="*/ 1 h 16"/>
                <a:gd name="T24" fmla="*/ 0 w 17"/>
                <a:gd name="T25" fmla="*/ 1 h 16"/>
                <a:gd name="T26" fmla="*/ 0 w 17"/>
                <a:gd name="T27" fmla="*/ 1 h 16"/>
                <a:gd name="T28" fmla="*/ 1 w 17"/>
                <a:gd name="T29" fmla="*/ 1 h 16"/>
                <a:gd name="T30" fmla="*/ 1 w 17"/>
                <a:gd name="T31" fmla="*/ 0 h 16"/>
                <a:gd name="T32" fmla="*/ 1 w 17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"/>
                <a:gd name="T53" fmla="*/ 17 w 17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">
                  <a:moveTo>
                    <a:pt x="3" y="0"/>
                  </a:moveTo>
                  <a:lnTo>
                    <a:pt x="3" y="0"/>
                  </a:lnTo>
                  <a:lnTo>
                    <a:pt x="9" y="0"/>
                  </a:lnTo>
                  <a:lnTo>
                    <a:pt x="15" y="2"/>
                  </a:lnTo>
                  <a:lnTo>
                    <a:pt x="17" y="8"/>
                  </a:lnTo>
                  <a:lnTo>
                    <a:pt x="15" y="12"/>
                  </a:lnTo>
                  <a:lnTo>
                    <a:pt x="9" y="14"/>
                  </a:lnTo>
                  <a:lnTo>
                    <a:pt x="3" y="16"/>
                  </a:lnTo>
                  <a:lnTo>
                    <a:pt x="5" y="12"/>
                  </a:lnTo>
                  <a:lnTo>
                    <a:pt x="5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Freeform 637"/>
            <p:cNvSpPr>
              <a:spLocks/>
            </p:cNvSpPr>
            <p:nvPr/>
          </p:nvSpPr>
          <p:spPr bwMode="auto">
            <a:xfrm>
              <a:off x="2610" y="1743"/>
              <a:ext cx="5" cy="10"/>
            </a:xfrm>
            <a:custGeom>
              <a:avLst/>
              <a:gdLst>
                <a:gd name="T0" fmla="*/ 1 w 10"/>
                <a:gd name="T1" fmla="*/ 0 h 18"/>
                <a:gd name="T2" fmla="*/ 1 w 10"/>
                <a:gd name="T3" fmla="*/ 0 h 18"/>
                <a:gd name="T4" fmla="*/ 1 w 10"/>
                <a:gd name="T5" fmla="*/ 1 h 18"/>
                <a:gd name="T6" fmla="*/ 1 w 10"/>
                <a:gd name="T7" fmla="*/ 1 h 18"/>
                <a:gd name="T8" fmla="*/ 0 w 10"/>
                <a:gd name="T9" fmla="*/ 1 h 18"/>
                <a:gd name="T10" fmla="*/ 0 w 10"/>
                <a:gd name="T11" fmla="*/ 1 h 18"/>
                <a:gd name="T12" fmla="*/ 0 w 10"/>
                <a:gd name="T13" fmla="*/ 1 h 18"/>
                <a:gd name="T14" fmla="*/ 0 w 10"/>
                <a:gd name="T15" fmla="*/ 1 h 18"/>
                <a:gd name="T16" fmla="*/ 1 w 10"/>
                <a:gd name="T17" fmla="*/ 1 h 18"/>
                <a:gd name="T18" fmla="*/ 1 w 10"/>
                <a:gd name="T19" fmla="*/ 1 h 18"/>
                <a:gd name="T20" fmla="*/ 1 w 10"/>
                <a:gd name="T21" fmla="*/ 1 h 18"/>
                <a:gd name="T22" fmla="*/ 1 w 10"/>
                <a:gd name="T23" fmla="*/ 1 h 18"/>
                <a:gd name="T24" fmla="*/ 1 w 10"/>
                <a:gd name="T25" fmla="*/ 1 h 18"/>
                <a:gd name="T26" fmla="*/ 1 w 10"/>
                <a:gd name="T27" fmla="*/ 1 h 18"/>
                <a:gd name="T28" fmla="*/ 1 w 10"/>
                <a:gd name="T29" fmla="*/ 1 h 18"/>
                <a:gd name="T30" fmla="*/ 1 w 10"/>
                <a:gd name="T31" fmla="*/ 1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8"/>
                <a:gd name="T50" fmla="*/ 10 w 10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8">
                  <a:moveTo>
                    <a:pt x="8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Freeform 638"/>
            <p:cNvSpPr>
              <a:spLocks/>
            </p:cNvSpPr>
            <p:nvPr/>
          </p:nvSpPr>
          <p:spPr bwMode="auto">
            <a:xfrm>
              <a:off x="2553" y="1771"/>
              <a:ext cx="5" cy="7"/>
            </a:xfrm>
            <a:custGeom>
              <a:avLst/>
              <a:gdLst>
                <a:gd name="T0" fmla="*/ 0 w 9"/>
                <a:gd name="T1" fmla="*/ 1 h 13"/>
                <a:gd name="T2" fmla="*/ 0 w 9"/>
                <a:gd name="T3" fmla="*/ 1 h 13"/>
                <a:gd name="T4" fmla="*/ 1 w 9"/>
                <a:gd name="T5" fmla="*/ 0 h 13"/>
                <a:gd name="T6" fmla="*/ 1 w 9"/>
                <a:gd name="T7" fmla="*/ 1 h 13"/>
                <a:gd name="T8" fmla="*/ 1 w 9"/>
                <a:gd name="T9" fmla="*/ 1 h 13"/>
                <a:gd name="T10" fmla="*/ 1 w 9"/>
                <a:gd name="T11" fmla="*/ 0 h 13"/>
                <a:gd name="T12" fmla="*/ 1 w 9"/>
                <a:gd name="T13" fmla="*/ 0 h 13"/>
                <a:gd name="T14" fmla="*/ 1 w 9"/>
                <a:gd name="T15" fmla="*/ 1 h 13"/>
                <a:gd name="T16" fmla="*/ 1 w 9"/>
                <a:gd name="T17" fmla="*/ 1 h 13"/>
                <a:gd name="T18" fmla="*/ 1 w 9"/>
                <a:gd name="T19" fmla="*/ 1 h 13"/>
                <a:gd name="T20" fmla="*/ 0 w 9"/>
                <a:gd name="T21" fmla="*/ 1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3"/>
                <a:gd name="T35" fmla="*/ 9 w 9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9" y="0"/>
                  </a:lnTo>
                  <a:lnTo>
                    <a:pt x="9" y="6"/>
                  </a:lnTo>
                  <a:lnTo>
                    <a:pt x="9" y="11"/>
                  </a:lnTo>
                  <a:lnTo>
                    <a:pt x="5" y="13"/>
                  </a:lnTo>
                  <a:lnTo>
                    <a:pt x="0" y="13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Freeform 639"/>
            <p:cNvSpPr>
              <a:spLocks/>
            </p:cNvSpPr>
            <p:nvPr/>
          </p:nvSpPr>
          <p:spPr bwMode="auto">
            <a:xfrm>
              <a:off x="2556" y="1781"/>
              <a:ext cx="6" cy="6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7" y="12"/>
                  </a:lnTo>
                  <a:lnTo>
                    <a:pt x="11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Freeform 640"/>
            <p:cNvSpPr>
              <a:spLocks/>
            </p:cNvSpPr>
            <p:nvPr/>
          </p:nvSpPr>
          <p:spPr bwMode="auto">
            <a:xfrm>
              <a:off x="2574" y="1755"/>
              <a:ext cx="7" cy="7"/>
            </a:xfrm>
            <a:custGeom>
              <a:avLst/>
              <a:gdLst>
                <a:gd name="T0" fmla="*/ 0 w 12"/>
                <a:gd name="T1" fmla="*/ 0 h 14"/>
                <a:gd name="T2" fmla="*/ 0 w 12"/>
                <a:gd name="T3" fmla="*/ 0 h 14"/>
                <a:gd name="T4" fmla="*/ 0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4"/>
                <a:gd name="T20" fmla="*/ 12 w 12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4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2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Freeform 641"/>
            <p:cNvSpPr>
              <a:spLocks/>
            </p:cNvSpPr>
            <p:nvPr/>
          </p:nvSpPr>
          <p:spPr bwMode="auto">
            <a:xfrm>
              <a:off x="2568" y="1758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0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0 w 17"/>
                <a:gd name="T15" fmla="*/ 1 h 22"/>
                <a:gd name="T16" fmla="*/ 0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1 w 17"/>
                <a:gd name="T33" fmla="*/ 1 h 22"/>
                <a:gd name="T34" fmla="*/ 1 w 17"/>
                <a:gd name="T35" fmla="*/ 1 h 22"/>
                <a:gd name="T36" fmla="*/ 1 w 17"/>
                <a:gd name="T37" fmla="*/ 1 h 22"/>
                <a:gd name="T38" fmla="*/ 1 w 17"/>
                <a:gd name="T39" fmla="*/ 1 h 22"/>
                <a:gd name="T40" fmla="*/ 1 w 17"/>
                <a:gd name="T41" fmla="*/ 1 h 22"/>
                <a:gd name="T42" fmla="*/ 1 w 17"/>
                <a:gd name="T43" fmla="*/ 1 h 22"/>
                <a:gd name="T44" fmla="*/ 1 w 17"/>
                <a:gd name="T45" fmla="*/ 1 h 22"/>
                <a:gd name="T46" fmla="*/ 1 w 17"/>
                <a:gd name="T47" fmla="*/ 1 h 22"/>
                <a:gd name="T48" fmla="*/ 1 w 17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2"/>
                <a:gd name="T77" fmla="*/ 17 w 17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2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11" y="22"/>
                  </a:lnTo>
                  <a:lnTo>
                    <a:pt x="15" y="20"/>
                  </a:lnTo>
                  <a:lnTo>
                    <a:pt x="17" y="16"/>
                  </a:lnTo>
                  <a:lnTo>
                    <a:pt x="15" y="14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5" y="10"/>
                  </a:lnTo>
                  <a:lnTo>
                    <a:pt x="11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Freeform 642"/>
            <p:cNvSpPr>
              <a:spLocks/>
            </p:cNvSpPr>
            <p:nvPr/>
          </p:nvSpPr>
          <p:spPr bwMode="auto">
            <a:xfrm>
              <a:off x="2556" y="1758"/>
              <a:ext cx="10" cy="9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 w 18"/>
                <a:gd name="T5" fmla="*/ 0 h 16"/>
                <a:gd name="T6" fmla="*/ 1 w 18"/>
                <a:gd name="T7" fmla="*/ 1 h 16"/>
                <a:gd name="T8" fmla="*/ 1 w 18"/>
                <a:gd name="T9" fmla="*/ 1 h 16"/>
                <a:gd name="T10" fmla="*/ 1 w 18"/>
                <a:gd name="T11" fmla="*/ 1 h 16"/>
                <a:gd name="T12" fmla="*/ 1 w 18"/>
                <a:gd name="T13" fmla="*/ 1 h 16"/>
                <a:gd name="T14" fmla="*/ 1 w 18"/>
                <a:gd name="T15" fmla="*/ 1 h 16"/>
                <a:gd name="T16" fmla="*/ 1 w 18"/>
                <a:gd name="T17" fmla="*/ 1 h 16"/>
                <a:gd name="T18" fmla="*/ 1 w 18"/>
                <a:gd name="T19" fmla="*/ 1 h 16"/>
                <a:gd name="T20" fmla="*/ 1 w 18"/>
                <a:gd name="T21" fmla="*/ 1 h 16"/>
                <a:gd name="T22" fmla="*/ 1 w 18"/>
                <a:gd name="T23" fmla="*/ 1 h 16"/>
                <a:gd name="T24" fmla="*/ 0 w 18"/>
                <a:gd name="T25" fmla="*/ 1 h 16"/>
                <a:gd name="T26" fmla="*/ 0 w 18"/>
                <a:gd name="T27" fmla="*/ 1 h 16"/>
                <a:gd name="T28" fmla="*/ 1 w 18"/>
                <a:gd name="T29" fmla="*/ 1 h 16"/>
                <a:gd name="T30" fmla="*/ 1 w 18"/>
                <a:gd name="T31" fmla="*/ 0 h 16"/>
                <a:gd name="T32" fmla="*/ 1 w 18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6"/>
                <a:gd name="T53" fmla="*/ 18 w 18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6">
                  <a:moveTo>
                    <a:pt x="4" y="0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18" y="4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0" y="16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Freeform 643"/>
            <p:cNvSpPr>
              <a:spLocks/>
            </p:cNvSpPr>
            <p:nvPr/>
          </p:nvSpPr>
          <p:spPr bwMode="auto">
            <a:xfrm>
              <a:off x="2558" y="1769"/>
              <a:ext cx="6" cy="9"/>
            </a:xfrm>
            <a:custGeom>
              <a:avLst/>
              <a:gdLst>
                <a:gd name="T0" fmla="*/ 1 w 10"/>
                <a:gd name="T1" fmla="*/ 0 h 17"/>
                <a:gd name="T2" fmla="*/ 1 w 10"/>
                <a:gd name="T3" fmla="*/ 0 h 17"/>
                <a:gd name="T4" fmla="*/ 1 w 10"/>
                <a:gd name="T5" fmla="*/ 1 h 17"/>
                <a:gd name="T6" fmla="*/ 1 w 10"/>
                <a:gd name="T7" fmla="*/ 1 h 17"/>
                <a:gd name="T8" fmla="*/ 0 w 10"/>
                <a:gd name="T9" fmla="*/ 1 h 17"/>
                <a:gd name="T10" fmla="*/ 0 w 10"/>
                <a:gd name="T11" fmla="*/ 1 h 17"/>
                <a:gd name="T12" fmla="*/ 1 w 10"/>
                <a:gd name="T13" fmla="*/ 1 h 17"/>
                <a:gd name="T14" fmla="*/ 1 w 10"/>
                <a:gd name="T15" fmla="*/ 1 h 17"/>
                <a:gd name="T16" fmla="*/ 1 w 10"/>
                <a:gd name="T17" fmla="*/ 1 h 17"/>
                <a:gd name="T18" fmla="*/ 1 w 10"/>
                <a:gd name="T19" fmla="*/ 1 h 17"/>
                <a:gd name="T20" fmla="*/ 1 w 10"/>
                <a:gd name="T21" fmla="*/ 1 h 17"/>
                <a:gd name="T22" fmla="*/ 1 w 10"/>
                <a:gd name="T23" fmla="*/ 1 h 17"/>
                <a:gd name="T24" fmla="*/ 1 w 10"/>
                <a:gd name="T25" fmla="*/ 1 h 17"/>
                <a:gd name="T26" fmla="*/ 1 w 10"/>
                <a:gd name="T27" fmla="*/ 1 h 17"/>
                <a:gd name="T28" fmla="*/ 1 w 10"/>
                <a:gd name="T29" fmla="*/ 1 h 17"/>
                <a:gd name="T30" fmla="*/ 1 w 10"/>
                <a:gd name="T31" fmla="*/ 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7"/>
                <a:gd name="T50" fmla="*/ 10 w 10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7">
                  <a:moveTo>
                    <a:pt x="10" y="0"/>
                  </a:moveTo>
                  <a:lnTo>
                    <a:pt x="10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0" y="15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Freeform 644"/>
            <p:cNvSpPr>
              <a:spLocks/>
            </p:cNvSpPr>
            <p:nvPr/>
          </p:nvSpPr>
          <p:spPr bwMode="auto">
            <a:xfrm>
              <a:off x="2600" y="1758"/>
              <a:ext cx="6" cy="7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1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1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2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Freeform 645"/>
            <p:cNvSpPr>
              <a:spLocks/>
            </p:cNvSpPr>
            <p:nvPr/>
          </p:nvSpPr>
          <p:spPr bwMode="auto">
            <a:xfrm>
              <a:off x="2618" y="1746"/>
              <a:ext cx="5" cy="9"/>
            </a:xfrm>
            <a:custGeom>
              <a:avLst/>
              <a:gdLst>
                <a:gd name="T0" fmla="*/ 1 w 9"/>
                <a:gd name="T1" fmla="*/ 0 h 16"/>
                <a:gd name="T2" fmla="*/ 1 w 9"/>
                <a:gd name="T3" fmla="*/ 0 h 16"/>
                <a:gd name="T4" fmla="*/ 1 w 9"/>
                <a:gd name="T5" fmla="*/ 1 h 16"/>
                <a:gd name="T6" fmla="*/ 1 w 9"/>
                <a:gd name="T7" fmla="*/ 1 h 16"/>
                <a:gd name="T8" fmla="*/ 0 w 9"/>
                <a:gd name="T9" fmla="*/ 1 h 16"/>
                <a:gd name="T10" fmla="*/ 0 w 9"/>
                <a:gd name="T11" fmla="*/ 1 h 16"/>
                <a:gd name="T12" fmla="*/ 1 w 9"/>
                <a:gd name="T13" fmla="*/ 1 h 16"/>
                <a:gd name="T14" fmla="*/ 1 w 9"/>
                <a:gd name="T15" fmla="*/ 1 h 16"/>
                <a:gd name="T16" fmla="*/ 1 w 9"/>
                <a:gd name="T17" fmla="*/ 1 h 16"/>
                <a:gd name="T18" fmla="*/ 1 w 9"/>
                <a:gd name="T19" fmla="*/ 1 h 16"/>
                <a:gd name="T20" fmla="*/ 1 w 9"/>
                <a:gd name="T21" fmla="*/ 1 h 16"/>
                <a:gd name="T22" fmla="*/ 1 w 9"/>
                <a:gd name="T23" fmla="*/ 1 h 16"/>
                <a:gd name="T24" fmla="*/ 1 w 9"/>
                <a:gd name="T25" fmla="*/ 1 h 16"/>
                <a:gd name="T26" fmla="*/ 1 w 9"/>
                <a:gd name="T27" fmla="*/ 1 h 16"/>
                <a:gd name="T28" fmla="*/ 1 w 9"/>
                <a:gd name="T29" fmla="*/ 1 h 16"/>
                <a:gd name="T30" fmla="*/ 1 w 9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7" y="0"/>
                  </a:moveTo>
                  <a:lnTo>
                    <a:pt x="7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6"/>
                  </a:lnTo>
                  <a:lnTo>
                    <a:pt x="7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Freeform 646"/>
            <p:cNvSpPr>
              <a:spLocks/>
            </p:cNvSpPr>
            <p:nvPr/>
          </p:nvSpPr>
          <p:spPr bwMode="auto">
            <a:xfrm>
              <a:off x="2765" y="2067"/>
              <a:ext cx="10" cy="12"/>
            </a:xfrm>
            <a:custGeom>
              <a:avLst/>
              <a:gdLst>
                <a:gd name="T0" fmla="*/ 0 w 19"/>
                <a:gd name="T1" fmla="*/ 0 h 22"/>
                <a:gd name="T2" fmla="*/ 0 w 19"/>
                <a:gd name="T3" fmla="*/ 0 h 22"/>
                <a:gd name="T4" fmla="*/ 1 w 19"/>
                <a:gd name="T5" fmla="*/ 1 h 22"/>
                <a:gd name="T6" fmla="*/ 1 w 19"/>
                <a:gd name="T7" fmla="*/ 1 h 22"/>
                <a:gd name="T8" fmla="*/ 1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22"/>
                <a:gd name="T50" fmla="*/ 19 w 19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22">
                  <a:moveTo>
                    <a:pt x="0" y="0"/>
                  </a:moveTo>
                  <a:lnTo>
                    <a:pt x="0" y="0"/>
                  </a:lnTo>
                  <a:lnTo>
                    <a:pt x="4" y="6"/>
                  </a:lnTo>
                  <a:lnTo>
                    <a:pt x="5" y="8"/>
                  </a:lnTo>
                  <a:lnTo>
                    <a:pt x="9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14"/>
                  </a:lnTo>
                  <a:lnTo>
                    <a:pt x="17" y="18"/>
                  </a:lnTo>
                  <a:lnTo>
                    <a:pt x="15" y="22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Freeform 647"/>
            <p:cNvSpPr>
              <a:spLocks/>
            </p:cNvSpPr>
            <p:nvPr/>
          </p:nvSpPr>
          <p:spPr bwMode="auto">
            <a:xfrm>
              <a:off x="2779" y="2071"/>
              <a:ext cx="3" cy="3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1 w 5"/>
                <a:gd name="T5" fmla="*/ 1 h 6"/>
                <a:gd name="T6" fmla="*/ 1 w 5"/>
                <a:gd name="T7" fmla="*/ 1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6"/>
                <a:gd name="T14" fmla="*/ 5 w 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6">
                  <a:moveTo>
                    <a:pt x="0" y="0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5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Freeform 648"/>
            <p:cNvSpPr>
              <a:spLocks/>
            </p:cNvSpPr>
            <p:nvPr/>
          </p:nvSpPr>
          <p:spPr bwMode="auto">
            <a:xfrm>
              <a:off x="2777" y="2076"/>
              <a:ext cx="8" cy="9"/>
            </a:xfrm>
            <a:custGeom>
              <a:avLst/>
              <a:gdLst>
                <a:gd name="T0" fmla="*/ 1 w 15"/>
                <a:gd name="T1" fmla="*/ 1 h 16"/>
                <a:gd name="T2" fmla="*/ 1 w 15"/>
                <a:gd name="T3" fmla="*/ 1 h 16"/>
                <a:gd name="T4" fmla="*/ 1 w 15"/>
                <a:gd name="T5" fmla="*/ 1 h 16"/>
                <a:gd name="T6" fmla="*/ 1 w 15"/>
                <a:gd name="T7" fmla="*/ 1 h 16"/>
                <a:gd name="T8" fmla="*/ 1 w 15"/>
                <a:gd name="T9" fmla="*/ 1 h 16"/>
                <a:gd name="T10" fmla="*/ 1 w 15"/>
                <a:gd name="T11" fmla="*/ 1 h 16"/>
                <a:gd name="T12" fmla="*/ 0 w 15"/>
                <a:gd name="T13" fmla="*/ 1 h 16"/>
                <a:gd name="T14" fmla="*/ 0 w 15"/>
                <a:gd name="T15" fmla="*/ 1 h 16"/>
                <a:gd name="T16" fmla="*/ 0 w 15"/>
                <a:gd name="T17" fmla="*/ 1 h 16"/>
                <a:gd name="T18" fmla="*/ 1 w 15"/>
                <a:gd name="T19" fmla="*/ 1 h 16"/>
                <a:gd name="T20" fmla="*/ 1 w 15"/>
                <a:gd name="T21" fmla="*/ 0 h 16"/>
                <a:gd name="T22" fmla="*/ 1 w 15"/>
                <a:gd name="T23" fmla="*/ 0 h 16"/>
                <a:gd name="T24" fmla="*/ 1 w 15"/>
                <a:gd name="T25" fmla="*/ 0 h 16"/>
                <a:gd name="T26" fmla="*/ 1 w 15"/>
                <a:gd name="T27" fmla="*/ 1 h 16"/>
                <a:gd name="T28" fmla="*/ 1 w 15"/>
                <a:gd name="T29" fmla="*/ 1 h 16"/>
                <a:gd name="T30" fmla="*/ 1 w 15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6"/>
                <a:gd name="T50" fmla="*/ 15 w 15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6">
                  <a:moveTo>
                    <a:pt x="13" y="16"/>
                  </a:moveTo>
                  <a:lnTo>
                    <a:pt x="13" y="16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4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5" y="8"/>
                  </a:lnTo>
                  <a:lnTo>
                    <a:pt x="13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Freeform 649"/>
            <p:cNvSpPr>
              <a:spLocks/>
            </p:cNvSpPr>
            <p:nvPr/>
          </p:nvSpPr>
          <p:spPr bwMode="auto">
            <a:xfrm>
              <a:off x="2745" y="2042"/>
              <a:ext cx="11" cy="11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0 h 20"/>
                <a:gd name="T4" fmla="*/ 1 w 19"/>
                <a:gd name="T5" fmla="*/ 1 h 20"/>
                <a:gd name="T6" fmla="*/ 1 w 19"/>
                <a:gd name="T7" fmla="*/ 1 h 20"/>
                <a:gd name="T8" fmla="*/ 1 w 19"/>
                <a:gd name="T9" fmla="*/ 1 h 20"/>
                <a:gd name="T10" fmla="*/ 1 w 19"/>
                <a:gd name="T11" fmla="*/ 1 h 20"/>
                <a:gd name="T12" fmla="*/ 1 w 19"/>
                <a:gd name="T13" fmla="*/ 1 h 20"/>
                <a:gd name="T14" fmla="*/ 1 w 19"/>
                <a:gd name="T15" fmla="*/ 1 h 20"/>
                <a:gd name="T16" fmla="*/ 1 w 19"/>
                <a:gd name="T17" fmla="*/ 1 h 20"/>
                <a:gd name="T18" fmla="*/ 1 w 19"/>
                <a:gd name="T19" fmla="*/ 1 h 20"/>
                <a:gd name="T20" fmla="*/ 1 w 19"/>
                <a:gd name="T21" fmla="*/ 1 h 20"/>
                <a:gd name="T22" fmla="*/ 1 w 19"/>
                <a:gd name="T23" fmla="*/ 1 h 20"/>
                <a:gd name="T24" fmla="*/ 1 w 19"/>
                <a:gd name="T25" fmla="*/ 1 h 20"/>
                <a:gd name="T26" fmla="*/ 1 w 19"/>
                <a:gd name="T27" fmla="*/ 1 h 20"/>
                <a:gd name="T28" fmla="*/ 1 w 19"/>
                <a:gd name="T29" fmla="*/ 1 h 20"/>
                <a:gd name="T30" fmla="*/ 1 w 19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20"/>
                <a:gd name="T50" fmla="*/ 19 w 19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20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17" y="18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2" y="18"/>
                  </a:lnTo>
                  <a:lnTo>
                    <a:pt x="10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Freeform 650"/>
            <p:cNvSpPr>
              <a:spLocks/>
            </p:cNvSpPr>
            <p:nvPr/>
          </p:nvSpPr>
          <p:spPr bwMode="auto">
            <a:xfrm>
              <a:off x="2751" y="2037"/>
              <a:ext cx="6" cy="7"/>
            </a:xfrm>
            <a:custGeom>
              <a:avLst/>
              <a:gdLst>
                <a:gd name="T0" fmla="*/ 1 w 11"/>
                <a:gd name="T1" fmla="*/ 1 h 12"/>
                <a:gd name="T2" fmla="*/ 1 w 11"/>
                <a:gd name="T3" fmla="*/ 1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0 h 12"/>
                <a:gd name="T12" fmla="*/ 1 w 11"/>
                <a:gd name="T13" fmla="*/ 0 h 12"/>
                <a:gd name="T14" fmla="*/ 1 w 11"/>
                <a:gd name="T15" fmla="*/ 0 h 12"/>
                <a:gd name="T16" fmla="*/ 1 w 11"/>
                <a:gd name="T17" fmla="*/ 1 h 12"/>
                <a:gd name="T18" fmla="*/ 1 w 11"/>
                <a:gd name="T19" fmla="*/ 1 h 12"/>
                <a:gd name="T20" fmla="*/ 1 w 11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2"/>
                <a:gd name="T35" fmla="*/ 11 w 11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9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Freeform 651"/>
            <p:cNvSpPr>
              <a:spLocks/>
            </p:cNvSpPr>
            <p:nvPr/>
          </p:nvSpPr>
          <p:spPr bwMode="auto">
            <a:xfrm>
              <a:off x="2769" y="2061"/>
              <a:ext cx="7" cy="7"/>
            </a:xfrm>
            <a:custGeom>
              <a:avLst/>
              <a:gdLst>
                <a:gd name="T0" fmla="*/ 1 w 12"/>
                <a:gd name="T1" fmla="*/ 1 h 12"/>
                <a:gd name="T2" fmla="*/ 1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0 h 12"/>
                <a:gd name="T12" fmla="*/ 1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Freeform 652"/>
            <p:cNvSpPr>
              <a:spLocks/>
            </p:cNvSpPr>
            <p:nvPr/>
          </p:nvSpPr>
          <p:spPr bwMode="auto">
            <a:xfrm>
              <a:off x="2777" y="2061"/>
              <a:ext cx="8" cy="6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8"/>
                  </a:moveTo>
                  <a:lnTo>
                    <a:pt x="0" y="8"/>
                  </a:lnTo>
                  <a:lnTo>
                    <a:pt x="5" y="10"/>
                  </a:lnTo>
                  <a:lnTo>
                    <a:pt x="9" y="8"/>
                  </a:lnTo>
                  <a:lnTo>
                    <a:pt x="13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Freeform 653"/>
            <p:cNvSpPr>
              <a:spLocks/>
            </p:cNvSpPr>
            <p:nvPr/>
          </p:nvSpPr>
          <p:spPr bwMode="auto">
            <a:xfrm>
              <a:off x="2758" y="2036"/>
              <a:ext cx="9" cy="6"/>
            </a:xfrm>
            <a:custGeom>
              <a:avLst/>
              <a:gdLst>
                <a:gd name="T0" fmla="*/ 0 w 16"/>
                <a:gd name="T1" fmla="*/ 1 h 12"/>
                <a:gd name="T2" fmla="*/ 0 w 16"/>
                <a:gd name="T3" fmla="*/ 1 h 12"/>
                <a:gd name="T4" fmla="*/ 1 w 16"/>
                <a:gd name="T5" fmla="*/ 1 h 12"/>
                <a:gd name="T6" fmla="*/ 1 w 16"/>
                <a:gd name="T7" fmla="*/ 1 h 12"/>
                <a:gd name="T8" fmla="*/ 1 w 16"/>
                <a:gd name="T9" fmla="*/ 1 h 12"/>
                <a:gd name="T10" fmla="*/ 1 w 16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2"/>
                <a:gd name="T20" fmla="*/ 16 w 1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2">
                  <a:moveTo>
                    <a:pt x="0" y="1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Freeform 654"/>
            <p:cNvSpPr>
              <a:spLocks/>
            </p:cNvSpPr>
            <p:nvPr/>
          </p:nvSpPr>
          <p:spPr bwMode="auto">
            <a:xfrm>
              <a:off x="2761" y="2041"/>
              <a:ext cx="11" cy="10"/>
            </a:xfrm>
            <a:custGeom>
              <a:avLst/>
              <a:gdLst>
                <a:gd name="T0" fmla="*/ 0 w 19"/>
                <a:gd name="T1" fmla="*/ 1 h 18"/>
                <a:gd name="T2" fmla="*/ 0 w 19"/>
                <a:gd name="T3" fmla="*/ 1 h 18"/>
                <a:gd name="T4" fmla="*/ 1 w 19"/>
                <a:gd name="T5" fmla="*/ 1 h 18"/>
                <a:gd name="T6" fmla="*/ 1 w 19"/>
                <a:gd name="T7" fmla="*/ 1 h 18"/>
                <a:gd name="T8" fmla="*/ 1 w 19"/>
                <a:gd name="T9" fmla="*/ 1 h 18"/>
                <a:gd name="T10" fmla="*/ 1 w 19"/>
                <a:gd name="T11" fmla="*/ 1 h 18"/>
                <a:gd name="T12" fmla="*/ 1 w 19"/>
                <a:gd name="T13" fmla="*/ 1 h 18"/>
                <a:gd name="T14" fmla="*/ 1 w 19"/>
                <a:gd name="T15" fmla="*/ 1 h 18"/>
                <a:gd name="T16" fmla="*/ 1 w 19"/>
                <a:gd name="T17" fmla="*/ 1 h 18"/>
                <a:gd name="T18" fmla="*/ 1 w 19"/>
                <a:gd name="T19" fmla="*/ 1 h 18"/>
                <a:gd name="T20" fmla="*/ 1 w 19"/>
                <a:gd name="T21" fmla="*/ 1 h 18"/>
                <a:gd name="T22" fmla="*/ 1 w 19"/>
                <a:gd name="T23" fmla="*/ 1 h 18"/>
                <a:gd name="T24" fmla="*/ 1 w 19"/>
                <a:gd name="T25" fmla="*/ 1 h 18"/>
                <a:gd name="T26" fmla="*/ 1 w 19"/>
                <a:gd name="T27" fmla="*/ 1 h 18"/>
                <a:gd name="T28" fmla="*/ 1 w 19"/>
                <a:gd name="T29" fmla="*/ 0 h 18"/>
                <a:gd name="T30" fmla="*/ 1 w 19"/>
                <a:gd name="T31" fmla="*/ 1 h 18"/>
                <a:gd name="T32" fmla="*/ 1 w 19"/>
                <a:gd name="T33" fmla="*/ 1 h 18"/>
                <a:gd name="T34" fmla="*/ 1 w 19"/>
                <a:gd name="T35" fmla="*/ 1 h 18"/>
                <a:gd name="T36" fmla="*/ 1 w 19"/>
                <a:gd name="T37" fmla="*/ 1 h 18"/>
                <a:gd name="T38" fmla="*/ 1 w 19"/>
                <a:gd name="T39" fmla="*/ 1 h 18"/>
                <a:gd name="T40" fmla="*/ 1 w 19"/>
                <a:gd name="T41" fmla="*/ 1 h 18"/>
                <a:gd name="T42" fmla="*/ 1 w 19"/>
                <a:gd name="T43" fmla="*/ 1 h 18"/>
                <a:gd name="T44" fmla="*/ 1 w 19"/>
                <a:gd name="T45" fmla="*/ 1 h 18"/>
                <a:gd name="T46" fmla="*/ 1 w 19"/>
                <a:gd name="T47" fmla="*/ 1 h 18"/>
                <a:gd name="T48" fmla="*/ 1 w 19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18"/>
                <a:gd name="T77" fmla="*/ 19 w 19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18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11" y="16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19" y="10"/>
                  </a:lnTo>
                  <a:lnTo>
                    <a:pt x="19" y="6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8" y="10"/>
                  </a:lnTo>
                  <a:lnTo>
                    <a:pt x="6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Freeform 655"/>
            <p:cNvSpPr>
              <a:spLocks/>
            </p:cNvSpPr>
            <p:nvPr/>
          </p:nvSpPr>
          <p:spPr bwMode="auto">
            <a:xfrm>
              <a:off x="2758" y="2052"/>
              <a:ext cx="9" cy="9"/>
            </a:xfrm>
            <a:custGeom>
              <a:avLst/>
              <a:gdLst>
                <a:gd name="T0" fmla="*/ 0 w 16"/>
                <a:gd name="T1" fmla="*/ 1 h 16"/>
                <a:gd name="T2" fmla="*/ 0 w 16"/>
                <a:gd name="T3" fmla="*/ 1 h 16"/>
                <a:gd name="T4" fmla="*/ 1 w 16"/>
                <a:gd name="T5" fmla="*/ 1 h 16"/>
                <a:gd name="T6" fmla="*/ 1 w 16"/>
                <a:gd name="T7" fmla="*/ 0 h 16"/>
                <a:gd name="T8" fmla="*/ 1 w 16"/>
                <a:gd name="T9" fmla="*/ 0 h 16"/>
                <a:gd name="T10" fmla="*/ 1 w 16"/>
                <a:gd name="T11" fmla="*/ 0 h 16"/>
                <a:gd name="T12" fmla="*/ 1 w 16"/>
                <a:gd name="T13" fmla="*/ 1 h 16"/>
                <a:gd name="T14" fmla="*/ 1 w 16"/>
                <a:gd name="T15" fmla="*/ 1 h 16"/>
                <a:gd name="T16" fmla="*/ 1 w 16"/>
                <a:gd name="T17" fmla="*/ 1 h 16"/>
                <a:gd name="T18" fmla="*/ 1 w 16"/>
                <a:gd name="T19" fmla="*/ 1 h 16"/>
                <a:gd name="T20" fmla="*/ 1 w 16"/>
                <a:gd name="T21" fmla="*/ 1 h 16"/>
                <a:gd name="T22" fmla="*/ 1 w 16"/>
                <a:gd name="T23" fmla="*/ 1 h 16"/>
                <a:gd name="T24" fmla="*/ 1 w 16"/>
                <a:gd name="T25" fmla="*/ 1 h 16"/>
                <a:gd name="T26" fmla="*/ 1 w 16"/>
                <a:gd name="T27" fmla="*/ 1 h 16"/>
                <a:gd name="T28" fmla="*/ 0 w 16"/>
                <a:gd name="T29" fmla="*/ 1 h 16"/>
                <a:gd name="T30" fmla="*/ 0 w 16"/>
                <a:gd name="T31" fmla="*/ 1 h 16"/>
                <a:gd name="T32" fmla="*/ 0 w 16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6"/>
                <a:gd name="T53" fmla="*/ 16 w 1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6">
                  <a:moveTo>
                    <a:pt x="0" y="10"/>
                  </a:moveTo>
                  <a:lnTo>
                    <a:pt x="0" y="10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Freeform 656"/>
            <p:cNvSpPr>
              <a:spLocks/>
            </p:cNvSpPr>
            <p:nvPr/>
          </p:nvSpPr>
          <p:spPr bwMode="auto">
            <a:xfrm>
              <a:off x="2769" y="2056"/>
              <a:ext cx="8" cy="6"/>
            </a:xfrm>
            <a:custGeom>
              <a:avLst/>
              <a:gdLst>
                <a:gd name="T0" fmla="*/ 0 w 14"/>
                <a:gd name="T1" fmla="*/ 0 h 12"/>
                <a:gd name="T2" fmla="*/ 0 w 14"/>
                <a:gd name="T3" fmla="*/ 0 h 12"/>
                <a:gd name="T4" fmla="*/ 1 w 14"/>
                <a:gd name="T5" fmla="*/ 1 h 12"/>
                <a:gd name="T6" fmla="*/ 1 w 14"/>
                <a:gd name="T7" fmla="*/ 1 h 12"/>
                <a:gd name="T8" fmla="*/ 1 w 14"/>
                <a:gd name="T9" fmla="*/ 1 h 12"/>
                <a:gd name="T10" fmla="*/ 1 w 14"/>
                <a:gd name="T11" fmla="*/ 1 h 12"/>
                <a:gd name="T12" fmla="*/ 1 w 14"/>
                <a:gd name="T13" fmla="*/ 1 h 12"/>
                <a:gd name="T14" fmla="*/ 1 w 14"/>
                <a:gd name="T15" fmla="*/ 1 h 12"/>
                <a:gd name="T16" fmla="*/ 1 w 14"/>
                <a:gd name="T17" fmla="*/ 1 h 12"/>
                <a:gd name="T18" fmla="*/ 1 w 14"/>
                <a:gd name="T19" fmla="*/ 1 h 12"/>
                <a:gd name="T20" fmla="*/ 1 w 14"/>
                <a:gd name="T21" fmla="*/ 1 h 12"/>
                <a:gd name="T22" fmla="*/ 1 w 14"/>
                <a:gd name="T23" fmla="*/ 1 h 12"/>
                <a:gd name="T24" fmla="*/ 1 w 14"/>
                <a:gd name="T25" fmla="*/ 1 h 12"/>
                <a:gd name="T26" fmla="*/ 1 w 14"/>
                <a:gd name="T27" fmla="*/ 1 h 12"/>
                <a:gd name="T28" fmla="*/ 1 w 14"/>
                <a:gd name="T29" fmla="*/ 1 h 12"/>
                <a:gd name="T30" fmla="*/ 1 w 14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12"/>
                <a:gd name="T50" fmla="*/ 14 w 14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12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Freeform 657"/>
            <p:cNvSpPr>
              <a:spLocks/>
            </p:cNvSpPr>
            <p:nvPr/>
          </p:nvSpPr>
          <p:spPr bwMode="auto">
            <a:xfrm>
              <a:off x="2745" y="2005"/>
              <a:ext cx="3" cy="9"/>
            </a:xfrm>
            <a:custGeom>
              <a:avLst/>
              <a:gdLst>
                <a:gd name="T0" fmla="*/ 2 w 4"/>
                <a:gd name="T1" fmla="*/ 1 h 16"/>
                <a:gd name="T2" fmla="*/ 2 w 4"/>
                <a:gd name="T3" fmla="*/ 1 h 16"/>
                <a:gd name="T4" fmla="*/ 2 w 4"/>
                <a:gd name="T5" fmla="*/ 1 h 16"/>
                <a:gd name="T6" fmla="*/ 2 w 4"/>
                <a:gd name="T7" fmla="*/ 1 h 16"/>
                <a:gd name="T8" fmla="*/ 2 w 4"/>
                <a:gd name="T9" fmla="*/ 1 h 16"/>
                <a:gd name="T10" fmla="*/ 0 w 4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6"/>
                <a:gd name="T20" fmla="*/ 4 w 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6">
                  <a:moveTo>
                    <a:pt x="2" y="16"/>
                  </a:moveTo>
                  <a:lnTo>
                    <a:pt x="2" y="16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Freeform 658"/>
            <p:cNvSpPr>
              <a:spLocks/>
            </p:cNvSpPr>
            <p:nvPr/>
          </p:nvSpPr>
          <p:spPr bwMode="auto">
            <a:xfrm>
              <a:off x="2744" y="2001"/>
              <a:ext cx="8" cy="5"/>
            </a:xfrm>
            <a:custGeom>
              <a:avLst/>
              <a:gdLst>
                <a:gd name="T0" fmla="*/ 1 w 14"/>
                <a:gd name="T1" fmla="*/ 1 h 10"/>
                <a:gd name="T2" fmla="*/ 1 w 14"/>
                <a:gd name="T3" fmla="*/ 1 h 10"/>
                <a:gd name="T4" fmla="*/ 0 w 14"/>
                <a:gd name="T5" fmla="*/ 1 h 10"/>
                <a:gd name="T6" fmla="*/ 0 w 14"/>
                <a:gd name="T7" fmla="*/ 1 h 10"/>
                <a:gd name="T8" fmla="*/ 1 w 14"/>
                <a:gd name="T9" fmla="*/ 1 h 10"/>
                <a:gd name="T10" fmla="*/ 1 w 14"/>
                <a:gd name="T11" fmla="*/ 0 h 10"/>
                <a:gd name="T12" fmla="*/ 1 w 14"/>
                <a:gd name="T13" fmla="*/ 1 h 10"/>
                <a:gd name="T14" fmla="*/ 1 w 14"/>
                <a:gd name="T15" fmla="*/ 1 h 10"/>
                <a:gd name="T16" fmla="*/ 1 w 14"/>
                <a:gd name="T17" fmla="*/ 1 h 10"/>
                <a:gd name="T18" fmla="*/ 1 w 14"/>
                <a:gd name="T19" fmla="*/ 1 h 10"/>
                <a:gd name="T20" fmla="*/ 1 w 14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0"/>
                <a:gd name="T35" fmla="*/ 14 w 14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0">
                  <a:moveTo>
                    <a:pt x="2" y="8"/>
                  </a:move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Freeform 659"/>
            <p:cNvSpPr>
              <a:spLocks/>
            </p:cNvSpPr>
            <p:nvPr/>
          </p:nvSpPr>
          <p:spPr bwMode="auto">
            <a:xfrm>
              <a:off x="2744" y="1986"/>
              <a:ext cx="11" cy="10"/>
            </a:xfrm>
            <a:custGeom>
              <a:avLst/>
              <a:gdLst>
                <a:gd name="T0" fmla="*/ 1 w 19"/>
                <a:gd name="T1" fmla="*/ 1 h 19"/>
                <a:gd name="T2" fmla="*/ 1 w 19"/>
                <a:gd name="T3" fmla="*/ 1 h 19"/>
                <a:gd name="T4" fmla="*/ 0 w 19"/>
                <a:gd name="T5" fmla="*/ 1 h 19"/>
                <a:gd name="T6" fmla="*/ 1 w 19"/>
                <a:gd name="T7" fmla="*/ 1 h 19"/>
                <a:gd name="T8" fmla="*/ 1 w 19"/>
                <a:gd name="T9" fmla="*/ 1 h 19"/>
                <a:gd name="T10" fmla="*/ 1 w 19"/>
                <a:gd name="T11" fmla="*/ 0 h 19"/>
                <a:gd name="T12" fmla="*/ 1 w 19"/>
                <a:gd name="T13" fmla="*/ 0 h 19"/>
                <a:gd name="T14" fmla="*/ 1 w 19"/>
                <a:gd name="T15" fmla="*/ 1 h 19"/>
                <a:gd name="T16" fmla="*/ 1 w 19"/>
                <a:gd name="T17" fmla="*/ 1 h 19"/>
                <a:gd name="T18" fmla="*/ 1 w 19"/>
                <a:gd name="T19" fmla="*/ 1 h 19"/>
                <a:gd name="T20" fmla="*/ 1 w 19"/>
                <a:gd name="T21" fmla="*/ 1 h 19"/>
                <a:gd name="T22" fmla="*/ 1 w 19"/>
                <a:gd name="T23" fmla="*/ 1 h 19"/>
                <a:gd name="T24" fmla="*/ 1 w 19"/>
                <a:gd name="T25" fmla="*/ 1 h 19"/>
                <a:gd name="T26" fmla="*/ 1 w 19"/>
                <a:gd name="T27" fmla="*/ 1 h 19"/>
                <a:gd name="T28" fmla="*/ 1 w 19"/>
                <a:gd name="T29" fmla="*/ 1 h 19"/>
                <a:gd name="T30" fmla="*/ 1 w 19"/>
                <a:gd name="T31" fmla="*/ 1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19"/>
                <a:gd name="T50" fmla="*/ 19 w 19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19">
                  <a:moveTo>
                    <a:pt x="4" y="19"/>
                  </a:moveTo>
                  <a:lnTo>
                    <a:pt x="4" y="19"/>
                  </a:lnTo>
                  <a:lnTo>
                    <a:pt x="0" y="12"/>
                  </a:lnTo>
                  <a:lnTo>
                    <a:pt x="2" y="8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9" y="12"/>
                  </a:lnTo>
                  <a:lnTo>
                    <a:pt x="17" y="14"/>
                  </a:lnTo>
                  <a:lnTo>
                    <a:pt x="16" y="17"/>
                  </a:lnTo>
                  <a:lnTo>
                    <a:pt x="8" y="19"/>
                  </a:lnTo>
                  <a:lnTo>
                    <a:pt x="4" y="19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Freeform 660"/>
            <p:cNvSpPr>
              <a:spLocks/>
            </p:cNvSpPr>
            <p:nvPr/>
          </p:nvSpPr>
          <p:spPr bwMode="auto">
            <a:xfrm>
              <a:off x="2750" y="1966"/>
              <a:ext cx="11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1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1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12"/>
                  </a:moveTo>
                  <a:lnTo>
                    <a:pt x="0" y="12"/>
                  </a:lnTo>
                  <a:lnTo>
                    <a:pt x="2" y="16"/>
                  </a:lnTo>
                  <a:lnTo>
                    <a:pt x="6" y="18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19" y="10"/>
                  </a:lnTo>
                  <a:lnTo>
                    <a:pt x="21" y="6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3" y="16"/>
                  </a:lnTo>
                  <a:lnTo>
                    <a:pt x="7" y="10"/>
                  </a:lnTo>
                  <a:lnTo>
                    <a:pt x="6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5" name="Freeform 661"/>
            <p:cNvSpPr>
              <a:spLocks/>
            </p:cNvSpPr>
            <p:nvPr/>
          </p:nvSpPr>
          <p:spPr bwMode="auto">
            <a:xfrm>
              <a:off x="2761" y="1954"/>
              <a:ext cx="8" cy="10"/>
            </a:xfrm>
            <a:custGeom>
              <a:avLst/>
              <a:gdLst>
                <a:gd name="T0" fmla="*/ 0 w 15"/>
                <a:gd name="T1" fmla="*/ 1 h 18"/>
                <a:gd name="T2" fmla="*/ 0 w 15"/>
                <a:gd name="T3" fmla="*/ 1 h 18"/>
                <a:gd name="T4" fmla="*/ 1 w 15"/>
                <a:gd name="T5" fmla="*/ 1 h 18"/>
                <a:gd name="T6" fmla="*/ 1 w 15"/>
                <a:gd name="T7" fmla="*/ 1 h 18"/>
                <a:gd name="T8" fmla="*/ 1 w 15"/>
                <a:gd name="T9" fmla="*/ 1 h 18"/>
                <a:gd name="T10" fmla="*/ 1 w 15"/>
                <a:gd name="T11" fmla="*/ 0 h 18"/>
                <a:gd name="T12" fmla="*/ 1 w 15"/>
                <a:gd name="T13" fmla="*/ 1 h 18"/>
                <a:gd name="T14" fmla="*/ 1 w 15"/>
                <a:gd name="T15" fmla="*/ 1 h 18"/>
                <a:gd name="T16" fmla="*/ 1 w 15"/>
                <a:gd name="T17" fmla="*/ 1 h 18"/>
                <a:gd name="T18" fmla="*/ 1 w 15"/>
                <a:gd name="T19" fmla="*/ 1 h 18"/>
                <a:gd name="T20" fmla="*/ 1 w 15"/>
                <a:gd name="T21" fmla="*/ 1 h 18"/>
                <a:gd name="T22" fmla="*/ 1 w 15"/>
                <a:gd name="T23" fmla="*/ 1 h 18"/>
                <a:gd name="T24" fmla="*/ 1 w 15"/>
                <a:gd name="T25" fmla="*/ 1 h 18"/>
                <a:gd name="T26" fmla="*/ 1 w 15"/>
                <a:gd name="T27" fmla="*/ 1 h 18"/>
                <a:gd name="T28" fmla="*/ 1 w 15"/>
                <a:gd name="T29" fmla="*/ 1 h 18"/>
                <a:gd name="T30" fmla="*/ 0 w 15"/>
                <a:gd name="T31" fmla="*/ 1 h 18"/>
                <a:gd name="T32" fmla="*/ 0 w 15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8"/>
                <a:gd name="T53" fmla="*/ 15 w 15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8">
                  <a:moveTo>
                    <a:pt x="0" y="14"/>
                  </a:moveTo>
                  <a:lnTo>
                    <a:pt x="0" y="14"/>
                  </a:lnTo>
                  <a:lnTo>
                    <a:pt x="2" y="6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5" y="10"/>
                  </a:lnTo>
                  <a:lnTo>
                    <a:pt x="15" y="16"/>
                  </a:lnTo>
                  <a:lnTo>
                    <a:pt x="13" y="14"/>
                  </a:lnTo>
                  <a:lnTo>
                    <a:pt x="10" y="14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" name="Freeform 662"/>
            <p:cNvSpPr>
              <a:spLocks/>
            </p:cNvSpPr>
            <p:nvPr/>
          </p:nvSpPr>
          <p:spPr bwMode="auto">
            <a:xfrm>
              <a:off x="2757" y="2029"/>
              <a:ext cx="6" cy="7"/>
            </a:xfrm>
            <a:custGeom>
              <a:avLst/>
              <a:gdLst>
                <a:gd name="T0" fmla="*/ 1 w 12"/>
                <a:gd name="T1" fmla="*/ 1 h 12"/>
                <a:gd name="T2" fmla="*/ 1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0 h 12"/>
                <a:gd name="T12" fmla="*/ 1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7" name="Freeform 663"/>
            <p:cNvSpPr>
              <a:spLocks/>
            </p:cNvSpPr>
            <p:nvPr/>
          </p:nvSpPr>
          <p:spPr bwMode="auto">
            <a:xfrm>
              <a:off x="2765" y="2029"/>
              <a:ext cx="8" cy="6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8"/>
                  </a:moveTo>
                  <a:lnTo>
                    <a:pt x="0" y="8"/>
                  </a:lnTo>
                  <a:lnTo>
                    <a:pt x="5" y="10"/>
                  </a:lnTo>
                  <a:lnTo>
                    <a:pt x="9" y="8"/>
                  </a:lnTo>
                  <a:lnTo>
                    <a:pt x="13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" name="Freeform 664"/>
            <p:cNvSpPr>
              <a:spLocks/>
            </p:cNvSpPr>
            <p:nvPr/>
          </p:nvSpPr>
          <p:spPr bwMode="auto">
            <a:xfrm>
              <a:off x="2745" y="2004"/>
              <a:ext cx="9" cy="7"/>
            </a:xfrm>
            <a:custGeom>
              <a:avLst/>
              <a:gdLst>
                <a:gd name="T0" fmla="*/ 0 w 15"/>
                <a:gd name="T1" fmla="*/ 1 h 12"/>
                <a:gd name="T2" fmla="*/ 0 w 15"/>
                <a:gd name="T3" fmla="*/ 1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2"/>
                <a:gd name="T20" fmla="*/ 15 w 1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2">
                  <a:moveTo>
                    <a:pt x="0" y="1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" name="Freeform 665"/>
            <p:cNvSpPr>
              <a:spLocks/>
            </p:cNvSpPr>
            <p:nvPr/>
          </p:nvSpPr>
          <p:spPr bwMode="auto">
            <a:xfrm>
              <a:off x="2748" y="2010"/>
              <a:ext cx="11" cy="9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1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1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8"/>
                  </a:moveTo>
                  <a:lnTo>
                    <a:pt x="0" y="8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8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" name="Freeform 666"/>
            <p:cNvSpPr>
              <a:spLocks/>
            </p:cNvSpPr>
            <p:nvPr/>
          </p:nvSpPr>
          <p:spPr bwMode="auto">
            <a:xfrm>
              <a:off x="2745" y="2019"/>
              <a:ext cx="9" cy="10"/>
            </a:xfrm>
            <a:custGeom>
              <a:avLst/>
              <a:gdLst>
                <a:gd name="T0" fmla="*/ 0 w 15"/>
                <a:gd name="T1" fmla="*/ 1 h 18"/>
                <a:gd name="T2" fmla="*/ 0 w 15"/>
                <a:gd name="T3" fmla="*/ 1 h 18"/>
                <a:gd name="T4" fmla="*/ 1 w 15"/>
                <a:gd name="T5" fmla="*/ 1 h 18"/>
                <a:gd name="T6" fmla="*/ 1 w 15"/>
                <a:gd name="T7" fmla="*/ 0 h 18"/>
                <a:gd name="T8" fmla="*/ 1 w 15"/>
                <a:gd name="T9" fmla="*/ 0 h 18"/>
                <a:gd name="T10" fmla="*/ 1 w 15"/>
                <a:gd name="T11" fmla="*/ 0 h 18"/>
                <a:gd name="T12" fmla="*/ 1 w 15"/>
                <a:gd name="T13" fmla="*/ 1 h 18"/>
                <a:gd name="T14" fmla="*/ 1 w 15"/>
                <a:gd name="T15" fmla="*/ 1 h 18"/>
                <a:gd name="T16" fmla="*/ 1 w 15"/>
                <a:gd name="T17" fmla="*/ 1 h 18"/>
                <a:gd name="T18" fmla="*/ 1 w 15"/>
                <a:gd name="T19" fmla="*/ 1 h 18"/>
                <a:gd name="T20" fmla="*/ 1 w 15"/>
                <a:gd name="T21" fmla="*/ 1 h 18"/>
                <a:gd name="T22" fmla="*/ 1 w 15"/>
                <a:gd name="T23" fmla="*/ 1 h 18"/>
                <a:gd name="T24" fmla="*/ 1 w 15"/>
                <a:gd name="T25" fmla="*/ 1 h 18"/>
                <a:gd name="T26" fmla="*/ 1 w 15"/>
                <a:gd name="T27" fmla="*/ 1 h 18"/>
                <a:gd name="T28" fmla="*/ 0 w 15"/>
                <a:gd name="T29" fmla="*/ 1 h 18"/>
                <a:gd name="T30" fmla="*/ 0 w 15"/>
                <a:gd name="T31" fmla="*/ 1 h 18"/>
                <a:gd name="T32" fmla="*/ 0 w 15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8"/>
                <a:gd name="T53" fmla="*/ 15 w 15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8">
                  <a:moveTo>
                    <a:pt x="0" y="12"/>
                  </a:moveTo>
                  <a:lnTo>
                    <a:pt x="0" y="12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5" y="10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" name="Freeform 667"/>
            <p:cNvSpPr>
              <a:spLocks/>
            </p:cNvSpPr>
            <p:nvPr/>
          </p:nvSpPr>
          <p:spPr bwMode="auto">
            <a:xfrm>
              <a:off x="2756" y="2024"/>
              <a:ext cx="9" cy="6"/>
            </a:xfrm>
            <a:custGeom>
              <a:avLst/>
              <a:gdLst>
                <a:gd name="T0" fmla="*/ 0 w 16"/>
                <a:gd name="T1" fmla="*/ 0 h 12"/>
                <a:gd name="T2" fmla="*/ 0 w 16"/>
                <a:gd name="T3" fmla="*/ 0 h 12"/>
                <a:gd name="T4" fmla="*/ 1 w 16"/>
                <a:gd name="T5" fmla="*/ 1 h 12"/>
                <a:gd name="T6" fmla="*/ 1 w 16"/>
                <a:gd name="T7" fmla="*/ 1 h 12"/>
                <a:gd name="T8" fmla="*/ 1 w 16"/>
                <a:gd name="T9" fmla="*/ 1 h 12"/>
                <a:gd name="T10" fmla="*/ 1 w 16"/>
                <a:gd name="T11" fmla="*/ 1 h 12"/>
                <a:gd name="T12" fmla="*/ 1 w 16"/>
                <a:gd name="T13" fmla="*/ 1 h 12"/>
                <a:gd name="T14" fmla="*/ 1 w 16"/>
                <a:gd name="T15" fmla="*/ 1 h 12"/>
                <a:gd name="T16" fmla="*/ 1 w 16"/>
                <a:gd name="T17" fmla="*/ 1 h 12"/>
                <a:gd name="T18" fmla="*/ 1 w 16"/>
                <a:gd name="T19" fmla="*/ 1 h 12"/>
                <a:gd name="T20" fmla="*/ 1 w 16"/>
                <a:gd name="T21" fmla="*/ 1 h 12"/>
                <a:gd name="T22" fmla="*/ 1 w 16"/>
                <a:gd name="T23" fmla="*/ 1 h 12"/>
                <a:gd name="T24" fmla="*/ 1 w 16"/>
                <a:gd name="T25" fmla="*/ 1 h 12"/>
                <a:gd name="T26" fmla="*/ 1 w 16"/>
                <a:gd name="T27" fmla="*/ 1 h 12"/>
                <a:gd name="T28" fmla="*/ 1 w 16"/>
                <a:gd name="T29" fmla="*/ 1 h 12"/>
                <a:gd name="T30" fmla="*/ 1 w 16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12"/>
                <a:gd name="T50" fmla="*/ 16 w 16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12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2" name="Freeform 668"/>
            <p:cNvSpPr>
              <a:spLocks/>
            </p:cNvSpPr>
            <p:nvPr/>
          </p:nvSpPr>
          <p:spPr bwMode="auto">
            <a:xfrm>
              <a:off x="2754" y="1977"/>
              <a:ext cx="6" cy="7"/>
            </a:xfrm>
            <a:custGeom>
              <a:avLst/>
              <a:gdLst>
                <a:gd name="T0" fmla="*/ 1 w 12"/>
                <a:gd name="T1" fmla="*/ 1 h 12"/>
                <a:gd name="T2" fmla="*/ 1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0 w 12"/>
                <a:gd name="T11" fmla="*/ 0 h 12"/>
                <a:gd name="T12" fmla="*/ 0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2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3" name="Freeform 669"/>
            <p:cNvSpPr>
              <a:spLocks/>
            </p:cNvSpPr>
            <p:nvPr/>
          </p:nvSpPr>
          <p:spPr bwMode="auto">
            <a:xfrm>
              <a:off x="2746" y="1958"/>
              <a:ext cx="9" cy="6"/>
            </a:xfrm>
            <a:custGeom>
              <a:avLst/>
              <a:gdLst>
                <a:gd name="T0" fmla="*/ 0 w 15"/>
                <a:gd name="T1" fmla="*/ 0 h 12"/>
                <a:gd name="T2" fmla="*/ 0 w 15"/>
                <a:gd name="T3" fmla="*/ 0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1 h 12"/>
                <a:gd name="T12" fmla="*/ 1 w 15"/>
                <a:gd name="T13" fmla="*/ 1 h 12"/>
                <a:gd name="T14" fmla="*/ 1 w 15"/>
                <a:gd name="T15" fmla="*/ 1 h 12"/>
                <a:gd name="T16" fmla="*/ 1 w 15"/>
                <a:gd name="T17" fmla="*/ 1 h 12"/>
                <a:gd name="T18" fmla="*/ 1 w 15"/>
                <a:gd name="T19" fmla="*/ 1 h 12"/>
                <a:gd name="T20" fmla="*/ 1 w 15"/>
                <a:gd name="T21" fmla="*/ 1 h 12"/>
                <a:gd name="T22" fmla="*/ 1 w 15"/>
                <a:gd name="T23" fmla="*/ 1 h 12"/>
                <a:gd name="T24" fmla="*/ 1 w 15"/>
                <a:gd name="T25" fmla="*/ 0 h 12"/>
                <a:gd name="T26" fmla="*/ 1 w 15"/>
                <a:gd name="T27" fmla="*/ 1 h 12"/>
                <a:gd name="T28" fmla="*/ 1 w 15"/>
                <a:gd name="T29" fmla="*/ 1 h 12"/>
                <a:gd name="T30" fmla="*/ 1 w 15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2"/>
                <a:gd name="T50" fmla="*/ 15 w 15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2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4" name="Freeform 670"/>
            <p:cNvSpPr>
              <a:spLocks/>
            </p:cNvSpPr>
            <p:nvPr/>
          </p:nvSpPr>
          <p:spPr bwMode="auto">
            <a:xfrm>
              <a:off x="2472" y="2309"/>
              <a:ext cx="12" cy="7"/>
            </a:xfrm>
            <a:custGeom>
              <a:avLst/>
              <a:gdLst>
                <a:gd name="T0" fmla="*/ 0 w 21"/>
                <a:gd name="T1" fmla="*/ 0 h 14"/>
                <a:gd name="T2" fmla="*/ 0 w 21"/>
                <a:gd name="T3" fmla="*/ 0 h 14"/>
                <a:gd name="T4" fmla="*/ 1 w 21"/>
                <a:gd name="T5" fmla="*/ 1 h 14"/>
                <a:gd name="T6" fmla="*/ 1 w 21"/>
                <a:gd name="T7" fmla="*/ 1 h 14"/>
                <a:gd name="T8" fmla="*/ 1 w 21"/>
                <a:gd name="T9" fmla="*/ 1 h 14"/>
                <a:gd name="T10" fmla="*/ 1 w 21"/>
                <a:gd name="T11" fmla="*/ 0 h 14"/>
                <a:gd name="T12" fmla="*/ 1 w 21"/>
                <a:gd name="T13" fmla="*/ 0 h 14"/>
                <a:gd name="T14" fmla="*/ 1 w 21"/>
                <a:gd name="T15" fmla="*/ 0 h 14"/>
                <a:gd name="T16" fmla="*/ 1 w 21"/>
                <a:gd name="T17" fmla="*/ 0 h 14"/>
                <a:gd name="T18" fmla="*/ 1 w 21"/>
                <a:gd name="T19" fmla="*/ 1 h 14"/>
                <a:gd name="T20" fmla="*/ 1 w 21"/>
                <a:gd name="T21" fmla="*/ 1 h 14"/>
                <a:gd name="T22" fmla="*/ 1 w 21"/>
                <a:gd name="T23" fmla="*/ 1 h 14"/>
                <a:gd name="T24" fmla="*/ 1 w 21"/>
                <a:gd name="T25" fmla="*/ 1 h 14"/>
                <a:gd name="T26" fmla="*/ 1 w 21"/>
                <a:gd name="T27" fmla="*/ 1 h 14"/>
                <a:gd name="T28" fmla="*/ 1 w 21"/>
                <a:gd name="T29" fmla="*/ 1 h 14"/>
                <a:gd name="T30" fmla="*/ 1 w 21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"/>
                <a:gd name="T49" fmla="*/ 0 h 14"/>
                <a:gd name="T50" fmla="*/ 21 w 21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" h="1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4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7" y="14"/>
                  </a:lnTo>
                  <a:lnTo>
                    <a:pt x="15" y="1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5" name="Freeform 671"/>
            <p:cNvSpPr>
              <a:spLocks/>
            </p:cNvSpPr>
            <p:nvPr/>
          </p:nvSpPr>
          <p:spPr bwMode="auto">
            <a:xfrm>
              <a:off x="2487" y="2307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1 w 6"/>
                <a:gd name="T5" fmla="*/ 1 h 4"/>
                <a:gd name="T6" fmla="*/ 1 w 6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4"/>
                <a:gd name="T14" fmla="*/ 6 w 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6" name="Freeform 672"/>
            <p:cNvSpPr>
              <a:spLocks/>
            </p:cNvSpPr>
            <p:nvPr/>
          </p:nvSpPr>
          <p:spPr bwMode="auto">
            <a:xfrm>
              <a:off x="2488" y="2310"/>
              <a:ext cx="8" cy="11"/>
            </a:xfrm>
            <a:custGeom>
              <a:avLst/>
              <a:gdLst>
                <a:gd name="T0" fmla="*/ 1 w 15"/>
                <a:gd name="T1" fmla="*/ 1 h 20"/>
                <a:gd name="T2" fmla="*/ 1 w 15"/>
                <a:gd name="T3" fmla="*/ 1 h 20"/>
                <a:gd name="T4" fmla="*/ 1 w 15"/>
                <a:gd name="T5" fmla="*/ 1 h 20"/>
                <a:gd name="T6" fmla="*/ 1 w 15"/>
                <a:gd name="T7" fmla="*/ 1 h 20"/>
                <a:gd name="T8" fmla="*/ 1 w 15"/>
                <a:gd name="T9" fmla="*/ 1 h 20"/>
                <a:gd name="T10" fmla="*/ 1 w 15"/>
                <a:gd name="T11" fmla="*/ 1 h 20"/>
                <a:gd name="T12" fmla="*/ 1 w 15"/>
                <a:gd name="T13" fmla="*/ 1 h 20"/>
                <a:gd name="T14" fmla="*/ 0 w 15"/>
                <a:gd name="T15" fmla="*/ 1 h 20"/>
                <a:gd name="T16" fmla="*/ 0 w 15"/>
                <a:gd name="T17" fmla="*/ 1 h 20"/>
                <a:gd name="T18" fmla="*/ 0 w 15"/>
                <a:gd name="T19" fmla="*/ 1 h 20"/>
                <a:gd name="T20" fmla="*/ 1 w 15"/>
                <a:gd name="T21" fmla="*/ 1 h 20"/>
                <a:gd name="T22" fmla="*/ 1 w 15"/>
                <a:gd name="T23" fmla="*/ 1 h 20"/>
                <a:gd name="T24" fmla="*/ 1 w 15"/>
                <a:gd name="T25" fmla="*/ 0 h 20"/>
                <a:gd name="T26" fmla="*/ 1 w 15"/>
                <a:gd name="T27" fmla="*/ 1 h 20"/>
                <a:gd name="T28" fmla="*/ 1 w 15"/>
                <a:gd name="T29" fmla="*/ 1 h 20"/>
                <a:gd name="T30" fmla="*/ 1 w 15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20"/>
                <a:gd name="T50" fmla="*/ 15 w 15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20">
                  <a:moveTo>
                    <a:pt x="15" y="16"/>
                  </a:moveTo>
                  <a:lnTo>
                    <a:pt x="15" y="16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2" y="4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3" y="8"/>
                  </a:lnTo>
                  <a:lnTo>
                    <a:pt x="15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7" name="Freeform 673"/>
            <p:cNvSpPr>
              <a:spLocks/>
            </p:cNvSpPr>
            <p:nvPr/>
          </p:nvSpPr>
          <p:spPr bwMode="auto">
            <a:xfrm>
              <a:off x="2446" y="2293"/>
              <a:ext cx="12" cy="8"/>
            </a:xfrm>
            <a:custGeom>
              <a:avLst/>
              <a:gdLst>
                <a:gd name="T0" fmla="*/ 0 w 21"/>
                <a:gd name="T1" fmla="*/ 0 h 14"/>
                <a:gd name="T2" fmla="*/ 0 w 21"/>
                <a:gd name="T3" fmla="*/ 0 h 14"/>
                <a:gd name="T4" fmla="*/ 1 w 21"/>
                <a:gd name="T5" fmla="*/ 1 h 14"/>
                <a:gd name="T6" fmla="*/ 1 w 21"/>
                <a:gd name="T7" fmla="*/ 1 h 14"/>
                <a:gd name="T8" fmla="*/ 1 w 21"/>
                <a:gd name="T9" fmla="*/ 1 h 14"/>
                <a:gd name="T10" fmla="*/ 1 w 21"/>
                <a:gd name="T11" fmla="*/ 0 h 14"/>
                <a:gd name="T12" fmla="*/ 1 w 21"/>
                <a:gd name="T13" fmla="*/ 0 h 14"/>
                <a:gd name="T14" fmla="*/ 1 w 21"/>
                <a:gd name="T15" fmla="*/ 0 h 14"/>
                <a:gd name="T16" fmla="*/ 1 w 21"/>
                <a:gd name="T17" fmla="*/ 0 h 14"/>
                <a:gd name="T18" fmla="*/ 1 w 21"/>
                <a:gd name="T19" fmla="*/ 1 h 14"/>
                <a:gd name="T20" fmla="*/ 1 w 21"/>
                <a:gd name="T21" fmla="*/ 1 h 14"/>
                <a:gd name="T22" fmla="*/ 1 w 21"/>
                <a:gd name="T23" fmla="*/ 1 h 14"/>
                <a:gd name="T24" fmla="*/ 1 w 21"/>
                <a:gd name="T25" fmla="*/ 1 h 14"/>
                <a:gd name="T26" fmla="*/ 1 w 21"/>
                <a:gd name="T27" fmla="*/ 1 h 14"/>
                <a:gd name="T28" fmla="*/ 1 w 21"/>
                <a:gd name="T29" fmla="*/ 1 h 14"/>
                <a:gd name="T30" fmla="*/ 1 w 21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"/>
                <a:gd name="T49" fmla="*/ 0 h 14"/>
                <a:gd name="T50" fmla="*/ 21 w 21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" h="14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4"/>
                  </a:lnTo>
                  <a:lnTo>
                    <a:pt x="21" y="8"/>
                  </a:lnTo>
                  <a:lnTo>
                    <a:pt x="19" y="12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" name="Freeform 674"/>
            <p:cNvSpPr>
              <a:spLocks/>
            </p:cNvSpPr>
            <p:nvPr/>
          </p:nvSpPr>
          <p:spPr bwMode="auto">
            <a:xfrm>
              <a:off x="2449" y="2285"/>
              <a:ext cx="6" cy="5"/>
            </a:xfrm>
            <a:custGeom>
              <a:avLst/>
              <a:gdLst>
                <a:gd name="T0" fmla="*/ 1 w 11"/>
                <a:gd name="T1" fmla="*/ 1 h 10"/>
                <a:gd name="T2" fmla="*/ 1 w 11"/>
                <a:gd name="T3" fmla="*/ 1 h 10"/>
                <a:gd name="T4" fmla="*/ 1 w 11"/>
                <a:gd name="T5" fmla="*/ 1 h 10"/>
                <a:gd name="T6" fmla="*/ 1 w 11"/>
                <a:gd name="T7" fmla="*/ 1 h 10"/>
                <a:gd name="T8" fmla="*/ 1 w 11"/>
                <a:gd name="T9" fmla="*/ 1 h 10"/>
                <a:gd name="T10" fmla="*/ 0 w 11"/>
                <a:gd name="T11" fmla="*/ 1 h 10"/>
                <a:gd name="T12" fmla="*/ 0 w 11"/>
                <a:gd name="T13" fmla="*/ 1 h 10"/>
                <a:gd name="T14" fmla="*/ 1 w 11"/>
                <a:gd name="T15" fmla="*/ 0 h 10"/>
                <a:gd name="T16" fmla="*/ 1 w 11"/>
                <a:gd name="T17" fmla="*/ 0 h 10"/>
                <a:gd name="T18" fmla="*/ 1 w 11"/>
                <a:gd name="T19" fmla="*/ 1 h 10"/>
                <a:gd name="T20" fmla="*/ 1 w 11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0"/>
                <a:gd name="T35" fmla="*/ 11 w 1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0">
                  <a:moveTo>
                    <a:pt x="3" y="10"/>
                  </a:moveTo>
                  <a:lnTo>
                    <a:pt x="3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4"/>
                  </a:lnTo>
                  <a:lnTo>
                    <a:pt x="11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" name="Freeform 675"/>
            <p:cNvSpPr>
              <a:spLocks/>
            </p:cNvSpPr>
            <p:nvPr/>
          </p:nvSpPr>
          <p:spPr bwMode="auto">
            <a:xfrm>
              <a:off x="2476" y="2301"/>
              <a:ext cx="6" cy="6"/>
            </a:xfrm>
            <a:custGeom>
              <a:avLst/>
              <a:gdLst>
                <a:gd name="T0" fmla="*/ 1 w 11"/>
                <a:gd name="T1" fmla="*/ 1 h 10"/>
                <a:gd name="T2" fmla="*/ 1 w 11"/>
                <a:gd name="T3" fmla="*/ 1 h 10"/>
                <a:gd name="T4" fmla="*/ 0 w 11"/>
                <a:gd name="T5" fmla="*/ 1 h 10"/>
                <a:gd name="T6" fmla="*/ 0 w 11"/>
                <a:gd name="T7" fmla="*/ 1 h 10"/>
                <a:gd name="T8" fmla="*/ 1 w 11"/>
                <a:gd name="T9" fmla="*/ 1 h 10"/>
                <a:gd name="T10" fmla="*/ 0 w 11"/>
                <a:gd name="T11" fmla="*/ 0 h 10"/>
                <a:gd name="T12" fmla="*/ 0 w 11"/>
                <a:gd name="T13" fmla="*/ 0 h 10"/>
                <a:gd name="T14" fmla="*/ 1 w 11"/>
                <a:gd name="T15" fmla="*/ 0 h 10"/>
                <a:gd name="T16" fmla="*/ 1 w 11"/>
                <a:gd name="T17" fmla="*/ 0 h 10"/>
                <a:gd name="T18" fmla="*/ 1 w 11"/>
                <a:gd name="T19" fmla="*/ 1 h 10"/>
                <a:gd name="T20" fmla="*/ 1 w 11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0"/>
                <a:gd name="T35" fmla="*/ 11 w 1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0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" name="Freeform 676"/>
            <p:cNvSpPr>
              <a:spLocks/>
            </p:cNvSpPr>
            <p:nvPr/>
          </p:nvSpPr>
          <p:spPr bwMode="auto">
            <a:xfrm>
              <a:off x="2483" y="2296"/>
              <a:ext cx="6" cy="7"/>
            </a:xfrm>
            <a:custGeom>
              <a:avLst/>
              <a:gdLst>
                <a:gd name="T0" fmla="*/ 0 w 12"/>
                <a:gd name="T1" fmla="*/ 1 h 14"/>
                <a:gd name="T2" fmla="*/ 0 w 12"/>
                <a:gd name="T3" fmla="*/ 1 h 14"/>
                <a:gd name="T4" fmla="*/ 1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4"/>
                <a:gd name="T20" fmla="*/ 12 w 12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4">
                  <a:moveTo>
                    <a:pt x="0" y="14"/>
                  </a:moveTo>
                  <a:lnTo>
                    <a:pt x="0" y="14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2" y="4"/>
                  </a:lnTo>
                  <a:lnTo>
                    <a:pt x="12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1" name="Freeform 677"/>
            <p:cNvSpPr>
              <a:spLocks/>
            </p:cNvSpPr>
            <p:nvPr/>
          </p:nvSpPr>
          <p:spPr bwMode="auto">
            <a:xfrm>
              <a:off x="2458" y="2279"/>
              <a:ext cx="5" cy="8"/>
            </a:xfrm>
            <a:custGeom>
              <a:avLst/>
              <a:gdLst>
                <a:gd name="T0" fmla="*/ 0 w 10"/>
                <a:gd name="T1" fmla="*/ 1 h 14"/>
                <a:gd name="T2" fmla="*/ 0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1 h 14"/>
                <a:gd name="T10" fmla="*/ 1 w 10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4"/>
                <a:gd name="T20" fmla="*/ 10 w 10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4">
                  <a:moveTo>
                    <a:pt x="0" y="14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2" name="Freeform 678"/>
            <p:cNvSpPr>
              <a:spLocks/>
            </p:cNvSpPr>
            <p:nvPr/>
          </p:nvSpPr>
          <p:spPr bwMode="auto">
            <a:xfrm>
              <a:off x="2461" y="2282"/>
              <a:ext cx="11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1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16"/>
                  </a:moveTo>
                  <a:lnTo>
                    <a:pt x="0" y="16"/>
                  </a:lnTo>
                  <a:lnTo>
                    <a:pt x="4" y="18"/>
                  </a:lnTo>
                  <a:lnTo>
                    <a:pt x="7" y="20"/>
                  </a:lnTo>
                  <a:lnTo>
                    <a:pt x="13" y="16"/>
                  </a:lnTo>
                  <a:lnTo>
                    <a:pt x="17" y="16"/>
                  </a:lnTo>
                  <a:lnTo>
                    <a:pt x="21" y="18"/>
                  </a:lnTo>
                  <a:lnTo>
                    <a:pt x="19" y="14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7" y="12"/>
                  </a:lnTo>
                  <a:lnTo>
                    <a:pt x="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" name="Freeform 679"/>
            <p:cNvSpPr>
              <a:spLocks/>
            </p:cNvSpPr>
            <p:nvPr/>
          </p:nvSpPr>
          <p:spPr bwMode="auto">
            <a:xfrm>
              <a:off x="2462" y="2295"/>
              <a:ext cx="9" cy="10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0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0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1 w 17"/>
                <a:gd name="T25" fmla="*/ 1 h 20"/>
                <a:gd name="T26" fmla="*/ 1 w 17"/>
                <a:gd name="T27" fmla="*/ 1 h 20"/>
                <a:gd name="T28" fmla="*/ 1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0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5" y="8"/>
                  </a:lnTo>
                  <a:lnTo>
                    <a:pt x="17" y="14"/>
                  </a:lnTo>
                  <a:lnTo>
                    <a:pt x="13" y="12"/>
                  </a:lnTo>
                  <a:lnTo>
                    <a:pt x="9" y="12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" name="Freeform 680"/>
            <p:cNvSpPr>
              <a:spLocks/>
            </p:cNvSpPr>
            <p:nvPr/>
          </p:nvSpPr>
          <p:spPr bwMode="auto">
            <a:xfrm>
              <a:off x="2472" y="2295"/>
              <a:ext cx="9" cy="6"/>
            </a:xfrm>
            <a:custGeom>
              <a:avLst/>
              <a:gdLst>
                <a:gd name="T0" fmla="*/ 0 w 15"/>
                <a:gd name="T1" fmla="*/ 1 h 12"/>
                <a:gd name="T2" fmla="*/ 0 w 15"/>
                <a:gd name="T3" fmla="*/ 1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1 h 12"/>
                <a:gd name="T12" fmla="*/ 1 w 15"/>
                <a:gd name="T13" fmla="*/ 1 h 12"/>
                <a:gd name="T14" fmla="*/ 1 w 15"/>
                <a:gd name="T15" fmla="*/ 1 h 12"/>
                <a:gd name="T16" fmla="*/ 1 w 15"/>
                <a:gd name="T17" fmla="*/ 1 h 12"/>
                <a:gd name="T18" fmla="*/ 1 w 15"/>
                <a:gd name="T19" fmla="*/ 1 h 12"/>
                <a:gd name="T20" fmla="*/ 1 w 15"/>
                <a:gd name="T21" fmla="*/ 0 h 12"/>
                <a:gd name="T22" fmla="*/ 1 w 15"/>
                <a:gd name="T23" fmla="*/ 0 h 12"/>
                <a:gd name="T24" fmla="*/ 1 w 15"/>
                <a:gd name="T25" fmla="*/ 0 h 12"/>
                <a:gd name="T26" fmla="*/ 1 w 15"/>
                <a:gd name="T27" fmla="*/ 1 h 12"/>
                <a:gd name="T28" fmla="*/ 1 w 15"/>
                <a:gd name="T29" fmla="*/ 1 h 12"/>
                <a:gd name="T30" fmla="*/ 1 w 15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2"/>
                <a:gd name="T50" fmla="*/ 15 w 15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2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8" y="8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5" name="Freeform 681"/>
            <p:cNvSpPr>
              <a:spLocks/>
            </p:cNvSpPr>
            <p:nvPr/>
          </p:nvSpPr>
          <p:spPr bwMode="auto">
            <a:xfrm>
              <a:off x="2432" y="2258"/>
              <a:ext cx="5" cy="8"/>
            </a:xfrm>
            <a:custGeom>
              <a:avLst/>
              <a:gdLst>
                <a:gd name="T0" fmla="*/ 1 w 8"/>
                <a:gd name="T1" fmla="*/ 1 h 14"/>
                <a:gd name="T2" fmla="*/ 1 w 8"/>
                <a:gd name="T3" fmla="*/ 1 h 14"/>
                <a:gd name="T4" fmla="*/ 1 w 8"/>
                <a:gd name="T5" fmla="*/ 1 h 14"/>
                <a:gd name="T6" fmla="*/ 1 w 8"/>
                <a:gd name="T7" fmla="*/ 1 h 14"/>
                <a:gd name="T8" fmla="*/ 1 w 8"/>
                <a:gd name="T9" fmla="*/ 1 h 14"/>
                <a:gd name="T10" fmla="*/ 0 w 8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4"/>
                <a:gd name="T20" fmla="*/ 8 w 8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4">
                  <a:moveTo>
                    <a:pt x="8" y="14"/>
                  </a:moveTo>
                  <a:lnTo>
                    <a:pt x="8" y="1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6" name="Freeform 682"/>
            <p:cNvSpPr>
              <a:spLocks/>
            </p:cNvSpPr>
            <p:nvPr/>
          </p:nvSpPr>
          <p:spPr bwMode="auto">
            <a:xfrm>
              <a:off x="2431" y="2253"/>
              <a:ext cx="7" cy="5"/>
            </a:xfrm>
            <a:custGeom>
              <a:avLst/>
              <a:gdLst>
                <a:gd name="T0" fmla="*/ 1 w 12"/>
                <a:gd name="T1" fmla="*/ 1 h 10"/>
                <a:gd name="T2" fmla="*/ 1 w 12"/>
                <a:gd name="T3" fmla="*/ 1 h 10"/>
                <a:gd name="T4" fmla="*/ 0 w 12"/>
                <a:gd name="T5" fmla="*/ 1 h 10"/>
                <a:gd name="T6" fmla="*/ 0 w 12"/>
                <a:gd name="T7" fmla="*/ 1 h 10"/>
                <a:gd name="T8" fmla="*/ 1 w 12"/>
                <a:gd name="T9" fmla="*/ 1 h 10"/>
                <a:gd name="T10" fmla="*/ 1 w 12"/>
                <a:gd name="T11" fmla="*/ 0 h 10"/>
                <a:gd name="T12" fmla="*/ 1 w 12"/>
                <a:gd name="T13" fmla="*/ 0 h 10"/>
                <a:gd name="T14" fmla="*/ 1 w 12"/>
                <a:gd name="T15" fmla="*/ 0 h 10"/>
                <a:gd name="T16" fmla="*/ 1 w 12"/>
                <a:gd name="T17" fmla="*/ 0 h 10"/>
                <a:gd name="T18" fmla="*/ 1 w 12"/>
                <a:gd name="T19" fmla="*/ 1 h 10"/>
                <a:gd name="T20" fmla="*/ 1 w 12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0"/>
                <a:gd name="T35" fmla="*/ 12 w 12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0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0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7" name="Freeform 683"/>
            <p:cNvSpPr>
              <a:spLocks/>
            </p:cNvSpPr>
            <p:nvPr/>
          </p:nvSpPr>
          <p:spPr bwMode="auto">
            <a:xfrm>
              <a:off x="2427" y="2239"/>
              <a:ext cx="10" cy="11"/>
            </a:xfrm>
            <a:custGeom>
              <a:avLst/>
              <a:gdLst>
                <a:gd name="T0" fmla="*/ 1 w 18"/>
                <a:gd name="T1" fmla="*/ 1 h 20"/>
                <a:gd name="T2" fmla="*/ 1 w 18"/>
                <a:gd name="T3" fmla="*/ 1 h 20"/>
                <a:gd name="T4" fmla="*/ 0 w 18"/>
                <a:gd name="T5" fmla="*/ 1 h 20"/>
                <a:gd name="T6" fmla="*/ 0 w 18"/>
                <a:gd name="T7" fmla="*/ 1 h 20"/>
                <a:gd name="T8" fmla="*/ 1 w 18"/>
                <a:gd name="T9" fmla="*/ 1 h 20"/>
                <a:gd name="T10" fmla="*/ 1 w 18"/>
                <a:gd name="T11" fmla="*/ 0 h 20"/>
                <a:gd name="T12" fmla="*/ 1 w 18"/>
                <a:gd name="T13" fmla="*/ 0 h 20"/>
                <a:gd name="T14" fmla="*/ 1 w 18"/>
                <a:gd name="T15" fmla="*/ 1 h 20"/>
                <a:gd name="T16" fmla="*/ 1 w 18"/>
                <a:gd name="T17" fmla="*/ 1 h 20"/>
                <a:gd name="T18" fmla="*/ 1 w 18"/>
                <a:gd name="T19" fmla="*/ 1 h 20"/>
                <a:gd name="T20" fmla="*/ 1 w 18"/>
                <a:gd name="T21" fmla="*/ 1 h 20"/>
                <a:gd name="T22" fmla="*/ 1 w 18"/>
                <a:gd name="T23" fmla="*/ 1 h 20"/>
                <a:gd name="T24" fmla="*/ 1 w 18"/>
                <a:gd name="T25" fmla="*/ 1 h 20"/>
                <a:gd name="T26" fmla="*/ 1 w 18"/>
                <a:gd name="T27" fmla="*/ 1 h 20"/>
                <a:gd name="T28" fmla="*/ 1 w 18"/>
                <a:gd name="T29" fmla="*/ 1 h 20"/>
                <a:gd name="T30" fmla="*/ 1 w 18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"/>
                <a:gd name="T49" fmla="*/ 0 h 20"/>
                <a:gd name="T50" fmla="*/ 18 w 18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" h="20">
                  <a:moveTo>
                    <a:pt x="6" y="20"/>
                  </a:moveTo>
                  <a:lnTo>
                    <a:pt x="6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6"/>
                  </a:lnTo>
                  <a:lnTo>
                    <a:pt x="8" y="0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2" y="18"/>
                  </a:lnTo>
                  <a:lnTo>
                    <a:pt x="6" y="2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8" name="Freeform 684"/>
            <p:cNvSpPr>
              <a:spLocks/>
            </p:cNvSpPr>
            <p:nvPr/>
          </p:nvSpPr>
          <p:spPr bwMode="auto">
            <a:xfrm>
              <a:off x="2425" y="2218"/>
              <a:ext cx="13" cy="11"/>
            </a:xfrm>
            <a:custGeom>
              <a:avLst/>
              <a:gdLst>
                <a:gd name="T0" fmla="*/ 0 w 24"/>
                <a:gd name="T1" fmla="*/ 1 h 20"/>
                <a:gd name="T2" fmla="*/ 0 w 24"/>
                <a:gd name="T3" fmla="*/ 1 h 20"/>
                <a:gd name="T4" fmla="*/ 1 w 24"/>
                <a:gd name="T5" fmla="*/ 1 h 20"/>
                <a:gd name="T6" fmla="*/ 1 w 24"/>
                <a:gd name="T7" fmla="*/ 1 h 20"/>
                <a:gd name="T8" fmla="*/ 1 w 24"/>
                <a:gd name="T9" fmla="*/ 1 h 20"/>
                <a:gd name="T10" fmla="*/ 1 w 24"/>
                <a:gd name="T11" fmla="*/ 1 h 20"/>
                <a:gd name="T12" fmla="*/ 1 w 24"/>
                <a:gd name="T13" fmla="*/ 1 h 20"/>
                <a:gd name="T14" fmla="*/ 1 w 24"/>
                <a:gd name="T15" fmla="*/ 1 h 20"/>
                <a:gd name="T16" fmla="*/ 1 w 24"/>
                <a:gd name="T17" fmla="*/ 1 h 20"/>
                <a:gd name="T18" fmla="*/ 1 w 24"/>
                <a:gd name="T19" fmla="*/ 1 h 20"/>
                <a:gd name="T20" fmla="*/ 1 w 24"/>
                <a:gd name="T21" fmla="*/ 1 h 20"/>
                <a:gd name="T22" fmla="*/ 1 w 24"/>
                <a:gd name="T23" fmla="*/ 1 h 20"/>
                <a:gd name="T24" fmla="*/ 1 w 24"/>
                <a:gd name="T25" fmla="*/ 0 h 20"/>
                <a:gd name="T26" fmla="*/ 1 w 24"/>
                <a:gd name="T27" fmla="*/ 0 h 20"/>
                <a:gd name="T28" fmla="*/ 1 w 24"/>
                <a:gd name="T29" fmla="*/ 0 h 20"/>
                <a:gd name="T30" fmla="*/ 1 w 24"/>
                <a:gd name="T31" fmla="*/ 1 h 20"/>
                <a:gd name="T32" fmla="*/ 1 w 24"/>
                <a:gd name="T33" fmla="*/ 1 h 20"/>
                <a:gd name="T34" fmla="*/ 1 w 24"/>
                <a:gd name="T35" fmla="*/ 1 h 20"/>
                <a:gd name="T36" fmla="*/ 1 w 24"/>
                <a:gd name="T37" fmla="*/ 1 h 20"/>
                <a:gd name="T38" fmla="*/ 1 w 24"/>
                <a:gd name="T39" fmla="*/ 1 h 20"/>
                <a:gd name="T40" fmla="*/ 1 w 24"/>
                <a:gd name="T41" fmla="*/ 1 h 20"/>
                <a:gd name="T42" fmla="*/ 1 w 24"/>
                <a:gd name="T43" fmla="*/ 1 h 20"/>
                <a:gd name="T44" fmla="*/ 1 w 24"/>
                <a:gd name="T45" fmla="*/ 1 h 20"/>
                <a:gd name="T46" fmla="*/ 1 w 24"/>
                <a:gd name="T47" fmla="*/ 1 h 20"/>
                <a:gd name="T48" fmla="*/ 1 w 24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20"/>
                <a:gd name="T77" fmla="*/ 24 w 24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20">
                  <a:moveTo>
                    <a:pt x="0" y="16"/>
                  </a:moveTo>
                  <a:lnTo>
                    <a:pt x="0" y="16"/>
                  </a:lnTo>
                  <a:lnTo>
                    <a:pt x="4" y="18"/>
                  </a:lnTo>
                  <a:lnTo>
                    <a:pt x="8" y="20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4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" name="Freeform 685"/>
            <p:cNvSpPr>
              <a:spLocks/>
            </p:cNvSpPr>
            <p:nvPr/>
          </p:nvSpPr>
          <p:spPr bwMode="auto">
            <a:xfrm>
              <a:off x="2432" y="2203"/>
              <a:ext cx="10" cy="10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0 w 17"/>
                <a:gd name="T5" fmla="*/ 1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0 h 18"/>
                <a:gd name="T12" fmla="*/ 1 w 17"/>
                <a:gd name="T13" fmla="*/ 0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1 w 17"/>
                <a:gd name="T25" fmla="*/ 1 h 18"/>
                <a:gd name="T26" fmla="*/ 1 w 17"/>
                <a:gd name="T27" fmla="*/ 1 h 18"/>
                <a:gd name="T28" fmla="*/ 1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0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3" y="6"/>
                  </a:lnTo>
                  <a:lnTo>
                    <a:pt x="17" y="12"/>
                  </a:lnTo>
                  <a:lnTo>
                    <a:pt x="13" y="10"/>
                  </a:lnTo>
                  <a:lnTo>
                    <a:pt x="10" y="12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0" name="Freeform 686"/>
            <p:cNvSpPr>
              <a:spLocks/>
            </p:cNvSpPr>
            <p:nvPr/>
          </p:nvSpPr>
          <p:spPr bwMode="auto">
            <a:xfrm>
              <a:off x="2452" y="2276"/>
              <a:ext cx="7" cy="5"/>
            </a:xfrm>
            <a:custGeom>
              <a:avLst/>
              <a:gdLst>
                <a:gd name="T0" fmla="*/ 1 w 12"/>
                <a:gd name="T1" fmla="*/ 1 h 10"/>
                <a:gd name="T2" fmla="*/ 1 w 12"/>
                <a:gd name="T3" fmla="*/ 1 h 10"/>
                <a:gd name="T4" fmla="*/ 1 w 12"/>
                <a:gd name="T5" fmla="*/ 1 h 10"/>
                <a:gd name="T6" fmla="*/ 1 w 12"/>
                <a:gd name="T7" fmla="*/ 1 h 10"/>
                <a:gd name="T8" fmla="*/ 1 w 12"/>
                <a:gd name="T9" fmla="*/ 1 h 10"/>
                <a:gd name="T10" fmla="*/ 0 w 12"/>
                <a:gd name="T11" fmla="*/ 0 h 10"/>
                <a:gd name="T12" fmla="*/ 0 w 12"/>
                <a:gd name="T13" fmla="*/ 0 h 10"/>
                <a:gd name="T14" fmla="*/ 1 w 12"/>
                <a:gd name="T15" fmla="*/ 0 h 10"/>
                <a:gd name="T16" fmla="*/ 1 w 12"/>
                <a:gd name="T17" fmla="*/ 0 h 10"/>
                <a:gd name="T18" fmla="*/ 1 w 12"/>
                <a:gd name="T19" fmla="*/ 1 h 10"/>
                <a:gd name="T20" fmla="*/ 1 w 12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0"/>
                <a:gd name="T35" fmla="*/ 12 w 12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0">
                  <a:moveTo>
                    <a:pt x="4" y="10"/>
                  </a:moveTo>
                  <a:lnTo>
                    <a:pt x="4" y="10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1" name="Freeform 687"/>
            <p:cNvSpPr>
              <a:spLocks/>
            </p:cNvSpPr>
            <p:nvPr/>
          </p:nvSpPr>
          <p:spPr bwMode="auto">
            <a:xfrm>
              <a:off x="2461" y="2270"/>
              <a:ext cx="5" cy="8"/>
            </a:xfrm>
            <a:custGeom>
              <a:avLst/>
              <a:gdLst>
                <a:gd name="T0" fmla="*/ 0 w 9"/>
                <a:gd name="T1" fmla="*/ 1 h 14"/>
                <a:gd name="T2" fmla="*/ 0 w 9"/>
                <a:gd name="T3" fmla="*/ 1 h 14"/>
                <a:gd name="T4" fmla="*/ 1 w 9"/>
                <a:gd name="T5" fmla="*/ 1 h 14"/>
                <a:gd name="T6" fmla="*/ 1 w 9"/>
                <a:gd name="T7" fmla="*/ 1 h 14"/>
                <a:gd name="T8" fmla="*/ 1 w 9"/>
                <a:gd name="T9" fmla="*/ 1 h 14"/>
                <a:gd name="T10" fmla="*/ 1 w 9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4"/>
                <a:gd name="T20" fmla="*/ 9 w 9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4">
                  <a:moveTo>
                    <a:pt x="0" y="14"/>
                  </a:moveTo>
                  <a:lnTo>
                    <a:pt x="0" y="14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2" name="Freeform 688"/>
            <p:cNvSpPr>
              <a:spLocks/>
            </p:cNvSpPr>
            <p:nvPr/>
          </p:nvSpPr>
          <p:spPr bwMode="auto">
            <a:xfrm>
              <a:off x="2435" y="2254"/>
              <a:ext cx="6" cy="9"/>
            </a:xfrm>
            <a:custGeom>
              <a:avLst/>
              <a:gdLst>
                <a:gd name="T0" fmla="*/ 0 w 11"/>
                <a:gd name="T1" fmla="*/ 1 h 16"/>
                <a:gd name="T2" fmla="*/ 0 w 11"/>
                <a:gd name="T3" fmla="*/ 1 h 16"/>
                <a:gd name="T4" fmla="*/ 1 w 11"/>
                <a:gd name="T5" fmla="*/ 1 h 16"/>
                <a:gd name="T6" fmla="*/ 1 w 11"/>
                <a:gd name="T7" fmla="*/ 1 h 16"/>
                <a:gd name="T8" fmla="*/ 1 w 11"/>
                <a:gd name="T9" fmla="*/ 1 h 16"/>
                <a:gd name="T10" fmla="*/ 1 w 11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6"/>
                <a:gd name="T20" fmla="*/ 11 w 11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6">
                  <a:moveTo>
                    <a:pt x="0" y="16"/>
                  </a:moveTo>
                  <a:lnTo>
                    <a:pt x="0" y="16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1" y="6"/>
                  </a:lnTo>
                  <a:lnTo>
                    <a:pt x="9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3" name="Freeform 689"/>
            <p:cNvSpPr>
              <a:spLocks/>
            </p:cNvSpPr>
            <p:nvPr/>
          </p:nvSpPr>
          <p:spPr bwMode="auto">
            <a:xfrm>
              <a:off x="2438" y="2257"/>
              <a:ext cx="12" cy="11"/>
            </a:xfrm>
            <a:custGeom>
              <a:avLst/>
              <a:gdLst>
                <a:gd name="T0" fmla="*/ 0 w 22"/>
                <a:gd name="T1" fmla="*/ 1 h 20"/>
                <a:gd name="T2" fmla="*/ 0 w 22"/>
                <a:gd name="T3" fmla="*/ 1 h 20"/>
                <a:gd name="T4" fmla="*/ 1 w 22"/>
                <a:gd name="T5" fmla="*/ 1 h 20"/>
                <a:gd name="T6" fmla="*/ 1 w 22"/>
                <a:gd name="T7" fmla="*/ 1 h 20"/>
                <a:gd name="T8" fmla="*/ 1 w 22"/>
                <a:gd name="T9" fmla="*/ 1 h 20"/>
                <a:gd name="T10" fmla="*/ 1 w 22"/>
                <a:gd name="T11" fmla="*/ 1 h 20"/>
                <a:gd name="T12" fmla="*/ 1 w 22"/>
                <a:gd name="T13" fmla="*/ 1 h 20"/>
                <a:gd name="T14" fmla="*/ 1 w 22"/>
                <a:gd name="T15" fmla="*/ 1 h 20"/>
                <a:gd name="T16" fmla="*/ 1 w 22"/>
                <a:gd name="T17" fmla="*/ 1 h 20"/>
                <a:gd name="T18" fmla="*/ 1 w 22"/>
                <a:gd name="T19" fmla="*/ 1 h 20"/>
                <a:gd name="T20" fmla="*/ 1 w 22"/>
                <a:gd name="T21" fmla="*/ 1 h 20"/>
                <a:gd name="T22" fmla="*/ 1 w 22"/>
                <a:gd name="T23" fmla="*/ 1 h 20"/>
                <a:gd name="T24" fmla="*/ 1 w 22"/>
                <a:gd name="T25" fmla="*/ 1 h 20"/>
                <a:gd name="T26" fmla="*/ 1 w 22"/>
                <a:gd name="T27" fmla="*/ 1 h 20"/>
                <a:gd name="T28" fmla="*/ 1 w 22"/>
                <a:gd name="T29" fmla="*/ 0 h 20"/>
                <a:gd name="T30" fmla="*/ 1 w 22"/>
                <a:gd name="T31" fmla="*/ 1 h 20"/>
                <a:gd name="T32" fmla="*/ 1 w 22"/>
                <a:gd name="T33" fmla="*/ 1 h 20"/>
                <a:gd name="T34" fmla="*/ 1 w 22"/>
                <a:gd name="T35" fmla="*/ 1 h 20"/>
                <a:gd name="T36" fmla="*/ 1 w 22"/>
                <a:gd name="T37" fmla="*/ 1 h 20"/>
                <a:gd name="T38" fmla="*/ 1 w 22"/>
                <a:gd name="T39" fmla="*/ 1 h 20"/>
                <a:gd name="T40" fmla="*/ 1 w 22"/>
                <a:gd name="T41" fmla="*/ 1 h 20"/>
                <a:gd name="T42" fmla="*/ 1 w 22"/>
                <a:gd name="T43" fmla="*/ 1 h 20"/>
                <a:gd name="T44" fmla="*/ 1 w 22"/>
                <a:gd name="T45" fmla="*/ 1 h 20"/>
                <a:gd name="T46" fmla="*/ 1 w 22"/>
                <a:gd name="T47" fmla="*/ 1 h 20"/>
                <a:gd name="T48" fmla="*/ 1 w 22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20"/>
                <a:gd name="T77" fmla="*/ 22 w 22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20">
                  <a:moveTo>
                    <a:pt x="0" y="16"/>
                  </a:moveTo>
                  <a:lnTo>
                    <a:pt x="0" y="16"/>
                  </a:lnTo>
                  <a:lnTo>
                    <a:pt x="2" y="18"/>
                  </a:lnTo>
                  <a:lnTo>
                    <a:pt x="6" y="20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22" y="18"/>
                  </a:lnTo>
                  <a:lnTo>
                    <a:pt x="20" y="14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2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4" name="Freeform 690"/>
            <p:cNvSpPr>
              <a:spLocks/>
            </p:cNvSpPr>
            <p:nvPr/>
          </p:nvSpPr>
          <p:spPr bwMode="auto">
            <a:xfrm>
              <a:off x="2438" y="2269"/>
              <a:ext cx="10" cy="11"/>
            </a:xfrm>
            <a:custGeom>
              <a:avLst/>
              <a:gdLst>
                <a:gd name="T0" fmla="*/ 1 w 18"/>
                <a:gd name="T1" fmla="*/ 1 h 20"/>
                <a:gd name="T2" fmla="*/ 1 w 18"/>
                <a:gd name="T3" fmla="*/ 1 h 20"/>
                <a:gd name="T4" fmla="*/ 0 w 18"/>
                <a:gd name="T5" fmla="*/ 1 h 20"/>
                <a:gd name="T6" fmla="*/ 1 w 18"/>
                <a:gd name="T7" fmla="*/ 1 h 20"/>
                <a:gd name="T8" fmla="*/ 1 w 18"/>
                <a:gd name="T9" fmla="*/ 1 h 20"/>
                <a:gd name="T10" fmla="*/ 1 w 18"/>
                <a:gd name="T11" fmla="*/ 0 h 20"/>
                <a:gd name="T12" fmla="*/ 1 w 18"/>
                <a:gd name="T13" fmla="*/ 1 h 20"/>
                <a:gd name="T14" fmla="*/ 1 w 18"/>
                <a:gd name="T15" fmla="*/ 1 h 20"/>
                <a:gd name="T16" fmla="*/ 1 w 18"/>
                <a:gd name="T17" fmla="*/ 1 h 20"/>
                <a:gd name="T18" fmla="*/ 1 w 18"/>
                <a:gd name="T19" fmla="*/ 1 h 20"/>
                <a:gd name="T20" fmla="*/ 1 w 18"/>
                <a:gd name="T21" fmla="*/ 1 h 20"/>
                <a:gd name="T22" fmla="*/ 1 w 18"/>
                <a:gd name="T23" fmla="*/ 1 h 20"/>
                <a:gd name="T24" fmla="*/ 1 w 18"/>
                <a:gd name="T25" fmla="*/ 1 h 20"/>
                <a:gd name="T26" fmla="*/ 1 w 18"/>
                <a:gd name="T27" fmla="*/ 1 h 20"/>
                <a:gd name="T28" fmla="*/ 1 w 18"/>
                <a:gd name="T29" fmla="*/ 1 h 20"/>
                <a:gd name="T30" fmla="*/ 1 w 18"/>
                <a:gd name="T31" fmla="*/ 1 h 20"/>
                <a:gd name="T32" fmla="*/ 1 w 18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0"/>
                <a:gd name="T53" fmla="*/ 18 w 18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0">
                  <a:moveTo>
                    <a:pt x="2" y="16"/>
                  </a:moveTo>
                  <a:lnTo>
                    <a:pt x="2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18" y="14"/>
                  </a:lnTo>
                  <a:lnTo>
                    <a:pt x="14" y="12"/>
                  </a:lnTo>
                  <a:lnTo>
                    <a:pt x="10" y="14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5" name="Freeform 691"/>
            <p:cNvSpPr>
              <a:spLocks/>
            </p:cNvSpPr>
            <p:nvPr/>
          </p:nvSpPr>
          <p:spPr bwMode="auto">
            <a:xfrm>
              <a:off x="2449" y="2269"/>
              <a:ext cx="10" cy="7"/>
            </a:xfrm>
            <a:custGeom>
              <a:avLst/>
              <a:gdLst>
                <a:gd name="T0" fmla="*/ 0 w 17"/>
                <a:gd name="T1" fmla="*/ 1 h 12"/>
                <a:gd name="T2" fmla="*/ 0 w 17"/>
                <a:gd name="T3" fmla="*/ 1 h 12"/>
                <a:gd name="T4" fmla="*/ 1 w 17"/>
                <a:gd name="T5" fmla="*/ 1 h 12"/>
                <a:gd name="T6" fmla="*/ 1 w 17"/>
                <a:gd name="T7" fmla="*/ 1 h 12"/>
                <a:gd name="T8" fmla="*/ 1 w 17"/>
                <a:gd name="T9" fmla="*/ 1 h 12"/>
                <a:gd name="T10" fmla="*/ 1 w 17"/>
                <a:gd name="T11" fmla="*/ 1 h 12"/>
                <a:gd name="T12" fmla="*/ 1 w 17"/>
                <a:gd name="T13" fmla="*/ 1 h 12"/>
                <a:gd name="T14" fmla="*/ 1 w 17"/>
                <a:gd name="T15" fmla="*/ 1 h 12"/>
                <a:gd name="T16" fmla="*/ 1 w 17"/>
                <a:gd name="T17" fmla="*/ 1 h 12"/>
                <a:gd name="T18" fmla="*/ 1 w 17"/>
                <a:gd name="T19" fmla="*/ 1 h 12"/>
                <a:gd name="T20" fmla="*/ 1 w 17"/>
                <a:gd name="T21" fmla="*/ 0 h 12"/>
                <a:gd name="T22" fmla="*/ 1 w 17"/>
                <a:gd name="T23" fmla="*/ 0 h 12"/>
                <a:gd name="T24" fmla="*/ 1 w 17"/>
                <a:gd name="T25" fmla="*/ 0 h 12"/>
                <a:gd name="T26" fmla="*/ 1 w 17"/>
                <a:gd name="T27" fmla="*/ 1 h 12"/>
                <a:gd name="T28" fmla="*/ 1 w 17"/>
                <a:gd name="T29" fmla="*/ 1 h 12"/>
                <a:gd name="T30" fmla="*/ 1 w 17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2"/>
                <a:gd name="T50" fmla="*/ 17 w 17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2">
                  <a:moveTo>
                    <a:pt x="0" y="4"/>
                  </a:moveTo>
                  <a:lnTo>
                    <a:pt x="0" y="4"/>
                  </a:lnTo>
                  <a:lnTo>
                    <a:pt x="3" y="6"/>
                  </a:lnTo>
                  <a:lnTo>
                    <a:pt x="7" y="10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7" y="4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3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6" name="Freeform 692"/>
            <p:cNvSpPr>
              <a:spLocks/>
            </p:cNvSpPr>
            <p:nvPr/>
          </p:nvSpPr>
          <p:spPr bwMode="auto">
            <a:xfrm>
              <a:off x="2431" y="2229"/>
              <a:ext cx="7" cy="5"/>
            </a:xfrm>
            <a:custGeom>
              <a:avLst/>
              <a:gdLst>
                <a:gd name="T0" fmla="*/ 1 w 13"/>
                <a:gd name="T1" fmla="*/ 1 h 10"/>
                <a:gd name="T2" fmla="*/ 1 w 13"/>
                <a:gd name="T3" fmla="*/ 1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1 h 10"/>
                <a:gd name="T10" fmla="*/ 0 w 13"/>
                <a:gd name="T11" fmla="*/ 1 h 10"/>
                <a:gd name="T12" fmla="*/ 0 w 13"/>
                <a:gd name="T13" fmla="*/ 1 h 10"/>
                <a:gd name="T14" fmla="*/ 1 w 13"/>
                <a:gd name="T15" fmla="*/ 0 h 10"/>
                <a:gd name="T16" fmla="*/ 1 w 13"/>
                <a:gd name="T17" fmla="*/ 0 h 10"/>
                <a:gd name="T18" fmla="*/ 1 w 13"/>
                <a:gd name="T19" fmla="*/ 1 h 10"/>
                <a:gd name="T20" fmla="*/ 1 w 13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0"/>
                <a:gd name="T35" fmla="*/ 13 w 13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0">
                  <a:moveTo>
                    <a:pt x="4" y="10"/>
                  </a:moveTo>
                  <a:lnTo>
                    <a:pt x="4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7" name="Freeform 693"/>
            <p:cNvSpPr>
              <a:spLocks/>
            </p:cNvSpPr>
            <p:nvPr/>
          </p:nvSpPr>
          <p:spPr bwMode="auto">
            <a:xfrm>
              <a:off x="2418" y="2211"/>
              <a:ext cx="8" cy="7"/>
            </a:xfrm>
            <a:custGeom>
              <a:avLst/>
              <a:gdLst>
                <a:gd name="T0" fmla="*/ 0 w 15"/>
                <a:gd name="T1" fmla="*/ 1 h 13"/>
                <a:gd name="T2" fmla="*/ 0 w 15"/>
                <a:gd name="T3" fmla="*/ 1 h 13"/>
                <a:gd name="T4" fmla="*/ 1 w 15"/>
                <a:gd name="T5" fmla="*/ 1 h 13"/>
                <a:gd name="T6" fmla="*/ 1 w 15"/>
                <a:gd name="T7" fmla="*/ 1 h 13"/>
                <a:gd name="T8" fmla="*/ 1 w 15"/>
                <a:gd name="T9" fmla="*/ 1 h 13"/>
                <a:gd name="T10" fmla="*/ 1 w 15"/>
                <a:gd name="T11" fmla="*/ 1 h 13"/>
                <a:gd name="T12" fmla="*/ 1 w 15"/>
                <a:gd name="T13" fmla="*/ 1 h 13"/>
                <a:gd name="T14" fmla="*/ 1 w 15"/>
                <a:gd name="T15" fmla="*/ 1 h 13"/>
                <a:gd name="T16" fmla="*/ 1 w 15"/>
                <a:gd name="T17" fmla="*/ 1 h 13"/>
                <a:gd name="T18" fmla="*/ 1 w 15"/>
                <a:gd name="T19" fmla="*/ 1 h 13"/>
                <a:gd name="T20" fmla="*/ 1 w 15"/>
                <a:gd name="T21" fmla="*/ 0 h 13"/>
                <a:gd name="T22" fmla="*/ 1 w 15"/>
                <a:gd name="T23" fmla="*/ 0 h 13"/>
                <a:gd name="T24" fmla="*/ 1 w 15"/>
                <a:gd name="T25" fmla="*/ 0 h 13"/>
                <a:gd name="T26" fmla="*/ 1 w 15"/>
                <a:gd name="T27" fmla="*/ 1 h 13"/>
                <a:gd name="T28" fmla="*/ 1 w 15"/>
                <a:gd name="T29" fmla="*/ 1 h 13"/>
                <a:gd name="T30" fmla="*/ 1 w 15"/>
                <a:gd name="T31" fmla="*/ 1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3"/>
                <a:gd name="T50" fmla="*/ 15 w 15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3">
                  <a:moveTo>
                    <a:pt x="0" y="7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8" y="11"/>
                  </a:lnTo>
                  <a:lnTo>
                    <a:pt x="12" y="13"/>
                  </a:lnTo>
                  <a:lnTo>
                    <a:pt x="13" y="11"/>
                  </a:lnTo>
                  <a:lnTo>
                    <a:pt x="15" y="9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" name="Freeform 694"/>
            <p:cNvSpPr>
              <a:spLocks/>
            </p:cNvSpPr>
            <p:nvPr/>
          </p:nvSpPr>
          <p:spPr bwMode="auto">
            <a:xfrm>
              <a:off x="2592" y="1965"/>
              <a:ext cx="13" cy="8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1 h 14"/>
                <a:gd name="T10" fmla="*/ 1 w 23"/>
                <a:gd name="T11" fmla="*/ 1 h 14"/>
                <a:gd name="T12" fmla="*/ 1 w 23"/>
                <a:gd name="T13" fmla="*/ 1 h 14"/>
                <a:gd name="T14" fmla="*/ 1 w 23"/>
                <a:gd name="T15" fmla="*/ 0 h 14"/>
                <a:gd name="T16" fmla="*/ 1 w 23"/>
                <a:gd name="T17" fmla="*/ 1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"/>
                <a:gd name="T37" fmla="*/ 0 h 14"/>
                <a:gd name="T38" fmla="*/ 23 w 23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" h="14">
                  <a:moveTo>
                    <a:pt x="0" y="8"/>
                  </a:moveTo>
                  <a:lnTo>
                    <a:pt x="0" y="8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1" y="8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3" y="10"/>
                  </a:lnTo>
                  <a:lnTo>
                    <a:pt x="23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" name="Freeform 695"/>
            <p:cNvSpPr>
              <a:spLocks/>
            </p:cNvSpPr>
            <p:nvPr/>
          </p:nvSpPr>
          <p:spPr bwMode="auto">
            <a:xfrm>
              <a:off x="2629" y="1965"/>
              <a:ext cx="10" cy="12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3" y="20"/>
                  </a:lnTo>
                  <a:lnTo>
                    <a:pt x="17" y="18"/>
                  </a:lnTo>
                  <a:lnTo>
                    <a:pt x="19" y="14"/>
                  </a:lnTo>
                  <a:lnTo>
                    <a:pt x="15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1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0" name="Freeform 696"/>
            <p:cNvSpPr>
              <a:spLocks/>
            </p:cNvSpPr>
            <p:nvPr/>
          </p:nvSpPr>
          <p:spPr bwMode="auto">
            <a:xfrm>
              <a:off x="2644" y="1975"/>
              <a:ext cx="7" cy="1"/>
            </a:xfrm>
            <a:custGeom>
              <a:avLst/>
              <a:gdLst>
                <a:gd name="T0" fmla="*/ 0 w 13"/>
                <a:gd name="T1" fmla="*/ 0 h 2"/>
                <a:gd name="T2" fmla="*/ 0 w 13"/>
                <a:gd name="T3" fmla="*/ 0 h 2"/>
                <a:gd name="T4" fmla="*/ 1 w 13"/>
                <a:gd name="T5" fmla="*/ 0 h 2"/>
                <a:gd name="T6" fmla="*/ 1 w 13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"/>
                <a:gd name="T14" fmla="*/ 13 w 1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1" name="Freeform 697"/>
            <p:cNvSpPr>
              <a:spLocks/>
            </p:cNvSpPr>
            <p:nvPr/>
          </p:nvSpPr>
          <p:spPr bwMode="auto">
            <a:xfrm>
              <a:off x="2395" y="2362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2" name="Freeform 698"/>
            <p:cNvSpPr>
              <a:spLocks/>
            </p:cNvSpPr>
            <p:nvPr/>
          </p:nvSpPr>
          <p:spPr bwMode="auto">
            <a:xfrm>
              <a:off x="2402" y="2366"/>
              <a:ext cx="9" cy="4"/>
            </a:xfrm>
            <a:custGeom>
              <a:avLst/>
              <a:gdLst>
                <a:gd name="T0" fmla="*/ 0 w 16"/>
                <a:gd name="T1" fmla="*/ 1 h 6"/>
                <a:gd name="T2" fmla="*/ 0 w 16"/>
                <a:gd name="T3" fmla="*/ 1 h 6"/>
                <a:gd name="T4" fmla="*/ 1 w 16"/>
                <a:gd name="T5" fmla="*/ 1 h 6"/>
                <a:gd name="T6" fmla="*/ 1 w 16"/>
                <a:gd name="T7" fmla="*/ 1 h 6"/>
                <a:gd name="T8" fmla="*/ 1 w 16"/>
                <a:gd name="T9" fmla="*/ 1 h 6"/>
                <a:gd name="T10" fmla="*/ 1 w 1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3" name="Freeform 699"/>
            <p:cNvSpPr>
              <a:spLocks/>
            </p:cNvSpPr>
            <p:nvPr/>
          </p:nvSpPr>
          <p:spPr bwMode="auto">
            <a:xfrm>
              <a:off x="2390" y="2337"/>
              <a:ext cx="8" cy="4"/>
            </a:xfrm>
            <a:custGeom>
              <a:avLst/>
              <a:gdLst>
                <a:gd name="T0" fmla="*/ 0 w 15"/>
                <a:gd name="T1" fmla="*/ 1 h 8"/>
                <a:gd name="T2" fmla="*/ 0 w 15"/>
                <a:gd name="T3" fmla="*/ 1 h 8"/>
                <a:gd name="T4" fmla="*/ 1 w 15"/>
                <a:gd name="T5" fmla="*/ 1 h 8"/>
                <a:gd name="T6" fmla="*/ 1 w 15"/>
                <a:gd name="T7" fmla="*/ 1 h 8"/>
                <a:gd name="T8" fmla="*/ 1 w 15"/>
                <a:gd name="T9" fmla="*/ 1 h 8"/>
                <a:gd name="T10" fmla="*/ 1 w 15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4" name="Freeform 700"/>
            <p:cNvSpPr>
              <a:spLocks/>
            </p:cNvSpPr>
            <p:nvPr/>
          </p:nvSpPr>
          <p:spPr bwMode="auto">
            <a:xfrm>
              <a:off x="2391" y="2342"/>
              <a:ext cx="12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0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4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5" y="20"/>
                  </a:lnTo>
                  <a:lnTo>
                    <a:pt x="17" y="16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8" y="8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5" name="Freeform 701"/>
            <p:cNvSpPr>
              <a:spLocks/>
            </p:cNvSpPr>
            <p:nvPr/>
          </p:nvSpPr>
          <p:spPr bwMode="auto">
            <a:xfrm>
              <a:off x="2385" y="2350"/>
              <a:ext cx="10" cy="10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1 w 17"/>
                <a:gd name="T5" fmla="*/ 1 h 18"/>
                <a:gd name="T6" fmla="*/ 1 w 17"/>
                <a:gd name="T7" fmla="*/ 0 h 18"/>
                <a:gd name="T8" fmla="*/ 1 w 17"/>
                <a:gd name="T9" fmla="*/ 0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0" y="10"/>
                  </a:moveTo>
                  <a:lnTo>
                    <a:pt x="0" y="10"/>
                  </a:lnTo>
                  <a:lnTo>
                    <a:pt x="3" y="4"/>
                  </a:lnTo>
                  <a:lnTo>
                    <a:pt x="7" y="0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5" y="12"/>
                  </a:lnTo>
                  <a:lnTo>
                    <a:pt x="13" y="18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6" name="Freeform 702"/>
            <p:cNvSpPr>
              <a:spLocks/>
            </p:cNvSpPr>
            <p:nvPr/>
          </p:nvSpPr>
          <p:spPr bwMode="auto">
            <a:xfrm>
              <a:off x="2397" y="2356"/>
              <a:ext cx="7" cy="8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1 w 13"/>
                <a:gd name="T5" fmla="*/ 1 h 14"/>
                <a:gd name="T6" fmla="*/ 1 w 13"/>
                <a:gd name="T7" fmla="*/ 1 h 14"/>
                <a:gd name="T8" fmla="*/ 1 w 13"/>
                <a:gd name="T9" fmla="*/ 1 h 14"/>
                <a:gd name="T10" fmla="*/ 1 w 13"/>
                <a:gd name="T11" fmla="*/ 1 h 14"/>
                <a:gd name="T12" fmla="*/ 1 w 13"/>
                <a:gd name="T13" fmla="*/ 1 h 14"/>
                <a:gd name="T14" fmla="*/ 1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1 w 13"/>
                <a:gd name="T29" fmla="*/ 1 h 14"/>
                <a:gd name="T30" fmla="*/ 1 w 1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4"/>
                <a:gd name="T50" fmla="*/ 13 w 1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3" y="8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11" y="10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9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7" name="Freeform 703"/>
            <p:cNvSpPr>
              <a:spLocks/>
            </p:cNvSpPr>
            <p:nvPr/>
          </p:nvSpPr>
          <p:spPr bwMode="auto">
            <a:xfrm>
              <a:off x="2377" y="2268"/>
              <a:ext cx="9" cy="12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1 w 17"/>
                <a:gd name="T5" fmla="*/ 1 h 22"/>
                <a:gd name="T6" fmla="*/ 1 w 17"/>
                <a:gd name="T7" fmla="*/ 1 h 22"/>
                <a:gd name="T8" fmla="*/ 1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1 w 17"/>
                <a:gd name="T15" fmla="*/ 1 h 22"/>
                <a:gd name="T16" fmla="*/ 1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2"/>
                <a:gd name="T50" fmla="*/ 17 w 17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2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4" y="8"/>
                  </a:lnTo>
                  <a:lnTo>
                    <a:pt x="8" y="10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7" y="12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8" name="Freeform 704"/>
            <p:cNvSpPr>
              <a:spLocks/>
            </p:cNvSpPr>
            <p:nvPr/>
          </p:nvSpPr>
          <p:spPr bwMode="auto">
            <a:xfrm>
              <a:off x="2382" y="2264"/>
              <a:ext cx="6" cy="6"/>
            </a:xfrm>
            <a:custGeom>
              <a:avLst/>
              <a:gdLst>
                <a:gd name="T0" fmla="*/ 0 w 11"/>
                <a:gd name="T1" fmla="*/ 1 h 12"/>
                <a:gd name="T2" fmla="*/ 0 w 11"/>
                <a:gd name="T3" fmla="*/ 1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0 h 12"/>
                <a:gd name="T12" fmla="*/ 1 w 11"/>
                <a:gd name="T13" fmla="*/ 0 h 12"/>
                <a:gd name="T14" fmla="*/ 1 w 11"/>
                <a:gd name="T15" fmla="*/ 1 h 12"/>
                <a:gd name="T16" fmla="*/ 1 w 11"/>
                <a:gd name="T17" fmla="*/ 1 h 12"/>
                <a:gd name="T18" fmla="*/ 1 w 11"/>
                <a:gd name="T19" fmla="*/ 1 h 12"/>
                <a:gd name="T20" fmla="*/ 1 w 11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2"/>
                <a:gd name="T35" fmla="*/ 11 w 11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2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11" y="8"/>
                  </a:lnTo>
                  <a:lnTo>
                    <a:pt x="9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" name="Freeform 705"/>
            <p:cNvSpPr>
              <a:spLocks/>
            </p:cNvSpPr>
            <p:nvPr/>
          </p:nvSpPr>
          <p:spPr bwMode="auto">
            <a:xfrm>
              <a:off x="2389" y="2266"/>
              <a:ext cx="9" cy="4"/>
            </a:xfrm>
            <a:custGeom>
              <a:avLst/>
              <a:gdLst>
                <a:gd name="T0" fmla="*/ 0 w 16"/>
                <a:gd name="T1" fmla="*/ 1 h 8"/>
                <a:gd name="T2" fmla="*/ 0 w 16"/>
                <a:gd name="T3" fmla="*/ 1 h 8"/>
                <a:gd name="T4" fmla="*/ 1 w 16"/>
                <a:gd name="T5" fmla="*/ 1 h 8"/>
                <a:gd name="T6" fmla="*/ 1 w 16"/>
                <a:gd name="T7" fmla="*/ 1 h 8"/>
                <a:gd name="T8" fmla="*/ 1 w 16"/>
                <a:gd name="T9" fmla="*/ 1 h 8"/>
                <a:gd name="T10" fmla="*/ 1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" name="Freeform 706"/>
            <p:cNvSpPr>
              <a:spLocks/>
            </p:cNvSpPr>
            <p:nvPr/>
          </p:nvSpPr>
          <p:spPr bwMode="auto">
            <a:xfrm>
              <a:off x="2391" y="2328"/>
              <a:ext cx="7" cy="7"/>
            </a:xfrm>
            <a:custGeom>
              <a:avLst/>
              <a:gdLst>
                <a:gd name="T0" fmla="*/ 0 w 12"/>
                <a:gd name="T1" fmla="*/ 1 h 12"/>
                <a:gd name="T2" fmla="*/ 0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0 h 12"/>
                <a:gd name="T12" fmla="*/ 1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8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" name="Freeform 707"/>
            <p:cNvSpPr>
              <a:spLocks/>
            </p:cNvSpPr>
            <p:nvPr/>
          </p:nvSpPr>
          <p:spPr bwMode="auto">
            <a:xfrm>
              <a:off x="2398" y="2331"/>
              <a:ext cx="9" cy="5"/>
            </a:xfrm>
            <a:custGeom>
              <a:avLst/>
              <a:gdLst>
                <a:gd name="T0" fmla="*/ 0 w 16"/>
                <a:gd name="T1" fmla="*/ 1 h 8"/>
                <a:gd name="T2" fmla="*/ 0 w 16"/>
                <a:gd name="T3" fmla="*/ 1 h 8"/>
                <a:gd name="T4" fmla="*/ 1 w 16"/>
                <a:gd name="T5" fmla="*/ 1 h 8"/>
                <a:gd name="T6" fmla="*/ 1 w 16"/>
                <a:gd name="T7" fmla="*/ 1 h 8"/>
                <a:gd name="T8" fmla="*/ 1 w 16"/>
                <a:gd name="T9" fmla="*/ 1 h 8"/>
                <a:gd name="T10" fmla="*/ 1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" name="Freeform 708"/>
            <p:cNvSpPr>
              <a:spLocks/>
            </p:cNvSpPr>
            <p:nvPr/>
          </p:nvSpPr>
          <p:spPr bwMode="auto">
            <a:xfrm>
              <a:off x="2387" y="2302"/>
              <a:ext cx="9" cy="3"/>
            </a:xfrm>
            <a:custGeom>
              <a:avLst/>
              <a:gdLst>
                <a:gd name="T0" fmla="*/ 0 w 16"/>
                <a:gd name="T1" fmla="*/ 1 h 6"/>
                <a:gd name="T2" fmla="*/ 0 w 16"/>
                <a:gd name="T3" fmla="*/ 1 h 6"/>
                <a:gd name="T4" fmla="*/ 1 w 16"/>
                <a:gd name="T5" fmla="*/ 1 h 6"/>
                <a:gd name="T6" fmla="*/ 1 w 16"/>
                <a:gd name="T7" fmla="*/ 1 h 6"/>
                <a:gd name="T8" fmla="*/ 1 w 16"/>
                <a:gd name="T9" fmla="*/ 1 h 6"/>
                <a:gd name="T10" fmla="*/ 1 w 1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" name="Freeform 709"/>
            <p:cNvSpPr>
              <a:spLocks/>
            </p:cNvSpPr>
            <p:nvPr/>
          </p:nvSpPr>
          <p:spPr bwMode="auto">
            <a:xfrm>
              <a:off x="2388" y="2308"/>
              <a:ext cx="12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0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0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0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8"/>
                  </a:lnTo>
                  <a:lnTo>
                    <a:pt x="16" y="14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6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" name="Freeform 710"/>
            <p:cNvSpPr>
              <a:spLocks/>
            </p:cNvSpPr>
            <p:nvPr/>
          </p:nvSpPr>
          <p:spPr bwMode="auto">
            <a:xfrm>
              <a:off x="2382" y="2315"/>
              <a:ext cx="9" cy="11"/>
            </a:xfrm>
            <a:custGeom>
              <a:avLst/>
              <a:gdLst>
                <a:gd name="T0" fmla="*/ 0 w 17"/>
                <a:gd name="T1" fmla="*/ 1 h 19"/>
                <a:gd name="T2" fmla="*/ 0 w 17"/>
                <a:gd name="T3" fmla="*/ 1 h 19"/>
                <a:gd name="T4" fmla="*/ 1 w 17"/>
                <a:gd name="T5" fmla="*/ 1 h 19"/>
                <a:gd name="T6" fmla="*/ 1 w 17"/>
                <a:gd name="T7" fmla="*/ 0 h 19"/>
                <a:gd name="T8" fmla="*/ 1 w 17"/>
                <a:gd name="T9" fmla="*/ 0 h 19"/>
                <a:gd name="T10" fmla="*/ 1 w 17"/>
                <a:gd name="T11" fmla="*/ 1 h 19"/>
                <a:gd name="T12" fmla="*/ 1 w 17"/>
                <a:gd name="T13" fmla="*/ 1 h 19"/>
                <a:gd name="T14" fmla="*/ 1 w 17"/>
                <a:gd name="T15" fmla="*/ 1 h 19"/>
                <a:gd name="T16" fmla="*/ 1 w 17"/>
                <a:gd name="T17" fmla="*/ 1 h 19"/>
                <a:gd name="T18" fmla="*/ 1 w 17"/>
                <a:gd name="T19" fmla="*/ 1 h 19"/>
                <a:gd name="T20" fmla="*/ 1 w 17"/>
                <a:gd name="T21" fmla="*/ 1 h 19"/>
                <a:gd name="T22" fmla="*/ 1 w 17"/>
                <a:gd name="T23" fmla="*/ 1 h 19"/>
                <a:gd name="T24" fmla="*/ 0 w 17"/>
                <a:gd name="T25" fmla="*/ 1 h 19"/>
                <a:gd name="T26" fmla="*/ 0 w 17"/>
                <a:gd name="T27" fmla="*/ 1 h 19"/>
                <a:gd name="T28" fmla="*/ 0 w 17"/>
                <a:gd name="T29" fmla="*/ 1 h 19"/>
                <a:gd name="T30" fmla="*/ 0 w 17"/>
                <a:gd name="T31" fmla="*/ 1 h 19"/>
                <a:gd name="T32" fmla="*/ 0 w 17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9"/>
                <a:gd name="T53" fmla="*/ 17 w 17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9">
                  <a:moveTo>
                    <a:pt x="0" y="8"/>
                  </a:moveTo>
                  <a:lnTo>
                    <a:pt x="0" y="8"/>
                  </a:lnTo>
                  <a:lnTo>
                    <a:pt x="4" y="2"/>
                  </a:lnTo>
                  <a:lnTo>
                    <a:pt x="7" y="0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5" y="12"/>
                  </a:lnTo>
                  <a:lnTo>
                    <a:pt x="13" y="19"/>
                  </a:lnTo>
                  <a:lnTo>
                    <a:pt x="11" y="15"/>
                  </a:lnTo>
                  <a:lnTo>
                    <a:pt x="7" y="12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" name="Freeform 711"/>
            <p:cNvSpPr>
              <a:spLocks/>
            </p:cNvSpPr>
            <p:nvPr/>
          </p:nvSpPr>
          <p:spPr bwMode="auto">
            <a:xfrm>
              <a:off x="2394" y="2321"/>
              <a:ext cx="7" cy="9"/>
            </a:xfrm>
            <a:custGeom>
              <a:avLst/>
              <a:gdLst>
                <a:gd name="T0" fmla="*/ 0 w 13"/>
                <a:gd name="T1" fmla="*/ 0 h 17"/>
                <a:gd name="T2" fmla="*/ 0 w 13"/>
                <a:gd name="T3" fmla="*/ 0 h 17"/>
                <a:gd name="T4" fmla="*/ 1 w 13"/>
                <a:gd name="T5" fmla="*/ 1 h 17"/>
                <a:gd name="T6" fmla="*/ 1 w 13"/>
                <a:gd name="T7" fmla="*/ 1 h 17"/>
                <a:gd name="T8" fmla="*/ 1 w 13"/>
                <a:gd name="T9" fmla="*/ 1 h 17"/>
                <a:gd name="T10" fmla="*/ 1 w 13"/>
                <a:gd name="T11" fmla="*/ 1 h 17"/>
                <a:gd name="T12" fmla="*/ 1 w 13"/>
                <a:gd name="T13" fmla="*/ 1 h 17"/>
                <a:gd name="T14" fmla="*/ 1 w 13"/>
                <a:gd name="T15" fmla="*/ 1 h 17"/>
                <a:gd name="T16" fmla="*/ 1 w 13"/>
                <a:gd name="T17" fmla="*/ 1 h 17"/>
                <a:gd name="T18" fmla="*/ 1 w 13"/>
                <a:gd name="T19" fmla="*/ 1 h 17"/>
                <a:gd name="T20" fmla="*/ 1 w 13"/>
                <a:gd name="T21" fmla="*/ 1 h 17"/>
                <a:gd name="T22" fmla="*/ 1 w 13"/>
                <a:gd name="T23" fmla="*/ 1 h 17"/>
                <a:gd name="T24" fmla="*/ 1 w 13"/>
                <a:gd name="T25" fmla="*/ 1 h 17"/>
                <a:gd name="T26" fmla="*/ 1 w 13"/>
                <a:gd name="T27" fmla="*/ 1 h 17"/>
                <a:gd name="T28" fmla="*/ 1 w 13"/>
                <a:gd name="T29" fmla="*/ 1 h 17"/>
                <a:gd name="T30" fmla="*/ 1 w 13"/>
                <a:gd name="T31" fmla="*/ 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7"/>
                <a:gd name="T50" fmla="*/ 13 w 13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7">
                  <a:moveTo>
                    <a:pt x="0" y="0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2" y="11"/>
                  </a:lnTo>
                  <a:lnTo>
                    <a:pt x="4" y="15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1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6" y="5"/>
                  </a:lnTo>
                  <a:lnTo>
                    <a:pt x="4" y="5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" name="Freeform 712"/>
            <p:cNvSpPr>
              <a:spLocks/>
            </p:cNvSpPr>
            <p:nvPr/>
          </p:nvSpPr>
          <p:spPr bwMode="auto">
            <a:xfrm>
              <a:off x="2766" y="1947"/>
              <a:ext cx="6" cy="5"/>
            </a:xfrm>
            <a:custGeom>
              <a:avLst/>
              <a:gdLst>
                <a:gd name="T0" fmla="*/ 1 w 11"/>
                <a:gd name="T1" fmla="*/ 1 h 10"/>
                <a:gd name="T2" fmla="*/ 1 w 11"/>
                <a:gd name="T3" fmla="*/ 1 h 10"/>
                <a:gd name="T4" fmla="*/ 0 w 11"/>
                <a:gd name="T5" fmla="*/ 1 h 10"/>
                <a:gd name="T6" fmla="*/ 1 w 11"/>
                <a:gd name="T7" fmla="*/ 1 h 10"/>
                <a:gd name="T8" fmla="*/ 1 w 11"/>
                <a:gd name="T9" fmla="*/ 1 h 10"/>
                <a:gd name="T10" fmla="*/ 1 w 11"/>
                <a:gd name="T11" fmla="*/ 0 h 10"/>
                <a:gd name="T12" fmla="*/ 1 w 11"/>
                <a:gd name="T13" fmla="*/ 0 h 10"/>
                <a:gd name="T14" fmla="*/ 1 w 11"/>
                <a:gd name="T15" fmla="*/ 0 h 10"/>
                <a:gd name="T16" fmla="*/ 1 w 11"/>
                <a:gd name="T17" fmla="*/ 1 h 10"/>
                <a:gd name="T18" fmla="*/ 1 w 11"/>
                <a:gd name="T19" fmla="*/ 1 h 10"/>
                <a:gd name="T20" fmla="*/ 1 w 11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0"/>
                <a:gd name="T35" fmla="*/ 11 w 1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0">
                  <a:moveTo>
                    <a:pt x="2" y="10"/>
                  </a:moveTo>
                  <a:lnTo>
                    <a:pt x="2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9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" name="Freeform 713"/>
            <p:cNvSpPr>
              <a:spLocks/>
            </p:cNvSpPr>
            <p:nvPr/>
          </p:nvSpPr>
          <p:spPr bwMode="auto">
            <a:xfrm>
              <a:off x="2773" y="1945"/>
              <a:ext cx="8" cy="6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10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" name="Freeform 714"/>
            <p:cNvSpPr>
              <a:spLocks/>
            </p:cNvSpPr>
            <p:nvPr/>
          </p:nvSpPr>
          <p:spPr bwMode="auto">
            <a:xfrm>
              <a:off x="2754" y="1921"/>
              <a:ext cx="8" cy="6"/>
            </a:xfrm>
            <a:custGeom>
              <a:avLst/>
              <a:gdLst>
                <a:gd name="T0" fmla="*/ 0 w 16"/>
                <a:gd name="T1" fmla="*/ 1 h 10"/>
                <a:gd name="T2" fmla="*/ 0 w 16"/>
                <a:gd name="T3" fmla="*/ 1 h 10"/>
                <a:gd name="T4" fmla="*/ 1 w 16"/>
                <a:gd name="T5" fmla="*/ 1 h 10"/>
                <a:gd name="T6" fmla="*/ 1 w 16"/>
                <a:gd name="T7" fmla="*/ 1 h 10"/>
                <a:gd name="T8" fmla="*/ 1 w 16"/>
                <a:gd name="T9" fmla="*/ 1 h 10"/>
                <a:gd name="T10" fmla="*/ 1 w 16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0"/>
                <a:gd name="T20" fmla="*/ 16 w 16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0">
                  <a:moveTo>
                    <a:pt x="0" y="10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" name="Freeform 715"/>
            <p:cNvSpPr>
              <a:spLocks/>
            </p:cNvSpPr>
            <p:nvPr/>
          </p:nvSpPr>
          <p:spPr bwMode="auto">
            <a:xfrm>
              <a:off x="2756" y="1926"/>
              <a:ext cx="11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1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0" y="10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" name="Freeform 716"/>
            <p:cNvSpPr>
              <a:spLocks/>
            </p:cNvSpPr>
            <p:nvPr/>
          </p:nvSpPr>
          <p:spPr bwMode="auto">
            <a:xfrm>
              <a:off x="2754" y="1937"/>
              <a:ext cx="8" cy="8"/>
            </a:xfrm>
            <a:custGeom>
              <a:avLst/>
              <a:gdLst>
                <a:gd name="T0" fmla="*/ 0 w 16"/>
                <a:gd name="T1" fmla="*/ 1 h 16"/>
                <a:gd name="T2" fmla="*/ 0 w 16"/>
                <a:gd name="T3" fmla="*/ 1 h 16"/>
                <a:gd name="T4" fmla="*/ 1 w 16"/>
                <a:gd name="T5" fmla="*/ 1 h 16"/>
                <a:gd name="T6" fmla="*/ 1 w 16"/>
                <a:gd name="T7" fmla="*/ 0 h 16"/>
                <a:gd name="T8" fmla="*/ 1 w 16"/>
                <a:gd name="T9" fmla="*/ 0 h 16"/>
                <a:gd name="T10" fmla="*/ 1 w 16"/>
                <a:gd name="T11" fmla="*/ 0 h 16"/>
                <a:gd name="T12" fmla="*/ 1 w 16"/>
                <a:gd name="T13" fmla="*/ 1 h 16"/>
                <a:gd name="T14" fmla="*/ 1 w 16"/>
                <a:gd name="T15" fmla="*/ 1 h 16"/>
                <a:gd name="T16" fmla="*/ 1 w 16"/>
                <a:gd name="T17" fmla="*/ 1 h 16"/>
                <a:gd name="T18" fmla="*/ 1 w 16"/>
                <a:gd name="T19" fmla="*/ 1 h 16"/>
                <a:gd name="T20" fmla="*/ 1 w 16"/>
                <a:gd name="T21" fmla="*/ 1 h 16"/>
                <a:gd name="T22" fmla="*/ 1 w 16"/>
                <a:gd name="T23" fmla="*/ 1 h 16"/>
                <a:gd name="T24" fmla="*/ 1 w 16"/>
                <a:gd name="T25" fmla="*/ 1 h 16"/>
                <a:gd name="T26" fmla="*/ 1 w 16"/>
                <a:gd name="T27" fmla="*/ 1 h 16"/>
                <a:gd name="T28" fmla="*/ 0 w 16"/>
                <a:gd name="T29" fmla="*/ 1 h 16"/>
                <a:gd name="T30" fmla="*/ 0 w 16"/>
                <a:gd name="T31" fmla="*/ 1 h 16"/>
                <a:gd name="T32" fmla="*/ 0 w 16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6"/>
                <a:gd name="T53" fmla="*/ 16 w 1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6">
                  <a:moveTo>
                    <a:pt x="0" y="12"/>
                  </a:moveTo>
                  <a:lnTo>
                    <a:pt x="0" y="12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6" y="10"/>
                  </a:lnTo>
                  <a:lnTo>
                    <a:pt x="14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" name="Freeform 717"/>
            <p:cNvSpPr>
              <a:spLocks/>
            </p:cNvSpPr>
            <p:nvPr/>
          </p:nvSpPr>
          <p:spPr bwMode="auto">
            <a:xfrm>
              <a:off x="2765" y="1941"/>
              <a:ext cx="8" cy="6"/>
            </a:xfrm>
            <a:custGeom>
              <a:avLst/>
              <a:gdLst>
                <a:gd name="T0" fmla="*/ 0 w 15"/>
                <a:gd name="T1" fmla="*/ 0 h 10"/>
                <a:gd name="T2" fmla="*/ 0 w 15"/>
                <a:gd name="T3" fmla="*/ 0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1 h 10"/>
                <a:gd name="T12" fmla="*/ 1 w 15"/>
                <a:gd name="T13" fmla="*/ 1 h 10"/>
                <a:gd name="T14" fmla="*/ 1 w 15"/>
                <a:gd name="T15" fmla="*/ 1 h 10"/>
                <a:gd name="T16" fmla="*/ 1 w 15"/>
                <a:gd name="T17" fmla="*/ 1 h 10"/>
                <a:gd name="T18" fmla="*/ 1 w 15"/>
                <a:gd name="T19" fmla="*/ 1 h 10"/>
                <a:gd name="T20" fmla="*/ 1 w 15"/>
                <a:gd name="T21" fmla="*/ 1 h 10"/>
                <a:gd name="T22" fmla="*/ 1 w 15"/>
                <a:gd name="T23" fmla="*/ 1 h 10"/>
                <a:gd name="T24" fmla="*/ 1 w 15"/>
                <a:gd name="T25" fmla="*/ 0 h 10"/>
                <a:gd name="T26" fmla="*/ 1 w 15"/>
                <a:gd name="T27" fmla="*/ 0 h 10"/>
                <a:gd name="T28" fmla="*/ 1 w 15"/>
                <a:gd name="T29" fmla="*/ 1 h 10"/>
                <a:gd name="T30" fmla="*/ 1 w 15"/>
                <a:gd name="T31" fmla="*/ 0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0"/>
                <a:gd name="T50" fmla="*/ 15 w 15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0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5" y="6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4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" name="Freeform 718"/>
            <p:cNvSpPr>
              <a:spLocks/>
            </p:cNvSpPr>
            <p:nvPr/>
          </p:nvSpPr>
          <p:spPr bwMode="auto">
            <a:xfrm>
              <a:off x="2819" y="2124"/>
              <a:ext cx="6" cy="7"/>
            </a:xfrm>
            <a:custGeom>
              <a:avLst/>
              <a:gdLst>
                <a:gd name="T0" fmla="*/ 0 w 11"/>
                <a:gd name="T1" fmla="*/ 1 h 12"/>
                <a:gd name="T2" fmla="*/ 0 w 11"/>
                <a:gd name="T3" fmla="*/ 1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0 h 12"/>
                <a:gd name="T12" fmla="*/ 1 w 11"/>
                <a:gd name="T13" fmla="*/ 0 h 12"/>
                <a:gd name="T14" fmla="*/ 1 w 11"/>
                <a:gd name="T15" fmla="*/ 0 h 12"/>
                <a:gd name="T16" fmla="*/ 1 w 11"/>
                <a:gd name="T17" fmla="*/ 1 h 12"/>
                <a:gd name="T18" fmla="*/ 1 w 11"/>
                <a:gd name="T19" fmla="*/ 1 h 12"/>
                <a:gd name="T20" fmla="*/ 1 w 11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2"/>
                <a:gd name="T35" fmla="*/ 11 w 11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2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9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" name="Freeform 719"/>
            <p:cNvSpPr>
              <a:spLocks/>
            </p:cNvSpPr>
            <p:nvPr/>
          </p:nvSpPr>
          <p:spPr bwMode="auto">
            <a:xfrm>
              <a:off x="2826" y="2123"/>
              <a:ext cx="9" cy="7"/>
            </a:xfrm>
            <a:custGeom>
              <a:avLst/>
              <a:gdLst>
                <a:gd name="T0" fmla="*/ 0 w 15"/>
                <a:gd name="T1" fmla="*/ 1 h 12"/>
                <a:gd name="T2" fmla="*/ 0 w 15"/>
                <a:gd name="T3" fmla="*/ 1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2"/>
                <a:gd name="T20" fmla="*/ 15 w 1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2">
                  <a:moveTo>
                    <a:pt x="0" y="1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" name="Freeform 720"/>
            <p:cNvSpPr>
              <a:spLocks/>
            </p:cNvSpPr>
            <p:nvPr/>
          </p:nvSpPr>
          <p:spPr bwMode="auto">
            <a:xfrm>
              <a:off x="2807" y="2098"/>
              <a:ext cx="9" cy="6"/>
            </a:xfrm>
            <a:custGeom>
              <a:avLst/>
              <a:gdLst>
                <a:gd name="T0" fmla="*/ 0 w 16"/>
                <a:gd name="T1" fmla="*/ 1 h 11"/>
                <a:gd name="T2" fmla="*/ 0 w 16"/>
                <a:gd name="T3" fmla="*/ 1 h 11"/>
                <a:gd name="T4" fmla="*/ 1 w 16"/>
                <a:gd name="T5" fmla="*/ 1 h 11"/>
                <a:gd name="T6" fmla="*/ 1 w 16"/>
                <a:gd name="T7" fmla="*/ 1 h 11"/>
                <a:gd name="T8" fmla="*/ 1 w 16"/>
                <a:gd name="T9" fmla="*/ 1 h 11"/>
                <a:gd name="T10" fmla="*/ 1 w 16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1"/>
                <a:gd name="T20" fmla="*/ 16 w 1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1">
                  <a:moveTo>
                    <a:pt x="0" y="11"/>
                  </a:moveTo>
                  <a:lnTo>
                    <a:pt x="0" y="11"/>
                  </a:lnTo>
                  <a:lnTo>
                    <a:pt x="6" y="11"/>
                  </a:lnTo>
                  <a:lnTo>
                    <a:pt x="10" y="11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" name="Freeform 721"/>
            <p:cNvSpPr>
              <a:spLocks/>
            </p:cNvSpPr>
            <p:nvPr/>
          </p:nvSpPr>
          <p:spPr bwMode="auto">
            <a:xfrm>
              <a:off x="2809" y="2104"/>
              <a:ext cx="12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1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0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8"/>
                  </a:moveTo>
                  <a:lnTo>
                    <a:pt x="0" y="8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0" y="8"/>
                  </a:lnTo>
                  <a:lnTo>
                    <a:pt x="8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" name="Freeform 722"/>
            <p:cNvSpPr>
              <a:spLocks/>
            </p:cNvSpPr>
            <p:nvPr/>
          </p:nvSpPr>
          <p:spPr bwMode="auto">
            <a:xfrm>
              <a:off x="2806" y="2114"/>
              <a:ext cx="10" cy="10"/>
            </a:xfrm>
            <a:custGeom>
              <a:avLst/>
              <a:gdLst>
                <a:gd name="T0" fmla="*/ 0 w 18"/>
                <a:gd name="T1" fmla="*/ 1 h 18"/>
                <a:gd name="T2" fmla="*/ 0 w 18"/>
                <a:gd name="T3" fmla="*/ 1 h 18"/>
                <a:gd name="T4" fmla="*/ 1 w 18"/>
                <a:gd name="T5" fmla="*/ 1 h 18"/>
                <a:gd name="T6" fmla="*/ 1 w 18"/>
                <a:gd name="T7" fmla="*/ 0 h 18"/>
                <a:gd name="T8" fmla="*/ 1 w 18"/>
                <a:gd name="T9" fmla="*/ 0 h 18"/>
                <a:gd name="T10" fmla="*/ 1 w 18"/>
                <a:gd name="T11" fmla="*/ 0 h 18"/>
                <a:gd name="T12" fmla="*/ 1 w 18"/>
                <a:gd name="T13" fmla="*/ 1 h 18"/>
                <a:gd name="T14" fmla="*/ 1 w 18"/>
                <a:gd name="T15" fmla="*/ 1 h 18"/>
                <a:gd name="T16" fmla="*/ 1 w 18"/>
                <a:gd name="T17" fmla="*/ 1 h 18"/>
                <a:gd name="T18" fmla="*/ 1 w 18"/>
                <a:gd name="T19" fmla="*/ 1 h 18"/>
                <a:gd name="T20" fmla="*/ 1 w 18"/>
                <a:gd name="T21" fmla="*/ 1 h 18"/>
                <a:gd name="T22" fmla="*/ 1 w 18"/>
                <a:gd name="T23" fmla="*/ 1 h 18"/>
                <a:gd name="T24" fmla="*/ 1 w 18"/>
                <a:gd name="T25" fmla="*/ 1 h 18"/>
                <a:gd name="T26" fmla="*/ 1 w 18"/>
                <a:gd name="T27" fmla="*/ 1 h 18"/>
                <a:gd name="T28" fmla="*/ 1 w 18"/>
                <a:gd name="T29" fmla="*/ 1 h 18"/>
                <a:gd name="T30" fmla="*/ 0 w 18"/>
                <a:gd name="T31" fmla="*/ 1 h 18"/>
                <a:gd name="T32" fmla="*/ 0 w 18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0" y="12"/>
                  </a:moveTo>
                  <a:lnTo>
                    <a:pt x="0" y="12"/>
                  </a:lnTo>
                  <a:lnTo>
                    <a:pt x="4" y="4"/>
                  </a:lnTo>
                  <a:lnTo>
                    <a:pt x="6" y="0"/>
                  </a:lnTo>
                  <a:lnTo>
                    <a:pt x="14" y="0"/>
                  </a:lnTo>
                  <a:lnTo>
                    <a:pt x="16" y="4"/>
                  </a:lnTo>
                  <a:lnTo>
                    <a:pt x="18" y="10"/>
                  </a:lnTo>
                  <a:lnTo>
                    <a:pt x="16" y="18"/>
                  </a:lnTo>
                  <a:lnTo>
                    <a:pt x="14" y="14"/>
                  </a:lnTo>
                  <a:lnTo>
                    <a:pt x="10" y="12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" name="Freeform 723"/>
            <p:cNvSpPr>
              <a:spLocks/>
            </p:cNvSpPr>
            <p:nvPr/>
          </p:nvSpPr>
          <p:spPr bwMode="auto">
            <a:xfrm>
              <a:off x="2818" y="2119"/>
              <a:ext cx="8" cy="6"/>
            </a:xfrm>
            <a:custGeom>
              <a:avLst/>
              <a:gdLst>
                <a:gd name="T0" fmla="*/ 0 w 15"/>
                <a:gd name="T1" fmla="*/ 0 h 12"/>
                <a:gd name="T2" fmla="*/ 0 w 15"/>
                <a:gd name="T3" fmla="*/ 0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1 h 12"/>
                <a:gd name="T12" fmla="*/ 1 w 15"/>
                <a:gd name="T13" fmla="*/ 1 h 12"/>
                <a:gd name="T14" fmla="*/ 1 w 15"/>
                <a:gd name="T15" fmla="*/ 1 h 12"/>
                <a:gd name="T16" fmla="*/ 1 w 15"/>
                <a:gd name="T17" fmla="*/ 1 h 12"/>
                <a:gd name="T18" fmla="*/ 1 w 15"/>
                <a:gd name="T19" fmla="*/ 1 h 12"/>
                <a:gd name="T20" fmla="*/ 1 w 15"/>
                <a:gd name="T21" fmla="*/ 1 h 12"/>
                <a:gd name="T22" fmla="*/ 1 w 15"/>
                <a:gd name="T23" fmla="*/ 1 h 12"/>
                <a:gd name="T24" fmla="*/ 1 w 15"/>
                <a:gd name="T25" fmla="*/ 0 h 12"/>
                <a:gd name="T26" fmla="*/ 1 w 15"/>
                <a:gd name="T27" fmla="*/ 1 h 12"/>
                <a:gd name="T28" fmla="*/ 1 w 15"/>
                <a:gd name="T29" fmla="*/ 1 h 12"/>
                <a:gd name="T30" fmla="*/ 1 w 15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2"/>
                <a:gd name="T50" fmla="*/ 15 w 15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2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5" y="8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" name="Freeform 724"/>
            <p:cNvSpPr>
              <a:spLocks/>
            </p:cNvSpPr>
            <p:nvPr/>
          </p:nvSpPr>
          <p:spPr bwMode="auto">
            <a:xfrm>
              <a:off x="2499" y="2139"/>
              <a:ext cx="13" cy="8"/>
            </a:xfrm>
            <a:custGeom>
              <a:avLst/>
              <a:gdLst>
                <a:gd name="T0" fmla="*/ 0 w 25"/>
                <a:gd name="T1" fmla="*/ 1 h 14"/>
                <a:gd name="T2" fmla="*/ 0 w 25"/>
                <a:gd name="T3" fmla="*/ 1 h 14"/>
                <a:gd name="T4" fmla="*/ 1 w 25"/>
                <a:gd name="T5" fmla="*/ 1 h 14"/>
                <a:gd name="T6" fmla="*/ 1 w 25"/>
                <a:gd name="T7" fmla="*/ 1 h 14"/>
                <a:gd name="T8" fmla="*/ 1 w 25"/>
                <a:gd name="T9" fmla="*/ 1 h 14"/>
                <a:gd name="T10" fmla="*/ 1 w 25"/>
                <a:gd name="T11" fmla="*/ 1 h 14"/>
                <a:gd name="T12" fmla="*/ 1 w 25"/>
                <a:gd name="T13" fmla="*/ 1 h 14"/>
                <a:gd name="T14" fmla="*/ 1 w 25"/>
                <a:gd name="T15" fmla="*/ 0 h 14"/>
                <a:gd name="T16" fmla="*/ 1 w 25"/>
                <a:gd name="T17" fmla="*/ 0 h 14"/>
                <a:gd name="T18" fmla="*/ 1 w 25"/>
                <a:gd name="T19" fmla="*/ 1 h 14"/>
                <a:gd name="T20" fmla="*/ 1 w 25"/>
                <a:gd name="T21" fmla="*/ 1 h 14"/>
                <a:gd name="T22" fmla="*/ 1 w 25"/>
                <a:gd name="T23" fmla="*/ 1 h 14"/>
                <a:gd name="T24" fmla="*/ 1 w 25"/>
                <a:gd name="T25" fmla="*/ 1 h 14"/>
                <a:gd name="T26" fmla="*/ 1 w 25"/>
                <a:gd name="T27" fmla="*/ 1 h 14"/>
                <a:gd name="T28" fmla="*/ 1 w 25"/>
                <a:gd name="T29" fmla="*/ 1 h 14"/>
                <a:gd name="T30" fmla="*/ 1 w 25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"/>
                <a:gd name="T49" fmla="*/ 0 h 14"/>
                <a:gd name="T50" fmla="*/ 25 w 25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" h="14">
                  <a:moveTo>
                    <a:pt x="0" y="6"/>
                  </a:moveTo>
                  <a:lnTo>
                    <a:pt x="0" y="6"/>
                  </a:lnTo>
                  <a:lnTo>
                    <a:pt x="6" y="8"/>
                  </a:lnTo>
                  <a:lnTo>
                    <a:pt x="9" y="8"/>
                  </a:lnTo>
                  <a:lnTo>
                    <a:pt x="13" y="6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1" y="12"/>
                  </a:lnTo>
                  <a:lnTo>
                    <a:pt x="17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9" name="Freeform 725"/>
            <p:cNvSpPr>
              <a:spLocks/>
            </p:cNvSpPr>
            <p:nvPr/>
          </p:nvSpPr>
          <p:spPr bwMode="auto">
            <a:xfrm>
              <a:off x="2512" y="2136"/>
              <a:ext cx="5" cy="1"/>
            </a:xfrm>
            <a:custGeom>
              <a:avLst/>
              <a:gdLst>
                <a:gd name="T0" fmla="*/ 0 w 8"/>
                <a:gd name="T1" fmla="*/ 0 h 2"/>
                <a:gd name="T2" fmla="*/ 0 w 8"/>
                <a:gd name="T3" fmla="*/ 0 h 2"/>
                <a:gd name="T4" fmla="*/ 1 w 8"/>
                <a:gd name="T5" fmla="*/ 1 h 2"/>
                <a:gd name="T6" fmla="*/ 1 w 8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2"/>
                <a:gd name="T14" fmla="*/ 8 w 8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2">
                  <a:moveTo>
                    <a:pt x="0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8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" name="Freeform 726"/>
            <p:cNvSpPr>
              <a:spLocks/>
            </p:cNvSpPr>
            <p:nvPr/>
          </p:nvSpPr>
          <p:spPr bwMode="auto">
            <a:xfrm>
              <a:off x="2517" y="2137"/>
              <a:ext cx="9" cy="11"/>
            </a:xfrm>
            <a:custGeom>
              <a:avLst/>
              <a:gdLst>
                <a:gd name="T0" fmla="*/ 1 w 17"/>
                <a:gd name="T1" fmla="*/ 1 h 20"/>
                <a:gd name="T2" fmla="*/ 1 w 17"/>
                <a:gd name="T3" fmla="*/ 1 h 20"/>
                <a:gd name="T4" fmla="*/ 1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0 w 17"/>
                <a:gd name="T19" fmla="*/ 1 h 20"/>
                <a:gd name="T20" fmla="*/ 0 w 17"/>
                <a:gd name="T21" fmla="*/ 1 h 20"/>
                <a:gd name="T22" fmla="*/ 0 w 17"/>
                <a:gd name="T23" fmla="*/ 1 h 20"/>
                <a:gd name="T24" fmla="*/ 1 w 17"/>
                <a:gd name="T25" fmla="*/ 0 h 20"/>
                <a:gd name="T26" fmla="*/ 1 w 17"/>
                <a:gd name="T27" fmla="*/ 0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17" y="12"/>
                  </a:moveTo>
                  <a:lnTo>
                    <a:pt x="17" y="12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7" y="20"/>
                  </a:lnTo>
                  <a:lnTo>
                    <a:pt x="3" y="18"/>
                  </a:lnTo>
                  <a:lnTo>
                    <a:pt x="1" y="18"/>
                  </a:lnTo>
                  <a:lnTo>
                    <a:pt x="0" y="10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6"/>
                  </a:lnTo>
                  <a:lnTo>
                    <a:pt x="17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" name="Freeform 727"/>
            <p:cNvSpPr>
              <a:spLocks/>
            </p:cNvSpPr>
            <p:nvPr/>
          </p:nvSpPr>
          <p:spPr bwMode="auto">
            <a:xfrm>
              <a:off x="2469" y="2133"/>
              <a:ext cx="13" cy="8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1 h 14"/>
                <a:gd name="T10" fmla="*/ 1 w 23"/>
                <a:gd name="T11" fmla="*/ 1 h 14"/>
                <a:gd name="T12" fmla="*/ 1 w 23"/>
                <a:gd name="T13" fmla="*/ 1 h 14"/>
                <a:gd name="T14" fmla="*/ 1 w 23"/>
                <a:gd name="T15" fmla="*/ 0 h 14"/>
                <a:gd name="T16" fmla="*/ 1 w 23"/>
                <a:gd name="T17" fmla="*/ 0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1 w 23"/>
                <a:gd name="T25" fmla="*/ 1 h 14"/>
                <a:gd name="T26" fmla="*/ 1 w 23"/>
                <a:gd name="T27" fmla="*/ 1 h 14"/>
                <a:gd name="T28" fmla="*/ 1 w 23"/>
                <a:gd name="T29" fmla="*/ 1 h 14"/>
                <a:gd name="T30" fmla="*/ 1 w 2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4"/>
                <a:gd name="T50" fmla="*/ 23 w 2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4">
                  <a:moveTo>
                    <a:pt x="0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4"/>
                  </a:lnTo>
                  <a:lnTo>
                    <a:pt x="23" y="10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15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" name="Freeform 728"/>
            <p:cNvSpPr>
              <a:spLocks/>
            </p:cNvSpPr>
            <p:nvPr/>
          </p:nvSpPr>
          <p:spPr bwMode="auto">
            <a:xfrm>
              <a:off x="2470" y="2126"/>
              <a:ext cx="7" cy="7"/>
            </a:xfrm>
            <a:custGeom>
              <a:avLst/>
              <a:gdLst>
                <a:gd name="T0" fmla="*/ 1 w 13"/>
                <a:gd name="T1" fmla="*/ 1 h 12"/>
                <a:gd name="T2" fmla="*/ 1 w 13"/>
                <a:gd name="T3" fmla="*/ 1 h 12"/>
                <a:gd name="T4" fmla="*/ 1 w 13"/>
                <a:gd name="T5" fmla="*/ 1 h 12"/>
                <a:gd name="T6" fmla="*/ 1 w 13"/>
                <a:gd name="T7" fmla="*/ 1 h 12"/>
                <a:gd name="T8" fmla="*/ 1 w 13"/>
                <a:gd name="T9" fmla="*/ 1 h 12"/>
                <a:gd name="T10" fmla="*/ 0 w 13"/>
                <a:gd name="T11" fmla="*/ 1 h 12"/>
                <a:gd name="T12" fmla="*/ 0 w 13"/>
                <a:gd name="T13" fmla="*/ 1 h 12"/>
                <a:gd name="T14" fmla="*/ 1 w 13"/>
                <a:gd name="T15" fmla="*/ 1 h 12"/>
                <a:gd name="T16" fmla="*/ 1 w 13"/>
                <a:gd name="T17" fmla="*/ 0 h 12"/>
                <a:gd name="T18" fmla="*/ 1 w 13"/>
                <a:gd name="T19" fmla="*/ 1 h 12"/>
                <a:gd name="T20" fmla="*/ 1 w 13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2"/>
                <a:gd name="T35" fmla="*/ 13 w 13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2">
                  <a:moveTo>
                    <a:pt x="6" y="12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" name="Freeform 729"/>
            <p:cNvSpPr>
              <a:spLocks/>
            </p:cNvSpPr>
            <p:nvPr/>
          </p:nvSpPr>
          <p:spPr bwMode="auto">
            <a:xfrm>
              <a:off x="2445" y="2109"/>
              <a:ext cx="7" cy="5"/>
            </a:xfrm>
            <a:custGeom>
              <a:avLst/>
              <a:gdLst>
                <a:gd name="T0" fmla="*/ 1 w 13"/>
                <a:gd name="T1" fmla="*/ 1 h 10"/>
                <a:gd name="T2" fmla="*/ 1 w 13"/>
                <a:gd name="T3" fmla="*/ 1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0 h 10"/>
                <a:gd name="T10" fmla="*/ 0 w 13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13" y="10"/>
                  </a:moveTo>
                  <a:lnTo>
                    <a:pt x="13" y="10"/>
                  </a:lnTo>
                  <a:lnTo>
                    <a:pt x="11" y="6"/>
                  </a:lnTo>
                  <a:lnTo>
                    <a:pt x="10" y="2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4" name="Freeform 730"/>
            <p:cNvSpPr>
              <a:spLocks/>
            </p:cNvSpPr>
            <p:nvPr/>
          </p:nvSpPr>
          <p:spPr bwMode="auto">
            <a:xfrm>
              <a:off x="2444" y="2102"/>
              <a:ext cx="5" cy="7"/>
            </a:xfrm>
            <a:custGeom>
              <a:avLst/>
              <a:gdLst>
                <a:gd name="T0" fmla="*/ 1 w 10"/>
                <a:gd name="T1" fmla="*/ 1 h 13"/>
                <a:gd name="T2" fmla="*/ 1 w 10"/>
                <a:gd name="T3" fmla="*/ 1 h 13"/>
                <a:gd name="T4" fmla="*/ 0 w 10"/>
                <a:gd name="T5" fmla="*/ 1 h 13"/>
                <a:gd name="T6" fmla="*/ 0 w 10"/>
                <a:gd name="T7" fmla="*/ 1 h 13"/>
                <a:gd name="T8" fmla="*/ 1 w 10"/>
                <a:gd name="T9" fmla="*/ 1 h 13"/>
                <a:gd name="T10" fmla="*/ 1 w 10"/>
                <a:gd name="T11" fmla="*/ 1 h 13"/>
                <a:gd name="T12" fmla="*/ 1 w 10"/>
                <a:gd name="T13" fmla="*/ 0 h 13"/>
                <a:gd name="T14" fmla="*/ 1 w 10"/>
                <a:gd name="T15" fmla="*/ 0 h 13"/>
                <a:gd name="T16" fmla="*/ 1 w 10"/>
                <a:gd name="T17" fmla="*/ 0 h 13"/>
                <a:gd name="T18" fmla="*/ 1 w 10"/>
                <a:gd name="T19" fmla="*/ 1 h 13"/>
                <a:gd name="T20" fmla="*/ 1 w 10"/>
                <a:gd name="T21" fmla="*/ 1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3"/>
                <a:gd name="T35" fmla="*/ 10 w 10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3">
                  <a:moveTo>
                    <a:pt x="2" y="13"/>
                  </a:moveTo>
                  <a:lnTo>
                    <a:pt x="2" y="13"/>
                  </a:lnTo>
                  <a:lnTo>
                    <a:pt x="0" y="11"/>
                  </a:lnTo>
                  <a:lnTo>
                    <a:pt x="2" y="7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7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5" name="Freeform 731"/>
            <p:cNvSpPr>
              <a:spLocks/>
            </p:cNvSpPr>
            <p:nvPr/>
          </p:nvSpPr>
          <p:spPr bwMode="auto">
            <a:xfrm>
              <a:off x="2437" y="2090"/>
              <a:ext cx="9" cy="11"/>
            </a:xfrm>
            <a:custGeom>
              <a:avLst/>
              <a:gdLst>
                <a:gd name="T0" fmla="*/ 1 w 17"/>
                <a:gd name="T1" fmla="*/ 1 h 20"/>
                <a:gd name="T2" fmla="*/ 1 w 17"/>
                <a:gd name="T3" fmla="*/ 1 h 20"/>
                <a:gd name="T4" fmla="*/ 1 w 17"/>
                <a:gd name="T5" fmla="*/ 1 h 20"/>
                <a:gd name="T6" fmla="*/ 0 w 17"/>
                <a:gd name="T7" fmla="*/ 1 h 20"/>
                <a:gd name="T8" fmla="*/ 1 w 17"/>
                <a:gd name="T9" fmla="*/ 1 h 20"/>
                <a:gd name="T10" fmla="*/ 1 w 17"/>
                <a:gd name="T11" fmla="*/ 0 h 20"/>
                <a:gd name="T12" fmla="*/ 1 w 17"/>
                <a:gd name="T13" fmla="*/ 0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1 w 17"/>
                <a:gd name="T25" fmla="*/ 1 h 20"/>
                <a:gd name="T26" fmla="*/ 1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7" y="20"/>
                  </a:moveTo>
                  <a:lnTo>
                    <a:pt x="7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3" y="0"/>
                  </a:lnTo>
                  <a:lnTo>
                    <a:pt x="5" y="6"/>
                  </a:lnTo>
                  <a:lnTo>
                    <a:pt x="9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12"/>
                  </a:lnTo>
                  <a:lnTo>
                    <a:pt x="13" y="18"/>
                  </a:lnTo>
                  <a:lnTo>
                    <a:pt x="7" y="2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6" name="Freeform 732"/>
            <p:cNvSpPr>
              <a:spLocks/>
            </p:cNvSpPr>
            <p:nvPr/>
          </p:nvSpPr>
          <p:spPr bwMode="auto">
            <a:xfrm>
              <a:off x="2429" y="2070"/>
              <a:ext cx="12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1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0 h 20"/>
                <a:gd name="T26" fmla="*/ 1 w 21"/>
                <a:gd name="T27" fmla="*/ 0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0 w 21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20"/>
                  </a:moveTo>
                  <a:lnTo>
                    <a:pt x="0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21" y="12"/>
                  </a:lnTo>
                  <a:lnTo>
                    <a:pt x="17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6" y="12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7" name="Freeform 733"/>
            <p:cNvSpPr>
              <a:spLocks/>
            </p:cNvSpPr>
            <p:nvPr/>
          </p:nvSpPr>
          <p:spPr bwMode="auto">
            <a:xfrm>
              <a:off x="2430" y="2055"/>
              <a:ext cx="10" cy="10"/>
            </a:xfrm>
            <a:custGeom>
              <a:avLst/>
              <a:gdLst>
                <a:gd name="T0" fmla="*/ 1 w 17"/>
                <a:gd name="T1" fmla="*/ 1 h 20"/>
                <a:gd name="T2" fmla="*/ 1 w 17"/>
                <a:gd name="T3" fmla="*/ 1 h 20"/>
                <a:gd name="T4" fmla="*/ 0 w 17"/>
                <a:gd name="T5" fmla="*/ 1 h 20"/>
                <a:gd name="T6" fmla="*/ 0 w 17"/>
                <a:gd name="T7" fmla="*/ 1 h 20"/>
                <a:gd name="T8" fmla="*/ 0 w 17"/>
                <a:gd name="T9" fmla="*/ 1 h 20"/>
                <a:gd name="T10" fmla="*/ 1 w 17"/>
                <a:gd name="T11" fmla="*/ 0 h 20"/>
                <a:gd name="T12" fmla="*/ 1 w 17"/>
                <a:gd name="T13" fmla="*/ 0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1 w 17"/>
                <a:gd name="T25" fmla="*/ 1 h 20"/>
                <a:gd name="T26" fmla="*/ 1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1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4" y="18"/>
                  </a:moveTo>
                  <a:lnTo>
                    <a:pt x="4" y="18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7" y="10"/>
                  </a:lnTo>
                  <a:lnTo>
                    <a:pt x="14" y="10"/>
                  </a:lnTo>
                  <a:lnTo>
                    <a:pt x="10" y="12"/>
                  </a:lnTo>
                  <a:lnTo>
                    <a:pt x="8" y="20"/>
                  </a:lnTo>
                  <a:lnTo>
                    <a:pt x="6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8" name="Freeform 734"/>
            <p:cNvSpPr>
              <a:spLocks/>
            </p:cNvSpPr>
            <p:nvPr/>
          </p:nvSpPr>
          <p:spPr bwMode="auto">
            <a:xfrm>
              <a:off x="2437" y="2079"/>
              <a:ext cx="7" cy="6"/>
            </a:xfrm>
            <a:custGeom>
              <a:avLst/>
              <a:gdLst>
                <a:gd name="T0" fmla="*/ 1 w 13"/>
                <a:gd name="T1" fmla="*/ 1 h 12"/>
                <a:gd name="T2" fmla="*/ 1 w 13"/>
                <a:gd name="T3" fmla="*/ 1 h 12"/>
                <a:gd name="T4" fmla="*/ 1 w 13"/>
                <a:gd name="T5" fmla="*/ 1 h 12"/>
                <a:gd name="T6" fmla="*/ 1 w 13"/>
                <a:gd name="T7" fmla="*/ 1 h 12"/>
                <a:gd name="T8" fmla="*/ 1 w 13"/>
                <a:gd name="T9" fmla="*/ 1 h 12"/>
                <a:gd name="T10" fmla="*/ 0 w 13"/>
                <a:gd name="T11" fmla="*/ 1 h 12"/>
                <a:gd name="T12" fmla="*/ 0 w 13"/>
                <a:gd name="T13" fmla="*/ 1 h 12"/>
                <a:gd name="T14" fmla="*/ 1 w 13"/>
                <a:gd name="T15" fmla="*/ 1 h 12"/>
                <a:gd name="T16" fmla="*/ 1 w 13"/>
                <a:gd name="T17" fmla="*/ 0 h 12"/>
                <a:gd name="T18" fmla="*/ 1 w 13"/>
                <a:gd name="T19" fmla="*/ 1 h 12"/>
                <a:gd name="T20" fmla="*/ 1 w 13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2"/>
                <a:gd name="T35" fmla="*/ 13 w 13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2">
                  <a:moveTo>
                    <a:pt x="5" y="12"/>
                  </a:moveTo>
                  <a:lnTo>
                    <a:pt x="5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3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9" name="Freeform 735"/>
            <p:cNvSpPr>
              <a:spLocks/>
            </p:cNvSpPr>
            <p:nvPr/>
          </p:nvSpPr>
          <p:spPr bwMode="auto">
            <a:xfrm>
              <a:off x="2418" y="2067"/>
              <a:ext cx="9" cy="5"/>
            </a:xfrm>
            <a:custGeom>
              <a:avLst/>
              <a:gdLst>
                <a:gd name="T0" fmla="*/ 0 w 17"/>
                <a:gd name="T1" fmla="*/ 1 h 10"/>
                <a:gd name="T2" fmla="*/ 0 w 17"/>
                <a:gd name="T3" fmla="*/ 1 h 10"/>
                <a:gd name="T4" fmla="*/ 1 w 17"/>
                <a:gd name="T5" fmla="*/ 1 h 10"/>
                <a:gd name="T6" fmla="*/ 1 w 17"/>
                <a:gd name="T7" fmla="*/ 1 h 10"/>
                <a:gd name="T8" fmla="*/ 1 w 17"/>
                <a:gd name="T9" fmla="*/ 1 h 10"/>
                <a:gd name="T10" fmla="*/ 1 w 17"/>
                <a:gd name="T11" fmla="*/ 1 h 10"/>
                <a:gd name="T12" fmla="*/ 1 w 17"/>
                <a:gd name="T13" fmla="*/ 1 h 10"/>
                <a:gd name="T14" fmla="*/ 1 w 17"/>
                <a:gd name="T15" fmla="*/ 1 h 10"/>
                <a:gd name="T16" fmla="*/ 1 w 17"/>
                <a:gd name="T17" fmla="*/ 1 h 10"/>
                <a:gd name="T18" fmla="*/ 1 w 17"/>
                <a:gd name="T19" fmla="*/ 0 h 10"/>
                <a:gd name="T20" fmla="*/ 1 w 17"/>
                <a:gd name="T21" fmla="*/ 0 h 10"/>
                <a:gd name="T22" fmla="*/ 1 w 17"/>
                <a:gd name="T23" fmla="*/ 0 h 10"/>
                <a:gd name="T24" fmla="*/ 1 w 17"/>
                <a:gd name="T25" fmla="*/ 1 h 10"/>
                <a:gd name="T26" fmla="*/ 1 w 17"/>
                <a:gd name="T27" fmla="*/ 1 h 10"/>
                <a:gd name="T28" fmla="*/ 1 w 17"/>
                <a:gd name="T29" fmla="*/ 1 h 10"/>
                <a:gd name="T30" fmla="*/ 1 w 17"/>
                <a:gd name="T31" fmla="*/ 1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0"/>
                <a:gd name="T50" fmla="*/ 17 w 17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0">
                  <a:moveTo>
                    <a:pt x="0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10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7" y="6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" name="Freeform 736"/>
            <p:cNvSpPr>
              <a:spLocks/>
            </p:cNvSpPr>
            <p:nvPr/>
          </p:nvSpPr>
          <p:spPr bwMode="auto">
            <a:xfrm>
              <a:off x="2784" y="1801"/>
              <a:ext cx="12" cy="12"/>
            </a:xfrm>
            <a:custGeom>
              <a:avLst/>
              <a:gdLst>
                <a:gd name="T0" fmla="*/ 0 w 21"/>
                <a:gd name="T1" fmla="*/ 1 h 22"/>
                <a:gd name="T2" fmla="*/ 0 w 21"/>
                <a:gd name="T3" fmla="*/ 1 h 22"/>
                <a:gd name="T4" fmla="*/ 0 w 21"/>
                <a:gd name="T5" fmla="*/ 1 h 22"/>
                <a:gd name="T6" fmla="*/ 0 w 21"/>
                <a:gd name="T7" fmla="*/ 1 h 22"/>
                <a:gd name="T8" fmla="*/ 0 w 21"/>
                <a:gd name="T9" fmla="*/ 1 h 22"/>
                <a:gd name="T10" fmla="*/ 1 w 21"/>
                <a:gd name="T11" fmla="*/ 1 h 22"/>
                <a:gd name="T12" fmla="*/ 1 w 21"/>
                <a:gd name="T13" fmla="*/ 1 h 22"/>
                <a:gd name="T14" fmla="*/ 1 w 21"/>
                <a:gd name="T15" fmla="*/ 1 h 22"/>
                <a:gd name="T16" fmla="*/ 1 w 21"/>
                <a:gd name="T17" fmla="*/ 1 h 22"/>
                <a:gd name="T18" fmla="*/ 1 w 21"/>
                <a:gd name="T19" fmla="*/ 1 h 22"/>
                <a:gd name="T20" fmla="*/ 1 w 21"/>
                <a:gd name="T21" fmla="*/ 1 h 22"/>
                <a:gd name="T22" fmla="*/ 1 w 21"/>
                <a:gd name="T23" fmla="*/ 1 h 22"/>
                <a:gd name="T24" fmla="*/ 1 w 21"/>
                <a:gd name="T25" fmla="*/ 1 h 22"/>
                <a:gd name="T26" fmla="*/ 1 w 21"/>
                <a:gd name="T27" fmla="*/ 1 h 22"/>
                <a:gd name="T28" fmla="*/ 1 w 21"/>
                <a:gd name="T29" fmla="*/ 1 h 22"/>
                <a:gd name="T30" fmla="*/ 1 w 21"/>
                <a:gd name="T31" fmla="*/ 1 h 22"/>
                <a:gd name="T32" fmla="*/ 1 w 21"/>
                <a:gd name="T33" fmla="*/ 1 h 22"/>
                <a:gd name="T34" fmla="*/ 1 w 21"/>
                <a:gd name="T35" fmla="*/ 1 h 22"/>
                <a:gd name="T36" fmla="*/ 1 w 21"/>
                <a:gd name="T37" fmla="*/ 1 h 22"/>
                <a:gd name="T38" fmla="*/ 1 w 21"/>
                <a:gd name="T39" fmla="*/ 1 h 22"/>
                <a:gd name="T40" fmla="*/ 1 w 21"/>
                <a:gd name="T41" fmla="*/ 1 h 22"/>
                <a:gd name="T42" fmla="*/ 1 w 21"/>
                <a:gd name="T43" fmla="*/ 1 h 22"/>
                <a:gd name="T44" fmla="*/ 1 w 21"/>
                <a:gd name="T45" fmla="*/ 1 h 22"/>
                <a:gd name="T46" fmla="*/ 1 w 21"/>
                <a:gd name="T47" fmla="*/ 1 h 22"/>
                <a:gd name="T48" fmla="*/ 1 w 21"/>
                <a:gd name="T49" fmla="*/ 0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2"/>
                <a:gd name="T77" fmla="*/ 21 w 21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2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2" y="22"/>
                  </a:lnTo>
                  <a:lnTo>
                    <a:pt x="14" y="18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" name="Freeform 737"/>
            <p:cNvSpPr>
              <a:spLocks/>
            </p:cNvSpPr>
            <p:nvPr/>
          </p:nvSpPr>
          <p:spPr bwMode="auto">
            <a:xfrm>
              <a:off x="2778" y="1790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7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2" name="Freeform 738"/>
            <p:cNvSpPr>
              <a:spLocks/>
            </p:cNvSpPr>
            <p:nvPr/>
          </p:nvSpPr>
          <p:spPr bwMode="auto">
            <a:xfrm>
              <a:off x="2784" y="1797"/>
              <a:ext cx="10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2"/>
                  </a:moveTo>
                  <a:lnTo>
                    <a:pt x="0" y="2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3" name="Freeform 739"/>
            <p:cNvSpPr>
              <a:spLocks/>
            </p:cNvSpPr>
            <p:nvPr/>
          </p:nvSpPr>
          <p:spPr bwMode="auto">
            <a:xfrm>
              <a:off x="2779" y="1766"/>
              <a:ext cx="10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2"/>
                  </a:moveTo>
                  <a:lnTo>
                    <a:pt x="0" y="2"/>
                  </a:lnTo>
                  <a:lnTo>
                    <a:pt x="3" y="4"/>
                  </a:lnTo>
                  <a:lnTo>
                    <a:pt x="9" y="6"/>
                  </a:lnTo>
                  <a:lnTo>
                    <a:pt x="13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4" name="Freeform 740"/>
            <p:cNvSpPr>
              <a:spLocks/>
            </p:cNvSpPr>
            <p:nvPr/>
          </p:nvSpPr>
          <p:spPr bwMode="auto">
            <a:xfrm>
              <a:off x="2779" y="1770"/>
              <a:ext cx="12" cy="13"/>
            </a:xfrm>
            <a:custGeom>
              <a:avLst/>
              <a:gdLst>
                <a:gd name="T0" fmla="*/ 0 w 21"/>
                <a:gd name="T1" fmla="*/ 1 h 23"/>
                <a:gd name="T2" fmla="*/ 0 w 21"/>
                <a:gd name="T3" fmla="*/ 1 h 23"/>
                <a:gd name="T4" fmla="*/ 0 w 21"/>
                <a:gd name="T5" fmla="*/ 1 h 23"/>
                <a:gd name="T6" fmla="*/ 0 w 21"/>
                <a:gd name="T7" fmla="*/ 1 h 23"/>
                <a:gd name="T8" fmla="*/ 0 w 21"/>
                <a:gd name="T9" fmla="*/ 1 h 23"/>
                <a:gd name="T10" fmla="*/ 1 w 21"/>
                <a:gd name="T11" fmla="*/ 1 h 23"/>
                <a:gd name="T12" fmla="*/ 1 w 21"/>
                <a:gd name="T13" fmla="*/ 1 h 23"/>
                <a:gd name="T14" fmla="*/ 1 w 21"/>
                <a:gd name="T15" fmla="*/ 1 h 23"/>
                <a:gd name="T16" fmla="*/ 1 w 21"/>
                <a:gd name="T17" fmla="*/ 1 h 23"/>
                <a:gd name="T18" fmla="*/ 1 w 21"/>
                <a:gd name="T19" fmla="*/ 1 h 23"/>
                <a:gd name="T20" fmla="*/ 1 w 21"/>
                <a:gd name="T21" fmla="*/ 1 h 23"/>
                <a:gd name="T22" fmla="*/ 1 w 21"/>
                <a:gd name="T23" fmla="*/ 1 h 23"/>
                <a:gd name="T24" fmla="*/ 1 w 21"/>
                <a:gd name="T25" fmla="*/ 1 h 23"/>
                <a:gd name="T26" fmla="*/ 1 w 21"/>
                <a:gd name="T27" fmla="*/ 1 h 23"/>
                <a:gd name="T28" fmla="*/ 1 w 21"/>
                <a:gd name="T29" fmla="*/ 1 h 23"/>
                <a:gd name="T30" fmla="*/ 1 w 21"/>
                <a:gd name="T31" fmla="*/ 1 h 23"/>
                <a:gd name="T32" fmla="*/ 1 w 21"/>
                <a:gd name="T33" fmla="*/ 1 h 23"/>
                <a:gd name="T34" fmla="*/ 1 w 21"/>
                <a:gd name="T35" fmla="*/ 1 h 23"/>
                <a:gd name="T36" fmla="*/ 1 w 21"/>
                <a:gd name="T37" fmla="*/ 1 h 23"/>
                <a:gd name="T38" fmla="*/ 1 w 21"/>
                <a:gd name="T39" fmla="*/ 1 h 23"/>
                <a:gd name="T40" fmla="*/ 1 w 21"/>
                <a:gd name="T41" fmla="*/ 1 h 23"/>
                <a:gd name="T42" fmla="*/ 1 w 21"/>
                <a:gd name="T43" fmla="*/ 1 h 23"/>
                <a:gd name="T44" fmla="*/ 1 w 21"/>
                <a:gd name="T45" fmla="*/ 1 h 23"/>
                <a:gd name="T46" fmla="*/ 1 w 21"/>
                <a:gd name="T47" fmla="*/ 1 h 23"/>
                <a:gd name="T48" fmla="*/ 1 w 21"/>
                <a:gd name="T49" fmla="*/ 0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3"/>
                <a:gd name="T77" fmla="*/ 21 w 21"/>
                <a:gd name="T78" fmla="*/ 23 h 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3">
                  <a:moveTo>
                    <a:pt x="0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3"/>
                  </a:lnTo>
                  <a:lnTo>
                    <a:pt x="7" y="15"/>
                  </a:lnTo>
                  <a:lnTo>
                    <a:pt x="9" y="17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5" y="8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7" y="8"/>
                  </a:lnTo>
                  <a:lnTo>
                    <a:pt x="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5" name="Freeform 741"/>
            <p:cNvSpPr>
              <a:spLocks/>
            </p:cNvSpPr>
            <p:nvPr/>
          </p:nvSpPr>
          <p:spPr bwMode="auto">
            <a:xfrm>
              <a:off x="2771" y="1777"/>
              <a:ext cx="9" cy="11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1 w 17"/>
                <a:gd name="T5" fmla="*/ 1 h 20"/>
                <a:gd name="T6" fmla="*/ 1 w 17"/>
                <a:gd name="T7" fmla="*/ 0 h 20"/>
                <a:gd name="T8" fmla="*/ 1 w 17"/>
                <a:gd name="T9" fmla="*/ 0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0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0" y="6"/>
                  </a:moveTo>
                  <a:lnTo>
                    <a:pt x="0" y="6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7" y="4"/>
                  </a:lnTo>
                  <a:lnTo>
                    <a:pt x="17" y="8"/>
                  </a:lnTo>
                  <a:lnTo>
                    <a:pt x="16" y="12"/>
                  </a:lnTo>
                  <a:lnTo>
                    <a:pt x="12" y="20"/>
                  </a:lnTo>
                  <a:lnTo>
                    <a:pt x="12" y="14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6" name="Freeform 742"/>
            <p:cNvSpPr>
              <a:spLocks/>
            </p:cNvSpPr>
            <p:nvPr/>
          </p:nvSpPr>
          <p:spPr bwMode="auto">
            <a:xfrm>
              <a:off x="2782" y="1785"/>
              <a:ext cx="5" cy="9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1 w 10"/>
                <a:gd name="T5" fmla="*/ 1 h 16"/>
                <a:gd name="T6" fmla="*/ 0 w 10"/>
                <a:gd name="T7" fmla="*/ 1 h 16"/>
                <a:gd name="T8" fmla="*/ 1 w 10"/>
                <a:gd name="T9" fmla="*/ 1 h 16"/>
                <a:gd name="T10" fmla="*/ 1 w 10"/>
                <a:gd name="T11" fmla="*/ 1 h 16"/>
                <a:gd name="T12" fmla="*/ 1 w 10"/>
                <a:gd name="T13" fmla="*/ 1 h 16"/>
                <a:gd name="T14" fmla="*/ 1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4" y="4"/>
                  </a:lnTo>
                  <a:lnTo>
                    <a:pt x="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7" name="Freeform 743"/>
            <p:cNvSpPr>
              <a:spLocks/>
            </p:cNvSpPr>
            <p:nvPr/>
          </p:nvSpPr>
          <p:spPr bwMode="auto">
            <a:xfrm>
              <a:off x="2779" y="1818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7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8" name="Freeform 744"/>
            <p:cNvSpPr>
              <a:spLocks/>
            </p:cNvSpPr>
            <p:nvPr/>
          </p:nvSpPr>
          <p:spPr bwMode="auto">
            <a:xfrm>
              <a:off x="2785" y="1829"/>
              <a:ext cx="12" cy="12"/>
            </a:xfrm>
            <a:custGeom>
              <a:avLst/>
              <a:gdLst>
                <a:gd name="T0" fmla="*/ 0 w 21"/>
                <a:gd name="T1" fmla="*/ 1 h 22"/>
                <a:gd name="T2" fmla="*/ 0 w 21"/>
                <a:gd name="T3" fmla="*/ 1 h 22"/>
                <a:gd name="T4" fmla="*/ 0 w 21"/>
                <a:gd name="T5" fmla="*/ 1 h 22"/>
                <a:gd name="T6" fmla="*/ 1 w 21"/>
                <a:gd name="T7" fmla="*/ 1 h 22"/>
                <a:gd name="T8" fmla="*/ 1 w 21"/>
                <a:gd name="T9" fmla="*/ 1 h 22"/>
                <a:gd name="T10" fmla="*/ 1 w 21"/>
                <a:gd name="T11" fmla="*/ 1 h 22"/>
                <a:gd name="T12" fmla="*/ 1 w 21"/>
                <a:gd name="T13" fmla="*/ 1 h 22"/>
                <a:gd name="T14" fmla="*/ 1 w 21"/>
                <a:gd name="T15" fmla="*/ 1 h 22"/>
                <a:gd name="T16" fmla="*/ 1 w 21"/>
                <a:gd name="T17" fmla="*/ 1 h 22"/>
                <a:gd name="T18" fmla="*/ 1 w 21"/>
                <a:gd name="T19" fmla="*/ 1 h 22"/>
                <a:gd name="T20" fmla="*/ 1 w 21"/>
                <a:gd name="T21" fmla="*/ 1 h 22"/>
                <a:gd name="T22" fmla="*/ 1 w 21"/>
                <a:gd name="T23" fmla="*/ 1 h 22"/>
                <a:gd name="T24" fmla="*/ 1 w 21"/>
                <a:gd name="T25" fmla="*/ 1 h 22"/>
                <a:gd name="T26" fmla="*/ 1 w 21"/>
                <a:gd name="T27" fmla="*/ 1 h 22"/>
                <a:gd name="T28" fmla="*/ 1 w 21"/>
                <a:gd name="T29" fmla="*/ 1 h 22"/>
                <a:gd name="T30" fmla="*/ 1 w 21"/>
                <a:gd name="T31" fmla="*/ 1 h 22"/>
                <a:gd name="T32" fmla="*/ 1 w 21"/>
                <a:gd name="T33" fmla="*/ 1 h 22"/>
                <a:gd name="T34" fmla="*/ 1 w 21"/>
                <a:gd name="T35" fmla="*/ 1 h 22"/>
                <a:gd name="T36" fmla="*/ 1 w 21"/>
                <a:gd name="T37" fmla="*/ 1 h 22"/>
                <a:gd name="T38" fmla="*/ 1 w 21"/>
                <a:gd name="T39" fmla="*/ 1 h 22"/>
                <a:gd name="T40" fmla="*/ 1 w 21"/>
                <a:gd name="T41" fmla="*/ 1 h 22"/>
                <a:gd name="T42" fmla="*/ 1 w 21"/>
                <a:gd name="T43" fmla="*/ 1 h 22"/>
                <a:gd name="T44" fmla="*/ 1 w 21"/>
                <a:gd name="T45" fmla="*/ 1 h 22"/>
                <a:gd name="T46" fmla="*/ 1 w 21"/>
                <a:gd name="T47" fmla="*/ 1 h 22"/>
                <a:gd name="T48" fmla="*/ 1 w 21"/>
                <a:gd name="T49" fmla="*/ 0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2"/>
                <a:gd name="T77" fmla="*/ 21 w 21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2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2" y="22"/>
                  </a:lnTo>
                  <a:lnTo>
                    <a:pt x="15" y="18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9" name="Freeform 745"/>
            <p:cNvSpPr>
              <a:spLocks/>
            </p:cNvSpPr>
            <p:nvPr/>
          </p:nvSpPr>
          <p:spPr bwMode="auto">
            <a:xfrm>
              <a:off x="2958" y="2240"/>
              <a:ext cx="7" cy="12"/>
            </a:xfrm>
            <a:custGeom>
              <a:avLst/>
              <a:gdLst>
                <a:gd name="T0" fmla="*/ 1 w 13"/>
                <a:gd name="T1" fmla="*/ 0 h 22"/>
                <a:gd name="T2" fmla="*/ 1 w 13"/>
                <a:gd name="T3" fmla="*/ 0 h 22"/>
                <a:gd name="T4" fmla="*/ 1 w 13"/>
                <a:gd name="T5" fmla="*/ 1 h 22"/>
                <a:gd name="T6" fmla="*/ 1 w 13"/>
                <a:gd name="T7" fmla="*/ 1 h 22"/>
                <a:gd name="T8" fmla="*/ 1 w 13"/>
                <a:gd name="T9" fmla="*/ 1 h 22"/>
                <a:gd name="T10" fmla="*/ 1 w 13"/>
                <a:gd name="T11" fmla="*/ 1 h 22"/>
                <a:gd name="T12" fmla="*/ 1 w 13"/>
                <a:gd name="T13" fmla="*/ 1 h 22"/>
                <a:gd name="T14" fmla="*/ 1 w 13"/>
                <a:gd name="T15" fmla="*/ 1 h 22"/>
                <a:gd name="T16" fmla="*/ 1 w 13"/>
                <a:gd name="T17" fmla="*/ 1 h 22"/>
                <a:gd name="T18" fmla="*/ 1 w 13"/>
                <a:gd name="T19" fmla="*/ 1 h 22"/>
                <a:gd name="T20" fmla="*/ 1 w 13"/>
                <a:gd name="T21" fmla="*/ 1 h 22"/>
                <a:gd name="T22" fmla="*/ 1 w 13"/>
                <a:gd name="T23" fmla="*/ 1 h 22"/>
                <a:gd name="T24" fmla="*/ 1 w 13"/>
                <a:gd name="T25" fmla="*/ 1 h 22"/>
                <a:gd name="T26" fmla="*/ 0 w 13"/>
                <a:gd name="T27" fmla="*/ 1 h 22"/>
                <a:gd name="T28" fmla="*/ 1 w 13"/>
                <a:gd name="T29" fmla="*/ 1 h 22"/>
                <a:gd name="T30" fmla="*/ 1 w 13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2"/>
                <a:gd name="T50" fmla="*/ 13 w 13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2">
                  <a:moveTo>
                    <a:pt x="11" y="0"/>
                  </a:moveTo>
                  <a:lnTo>
                    <a:pt x="11" y="0"/>
                  </a:lnTo>
                  <a:lnTo>
                    <a:pt x="10" y="4"/>
                  </a:lnTo>
                  <a:lnTo>
                    <a:pt x="8" y="8"/>
                  </a:lnTo>
                  <a:lnTo>
                    <a:pt x="10" y="12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" name="Freeform 746"/>
            <p:cNvSpPr>
              <a:spLocks/>
            </p:cNvSpPr>
            <p:nvPr/>
          </p:nvSpPr>
          <p:spPr bwMode="auto">
            <a:xfrm>
              <a:off x="2954" y="2256"/>
              <a:ext cx="11" cy="10"/>
            </a:xfrm>
            <a:custGeom>
              <a:avLst/>
              <a:gdLst>
                <a:gd name="T0" fmla="*/ 1 w 19"/>
                <a:gd name="T1" fmla="*/ 1 h 18"/>
                <a:gd name="T2" fmla="*/ 1 w 19"/>
                <a:gd name="T3" fmla="*/ 1 h 18"/>
                <a:gd name="T4" fmla="*/ 1 w 19"/>
                <a:gd name="T5" fmla="*/ 0 h 18"/>
                <a:gd name="T6" fmla="*/ 1 w 19"/>
                <a:gd name="T7" fmla="*/ 1 h 18"/>
                <a:gd name="T8" fmla="*/ 1 w 19"/>
                <a:gd name="T9" fmla="*/ 1 h 18"/>
                <a:gd name="T10" fmla="*/ 1 w 19"/>
                <a:gd name="T11" fmla="*/ 1 h 18"/>
                <a:gd name="T12" fmla="*/ 1 w 19"/>
                <a:gd name="T13" fmla="*/ 1 h 18"/>
                <a:gd name="T14" fmla="*/ 1 w 19"/>
                <a:gd name="T15" fmla="*/ 1 h 18"/>
                <a:gd name="T16" fmla="*/ 1 w 19"/>
                <a:gd name="T17" fmla="*/ 1 h 18"/>
                <a:gd name="T18" fmla="*/ 1 w 19"/>
                <a:gd name="T19" fmla="*/ 1 h 18"/>
                <a:gd name="T20" fmla="*/ 1 w 19"/>
                <a:gd name="T21" fmla="*/ 1 h 18"/>
                <a:gd name="T22" fmla="*/ 1 w 19"/>
                <a:gd name="T23" fmla="*/ 1 h 18"/>
                <a:gd name="T24" fmla="*/ 0 w 19"/>
                <a:gd name="T25" fmla="*/ 1 h 18"/>
                <a:gd name="T26" fmla="*/ 0 w 19"/>
                <a:gd name="T27" fmla="*/ 1 h 18"/>
                <a:gd name="T28" fmla="*/ 1 w 19"/>
                <a:gd name="T29" fmla="*/ 1 h 18"/>
                <a:gd name="T30" fmla="*/ 1 w 19"/>
                <a:gd name="T31" fmla="*/ 1 h 18"/>
                <a:gd name="T32" fmla="*/ 1 w 19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4" y="2"/>
                  </a:moveTo>
                  <a:lnTo>
                    <a:pt x="4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9" y="8"/>
                  </a:lnTo>
                  <a:lnTo>
                    <a:pt x="17" y="12"/>
                  </a:lnTo>
                  <a:lnTo>
                    <a:pt x="14" y="16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1" name="Freeform 747"/>
            <p:cNvSpPr>
              <a:spLocks/>
            </p:cNvSpPr>
            <p:nvPr/>
          </p:nvSpPr>
          <p:spPr bwMode="auto">
            <a:xfrm>
              <a:off x="2961" y="2267"/>
              <a:ext cx="5" cy="9"/>
            </a:xfrm>
            <a:custGeom>
              <a:avLst/>
              <a:gdLst>
                <a:gd name="T0" fmla="*/ 1 w 9"/>
                <a:gd name="T1" fmla="*/ 0 h 16"/>
                <a:gd name="T2" fmla="*/ 1 w 9"/>
                <a:gd name="T3" fmla="*/ 0 h 16"/>
                <a:gd name="T4" fmla="*/ 1 w 9"/>
                <a:gd name="T5" fmla="*/ 1 h 16"/>
                <a:gd name="T6" fmla="*/ 1 w 9"/>
                <a:gd name="T7" fmla="*/ 1 h 16"/>
                <a:gd name="T8" fmla="*/ 0 w 9"/>
                <a:gd name="T9" fmla="*/ 1 h 16"/>
                <a:gd name="T10" fmla="*/ 0 w 9"/>
                <a:gd name="T11" fmla="*/ 1 h 16"/>
                <a:gd name="T12" fmla="*/ 1 w 9"/>
                <a:gd name="T13" fmla="*/ 1 h 16"/>
                <a:gd name="T14" fmla="*/ 1 w 9"/>
                <a:gd name="T15" fmla="*/ 1 h 16"/>
                <a:gd name="T16" fmla="*/ 1 w 9"/>
                <a:gd name="T17" fmla="*/ 1 h 16"/>
                <a:gd name="T18" fmla="*/ 1 w 9"/>
                <a:gd name="T19" fmla="*/ 1 h 16"/>
                <a:gd name="T20" fmla="*/ 1 w 9"/>
                <a:gd name="T21" fmla="*/ 1 h 16"/>
                <a:gd name="T22" fmla="*/ 1 w 9"/>
                <a:gd name="T23" fmla="*/ 1 h 16"/>
                <a:gd name="T24" fmla="*/ 1 w 9"/>
                <a:gd name="T25" fmla="*/ 1 h 16"/>
                <a:gd name="T26" fmla="*/ 1 w 9"/>
                <a:gd name="T27" fmla="*/ 1 h 16"/>
                <a:gd name="T28" fmla="*/ 1 w 9"/>
                <a:gd name="T29" fmla="*/ 1 h 16"/>
                <a:gd name="T30" fmla="*/ 1 w 9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5" y="0"/>
                  </a:moveTo>
                  <a:lnTo>
                    <a:pt x="5" y="0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6"/>
                  </a:lnTo>
                  <a:lnTo>
                    <a:pt x="5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2" name="Freeform 748"/>
            <p:cNvSpPr>
              <a:spLocks/>
            </p:cNvSpPr>
            <p:nvPr/>
          </p:nvSpPr>
          <p:spPr bwMode="auto">
            <a:xfrm>
              <a:off x="2945" y="2263"/>
              <a:ext cx="7" cy="13"/>
            </a:xfrm>
            <a:custGeom>
              <a:avLst/>
              <a:gdLst>
                <a:gd name="T0" fmla="*/ 1 w 13"/>
                <a:gd name="T1" fmla="*/ 0 h 24"/>
                <a:gd name="T2" fmla="*/ 1 w 13"/>
                <a:gd name="T3" fmla="*/ 0 h 24"/>
                <a:gd name="T4" fmla="*/ 1 w 13"/>
                <a:gd name="T5" fmla="*/ 1 h 24"/>
                <a:gd name="T6" fmla="*/ 1 w 13"/>
                <a:gd name="T7" fmla="*/ 1 h 24"/>
                <a:gd name="T8" fmla="*/ 1 w 13"/>
                <a:gd name="T9" fmla="*/ 1 h 24"/>
                <a:gd name="T10" fmla="*/ 1 w 13"/>
                <a:gd name="T11" fmla="*/ 1 h 24"/>
                <a:gd name="T12" fmla="*/ 1 w 13"/>
                <a:gd name="T13" fmla="*/ 1 h 24"/>
                <a:gd name="T14" fmla="*/ 1 w 13"/>
                <a:gd name="T15" fmla="*/ 1 h 24"/>
                <a:gd name="T16" fmla="*/ 1 w 13"/>
                <a:gd name="T17" fmla="*/ 1 h 24"/>
                <a:gd name="T18" fmla="*/ 1 w 13"/>
                <a:gd name="T19" fmla="*/ 1 h 24"/>
                <a:gd name="T20" fmla="*/ 1 w 13"/>
                <a:gd name="T21" fmla="*/ 1 h 24"/>
                <a:gd name="T22" fmla="*/ 0 w 13"/>
                <a:gd name="T23" fmla="*/ 1 h 24"/>
                <a:gd name="T24" fmla="*/ 0 w 13"/>
                <a:gd name="T25" fmla="*/ 1 h 24"/>
                <a:gd name="T26" fmla="*/ 0 w 13"/>
                <a:gd name="T27" fmla="*/ 1 h 24"/>
                <a:gd name="T28" fmla="*/ 0 w 13"/>
                <a:gd name="T29" fmla="*/ 1 h 24"/>
                <a:gd name="T30" fmla="*/ 1 w 13"/>
                <a:gd name="T31" fmla="*/ 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4"/>
                <a:gd name="T50" fmla="*/ 13 w 13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4">
                  <a:moveTo>
                    <a:pt x="10" y="0"/>
                  </a:moveTo>
                  <a:lnTo>
                    <a:pt x="10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8" y="14"/>
                  </a:lnTo>
                  <a:lnTo>
                    <a:pt x="11" y="18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4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3" name="Freeform 749"/>
            <p:cNvSpPr>
              <a:spLocks/>
            </p:cNvSpPr>
            <p:nvPr/>
          </p:nvSpPr>
          <p:spPr bwMode="auto">
            <a:xfrm>
              <a:off x="2958" y="2274"/>
              <a:ext cx="8" cy="5"/>
            </a:xfrm>
            <a:custGeom>
              <a:avLst/>
              <a:gdLst>
                <a:gd name="T0" fmla="*/ 0 w 15"/>
                <a:gd name="T1" fmla="*/ 0 h 10"/>
                <a:gd name="T2" fmla="*/ 0 w 15"/>
                <a:gd name="T3" fmla="*/ 0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5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4" name="Freeform 750"/>
            <p:cNvSpPr>
              <a:spLocks/>
            </p:cNvSpPr>
            <p:nvPr/>
          </p:nvSpPr>
          <p:spPr bwMode="auto">
            <a:xfrm>
              <a:off x="2966" y="2255"/>
              <a:ext cx="11" cy="12"/>
            </a:xfrm>
            <a:custGeom>
              <a:avLst/>
              <a:gdLst>
                <a:gd name="T0" fmla="*/ 1 w 20"/>
                <a:gd name="T1" fmla="*/ 0 h 22"/>
                <a:gd name="T2" fmla="*/ 1 w 20"/>
                <a:gd name="T3" fmla="*/ 0 h 22"/>
                <a:gd name="T4" fmla="*/ 0 w 20"/>
                <a:gd name="T5" fmla="*/ 1 h 22"/>
                <a:gd name="T6" fmla="*/ 0 w 20"/>
                <a:gd name="T7" fmla="*/ 1 h 22"/>
                <a:gd name="T8" fmla="*/ 0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1 h 22"/>
                <a:gd name="T16" fmla="*/ 1 w 20"/>
                <a:gd name="T17" fmla="*/ 1 h 22"/>
                <a:gd name="T18" fmla="*/ 1 w 20"/>
                <a:gd name="T19" fmla="*/ 1 h 22"/>
                <a:gd name="T20" fmla="*/ 1 w 20"/>
                <a:gd name="T21" fmla="*/ 1 h 22"/>
                <a:gd name="T22" fmla="*/ 1 w 20"/>
                <a:gd name="T23" fmla="*/ 1 h 22"/>
                <a:gd name="T24" fmla="*/ 1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1 w 20"/>
                <a:gd name="T39" fmla="*/ 1 h 22"/>
                <a:gd name="T40" fmla="*/ 1 w 20"/>
                <a:gd name="T41" fmla="*/ 1 h 22"/>
                <a:gd name="T42" fmla="*/ 1 w 20"/>
                <a:gd name="T43" fmla="*/ 1 h 22"/>
                <a:gd name="T44" fmla="*/ 1 w 20"/>
                <a:gd name="T45" fmla="*/ 1 h 22"/>
                <a:gd name="T46" fmla="*/ 1 w 20"/>
                <a:gd name="T47" fmla="*/ 1 h 22"/>
                <a:gd name="T48" fmla="*/ 1 w 20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2"/>
                <a:gd name="T77" fmla="*/ 20 w 20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2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8" y="6"/>
                  </a:lnTo>
                  <a:lnTo>
                    <a:pt x="1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" name="Freeform 751"/>
            <p:cNvSpPr>
              <a:spLocks/>
            </p:cNvSpPr>
            <p:nvPr/>
          </p:nvSpPr>
          <p:spPr bwMode="auto">
            <a:xfrm>
              <a:off x="2967" y="2242"/>
              <a:ext cx="5" cy="8"/>
            </a:xfrm>
            <a:custGeom>
              <a:avLst/>
              <a:gdLst>
                <a:gd name="T0" fmla="*/ 0 w 10"/>
                <a:gd name="T1" fmla="*/ 1 h 14"/>
                <a:gd name="T2" fmla="*/ 0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1 h 14"/>
                <a:gd name="T10" fmla="*/ 1 w 10"/>
                <a:gd name="T11" fmla="*/ 0 h 14"/>
                <a:gd name="T12" fmla="*/ 1 w 10"/>
                <a:gd name="T13" fmla="*/ 0 h 14"/>
                <a:gd name="T14" fmla="*/ 1 w 10"/>
                <a:gd name="T15" fmla="*/ 1 h 14"/>
                <a:gd name="T16" fmla="*/ 1 w 10"/>
                <a:gd name="T17" fmla="*/ 1 h 14"/>
                <a:gd name="T18" fmla="*/ 1 w 10"/>
                <a:gd name="T19" fmla="*/ 1 h 14"/>
                <a:gd name="T20" fmla="*/ 1 w 10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4"/>
                <a:gd name="T35" fmla="*/ 10 w 10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4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2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6" name="Freeform 752"/>
            <p:cNvSpPr>
              <a:spLocks/>
            </p:cNvSpPr>
            <p:nvPr/>
          </p:nvSpPr>
          <p:spPr bwMode="auto">
            <a:xfrm>
              <a:off x="2971" y="2251"/>
              <a:ext cx="7" cy="5"/>
            </a:xfrm>
            <a:custGeom>
              <a:avLst/>
              <a:gdLst>
                <a:gd name="T0" fmla="*/ 0 w 13"/>
                <a:gd name="T1" fmla="*/ 0 h 10"/>
                <a:gd name="T2" fmla="*/ 0 w 13"/>
                <a:gd name="T3" fmla="*/ 0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1 h 10"/>
                <a:gd name="T10" fmla="*/ 1 w 13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10" y="10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7" name="Freeform 753"/>
            <p:cNvSpPr>
              <a:spLocks/>
            </p:cNvSpPr>
            <p:nvPr/>
          </p:nvSpPr>
          <p:spPr bwMode="auto">
            <a:xfrm>
              <a:off x="2983" y="2221"/>
              <a:ext cx="7" cy="6"/>
            </a:xfrm>
            <a:custGeom>
              <a:avLst/>
              <a:gdLst>
                <a:gd name="T0" fmla="*/ 0 w 13"/>
                <a:gd name="T1" fmla="*/ 0 h 10"/>
                <a:gd name="T2" fmla="*/ 0 w 13"/>
                <a:gd name="T3" fmla="*/ 0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1 h 10"/>
                <a:gd name="T10" fmla="*/ 1 w 13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4" y="10"/>
                  </a:lnTo>
                  <a:lnTo>
                    <a:pt x="10" y="10"/>
                  </a:lnTo>
                  <a:lnTo>
                    <a:pt x="13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8" name="Freeform 754"/>
            <p:cNvSpPr>
              <a:spLocks/>
            </p:cNvSpPr>
            <p:nvPr/>
          </p:nvSpPr>
          <p:spPr bwMode="auto">
            <a:xfrm>
              <a:off x="2977" y="2225"/>
              <a:ext cx="11" cy="13"/>
            </a:xfrm>
            <a:custGeom>
              <a:avLst/>
              <a:gdLst>
                <a:gd name="T0" fmla="*/ 1 w 20"/>
                <a:gd name="T1" fmla="*/ 0 h 22"/>
                <a:gd name="T2" fmla="*/ 1 w 20"/>
                <a:gd name="T3" fmla="*/ 0 h 22"/>
                <a:gd name="T4" fmla="*/ 0 w 20"/>
                <a:gd name="T5" fmla="*/ 1 h 22"/>
                <a:gd name="T6" fmla="*/ 0 w 20"/>
                <a:gd name="T7" fmla="*/ 1 h 22"/>
                <a:gd name="T8" fmla="*/ 0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1 h 22"/>
                <a:gd name="T16" fmla="*/ 1 w 20"/>
                <a:gd name="T17" fmla="*/ 1 h 22"/>
                <a:gd name="T18" fmla="*/ 1 w 20"/>
                <a:gd name="T19" fmla="*/ 1 h 22"/>
                <a:gd name="T20" fmla="*/ 1 w 20"/>
                <a:gd name="T21" fmla="*/ 1 h 22"/>
                <a:gd name="T22" fmla="*/ 1 w 20"/>
                <a:gd name="T23" fmla="*/ 1 h 22"/>
                <a:gd name="T24" fmla="*/ 1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1 w 20"/>
                <a:gd name="T39" fmla="*/ 1 h 22"/>
                <a:gd name="T40" fmla="*/ 1 w 20"/>
                <a:gd name="T41" fmla="*/ 1 h 22"/>
                <a:gd name="T42" fmla="*/ 1 w 20"/>
                <a:gd name="T43" fmla="*/ 1 h 22"/>
                <a:gd name="T44" fmla="*/ 1 w 20"/>
                <a:gd name="T45" fmla="*/ 1 h 22"/>
                <a:gd name="T46" fmla="*/ 1 w 20"/>
                <a:gd name="T47" fmla="*/ 1 h 22"/>
                <a:gd name="T48" fmla="*/ 1 w 20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2"/>
                <a:gd name="T77" fmla="*/ 20 w 20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2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14" y="20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18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2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9" name="Freeform 755"/>
            <p:cNvSpPr>
              <a:spLocks/>
            </p:cNvSpPr>
            <p:nvPr/>
          </p:nvSpPr>
          <p:spPr bwMode="auto">
            <a:xfrm>
              <a:off x="2967" y="2228"/>
              <a:ext cx="10" cy="10"/>
            </a:xfrm>
            <a:custGeom>
              <a:avLst/>
              <a:gdLst>
                <a:gd name="T0" fmla="*/ 1 w 18"/>
                <a:gd name="T1" fmla="*/ 1 h 18"/>
                <a:gd name="T2" fmla="*/ 1 w 18"/>
                <a:gd name="T3" fmla="*/ 1 h 18"/>
                <a:gd name="T4" fmla="*/ 1 w 18"/>
                <a:gd name="T5" fmla="*/ 0 h 18"/>
                <a:gd name="T6" fmla="*/ 1 w 18"/>
                <a:gd name="T7" fmla="*/ 1 h 18"/>
                <a:gd name="T8" fmla="*/ 1 w 18"/>
                <a:gd name="T9" fmla="*/ 1 h 18"/>
                <a:gd name="T10" fmla="*/ 1 w 18"/>
                <a:gd name="T11" fmla="*/ 1 h 18"/>
                <a:gd name="T12" fmla="*/ 1 w 18"/>
                <a:gd name="T13" fmla="*/ 1 h 18"/>
                <a:gd name="T14" fmla="*/ 1 w 18"/>
                <a:gd name="T15" fmla="*/ 1 h 18"/>
                <a:gd name="T16" fmla="*/ 1 w 18"/>
                <a:gd name="T17" fmla="*/ 1 h 18"/>
                <a:gd name="T18" fmla="*/ 1 w 18"/>
                <a:gd name="T19" fmla="*/ 1 h 18"/>
                <a:gd name="T20" fmla="*/ 1 w 18"/>
                <a:gd name="T21" fmla="*/ 1 h 18"/>
                <a:gd name="T22" fmla="*/ 1 w 18"/>
                <a:gd name="T23" fmla="*/ 1 h 18"/>
                <a:gd name="T24" fmla="*/ 0 w 18"/>
                <a:gd name="T25" fmla="*/ 1 h 18"/>
                <a:gd name="T26" fmla="*/ 0 w 18"/>
                <a:gd name="T27" fmla="*/ 1 h 18"/>
                <a:gd name="T28" fmla="*/ 0 w 18"/>
                <a:gd name="T29" fmla="*/ 1 h 18"/>
                <a:gd name="T30" fmla="*/ 1 w 18"/>
                <a:gd name="T31" fmla="*/ 1 h 18"/>
                <a:gd name="T32" fmla="*/ 1 w 18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2" y="2"/>
                  </a:moveTo>
                  <a:lnTo>
                    <a:pt x="2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6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" name="Freeform 756"/>
            <p:cNvSpPr>
              <a:spLocks/>
            </p:cNvSpPr>
            <p:nvPr/>
          </p:nvSpPr>
          <p:spPr bwMode="auto">
            <a:xfrm>
              <a:off x="2972" y="2238"/>
              <a:ext cx="6" cy="9"/>
            </a:xfrm>
            <a:custGeom>
              <a:avLst/>
              <a:gdLst>
                <a:gd name="T0" fmla="*/ 1 w 11"/>
                <a:gd name="T1" fmla="*/ 0 h 18"/>
                <a:gd name="T2" fmla="*/ 1 w 11"/>
                <a:gd name="T3" fmla="*/ 0 h 18"/>
                <a:gd name="T4" fmla="*/ 1 w 11"/>
                <a:gd name="T5" fmla="*/ 1 h 18"/>
                <a:gd name="T6" fmla="*/ 1 w 11"/>
                <a:gd name="T7" fmla="*/ 1 h 18"/>
                <a:gd name="T8" fmla="*/ 0 w 11"/>
                <a:gd name="T9" fmla="*/ 1 h 18"/>
                <a:gd name="T10" fmla="*/ 0 w 11"/>
                <a:gd name="T11" fmla="*/ 1 h 18"/>
                <a:gd name="T12" fmla="*/ 1 w 11"/>
                <a:gd name="T13" fmla="*/ 1 h 18"/>
                <a:gd name="T14" fmla="*/ 1 w 11"/>
                <a:gd name="T15" fmla="*/ 1 h 18"/>
                <a:gd name="T16" fmla="*/ 1 w 11"/>
                <a:gd name="T17" fmla="*/ 1 h 18"/>
                <a:gd name="T18" fmla="*/ 1 w 11"/>
                <a:gd name="T19" fmla="*/ 1 h 18"/>
                <a:gd name="T20" fmla="*/ 1 w 11"/>
                <a:gd name="T21" fmla="*/ 1 h 18"/>
                <a:gd name="T22" fmla="*/ 1 w 11"/>
                <a:gd name="T23" fmla="*/ 1 h 18"/>
                <a:gd name="T24" fmla="*/ 1 w 11"/>
                <a:gd name="T25" fmla="*/ 1 h 18"/>
                <a:gd name="T26" fmla="*/ 1 w 11"/>
                <a:gd name="T27" fmla="*/ 1 h 18"/>
                <a:gd name="T28" fmla="*/ 1 w 11"/>
                <a:gd name="T29" fmla="*/ 1 h 18"/>
                <a:gd name="T30" fmla="*/ 1 w 11"/>
                <a:gd name="T31" fmla="*/ 1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8"/>
                <a:gd name="T50" fmla="*/ 11 w 11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8">
                  <a:moveTo>
                    <a:pt x="6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8" y="18"/>
                  </a:lnTo>
                  <a:lnTo>
                    <a:pt x="9" y="16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8" y="8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" name="Freeform 757"/>
            <p:cNvSpPr>
              <a:spLocks/>
            </p:cNvSpPr>
            <p:nvPr/>
          </p:nvSpPr>
          <p:spPr bwMode="auto">
            <a:xfrm>
              <a:off x="2953" y="2265"/>
              <a:ext cx="7" cy="8"/>
            </a:xfrm>
            <a:custGeom>
              <a:avLst/>
              <a:gdLst>
                <a:gd name="T0" fmla="*/ 0 w 12"/>
                <a:gd name="T1" fmla="*/ 1 h 14"/>
                <a:gd name="T2" fmla="*/ 0 w 12"/>
                <a:gd name="T3" fmla="*/ 1 h 14"/>
                <a:gd name="T4" fmla="*/ 1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0 h 14"/>
                <a:gd name="T12" fmla="*/ 1 w 12"/>
                <a:gd name="T13" fmla="*/ 0 h 14"/>
                <a:gd name="T14" fmla="*/ 1 w 12"/>
                <a:gd name="T15" fmla="*/ 1 h 14"/>
                <a:gd name="T16" fmla="*/ 1 w 12"/>
                <a:gd name="T17" fmla="*/ 1 h 14"/>
                <a:gd name="T18" fmla="*/ 1 w 12"/>
                <a:gd name="T19" fmla="*/ 1 h 14"/>
                <a:gd name="T20" fmla="*/ 1 w 12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4"/>
                <a:gd name="T35" fmla="*/ 12 w 12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4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8" y="14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2" name="Freeform 758"/>
            <p:cNvSpPr>
              <a:spLocks/>
            </p:cNvSpPr>
            <p:nvPr/>
          </p:nvSpPr>
          <p:spPr bwMode="auto">
            <a:xfrm>
              <a:off x="2952" y="2278"/>
              <a:ext cx="11" cy="12"/>
            </a:xfrm>
            <a:custGeom>
              <a:avLst/>
              <a:gdLst>
                <a:gd name="T0" fmla="*/ 1 w 20"/>
                <a:gd name="T1" fmla="*/ 0 h 22"/>
                <a:gd name="T2" fmla="*/ 1 w 20"/>
                <a:gd name="T3" fmla="*/ 0 h 22"/>
                <a:gd name="T4" fmla="*/ 1 w 20"/>
                <a:gd name="T5" fmla="*/ 1 h 22"/>
                <a:gd name="T6" fmla="*/ 0 w 20"/>
                <a:gd name="T7" fmla="*/ 1 h 22"/>
                <a:gd name="T8" fmla="*/ 0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1 h 22"/>
                <a:gd name="T16" fmla="*/ 1 w 20"/>
                <a:gd name="T17" fmla="*/ 1 h 22"/>
                <a:gd name="T18" fmla="*/ 1 w 20"/>
                <a:gd name="T19" fmla="*/ 1 h 22"/>
                <a:gd name="T20" fmla="*/ 1 w 20"/>
                <a:gd name="T21" fmla="*/ 1 h 22"/>
                <a:gd name="T22" fmla="*/ 1 w 20"/>
                <a:gd name="T23" fmla="*/ 1 h 22"/>
                <a:gd name="T24" fmla="*/ 1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1 w 20"/>
                <a:gd name="T39" fmla="*/ 1 h 22"/>
                <a:gd name="T40" fmla="*/ 1 w 20"/>
                <a:gd name="T41" fmla="*/ 1 h 22"/>
                <a:gd name="T42" fmla="*/ 1 w 20"/>
                <a:gd name="T43" fmla="*/ 1 h 22"/>
                <a:gd name="T44" fmla="*/ 1 w 20"/>
                <a:gd name="T45" fmla="*/ 1 h 22"/>
                <a:gd name="T46" fmla="*/ 1 w 20"/>
                <a:gd name="T47" fmla="*/ 1 h 22"/>
                <a:gd name="T48" fmla="*/ 1 w 20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2"/>
                <a:gd name="T77" fmla="*/ 20 w 20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2">
                  <a:moveTo>
                    <a:pt x="4" y="0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18" y="10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8"/>
                  </a:lnTo>
                  <a:lnTo>
                    <a:pt x="12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" name="Freeform 759"/>
            <p:cNvSpPr>
              <a:spLocks/>
            </p:cNvSpPr>
            <p:nvPr/>
          </p:nvSpPr>
          <p:spPr bwMode="auto">
            <a:xfrm>
              <a:off x="2942" y="2280"/>
              <a:ext cx="9" cy="10"/>
            </a:xfrm>
            <a:custGeom>
              <a:avLst/>
              <a:gdLst>
                <a:gd name="T0" fmla="*/ 1 w 17"/>
                <a:gd name="T1" fmla="*/ 1 h 18"/>
                <a:gd name="T2" fmla="*/ 1 w 17"/>
                <a:gd name="T3" fmla="*/ 1 h 18"/>
                <a:gd name="T4" fmla="*/ 1 w 17"/>
                <a:gd name="T5" fmla="*/ 0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1 w 17"/>
                <a:gd name="T31" fmla="*/ 1 h 18"/>
                <a:gd name="T32" fmla="*/ 1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2" y="2"/>
                  </a:moveTo>
                  <a:lnTo>
                    <a:pt x="2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7" y="8"/>
                  </a:lnTo>
                  <a:lnTo>
                    <a:pt x="17" y="12"/>
                  </a:lnTo>
                  <a:lnTo>
                    <a:pt x="12" y="14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6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4" name="Freeform 760"/>
            <p:cNvSpPr>
              <a:spLocks/>
            </p:cNvSpPr>
            <p:nvPr/>
          </p:nvSpPr>
          <p:spPr bwMode="auto">
            <a:xfrm>
              <a:off x="2947" y="2290"/>
              <a:ext cx="6" cy="10"/>
            </a:xfrm>
            <a:custGeom>
              <a:avLst/>
              <a:gdLst>
                <a:gd name="T0" fmla="*/ 1 w 11"/>
                <a:gd name="T1" fmla="*/ 0 h 18"/>
                <a:gd name="T2" fmla="*/ 1 w 11"/>
                <a:gd name="T3" fmla="*/ 0 h 18"/>
                <a:gd name="T4" fmla="*/ 1 w 11"/>
                <a:gd name="T5" fmla="*/ 1 h 18"/>
                <a:gd name="T6" fmla="*/ 1 w 11"/>
                <a:gd name="T7" fmla="*/ 1 h 18"/>
                <a:gd name="T8" fmla="*/ 0 w 11"/>
                <a:gd name="T9" fmla="*/ 1 h 18"/>
                <a:gd name="T10" fmla="*/ 1 w 11"/>
                <a:gd name="T11" fmla="*/ 1 h 18"/>
                <a:gd name="T12" fmla="*/ 1 w 11"/>
                <a:gd name="T13" fmla="*/ 1 h 18"/>
                <a:gd name="T14" fmla="*/ 1 w 11"/>
                <a:gd name="T15" fmla="*/ 1 h 18"/>
                <a:gd name="T16" fmla="*/ 1 w 11"/>
                <a:gd name="T17" fmla="*/ 1 h 18"/>
                <a:gd name="T18" fmla="*/ 1 w 11"/>
                <a:gd name="T19" fmla="*/ 1 h 18"/>
                <a:gd name="T20" fmla="*/ 1 w 11"/>
                <a:gd name="T21" fmla="*/ 1 h 18"/>
                <a:gd name="T22" fmla="*/ 1 w 11"/>
                <a:gd name="T23" fmla="*/ 1 h 18"/>
                <a:gd name="T24" fmla="*/ 1 w 11"/>
                <a:gd name="T25" fmla="*/ 1 h 18"/>
                <a:gd name="T26" fmla="*/ 1 w 11"/>
                <a:gd name="T27" fmla="*/ 1 h 18"/>
                <a:gd name="T28" fmla="*/ 1 w 11"/>
                <a:gd name="T29" fmla="*/ 1 h 18"/>
                <a:gd name="T30" fmla="*/ 1 w 11"/>
                <a:gd name="T31" fmla="*/ 1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8"/>
                <a:gd name="T50" fmla="*/ 11 w 11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8">
                  <a:moveTo>
                    <a:pt x="6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7" y="18"/>
                  </a:lnTo>
                  <a:lnTo>
                    <a:pt x="9" y="16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9" y="10"/>
                  </a:lnTo>
                  <a:lnTo>
                    <a:pt x="7" y="8"/>
                  </a:lnTo>
                  <a:lnTo>
                    <a:pt x="7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5" name="Freeform 761"/>
            <p:cNvSpPr>
              <a:spLocks/>
            </p:cNvSpPr>
            <p:nvPr/>
          </p:nvSpPr>
          <p:spPr bwMode="auto">
            <a:xfrm>
              <a:off x="2935" y="2295"/>
              <a:ext cx="7" cy="13"/>
            </a:xfrm>
            <a:custGeom>
              <a:avLst/>
              <a:gdLst>
                <a:gd name="T0" fmla="*/ 1 w 13"/>
                <a:gd name="T1" fmla="*/ 0 h 24"/>
                <a:gd name="T2" fmla="*/ 1 w 13"/>
                <a:gd name="T3" fmla="*/ 0 h 24"/>
                <a:gd name="T4" fmla="*/ 1 w 13"/>
                <a:gd name="T5" fmla="*/ 1 h 24"/>
                <a:gd name="T6" fmla="*/ 1 w 13"/>
                <a:gd name="T7" fmla="*/ 1 h 24"/>
                <a:gd name="T8" fmla="*/ 1 w 13"/>
                <a:gd name="T9" fmla="*/ 1 h 24"/>
                <a:gd name="T10" fmla="*/ 1 w 13"/>
                <a:gd name="T11" fmla="*/ 1 h 24"/>
                <a:gd name="T12" fmla="*/ 1 w 13"/>
                <a:gd name="T13" fmla="*/ 1 h 24"/>
                <a:gd name="T14" fmla="*/ 1 w 13"/>
                <a:gd name="T15" fmla="*/ 1 h 24"/>
                <a:gd name="T16" fmla="*/ 1 w 13"/>
                <a:gd name="T17" fmla="*/ 1 h 24"/>
                <a:gd name="T18" fmla="*/ 1 w 13"/>
                <a:gd name="T19" fmla="*/ 1 h 24"/>
                <a:gd name="T20" fmla="*/ 1 w 13"/>
                <a:gd name="T21" fmla="*/ 1 h 24"/>
                <a:gd name="T22" fmla="*/ 0 w 13"/>
                <a:gd name="T23" fmla="*/ 1 h 24"/>
                <a:gd name="T24" fmla="*/ 0 w 13"/>
                <a:gd name="T25" fmla="*/ 1 h 24"/>
                <a:gd name="T26" fmla="*/ 0 w 13"/>
                <a:gd name="T27" fmla="*/ 1 h 24"/>
                <a:gd name="T28" fmla="*/ 0 w 13"/>
                <a:gd name="T29" fmla="*/ 1 h 24"/>
                <a:gd name="T30" fmla="*/ 1 w 13"/>
                <a:gd name="T31" fmla="*/ 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4"/>
                <a:gd name="T50" fmla="*/ 13 w 13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4">
                  <a:moveTo>
                    <a:pt x="7" y="0"/>
                  </a:moveTo>
                  <a:lnTo>
                    <a:pt x="7" y="0"/>
                  </a:lnTo>
                  <a:lnTo>
                    <a:pt x="5" y="6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11" y="18"/>
                  </a:lnTo>
                  <a:lnTo>
                    <a:pt x="13" y="20"/>
                  </a:lnTo>
                  <a:lnTo>
                    <a:pt x="13" y="22"/>
                  </a:lnTo>
                  <a:lnTo>
                    <a:pt x="9" y="24"/>
                  </a:lnTo>
                  <a:lnTo>
                    <a:pt x="4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6" name="Freeform 762"/>
            <p:cNvSpPr>
              <a:spLocks/>
            </p:cNvSpPr>
            <p:nvPr/>
          </p:nvSpPr>
          <p:spPr bwMode="auto">
            <a:xfrm>
              <a:off x="2947" y="2305"/>
              <a:ext cx="8" cy="5"/>
            </a:xfrm>
            <a:custGeom>
              <a:avLst/>
              <a:gdLst>
                <a:gd name="T0" fmla="*/ 0 w 15"/>
                <a:gd name="T1" fmla="*/ 0 h 8"/>
                <a:gd name="T2" fmla="*/ 0 w 15"/>
                <a:gd name="T3" fmla="*/ 0 h 8"/>
                <a:gd name="T4" fmla="*/ 1 w 15"/>
                <a:gd name="T5" fmla="*/ 1 h 8"/>
                <a:gd name="T6" fmla="*/ 1 w 15"/>
                <a:gd name="T7" fmla="*/ 1 h 8"/>
                <a:gd name="T8" fmla="*/ 1 w 15"/>
                <a:gd name="T9" fmla="*/ 1 h 8"/>
                <a:gd name="T10" fmla="*/ 1 w 15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8"/>
                  </a:lnTo>
                  <a:lnTo>
                    <a:pt x="11" y="8"/>
                  </a:lnTo>
                  <a:lnTo>
                    <a:pt x="15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7" name="Freeform 763"/>
            <p:cNvSpPr>
              <a:spLocks/>
            </p:cNvSpPr>
            <p:nvPr/>
          </p:nvSpPr>
          <p:spPr bwMode="auto">
            <a:xfrm>
              <a:off x="2943" y="2310"/>
              <a:ext cx="11" cy="12"/>
            </a:xfrm>
            <a:custGeom>
              <a:avLst/>
              <a:gdLst>
                <a:gd name="T0" fmla="*/ 1 w 21"/>
                <a:gd name="T1" fmla="*/ 0 h 22"/>
                <a:gd name="T2" fmla="*/ 1 w 21"/>
                <a:gd name="T3" fmla="*/ 0 h 22"/>
                <a:gd name="T4" fmla="*/ 0 w 21"/>
                <a:gd name="T5" fmla="*/ 1 h 22"/>
                <a:gd name="T6" fmla="*/ 0 w 21"/>
                <a:gd name="T7" fmla="*/ 1 h 22"/>
                <a:gd name="T8" fmla="*/ 0 w 21"/>
                <a:gd name="T9" fmla="*/ 1 h 22"/>
                <a:gd name="T10" fmla="*/ 1 w 21"/>
                <a:gd name="T11" fmla="*/ 1 h 22"/>
                <a:gd name="T12" fmla="*/ 1 w 21"/>
                <a:gd name="T13" fmla="*/ 1 h 22"/>
                <a:gd name="T14" fmla="*/ 1 w 21"/>
                <a:gd name="T15" fmla="*/ 1 h 22"/>
                <a:gd name="T16" fmla="*/ 1 w 21"/>
                <a:gd name="T17" fmla="*/ 1 h 22"/>
                <a:gd name="T18" fmla="*/ 1 w 21"/>
                <a:gd name="T19" fmla="*/ 1 h 22"/>
                <a:gd name="T20" fmla="*/ 1 w 21"/>
                <a:gd name="T21" fmla="*/ 1 h 22"/>
                <a:gd name="T22" fmla="*/ 1 w 21"/>
                <a:gd name="T23" fmla="*/ 1 h 22"/>
                <a:gd name="T24" fmla="*/ 1 w 21"/>
                <a:gd name="T25" fmla="*/ 1 h 22"/>
                <a:gd name="T26" fmla="*/ 1 w 21"/>
                <a:gd name="T27" fmla="*/ 1 h 22"/>
                <a:gd name="T28" fmla="*/ 1 w 21"/>
                <a:gd name="T29" fmla="*/ 1 h 22"/>
                <a:gd name="T30" fmla="*/ 1 w 21"/>
                <a:gd name="T31" fmla="*/ 1 h 22"/>
                <a:gd name="T32" fmla="*/ 1 w 21"/>
                <a:gd name="T33" fmla="*/ 1 h 22"/>
                <a:gd name="T34" fmla="*/ 1 w 21"/>
                <a:gd name="T35" fmla="*/ 1 h 22"/>
                <a:gd name="T36" fmla="*/ 1 w 21"/>
                <a:gd name="T37" fmla="*/ 1 h 22"/>
                <a:gd name="T38" fmla="*/ 1 w 21"/>
                <a:gd name="T39" fmla="*/ 1 h 22"/>
                <a:gd name="T40" fmla="*/ 1 w 21"/>
                <a:gd name="T41" fmla="*/ 1 h 22"/>
                <a:gd name="T42" fmla="*/ 1 w 21"/>
                <a:gd name="T43" fmla="*/ 1 h 22"/>
                <a:gd name="T44" fmla="*/ 1 w 21"/>
                <a:gd name="T45" fmla="*/ 1 h 22"/>
                <a:gd name="T46" fmla="*/ 1 w 21"/>
                <a:gd name="T47" fmla="*/ 1 h 22"/>
                <a:gd name="T48" fmla="*/ 1 w 21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2"/>
                <a:gd name="T77" fmla="*/ 21 w 21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2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22"/>
                  </a:lnTo>
                  <a:lnTo>
                    <a:pt x="10" y="20"/>
                  </a:lnTo>
                  <a:lnTo>
                    <a:pt x="14" y="18"/>
                  </a:lnTo>
                  <a:lnTo>
                    <a:pt x="17" y="16"/>
                  </a:lnTo>
                  <a:lnTo>
                    <a:pt x="19" y="14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6"/>
                  </a:lnTo>
                  <a:lnTo>
                    <a:pt x="1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8" name="Freeform 764"/>
            <p:cNvSpPr>
              <a:spLocks/>
            </p:cNvSpPr>
            <p:nvPr/>
          </p:nvSpPr>
          <p:spPr bwMode="auto">
            <a:xfrm>
              <a:off x="2928" y="2319"/>
              <a:ext cx="11" cy="10"/>
            </a:xfrm>
            <a:custGeom>
              <a:avLst/>
              <a:gdLst>
                <a:gd name="T0" fmla="*/ 1 w 19"/>
                <a:gd name="T1" fmla="*/ 1 h 19"/>
                <a:gd name="T2" fmla="*/ 1 w 19"/>
                <a:gd name="T3" fmla="*/ 1 h 19"/>
                <a:gd name="T4" fmla="*/ 1 w 19"/>
                <a:gd name="T5" fmla="*/ 0 h 19"/>
                <a:gd name="T6" fmla="*/ 1 w 19"/>
                <a:gd name="T7" fmla="*/ 0 h 19"/>
                <a:gd name="T8" fmla="*/ 1 w 19"/>
                <a:gd name="T9" fmla="*/ 0 h 19"/>
                <a:gd name="T10" fmla="*/ 1 w 19"/>
                <a:gd name="T11" fmla="*/ 1 h 19"/>
                <a:gd name="T12" fmla="*/ 1 w 19"/>
                <a:gd name="T13" fmla="*/ 1 h 19"/>
                <a:gd name="T14" fmla="*/ 1 w 19"/>
                <a:gd name="T15" fmla="*/ 1 h 19"/>
                <a:gd name="T16" fmla="*/ 1 w 19"/>
                <a:gd name="T17" fmla="*/ 1 h 19"/>
                <a:gd name="T18" fmla="*/ 1 w 19"/>
                <a:gd name="T19" fmla="*/ 1 h 19"/>
                <a:gd name="T20" fmla="*/ 1 w 19"/>
                <a:gd name="T21" fmla="*/ 1 h 19"/>
                <a:gd name="T22" fmla="*/ 1 w 19"/>
                <a:gd name="T23" fmla="*/ 1 h 19"/>
                <a:gd name="T24" fmla="*/ 0 w 19"/>
                <a:gd name="T25" fmla="*/ 1 h 19"/>
                <a:gd name="T26" fmla="*/ 0 w 19"/>
                <a:gd name="T27" fmla="*/ 1 h 19"/>
                <a:gd name="T28" fmla="*/ 1 w 19"/>
                <a:gd name="T29" fmla="*/ 1 h 19"/>
                <a:gd name="T30" fmla="*/ 1 w 19"/>
                <a:gd name="T31" fmla="*/ 1 h 19"/>
                <a:gd name="T32" fmla="*/ 1 w 19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4" y="2"/>
                  </a:moveTo>
                  <a:lnTo>
                    <a:pt x="4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9" y="6"/>
                  </a:lnTo>
                  <a:lnTo>
                    <a:pt x="17" y="11"/>
                  </a:lnTo>
                  <a:lnTo>
                    <a:pt x="14" y="15"/>
                  </a:lnTo>
                  <a:lnTo>
                    <a:pt x="8" y="19"/>
                  </a:lnTo>
                  <a:lnTo>
                    <a:pt x="10" y="15"/>
                  </a:lnTo>
                  <a:lnTo>
                    <a:pt x="8" y="11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9" name="Freeform 765"/>
            <p:cNvSpPr>
              <a:spLocks/>
            </p:cNvSpPr>
            <p:nvPr/>
          </p:nvSpPr>
          <p:spPr bwMode="auto">
            <a:xfrm>
              <a:off x="2921" y="2345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1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7" y="0"/>
                  </a:lnTo>
                  <a:lnTo>
                    <a:pt x="9" y="6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0" name="Freeform 766"/>
            <p:cNvSpPr>
              <a:spLocks/>
            </p:cNvSpPr>
            <p:nvPr/>
          </p:nvSpPr>
          <p:spPr bwMode="auto">
            <a:xfrm>
              <a:off x="2936" y="2329"/>
              <a:ext cx="6" cy="9"/>
            </a:xfrm>
            <a:custGeom>
              <a:avLst/>
              <a:gdLst>
                <a:gd name="T0" fmla="*/ 1 w 11"/>
                <a:gd name="T1" fmla="*/ 0 h 16"/>
                <a:gd name="T2" fmla="*/ 1 w 11"/>
                <a:gd name="T3" fmla="*/ 0 h 16"/>
                <a:gd name="T4" fmla="*/ 1 w 11"/>
                <a:gd name="T5" fmla="*/ 1 h 16"/>
                <a:gd name="T6" fmla="*/ 1 w 11"/>
                <a:gd name="T7" fmla="*/ 1 h 16"/>
                <a:gd name="T8" fmla="*/ 0 w 11"/>
                <a:gd name="T9" fmla="*/ 1 h 16"/>
                <a:gd name="T10" fmla="*/ 1 w 11"/>
                <a:gd name="T11" fmla="*/ 1 h 16"/>
                <a:gd name="T12" fmla="*/ 1 w 11"/>
                <a:gd name="T13" fmla="*/ 1 h 16"/>
                <a:gd name="T14" fmla="*/ 1 w 11"/>
                <a:gd name="T15" fmla="*/ 1 h 16"/>
                <a:gd name="T16" fmla="*/ 1 w 11"/>
                <a:gd name="T17" fmla="*/ 1 h 16"/>
                <a:gd name="T18" fmla="*/ 1 w 11"/>
                <a:gd name="T19" fmla="*/ 1 h 16"/>
                <a:gd name="T20" fmla="*/ 1 w 11"/>
                <a:gd name="T21" fmla="*/ 1 h 16"/>
                <a:gd name="T22" fmla="*/ 1 w 11"/>
                <a:gd name="T23" fmla="*/ 1 h 16"/>
                <a:gd name="T24" fmla="*/ 1 w 11"/>
                <a:gd name="T25" fmla="*/ 1 h 16"/>
                <a:gd name="T26" fmla="*/ 1 w 11"/>
                <a:gd name="T27" fmla="*/ 1 h 16"/>
                <a:gd name="T28" fmla="*/ 1 w 11"/>
                <a:gd name="T29" fmla="*/ 1 h 16"/>
                <a:gd name="T30" fmla="*/ 1 w 11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6"/>
                <a:gd name="T50" fmla="*/ 11 w 11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6">
                  <a:moveTo>
                    <a:pt x="5" y="0"/>
                  </a:moveTo>
                  <a:lnTo>
                    <a:pt x="5" y="0"/>
                  </a:lnTo>
                  <a:lnTo>
                    <a:pt x="3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6"/>
                  </a:lnTo>
                  <a:lnTo>
                    <a:pt x="5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" name="Freeform 767"/>
            <p:cNvSpPr>
              <a:spLocks/>
            </p:cNvSpPr>
            <p:nvPr/>
          </p:nvSpPr>
          <p:spPr bwMode="auto">
            <a:xfrm>
              <a:off x="2864" y="2293"/>
              <a:ext cx="12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0 w 21"/>
                <a:gd name="T5" fmla="*/ 1 h 20"/>
                <a:gd name="T6" fmla="*/ 0 w 21"/>
                <a:gd name="T7" fmla="*/ 1 h 20"/>
                <a:gd name="T8" fmla="*/ 0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1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7" y="14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2" name="Freeform 768"/>
            <p:cNvSpPr>
              <a:spLocks/>
            </p:cNvSpPr>
            <p:nvPr/>
          </p:nvSpPr>
          <p:spPr bwMode="auto">
            <a:xfrm>
              <a:off x="2858" y="2282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7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3" name="Freeform 769"/>
            <p:cNvSpPr>
              <a:spLocks/>
            </p:cNvSpPr>
            <p:nvPr/>
          </p:nvSpPr>
          <p:spPr bwMode="auto">
            <a:xfrm>
              <a:off x="2864" y="2289"/>
              <a:ext cx="9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2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4" name="Freeform 770"/>
            <p:cNvSpPr>
              <a:spLocks/>
            </p:cNvSpPr>
            <p:nvPr/>
          </p:nvSpPr>
          <p:spPr bwMode="auto">
            <a:xfrm>
              <a:off x="2859" y="2258"/>
              <a:ext cx="9" cy="4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0 h 6"/>
                <a:gd name="T4" fmla="*/ 1 w 18"/>
                <a:gd name="T5" fmla="*/ 1 h 6"/>
                <a:gd name="T6" fmla="*/ 1 w 18"/>
                <a:gd name="T7" fmla="*/ 1 h 6"/>
                <a:gd name="T8" fmla="*/ 1 w 18"/>
                <a:gd name="T9" fmla="*/ 1 h 6"/>
                <a:gd name="T10" fmla="*/ 1 w 18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6"/>
                <a:gd name="T20" fmla="*/ 18 w 1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6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5" name="Freeform 771"/>
            <p:cNvSpPr>
              <a:spLocks/>
            </p:cNvSpPr>
            <p:nvPr/>
          </p:nvSpPr>
          <p:spPr bwMode="auto">
            <a:xfrm>
              <a:off x="2859" y="2263"/>
              <a:ext cx="12" cy="11"/>
            </a:xfrm>
            <a:custGeom>
              <a:avLst/>
              <a:gdLst>
                <a:gd name="T0" fmla="*/ 0 w 22"/>
                <a:gd name="T1" fmla="*/ 1 h 20"/>
                <a:gd name="T2" fmla="*/ 0 w 22"/>
                <a:gd name="T3" fmla="*/ 1 h 20"/>
                <a:gd name="T4" fmla="*/ 0 w 22"/>
                <a:gd name="T5" fmla="*/ 1 h 20"/>
                <a:gd name="T6" fmla="*/ 0 w 22"/>
                <a:gd name="T7" fmla="*/ 1 h 20"/>
                <a:gd name="T8" fmla="*/ 0 w 22"/>
                <a:gd name="T9" fmla="*/ 1 h 20"/>
                <a:gd name="T10" fmla="*/ 1 w 22"/>
                <a:gd name="T11" fmla="*/ 1 h 20"/>
                <a:gd name="T12" fmla="*/ 1 w 22"/>
                <a:gd name="T13" fmla="*/ 1 h 20"/>
                <a:gd name="T14" fmla="*/ 1 w 22"/>
                <a:gd name="T15" fmla="*/ 1 h 20"/>
                <a:gd name="T16" fmla="*/ 1 w 22"/>
                <a:gd name="T17" fmla="*/ 1 h 20"/>
                <a:gd name="T18" fmla="*/ 1 w 22"/>
                <a:gd name="T19" fmla="*/ 1 h 20"/>
                <a:gd name="T20" fmla="*/ 1 w 22"/>
                <a:gd name="T21" fmla="*/ 1 h 20"/>
                <a:gd name="T22" fmla="*/ 1 w 22"/>
                <a:gd name="T23" fmla="*/ 1 h 20"/>
                <a:gd name="T24" fmla="*/ 1 w 22"/>
                <a:gd name="T25" fmla="*/ 1 h 20"/>
                <a:gd name="T26" fmla="*/ 1 w 22"/>
                <a:gd name="T27" fmla="*/ 1 h 20"/>
                <a:gd name="T28" fmla="*/ 1 w 22"/>
                <a:gd name="T29" fmla="*/ 1 h 20"/>
                <a:gd name="T30" fmla="*/ 1 w 22"/>
                <a:gd name="T31" fmla="*/ 1 h 20"/>
                <a:gd name="T32" fmla="*/ 1 w 22"/>
                <a:gd name="T33" fmla="*/ 1 h 20"/>
                <a:gd name="T34" fmla="*/ 1 w 22"/>
                <a:gd name="T35" fmla="*/ 1 h 20"/>
                <a:gd name="T36" fmla="*/ 1 w 22"/>
                <a:gd name="T37" fmla="*/ 1 h 20"/>
                <a:gd name="T38" fmla="*/ 1 w 22"/>
                <a:gd name="T39" fmla="*/ 1 h 20"/>
                <a:gd name="T40" fmla="*/ 1 w 22"/>
                <a:gd name="T41" fmla="*/ 1 h 20"/>
                <a:gd name="T42" fmla="*/ 1 w 22"/>
                <a:gd name="T43" fmla="*/ 1 h 20"/>
                <a:gd name="T44" fmla="*/ 1 w 22"/>
                <a:gd name="T45" fmla="*/ 1 h 20"/>
                <a:gd name="T46" fmla="*/ 1 w 22"/>
                <a:gd name="T47" fmla="*/ 1 h 20"/>
                <a:gd name="T48" fmla="*/ 1 w 22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20"/>
                <a:gd name="T77" fmla="*/ 22 w 22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20">
                  <a:moveTo>
                    <a:pt x="0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4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22" y="8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6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6" name="Freeform 772"/>
            <p:cNvSpPr>
              <a:spLocks/>
            </p:cNvSpPr>
            <p:nvPr/>
          </p:nvSpPr>
          <p:spPr bwMode="auto">
            <a:xfrm>
              <a:off x="2850" y="2269"/>
              <a:ext cx="10" cy="10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1 w 17"/>
                <a:gd name="T5" fmla="*/ 1 h 18"/>
                <a:gd name="T6" fmla="*/ 1 w 17"/>
                <a:gd name="T7" fmla="*/ 0 h 18"/>
                <a:gd name="T8" fmla="*/ 1 w 17"/>
                <a:gd name="T9" fmla="*/ 0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0" y="6"/>
                  </a:moveTo>
                  <a:lnTo>
                    <a:pt x="0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7" y="8"/>
                  </a:lnTo>
                  <a:lnTo>
                    <a:pt x="15" y="1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7" name="Freeform 773"/>
            <p:cNvSpPr>
              <a:spLocks/>
            </p:cNvSpPr>
            <p:nvPr/>
          </p:nvSpPr>
          <p:spPr bwMode="auto">
            <a:xfrm>
              <a:off x="2862" y="2277"/>
              <a:ext cx="5" cy="9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0 w 10"/>
                <a:gd name="T5" fmla="*/ 1 h 16"/>
                <a:gd name="T6" fmla="*/ 0 w 10"/>
                <a:gd name="T7" fmla="*/ 1 h 16"/>
                <a:gd name="T8" fmla="*/ 1 w 10"/>
                <a:gd name="T9" fmla="*/ 1 h 16"/>
                <a:gd name="T10" fmla="*/ 1 w 10"/>
                <a:gd name="T11" fmla="*/ 1 h 16"/>
                <a:gd name="T12" fmla="*/ 1 w 10"/>
                <a:gd name="T13" fmla="*/ 1 h 16"/>
                <a:gd name="T14" fmla="*/ 1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8" name="Freeform 774"/>
            <p:cNvSpPr>
              <a:spLocks/>
            </p:cNvSpPr>
            <p:nvPr/>
          </p:nvSpPr>
          <p:spPr bwMode="auto">
            <a:xfrm>
              <a:off x="2859" y="2310"/>
              <a:ext cx="6" cy="8"/>
            </a:xfrm>
            <a:custGeom>
              <a:avLst/>
              <a:gdLst>
                <a:gd name="T0" fmla="*/ 0 w 12"/>
                <a:gd name="T1" fmla="*/ 1 h 14"/>
                <a:gd name="T2" fmla="*/ 0 w 12"/>
                <a:gd name="T3" fmla="*/ 1 h 14"/>
                <a:gd name="T4" fmla="*/ 0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0 h 14"/>
                <a:gd name="T12" fmla="*/ 1 w 12"/>
                <a:gd name="T13" fmla="*/ 0 h 14"/>
                <a:gd name="T14" fmla="*/ 1 w 12"/>
                <a:gd name="T15" fmla="*/ 1 h 14"/>
                <a:gd name="T16" fmla="*/ 1 w 12"/>
                <a:gd name="T17" fmla="*/ 1 h 14"/>
                <a:gd name="T18" fmla="*/ 1 w 12"/>
                <a:gd name="T19" fmla="*/ 1 h 14"/>
                <a:gd name="T20" fmla="*/ 1 w 12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4"/>
                <a:gd name="T35" fmla="*/ 12 w 12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4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8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9" name="Freeform 775"/>
            <p:cNvSpPr>
              <a:spLocks/>
            </p:cNvSpPr>
            <p:nvPr/>
          </p:nvSpPr>
          <p:spPr bwMode="auto">
            <a:xfrm>
              <a:off x="2865" y="2321"/>
              <a:ext cx="12" cy="12"/>
            </a:xfrm>
            <a:custGeom>
              <a:avLst/>
              <a:gdLst>
                <a:gd name="T0" fmla="*/ 0 w 21"/>
                <a:gd name="T1" fmla="*/ 1 h 23"/>
                <a:gd name="T2" fmla="*/ 0 w 21"/>
                <a:gd name="T3" fmla="*/ 1 h 23"/>
                <a:gd name="T4" fmla="*/ 0 w 21"/>
                <a:gd name="T5" fmla="*/ 1 h 23"/>
                <a:gd name="T6" fmla="*/ 0 w 21"/>
                <a:gd name="T7" fmla="*/ 1 h 23"/>
                <a:gd name="T8" fmla="*/ 0 w 21"/>
                <a:gd name="T9" fmla="*/ 1 h 23"/>
                <a:gd name="T10" fmla="*/ 1 w 21"/>
                <a:gd name="T11" fmla="*/ 1 h 23"/>
                <a:gd name="T12" fmla="*/ 1 w 21"/>
                <a:gd name="T13" fmla="*/ 1 h 23"/>
                <a:gd name="T14" fmla="*/ 1 w 21"/>
                <a:gd name="T15" fmla="*/ 1 h 23"/>
                <a:gd name="T16" fmla="*/ 1 w 21"/>
                <a:gd name="T17" fmla="*/ 1 h 23"/>
                <a:gd name="T18" fmla="*/ 1 w 21"/>
                <a:gd name="T19" fmla="*/ 1 h 23"/>
                <a:gd name="T20" fmla="*/ 1 w 21"/>
                <a:gd name="T21" fmla="*/ 1 h 23"/>
                <a:gd name="T22" fmla="*/ 1 w 21"/>
                <a:gd name="T23" fmla="*/ 1 h 23"/>
                <a:gd name="T24" fmla="*/ 1 w 21"/>
                <a:gd name="T25" fmla="*/ 1 h 23"/>
                <a:gd name="T26" fmla="*/ 1 w 21"/>
                <a:gd name="T27" fmla="*/ 1 h 23"/>
                <a:gd name="T28" fmla="*/ 1 w 21"/>
                <a:gd name="T29" fmla="*/ 1 h 23"/>
                <a:gd name="T30" fmla="*/ 1 w 21"/>
                <a:gd name="T31" fmla="*/ 1 h 23"/>
                <a:gd name="T32" fmla="*/ 1 w 21"/>
                <a:gd name="T33" fmla="*/ 1 h 23"/>
                <a:gd name="T34" fmla="*/ 1 w 21"/>
                <a:gd name="T35" fmla="*/ 1 h 23"/>
                <a:gd name="T36" fmla="*/ 1 w 21"/>
                <a:gd name="T37" fmla="*/ 1 h 23"/>
                <a:gd name="T38" fmla="*/ 1 w 21"/>
                <a:gd name="T39" fmla="*/ 1 h 23"/>
                <a:gd name="T40" fmla="*/ 1 w 21"/>
                <a:gd name="T41" fmla="*/ 1 h 23"/>
                <a:gd name="T42" fmla="*/ 1 w 21"/>
                <a:gd name="T43" fmla="*/ 1 h 23"/>
                <a:gd name="T44" fmla="*/ 1 w 21"/>
                <a:gd name="T45" fmla="*/ 1 h 23"/>
                <a:gd name="T46" fmla="*/ 1 w 21"/>
                <a:gd name="T47" fmla="*/ 1 h 23"/>
                <a:gd name="T48" fmla="*/ 1 w 21"/>
                <a:gd name="T49" fmla="*/ 0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3"/>
                <a:gd name="T77" fmla="*/ 21 w 21"/>
                <a:gd name="T78" fmla="*/ 23 h 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3">
                  <a:moveTo>
                    <a:pt x="0" y="2"/>
                  </a:moveTo>
                  <a:lnTo>
                    <a:pt x="0" y="2"/>
                  </a:lnTo>
                  <a:lnTo>
                    <a:pt x="0" y="9"/>
                  </a:lnTo>
                  <a:lnTo>
                    <a:pt x="0" y="13"/>
                  </a:lnTo>
                  <a:lnTo>
                    <a:pt x="8" y="15"/>
                  </a:lnTo>
                  <a:lnTo>
                    <a:pt x="10" y="17"/>
                  </a:lnTo>
                  <a:lnTo>
                    <a:pt x="12" y="23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1"/>
                  </a:lnTo>
                  <a:lnTo>
                    <a:pt x="21" y="9"/>
                  </a:lnTo>
                  <a:lnTo>
                    <a:pt x="19" y="5"/>
                  </a:lnTo>
                  <a:lnTo>
                    <a:pt x="15" y="5"/>
                  </a:lnTo>
                  <a:lnTo>
                    <a:pt x="6" y="9"/>
                  </a:lnTo>
                  <a:lnTo>
                    <a:pt x="6" y="11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9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0" name="Freeform 776"/>
            <p:cNvSpPr>
              <a:spLocks/>
            </p:cNvSpPr>
            <p:nvPr/>
          </p:nvSpPr>
          <p:spPr bwMode="auto">
            <a:xfrm>
              <a:off x="2870" y="2274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0"/>
                  </a:lnTo>
                  <a:lnTo>
                    <a:pt x="7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" name="Freeform 777"/>
            <p:cNvSpPr>
              <a:spLocks/>
            </p:cNvSpPr>
            <p:nvPr/>
          </p:nvSpPr>
          <p:spPr bwMode="auto">
            <a:xfrm>
              <a:off x="2877" y="2278"/>
              <a:ext cx="8" cy="4"/>
            </a:xfrm>
            <a:custGeom>
              <a:avLst/>
              <a:gdLst>
                <a:gd name="T0" fmla="*/ 0 w 15"/>
                <a:gd name="T1" fmla="*/ 1 h 8"/>
                <a:gd name="T2" fmla="*/ 0 w 15"/>
                <a:gd name="T3" fmla="*/ 1 h 8"/>
                <a:gd name="T4" fmla="*/ 1 w 15"/>
                <a:gd name="T5" fmla="*/ 1 h 8"/>
                <a:gd name="T6" fmla="*/ 1 w 15"/>
                <a:gd name="T7" fmla="*/ 1 h 8"/>
                <a:gd name="T8" fmla="*/ 1 w 15"/>
                <a:gd name="T9" fmla="*/ 1 h 8"/>
                <a:gd name="T10" fmla="*/ 1 w 15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0" y="4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2" name="Freeform 778"/>
            <p:cNvSpPr>
              <a:spLocks/>
            </p:cNvSpPr>
            <p:nvPr/>
          </p:nvSpPr>
          <p:spPr bwMode="auto">
            <a:xfrm>
              <a:off x="2865" y="2250"/>
              <a:ext cx="9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3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3" name="Freeform 779"/>
            <p:cNvSpPr>
              <a:spLocks/>
            </p:cNvSpPr>
            <p:nvPr/>
          </p:nvSpPr>
          <p:spPr bwMode="auto">
            <a:xfrm>
              <a:off x="2866" y="2255"/>
              <a:ext cx="12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0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0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0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3" y="16"/>
                  </a:lnTo>
                  <a:lnTo>
                    <a:pt x="15" y="18"/>
                  </a:lnTo>
                  <a:lnTo>
                    <a:pt x="17" y="14"/>
                  </a:lnTo>
                  <a:lnTo>
                    <a:pt x="19" y="10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8" y="8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8" y="6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4" name="Freeform 780"/>
            <p:cNvSpPr>
              <a:spLocks/>
            </p:cNvSpPr>
            <p:nvPr/>
          </p:nvSpPr>
          <p:spPr bwMode="auto">
            <a:xfrm>
              <a:off x="2860" y="2263"/>
              <a:ext cx="10" cy="10"/>
            </a:xfrm>
            <a:custGeom>
              <a:avLst/>
              <a:gdLst>
                <a:gd name="T0" fmla="*/ 0 w 18"/>
                <a:gd name="T1" fmla="*/ 1 h 18"/>
                <a:gd name="T2" fmla="*/ 0 w 18"/>
                <a:gd name="T3" fmla="*/ 1 h 18"/>
                <a:gd name="T4" fmla="*/ 1 w 18"/>
                <a:gd name="T5" fmla="*/ 1 h 18"/>
                <a:gd name="T6" fmla="*/ 1 w 18"/>
                <a:gd name="T7" fmla="*/ 0 h 18"/>
                <a:gd name="T8" fmla="*/ 1 w 18"/>
                <a:gd name="T9" fmla="*/ 0 h 18"/>
                <a:gd name="T10" fmla="*/ 1 w 18"/>
                <a:gd name="T11" fmla="*/ 1 h 18"/>
                <a:gd name="T12" fmla="*/ 1 w 18"/>
                <a:gd name="T13" fmla="*/ 1 h 18"/>
                <a:gd name="T14" fmla="*/ 1 w 18"/>
                <a:gd name="T15" fmla="*/ 1 h 18"/>
                <a:gd name="T16" fmla="*/ 1 w 18"/>
                <a:gd name="T17" fmla="*/ 1 h 18"/>
                <a:gd name="T18" fmla="*/ 1 w 18"/>
                <a:gd name="T19" fmla="*/ 1 h 18"/>
                <a:gd name="T20" fmla="*/ 1 w 18"/>
                <a:gd name="T21" fmla="*/ 1 h 18"/>
                <a:gd name="T22" fmla="*/ 1 w 18"/>
                <a:gd name="T23" fmla="*/ 1 h 18"/>
                <a:gd name="T24" fmla="*/ 1 w 18"/>
                <a:gd name="T25" fmla="*/ 1 h 18"/>
                <a:gd name="T26" fmla="*/ 1 w 18"/>
                <a:gd name="T27" fmla="*/ 1 h 18"/>
                <a:gd name="T28" fmla="*/ 0 w 18"/>
                <a:gd name="T29" fmla="*/ 1 h 18"/>
                <a:gd name="T30" fmla="*/ 0 w 18"/>
                <a:gd name="T31" fmla="*/ 1 h 18"/>
                <a:gd name="T32" fmla="*/ 0 w 18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0" y="8"/>
                  </a:moveTo>
                  <a:lnTo>
                    <a:pt x="0" y="8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16" y="12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8" y="12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5" name="Freeform 781"/>
            <p:cNvSpPr>
              <a:spLocks/>
            </p:cNvSpPr>
            <p:nvPr/>
          </p:nvSpPr>
          <p:spPr bwMode="auto">
            <a:xfrm>
              <a:off x="2872" y="2268"/>
              <a:ext cx="7" cy="8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1 w 13"/>
                <a:gd name="T5" fmla="*/ 1 h 14"/>
                <a:gd name="T6" fmla="*/ 1 w 13"/>
                <a:gd name="T7" fmla="*/ 1 h 14"/>
                <a:gd name="T8" fmla="*/ 1 w 13"/>
                <a:gd name="T9" fmla="*/ 1 h 14"/>
                <a:gd name="T10" fmla="*/ 1 w 13"/>
                <a:gd name="T11" fmla="*/ 1 h 14"/>
                <a:gd name="T12" fmla="*/ 1 w 13"/>
                <a:gd name="T13" fmla="*/ 1 h 14"/>
                <a:gd name="T14" fmla="*/ 1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1 w 13"/>
                <a:gd name="T29" fmla="*/ 1 h 14"/>
                <a:gd name="T30" fmla="*/ 1 w 1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4"/>
                <a:gd name="T50" fmla="*/ 13 w 1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4">
                  <a:moveTo>
                    <a:pt x="0" y="0"/>
                  </a:moveTo>
                  <a:lnTo>
                    <a:pt x="0" y="0"/>
                  </a:lnTo>
                  <a:lnTo>
                    <a:pt x="1" y="4"/>
                  </a:lnTo>
                  <a:lnTo>
                    <a:pt x="3" y="10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6" name="Freeform 782"/>
            <p:cNvSpPr>
              <a:spLocks/>
            </p:cNvSpPr>
            <p:nvPr/>
          </p:nvSpPr>
          <p:spPr bwMode="auto">
            <a:xfrm>
              <a:off x="2852" y="2181"/>
              <a:ext cx="9" cy="12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1 w 17"/>
                <a:gd name="T5" fmla="*/ 1 h 22"/>
                <a:gd name="T6" fmla="*/ 1 w 17"/>
                <a:gd name="T7" fmla="*/ 1 h 22"/>
                <a:gd name="T8" fmla="*/ 1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1 w 17"/>
                <a:gd name="T15" fmla="*/ 1 h 22"/>
                <a:gd name="T16" fmla="*/ 1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2"/>
                <a:gd name="T50" fmla="*/ 17 w 17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2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7" y="10"/>
                  </a:lnTo>
                  <a:lnTo>
                    <a:pt x="15" y="14"/>
                  </a:lnTo>
                  <a:lnTo>
                    <a:pt x="13" y="20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7" name="Freeform 783"/>
            <p:cNvSpPr>
              <a:spLocks/>
            </p:cNvSpPr>
            <p:nvPr/>
          </p:nvSpPr>
          <p:spPr bwMode="auto">
            <a:xfrm>
              <a:off x="2857" y="2176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8" name="Freeform 784"/>
            <p:cNvSpPr>
              <a:spLocks/>
            </p:cNvSpPr>
            <p:nvPr/>
          </p:nvSpPr>
          <p:spPr bwMode="auto">
            <a:xfrm>
              <a:off x="2864" y="2178"/>
              <a:ext cx="8" cy="5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8"/>
                  </a:moveTo>
                  <a:lnTo>
                    <a:pt x="0" y="8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9" name="Freeform 785"/>
            <p:cNvSpPr>
              <a:spLocks/>
            </p:cNvSpPr>
            <p:nvPr/>
          </p:nvSpPr>
          <p:spPr bwMode="auto">
            <a:xfrm>
              <a:off x="2866" y="2240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8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0" name="Freeform 786"/>
            <p:cNvSpPr>
              <a:spLocks/>
            </p:cNvSpPr>
            <p:nvPr/>
          </p:nvSpPr>
          <p:spPr bwMode="auto">
            <a:xfrm>
              <a:off x="2873" y="2244"/>
              <a:ext cx="9" cy="3"/>
            </a:xfrm>
            <a:custGeom>
              <a:avLst/>
              <a:gdLst>
                <a:gd name="T0" fmla="*/ 0 w 16"/>
                <a:gd name="T1" fmla="*/ 1 h 6"/>
                <a:gd name="T2" fmla="*/ 0 w 16"/>
                <a:gd name="T3" fmla="*/ 1 h 6"/>
                <a:gd name="T4" fmla="*/ 1 w 16"/>
                <a:gd name="T5" fmla="*/ 1 h 6"/>
                <a:gd name="T6" fmla="*/ 1 w 16"/>
                <a:gd name="T7" fmla="*/ 1 h 6"/>
                <a:gd name="T8" fmla="*/ 1 w 16"/>
                <a:gd name="T9" fmla="*/ 1 h 6"/>
                <a:gd name="T10" fmla="*/ 1 w 1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" name="Freeform 787"/>
            <p:cNvSpPr>
              <a:spLocks/>
            </p:cNvSpPr>
            <p:nvPr/>
          </p:nvSpPr>
          <p:spPr bwMode="auto">
            <a:xfrm>
              <a:off x="2862" y="2215"/>
              <a:ext cx="9" cy="4"/>
            </a:xfrm>
            <a:custGeom>
              <a:avLst/>
              <a:gdLst>
                <a:gd name="T0" fmla="*/ 0 w 16"/>
                <a:gd name="T1" fmla="*/ 1 h 8"/>
                <a:gd name="T2" fmla="*/ 0 w 16"/>
                <a:gd name="T3" fmla="*/ 1 h 8"/>
                <a:gd name="T4" fmla="*/ 1 w 16"/>
                <a:gd name="T5" fmla="*/ 1 h 8"/>
                <a:gd name="T6" fmla="*/ 1 w 16"/>
                <a:gd name="T7" fmla="*/ 1 h 8"/>
                <a:gd name="T8" fmla="*/ 1 w 16"/>
                <a:gd name="T9" fmla="*/ 1 h 8"/>
                <a:gd name="T10" fmla="*/ 1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2" name="Freeform 788"/>
            <p:cNvSpPr>
              <a:spLocks/>
            </p:cNvSpPr>
            <p:nvPr/>
          </p:nvSpPr>
          <p:spPr bwMode="auto">
            <a:xfrm>
              <a:off x="2863" y="2220"/>
              <a:ext cx="11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0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1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4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20"/>
                  </a:lnTo>
                  <a:lnTo>
                    <a:pt x="17" y="16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3" name="Freeform 789"/>
            <p:cNvSpPr>
              <a:spLocks/>
            </p:cNvSpPr>
            <p:nvPr/>
          </p:nvSpPr>
          <p:spPr bwMode="auto">
            <a:xfrm>
              <a:off x="2857" y="2228"/>
              <a:ext cx="9" cy="11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1 w 17"/>
                <a:gd name="T5" fmla="*/ 1 h 20"/>
                <a:gd name="T6" fmla="*/ 1 w 17"/>
                <a:gd name="T7" fmla="*/ 0 h 20"/>
                <a:gd name="T8" fmla="*/ 1 w 17"/>
                <a:gd name="T9" fmla="*/ 0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0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0" y="10"/>
                  </a:moveTo>
                  <a:lnTo>
                    <a:pt x="0" y="10"/>
                  </a:lnTo>
                  <a:lnTo>
                    <a:pt x="3" y="4"/>
                  </a:lnTo>
                  <a:lnTo>
                    <a:pt x="7" y="0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5" y="12"/>
                  </a:lnTo>
                  <a:lnTo>
                    <a:pt x="13" y="20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4" name="Freeform 790"/>
            <p:cNvSpPr>
              <a:spLocks/>
            </p:cNvSpPr>
            <p:nvPr/>
          </p:nvSpPr>
          <p:spPr bwMode="auto">
            <a:xfrm>
              <a:off x="2868" y="2234"/>
              <a:ext cx="8" cy="8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1 w 13"/>
                <a:gd name="T5" fmla="*/ 1 h 14"/>
                <a:gd name="T6" fmla="*/ 1 w 13"/>
                <a:gd name="T7" fmla="*/ 1 h 14"/>
                <a:gd name="T8" fmla="*/ 1 w 13"/>
                <a:gd name="T9" fmla="*/ 1 h 14"/>
                <a:gd name="T10" fmla="*/ 1 w 13"/>
                <a:gd name="T11" fmla="*/ 1 h 14"/>
                <a:gd name="T12" fmla="*/ 1 w 13"/>
                <a:gd name="T13" fmla="*/ 1 h 14"/>
                <a:gd name="T14" fmla="*/ 1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1 w 13"/>
                <a:gd name="T29" fmla="*/ 1 h 14"/>
                <a:gd name="T30" fmla="*/ 1 w 1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4"/>
                <a:gd name="T50" fmla="*/ 13 w 1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9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5" name="Line 791"/>
          <p:cNvSpPr>
            <a:spLocks noChangeShapeType="1"/>
          </p:cNvSpPr>
          <p:nvPr/>
        </p:nvSpPr>
        <p:spPr bwMode="auto">
          <a:xfrm flipH="1">
            <a:off x="4633913" y="2935288"/>
            <a:ext cx="79216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6" name="Freeform 794"/>
          <p:cNvSpPr>
            <a:spLocks/>
          </p:cNvSpPr>
          <p:nvPr/>
        </p:nvSpPr>
        <p:spPr bwMode="auto">
          <a:xfrm>
            <a:off x="3859213" y="2144713"/>
            <a:ext cx="658812" cy="822325"/>
          </a:xfrm>
          <a:custGeom>
            <a:avLst/>
            <a:gdLst>
              <a:gd name="T0" fmla="*/ 0 w 522"/>
              <a:gd name="T1" fmla="*/ 2147483647 h 651"/>
              <a:gd name="T2" fmla="*/ 2147483647 w 522"/>
              <a:gd name="T3" fmla="*/ 0 h 651"/>
              <a:gd name="T4" fmla="*/ 2147483647 w 522"/>
              <a:gd name="T5" fmla="*/ 2147483647 h 651"/>
              <a:gd name="T6" fmla="*/ 2147483647 w 522"/>
              <a:gd name="T7" fmla="*/ 2147483647 h 651"/>
              <a:gd name="T8" fmla="*/ 2147483647 w 522"/>
              <a:gd name="T9" fmla="*/ 2147483647 h 651"/>
              <a:gd name="T10" fmla="*/ 2147483647 w 522"/>
              <a:gd name="T11" fmla="*/ 2147483647 h 651"/>
              <a:gd name="T12" fmla="*/ 2147483647 w 522"/>
              <a:gd name="T13" fmla="*/ 2147483647 h 6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2"/>
              <a:gd name="T22" fmla="*/ 0 h 651"/>
              <a:gd name="T23" fmla="*/ 522 w 522"/>
              <a:gd name="T24" fmla="*/ 651 h 6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2" h="651">
                <a:moveTo>
                  <a:pt x="0" y="9"/>
                </a:moveTo>
                <a:lnTo>
                  <a:pt x="153" y="0"/>
                </a:lnTo>
                <a:lnTo>
                  <a:pt x="303" y="24"/>
                </a:lnTo>
                <a:lnTo>
                  <a:pt x="381" y="69"/>
                </a:lnTo>
                <a:lnTo>
                  <a:pt x="417" y="213"/>
                </a:lnTo>
                <a:lnTo>
                  <a:pt x="429" y="597"/>
                </a:lnTo>
                <a:lnTo>
                  <a:pt x="522" y="651"/>
                </a:lnTo>
              </a:path>
            </a:pathLst>
          </a:custGeom>
          <a:noFill/>
          <a:ln w="57150">
            <a:solidFill>
              <a:srgbClr val="FF66FF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97" name="Freeform 795"/>
          <p:cNvSpPr>
            <a:spLocks/>
          </p:cNvSpPr>
          <p:nvPr/>
        </p:nvSpPr>
        <p:spPr bwMode="auto">
          <a:xfrm>
            <a:off x="4140200" y="2239963"/>
            <a:ext cx="174625" cy="741362"/>
          </a:xfrm>
          <a:custGeom>
            <a:avLst/>
            <a:gdLst>
              <a:gd name="T0" fmla="*/ 2147483647 w 139"/>
              <a:gd name="T1" fmla="*/ 0 h 588"/>
              <a:gd name="T2" fmla="*/ 2147483647 w 139"/>
              <a:gd name="T3" fmla="*/ 2147483647 h 588"/>
              <a:gd name="T4" fmla="*/ 0 w 139"/>
              <a:gd name="T5" fmla="*/ 2147483647 h 588"/>
              <a:gd name="T6" fmla="*/ 0 60000 65536"/>
              <a:gd name="T7" fmla="*/ 0 60000 65536"/>
              <a:gd name="T8" fmla="*/ 0 60000 65536"/>
              <a:gd name="T9" fmla="*/ 0 w 139"/>
              <a:gd name="T10" fmla="*/ 0 h 588"/>
              <a:gd name="T11" fmla="*/ 139 w 139"/>
              <a:gd name="T12" fmla="*/ 588 h 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" h="588">
                <a:moveTo>
                  <a:pt x="139" y="0"/>
                </a:moveTo>
                <a:lnTo>
                  <a:pt x="126" y="516"/>
                </a:lnTo>
                <a:lnTo>
                  <a:pt x="0" y="588"/>
                </a:lnTo>
              </a:path>
            </a:pathLst>
          </a:custGeom>
          <a:noFill/>
          <a:ln w="57150">
            <a:solidFill>
              <a:srgbClr val="FF66FF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98" name="Freeform 796"/>
          <p:cNvSpPr>
            <a:spLocks/>
          </p:cNvSpPr>
          <p:nvPr/>
        </p:nvSpPr>
        <p:spPr bwMode="auto">
          <a:xfrm>
            <a:off x="3894138" y="2224088"/>
            <a:ext cx="582612" cy="1519237"/>
          </a:xfrm>
          <a:custGeom>
            <a:avLst/>
            <a:gdLst>
              <a:gd name="T0" fmla="*/ 2147483647 w 461"/>
              <a:gd name="T1" fmla="*/ 0 h 1203"/>
              <a:gd name="T2" fmla="*/ 2147483647 w 461"/>
              <a:gd name="T3" fmla="*/ 2147483647 h 1203"/>
              <a:gd name="T4" fmla="*/ 2147483647 w 461"/>
              <a:gd name="T5" fmla="*/ 2147483647 h 1203"/>
              <a:gd name="T6" fmla="*/ 2147483647 w 461"/>
              <a:gd name="T7" fmla="*/ 2147483647 h 1203"/>
              <a:gd name="T8" fmla="*/ 2147483647 w 461"/>
              <a:gd name="T9" fmla="*/ 2147483647 h 1203"/>
              <a:gd name="T10" fmla="*/ 2147483647 w 461"/>
              <a:gd name="T11" fmla="*/ 2147483647 h 1203"/>
              <a:gd name="T12" fmla="*/ 2147483647 w 461"/>
              <a:gd name="T13" fmla="*/ 2147483647 h 1203"/>
              <a:gd name="T14" fmla="*/ 2147483647 w 461"/>
              <a:gd name="T15" fmla="*/ 2147483647 h 1203"/>
              <a:gd name="T16" fmla="*/ 2147483647 w 461"/>
              <a:gd name="T17" fmla="*/ 2147483647 h 1203"/>
              <a:gd name="T18" fmla="*/ 0 w 461"/>
              <a:gd name="T19" fmla="*/ 2147483647 h 120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1"/>
              <a:gd name="T31" fmla="*/ 0 h 1203"/>
              <a:gd name="T32" fmla="*/ 461 w 461"/>
              <a:gd name="T33" fmla="*/ 1203 h 120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1" h="1203">
                <a:moveTo>
                  <a:pt x="335" y="0"/>
                </a:moveTo>
                <a:lnTo>
                  <a:pt x="359" y="141"/>
                </a:lnTo>
                <a:lnTo>
                  <a:pt x="362" y="489"/>
                </a:lnTo>
                <a:lnTo>
                  <a:pt x="350" y="741"/>
                </a:lnTo>
                <a:lnTo>
                  <a:pt x="356" y="903"/>
                </a:lnTo>
                <a:lnTo>
                  <a:pt x="401" y="1065"/>
                </a:lnTo>
                <a:lnTo>
                  <a:pt x="461" y="1188"/>
                </a:lnTo>
                <a:lnTo>
                  <a:pt x="416" y="1203"/>
                </a:lnTo>
                <a:lnTo>
                  <a:pt x="230" y="1173"/>
                </a:lnTo>
                <a:lnTo>
                  <a:pt x="0" y="1179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99" name="Line 1301"/>
          <p:cNvSpPr>
            <a:spLocks noChangeShapeType="1"/>
          </p:cNvSpPr>
          <p:nvPr/>
        </p:nvSpPr>
        <p:spPr bwMode="auto">
          <a:xfrm>
            <a:off x="3197225" y="3127375"/>
            <a:ext cx="114458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0" name="Rectangle 1304"/>
          <p:cNvSpPr>
            <a:spLocks noChangeArrowheads="1"/>
          </p:cNvSpPr>
          <p:nvPr/>
        </p:nvSpPr>
        <p:spPr bwMode="auto">
          <a:xfrm>
            <a:off x="533400" y="5486400"/>
            <a:ext cx="83820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01" name="Line 1305"/>
          <p:cNvSpPr>
            <a:spLocks noChangeShapeType="1"/>
          </p:cNvSpPr>
          <p:nvPr/>
        </p:nvSpPr>
        <p:spPr bwMode="auto">
          <a:xfrm flipH="1">
            <a:off x="4887913" y="4129088"/>
            <a:ext cx="79216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2" name="Text Box 1306"/>
          <p:cNvSpPr txBox="1">
            <a:spLocks noChangeArrowheads="1"/>
          </p:cNvSpPr>
          <p:nvPr/>
        </p:nvSpPr>
        <p:spPr bwMode="auto">
          <a:xfrm>
            <a:off x="5646738" y="3948113"/>
            <a:ext cx="5405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C000"/>
                </a:solidFill>
                <a:effectLst>
                  <a:innerShdw blurRad="38100" dist="38100" dir="2400000">
                    <a:prstClr val="black"/>
                  </a:innerShdw>
                </a:effectLst>
                <a:latin typeface="Calibri" pitchFamily="34" charset="0"/>
              </a:rPr>
              <a:t>Skin</a:t>
            </a:r>
          </a:p>
        </p:txBody>
      </p:sp>
      <p:grpSp>
        <p:nvGrpSpPr>
          <p:cNvPr id="503" name="Group 1307"/>
          <p:cNvGrpSpPr>
            <a:grpSpLocks/>
          </p:cNvGrpSpPr>
          <p:nvPr/>
        </p:nvGrpSpPr>
        <p:grpSpPr bwMode="auto">
          <a:xfrm>
            <a:off x="3381375" y="1617663"/>
            <a:ext cx="1889125" cy="3803650"/>
            <a:chOff x="1942" y="971"/>
            <a:chExt cx="1495" cy="3014"/>
          </a:xfrm>
        </p:grpSpPr>
        <p:sp>
          <p:nvSpPr>
            <p:cNvPr id="504" name="Freeform 1308"/>
            <p:cNvSpPr>
              <a:spLocks/>
            </p:cNvSpPr>
            <p:nvPr/>
          </p:nvSpPr>
          <p:spPr bwMode="auto">
            <a:xfrm>
              <a:off x="3151" y="2327"/>
              <a:ext cx="19" cy="342"/>
            </a:xfrm>
            <a:custGeom>
              <a:avLst/>
              <a:gdLst>
                <a:gd name="T0" fmla="*/ 19 w 19"/>
                <a:gd name="T1" fmla="*/ 342 h 342"/>
                <a:gd name="T2" fmla="*/ 19 w 19"/>
                <a:gd name="T3" fmla="*/ 342 h 342"/>
                <a:gd name="T4" fmla="*/ 13 w 19"/>
                <a:gd name="T5" fmla="*/ 313 h 342"/>
                <a:gd name="T6" fmla="*/ 9 w 19"/>
                <a:gd name="T7" fmla="*/ 285 h 342"/>
                <a:gd name="T8" fmla="*/ 5 w 19"/>
                <a:gd name="T9" fmla="*/ 229 h 342"/>
                <a:gd name="T10" fmla="*/ 5 w 19"/>
                <a:gd name="T11" fmla="*/ 229 h 342"/>
                <a:gd name="T12" fmla="*/ 4 w 19"/>
                <a:gd name="T13" fmla="*/ 180 h 342"/>
                <a:gd name="T14" fmla="*/ 0 w 19"/>
                <a:gd name="T15" fmla="*/ 129 h 342"/>
                <a:gd name="T16" fmla="*/ 2 w 19"/>
                <a:gd name="T17" fmla="*/ 78 h 342"/>
                <a:gd name="T18" fmla="*/ 4 w 19"/>
                <a:gd name="T19" fmla="*/ 53 h 342"/>
                <a:gd name="T20" fmla="*/ 7 w 19"/>
                <a:gd name="T21" fmla="*/ 26 h 342"/>
                <a:gd name="T22" fmla="*/ 7 w 19"/>
                <a:gd name="T23" fmla="*/ 26 h 342"/>
                <a:gd name="T24" fmla="*/ 7 w 19"/>
                <a:gd name="T25" fmla="*/ 15 h 342"/>
                <a:gd name="T26" fmla="*/ 7 w 19"/>
                <a:gd name="T27" fmla="*/ 0 h 3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342"/>
                <a:gd name="T44" fmla="*/ 19 w 19"/>
                <a:gd name="T45" fmla="*/ 342 h 3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342">
                  <a:moveTo>
                    <a:pt x="19" y="342"/>
                  </a:moveTo>
                  <a:lnTo>
                    <a:pt x="19" y="342"/>
                  </a:lnTo>
                  <a:lnTo>
                    <a:pt x="13" y="313"/>
                  </a:lnTo>
                  <a:lnTo>
                    <a:pt x="9" y="285"/>
                  </a:lnTo>
                  <a:lnTo>
                    <a:pt x="5" y="229"/>
                  </a:lnTo>
                  <a:lnTo>
                    <a:pt x="4" y="180"/>
                  </a:lnTo>
                  <a:lnTo>
                    <a:pt x="0" y="129"/>
                  </a:lnTo>
                  <a:lnTo>
                    <a:pt x="2" y="78"/>
                  </a:lnTo>
                  <a:lnTo>
                    <a:pt x="4" y="53"/>
                  </a:lnTo>
                  <a:lnTo>
                    <a:pt x="7" y="26"/>
                  </a:lnTo>
                  <a:lnTo>
                    <a:pt x="7" y="15"/>
                  </a:lnTo>
                  <a:lnTo>
                    <a:pt x="7" y="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5" name="Freeform 1309"/>
            <p:cNvSpPr>
              <a:spLocks/>
            </p:cNvSpPr>
            <p:nvPr/>
          </p:nvSpPr>
          <p:spPr bwMode="auto">
            <a:xfrm>
              <a:off x="2875" y="1677"/>
              <a:ext cx="562" cy="943"/>
            </a:xfrm>
            <a:custGeom>
              <a:avLst/>
              <a:gdLst>
                <a:gd name="T0" fmla="*/ 0 w 561"/>
                <a:gd name="T1" fmla="*/ 0 h 943"/>
                <a:gd name="T2" fmla="*/ 0 w 561"/>
                <a:gd name="T3" fmla="*/ 0 h 943"/>
                <a:gd name="T4" fmla="*/ 7 w 561"/>
                <a:gd name="T5" fmla="*/ 10 h 943"/>
                <a:gd name="T6" fmla="*/ 14 w 561"/>
                <a:gd name="T7" fmla="*/ 20 h 943"/>
                <a:gd name="T8" fmla="*/ 24 w 561"/>
                <a:gd name="T9" fmla="*/ 30 h 943"/>
                <a:gd name="T10" fmla="*/ 33 w 561"/>
                <a:gd name="T11" fmla="*/ 38 h 943"/>
                <a:gd name="T12" fmla="*/ 57 w 561"/>
                <a:gd name="T13" fmla="*/ 52 h 943"/>
                <a:gd name="T14" fmla="*/ 81 w 561"/>
                <a:gd name="T15" fmla="*/ 65 h 943"/>
                <a:gd name="T16" fmla="*/ 109 w 561"/>
                <a:gd name="T17" fmla="*/ 76 h 943"/>
                <a:gd name="T18" fmla="*/ 137 w 561"/>
                <a:gd name="T19" fmla="*/ 85 h 943"/>
                <a:gd name="T20" fmla="*/ 187 w 561"/>
                <a:gd name="T21" fmla="*/ 100 h 943"/>
                <a:gd name="T22" fmla="*/ 187 w 561"/>
                <a:gd name="T23" fmla="*/ 100 h 943"/>
                <a:gd name="T24" fmla="*/ 234 w 561"/>
                <a:gd name="T25" fmla="*/ 114 h 943"/>
                <a:gd name="T26" fmla="*/ 280 w 561"/>
                <a:gd name="T27" fmla="*/ 125 h 943"/>
                <a:gd name="T28" fmla="*/ 375 w 561"/>
                <a:gd name="T29" fmla="*/ 143 h 943"/>
                <a:gd name="T30" fmla="*/ 375 w 561"/>
                <a:gd name="T31" fmla="*/ 143 h 943"/>
                <a:gd name="T32" fmla="*/ 383 w 561"/>
                <a:gd name="T33" fmla="*/ 145 h 943"/>
                <a:gd name="T34" fmla="*/ 390 w 561"/>
                <a:gd name="T35" fmla="*/ 150 h 943"/>
                <a:gd name="T36" fmla="*/ 409 w 561"/>
                <a:gd name="T37" fmla="*/ 163 h 943"/>
                <a:gd name="T38" fmla="*/ 429 w 561"/>
                <a:gd name="T39" fmla="*/ 181 h 943"/>
                <a:gd name="T40" fmla="*/ 450 w 561"/>
                <a:gd name="T41" fmla="*/ 201 h 943"/>
                <a:gd name="T42" fmla="*/ 450 w 561"/>
                <a:gd name="T43" fmla="*/ 201 h 943"/>
                <a:gd name="T44" fmla="*/ 463 w 561"/>
                <a:gd name="T45" fmla="*/ 218 h 943"/>
                <a:gd name="T46" fmla="*/ 474 w 561"/>
                <a:gd name="T47" fmla="*/ 238 h 943"/>
                <a:gd name="T48" fmla="*/ 485 w 561"/>
                <a:gd name="T49" fmla="*/ 259 h 943"/>
                <a:gd name="T50" fmla="*/ 493 w 561"/>
                <a:gd name="T51" fmla="*/ 279 h 943"/>
                <a:gd name="T52" fmla="*/ 493 w 561"/>
                <a:gd name="T53" fmla="*/ 279 h 943"/>
                <a:gd name="T54" fmla="*/ 517 w 561"/>
                <a:gd name="T55" fmla="*/ 336 h 943"/>
                <a:gd name="T56" fmla="*/ 524 w 561"/>
                <a:gd name="T57" fmla="*/ 359 h 943"/>
                <a:gd name="T58" fmla="*/ 532 w 561"/>
                <a:gd name="T59" fmla="*/ 381 h 943"/>
                <a:gd name="T60" fmla="*/ 537 w 561"/>
                <a:gd name="T61" fmla="*/ 403 h 943"/>
                <a:gd name="T62" fmla="*/ 539 w 561"/>
                <a:gd name="T63" fmla="*/ 427 h 943"/>
                <a:gd name="T64" fmla="*/ 541 w 561"/>
                <a:gd name="T65" fmla="*/ 452 h 943"/>
                <a:gd name="T66" fmla="*/ 541 w 561"/>
                <a:gd name="T67" fmla="*/ 481 h 943"/>
                <a:gd name="T68" fmla="*/ 543 w 561"/>
                <a:gd name="T69" fmla="*/ 518 h 943"/>
                <a:gd name="T70" fmla="*/ 543 w 561"/>
                <a:gd name="T71" fmla="*/ 518 h 943"/>
                <a:gd name="T72" fmla="*/ 543 w 561"/>
                <a:gd name="T73" fmla="*/ 532 h 943"/>
                <a:gd name="T74" fmla="*/ 543 w 561"/>
                <a:gd name="T75" fmla="*/ 550 h 943"/>
                <a:gd name="T76" fmla="*/ 537 w 561"/>
                <a:gd name="T77" fmla="*/ 592 h 943"/>
                <a:gd name="T78" fmla="*/ 530 w 561"/>
                <a:gd name="T79" fmla="*/ 632 h 943"/>
                <a:gd name="T80" fmla="*/ 524 w 561"/>
                <a:gd name="T81" fmla="*/ 648 h 943"/>
                <a:gd name="T82" fmla="*/ 520 w 561"/>
                <a:gd name="T83" fmla="*/ 661 h 943"/>
                <a:gd name="T84" fmla="*/ 520 w 561"/>
                <a:gd name="T85" fmla="*/ 661 h 943"/>
                <a:gd name="T86" fmla="*/ 515 w 561"/>
                <a:gd name="T87" fmla="*/ 676 h 943"/>
                <a:gd name="T88" fmla="*/ 515 w 561"/>
                <a:gd name="T89" fmla="*/ 688 h 943"/>
                <a:gd name="T90" fmla="*/ 515 w 561"/>
                <a:gd name="T91" fmla="*/ 701 h 943"/>
                <a:gd name="T92" fmla="*/ 519 w 561"/>
                <a:gd name="T93" fmla="*/ 716 h 943"/>
                <a:gd name="T94" fmla="*/ 530 w 561"/>
                <a:gd name="T95" fmla="*/ 746 h 943"/>
                <a:gd name="T96" fmla="*/ 534 w 561"/>
                <a:gd name="T97" fmla="*/ 766 h 943"/>
                <a:gd name="T98" fmla="*/ 537 w 561"/>
                <a:gd name="T99" fmla="*/ 790 h 943"/>
                <a:gd name="T100" fmla="*/ 537 w 561"/>
                <a:gd name="T101" fmla="*/ 790 h 943"/>
                <a:gd name="T102" fmla="*/ 550 w 561"/>
                <a:gd name="T103" fmla="*/ 866 h 943"/>
                <a:gd name="T104" fmla="*/ 556 w 561"/>
                <a:gd name="T105" fmla="*/ 901 h 943"/>
                <a:gd name="T106" fmla="*/ 561 w 561"/>
                <a:gd name="T107" fmla="*/ 943 h 9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1"/>
                <a:gd name="T163" fmla="*/ 0 h 943"/>
                <a:gd name="T164" fmla="*/ 561 w 561"/>
                <a:gd name="T165" fmla="*/ 943 h 9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1" h="943">
                  <a:moveTo>
                    <a:pt x="0" y="0"/>
                  </a:moveTo>
                  <a:lnTo>
                    <a:pt x="0" y="0"/>
                  </a:lnTo>
                  <a:lnTo>
                    <a:pt x="7" y="10"/>
                  </a:lnTo>
                  <a:lnTo>
                    <a:pt x="14" y="20"/>
                  </a:lnTo>
                  <a:lnTo>
                    <a:pt x="24" y="30"/>
                  </a:lnTo>
                  <a:lnTo>
                    <a:pt x="33" y="38"/>
                  </a:lnTo>
                  <a:lnTo>
                    <a:pt x="57" y="52"/>
                  </a:lnTo>
                  <a:lnTo>
                    <a:pt x="81" y="65"/>
                  </a:lnTo>
                  <a:lnTo>
                    <a:pt x="109" y="76"/>
                  </a:lnTo>
                  <a:lnTo>
                    <a:pt x="137" y="85"/>
                  </a:lnTo>
                  <a:lnTo>
                    <a:pt x="187" y="100"/>
                  </a:lnTo>
                  <a:lnTo>
                    <a:pt x="234" y="114"/>
                  </a:lnTo>
                  <a:lnTo>
                    <a:pt x="280" y="125"/>
                  </a:lnTo>
                  <a:lnTo>
                    <a:pt x="375" y="143"/>
                  </a:lnTo>
                  <a:lnTo>
                    <a:pt x="383" y="145"/>
                  </a:lnTo>
                  <a:lnTo>
                    <a:pt x="390" y="150"/>
                  </a:lnTo>
                  <a:lnTo>
                    <a:pt x="409" y="163"/>
                  </a:lnTo>
                  <a:lnTo>
                    <a:pt x="429" y="181"/>
                  </a:lnTo>
                  <a:lnTo>
                    <a:pt x="450" y="201"/>
                  </a:lnTo>
                  <a:lnTo>
                    <a:pt x="463" y="218"/>
                  </a:lnTo>
                  <a:lnTo>
                    <a:pt x="474" y="238"/>
                  </a:lnTo>
                  <a:lnTo>
                    <a:pt x="485" y="259"/>
                  </a:lnTo>
                  <a:lnTo>
                    <a:pt x="493" y="279"/>
                  </a:lnTo>
                  <a:lnTo>
                    <a:pt x="517" y="336"/>
                  </a:lnTo>
                  <a:lnTo>
                    <a:pt x="524" y="359"/>
                  </a:lnTo>
                  <a:lnTo>
                    <a:pt x="532" y="381"/>
                  </a:lnTo>
                  <a:lnTo>
                    <a:pt x="537" y="403"/>
                  </a:lnTo>
                  <a:lnTo>
                    <a:pt x="539" y="427"/>
                  </a:lnTo>
                  <a:lnTo>
                    <a:pt x="541" y="452"/>
                  </a:lnTo>
                  <a:lnTo>
                    <a:pt x="541" y="481"/>
                  </a:lnTo>
                  <a:lnTo>
                    <a:pt x="543" y="518"/>
                  </a:lnTo>
                  <a:lnTo>
                    <a:pt x="543" y="532"/>
                  </a:lnTo>
                  <a:lnTo>
                    <a:pt x="543" y="550"/>
                  </a:lnTo>
                  <a:lnTo>
                    <a:pt x="537" y="592"/>
                  </a:lnTo>
                  <a:lnTo>
                    <a:pt x="530" y="632"/>
                  </a:lnTo>
                  <a:lnTo>
                    <a:pt x="524" y="648"/>
                  </a:lnTo>
                  <a:lnTo>
                    <a:pt x="520" y="661"/>
                  </a:lnTo>
                  <a:lnTo>
                    <a:pt x="515" y="676"/>
                  </a:lnTo>
                  <a:lnTo>
                    <a:pt x="515" y="688"/>
                  </a:lnTo>
                  <a:lnTo>
                    <a:pt x="515" y="701"/>
                  </a:lnTo>
                  <a:lnTo>
                    <a:pt x="519" y="716"/>
                  </a:lnTo>
                  <a:lnTo>
                    <a:pt x="530" y="746"/>
                  </a:lnTo>
                  <a:lnTo>
                    <a:pt x="534" y="766"/>
                  </a:lnTo>
                  <a:lnTo>
                    <a:pt x="537" y="790"/>
                  </a:lnTo>
                  <a:lnTo>
                    <a:pt x="550" y="866"/>
                  </a:lnTo>
                  <a:lnTo>
                    <a:pt x="556" y="901"/>
                  </a:lnTo>
                  <a:lnTo>
                    <a:pt x="561" y="943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6" name="Freeform 1310"/>
            <p:cNvSpPr>
              <a:spLocks/>
            </p:cNvSpPr>
            <p:nvPr/>
          </p:nvSpPr>
          <p:spPr bwMode="auto">
            <a:xfrm>
              <a:off x="2238" y="2309"/>
              <a:ext cx="20" cy="296"/>
            </a:xfrm>
            <a:custGeom>
              <a:avLst/>
              <a:gdLst>
                <a:gd name="T0" fmla="*/ 2 w 21"/>
                <a:gd name="T1" fmla="*/ 296 h 296"/>
                <a:gd name="T2" fmla="*/ 2 w 21"/>
                <a:gd name="T3" fmla="*/ 296 h 296"/>
                <a:gd name="T4" fmla="*/ 0 w 21"/>
                <a:gd name="T5" fmla="*/ 274 h 296"/>
                <a:gd name="T6" fmla="*/ 2 w 21"/>
                <a:gd name="T7" fmla="*/ 264 h 296"/>
                <a:gd name="T8" fmla="*/ 6 w 21"/>
                <a:gd name="T9" fmla="*/ 251 h 296"/>
                <a:gd name="T10" fmla="*/ 10 w 21"/>
                <a:gd name="T11" fmla="*/ 229 h 296"/>
                <a:gd name="T12" fmla="*/ 10 w 21"/>
                <a:gd name="T13" fmla="*/ 229 h 296"/>
                <a:gd name="T14" fmla="*/ 13 w 21"/>
                <a:gd name="T15" fmla="*/ 180 h 296"/>
                <a:gd name="T16" fmla="*/ 19 w 21"/>
                <a:gd name="T17" fmla="*/ 129 h 296"/>
                <a:gd name="T18" fmla="*/ 21 w 21"/>
                <a:gd name="T19" fmla="*/ 78 h 296"/>
                <a:gd name="T20" fmla="*/ 19 w 21"/>
                <a:gd name="T21" fmla="*/ 53 h 296"/>
                <a:gd name="T22" fmla="*/ 17 w 21"/>
                <a:gd name="T23" fmla="*/ 27 h 296"/>
                <a:gd name="T24" fmla="*/ 17 w 21"/>
                <a:gd name="T25" fmla="*/ 27 h 296"/>
                <a:gd name="T26" fmla="*/ 17 w 21"/>
                <a:gd name="T27" fmla="*/ 15 h 296"/>
                <a:gd name="T28" fmla="*/ 17 w 21"/>
                <a:gd name="T29" fmla="*/ 0 h 2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296"/>
                <a:gd name="T47" fmla="*/ 21 w 21"/>
                <a:gd name="T48" fmla="*/ 296 h 2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296">
                  <a:moveTo>
                    <a:pt x="2" y="296"/>
                  </a:moveTo>
                  <a:lnTo>
                    <a:pt x="2" y="296"/>
                  </a:lnTo>
                  <a:lnTo>
                    <a:pt x="0" y="274"/>
                  </a:lnTo>
                  <a:lnTo>
                    <a:pt x="2" y="264"/>
                  </a:lnTo>
                  <a:lnTo>
                    <a:pt x="6" y="251"/>
                  </a:lnTo>
                  <a:lnTo>
                    <a:pt x="10" y="229"/>
                  </a:lnTo>
                  <a:lnTo>
                    <a:pt x="13" y="180"/>
                  </a:lnTo>
                  <a:lnTo>
                    <a:pt x="19" y="129"/>
                  </a:lnTo>
                  <a:lnTo>
                    <a:pt x="21" y="78"/>
                  </a:lnTo>
                  <a:lnTo>
                    <a:pt x="19" y="53"/>
                  </a:lnTo>
                  <a:lnTo>
                    <a:pt x="17" y="27"/>
                  </a:lnTo>
                  <a:lnTo>
                    <a:pt x="17" y="15"/>
                  </a:lnTo>
                  <a:lnTo>
                    <a:pt x="17" y="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7" name="Freeform 1311"/>
            <p:cNvSpPr>
              <a:spLocks/>
            </p:cNvSpPr>
            <p:nvPr/>
          </p:nvSpPr>
          <p:spPr bwMode="auto">
            <a:xfrm>
              <a:off x="1942" y="1687"/>
              <a:ext cx="575" cy="907"/>
            </a:xfrm>
            <a:custGeom>
              <a:avLst/>
              <a:gdLst>
                <a:gd name="T0" fmla="*/ 576 w 576"/>
                <a:gd name="T1" fmla="*/ 0 h 907"/>
                <a:gd name="T2" fmla="*/ 576 w 576"/>
                <a:gd name="T3" fmla="*/ 0 h 907"/>
                <a:gd name="T4" fmla="*/ 571 w 576"/>
                <a:gd name="T5" fmla="*/ 11 h 907"/>
                <a:gd name="T6" fmla="*/ 565 w 576"/>
                <a:gd name="T7" fmla="*/ 20 h 907"/>
                <a:gd name="T8" fmla="*/ 558 w 576"/>
                <a:gd name="T9" fmla="*/ 30 h 907"/>
                <a:gd name="T10" fmla="*/ 550 w 576"/>
                <a:gd name="T11" fmla="*/ 37 h 907"/>
                <a:gd name="T12" fmla="*/ 535 w 576"/>
                <a:gd name="T13" fmla="*/ 48 h 907"/>
                <a:gd name="T14" fmla="*/ 517 w 576"/>
                <a:gd name="T15" fmla="*/ 59 h 907"/>
                <a:gd name="T16" fmla="*/ 496 w 576"/>
                <a:gd name="T17" fmla="*/ 66 h 907"/>
                <a:gd name="T18" fmla="*/ 474 w 576"/>
                <a:gd name="T19" fmla="*/ 73 h 907"/>
                <a:gd name="T20" fmla="*/ 429 w 576"/>
                <a:gd name="T21" fmla="*/ 86 h 907"/>
                <a:gd name="T22" fmla="*/ 429 w 576"/>
                <a:gd name="T23" fmla="*/ 86 h 907"/>
                <a:gd name="T24" fmla="*/ 383 w 576"/>
                <a:gd name="T25" fmla="*/ 97 h 907"/>
                <a:gd name="T26" fmla="*/ 336 w 576"/>
                <a:gd name="T27" fmla="*/ 106 h 907"/>
                <a:gd name="T28" fmla="*/ 290 w 576"/>
                <a:gd name="T29" fmla="*/ 113 h 907"/>
                <a:gd name="T30" fmla="*/ 241 w 576"/>
                <a:gd name="T31" fmla="*/ 119 h 907"/>
                <a:gd name="T32" fmla="*/ 241 w 576"/>
                <a:gd name="T33" fmla="*/ 119 h 907"/>
                <a:gd name="T34" fmla="*/ 228 w 576"/>
                <a:gd name="T35" fmla="*/ 120 h 907"/>
                <a:gd name="T36" fmla="*/ 217 w 576"/>
                <a:gd name="T37" fmla="*/ 124 h 907"/>
                <a:gd name="T38" fmla="*/ 204 w 576"/>
                <a:gd name="T39" fmla="*/ 131 h 907"/>
                <a:gd name="T40" fmla="*/ 193 w 576"/>
                <a:gd name="T41" fmla="*/ 139 h 907"/>
                <a:gd name="T42" fmla="*/ 173 w 576"/>
                <a:gd name="T43" fmla="*/ 155 h 907"/>
                <a:gd name="T44" fmla="*/ 152 w 576"/>
                <a:gd name="T45" fmla="*/ 175 h 907"/>
                <a:gd name="T46" fmla="*/ 152 w 576"/>
                <a:gd name="T47" fmla="*/ 175 h 907"/>
                <a:gd name="T48" fmla="*/ 121 w 576"/>
                <a:gd name="T49" fmla="*/ 202 h 907"/>
                <a:gd name="T50" fmla="*/ 106 w 576"/>
                <a:gd name="T51" fmla="*/ 217 h 907"/>
                <a:gd name="T52" fmla="*/ 93 w 576"/>
                <a:gd name="T53" fmla="*/ 233 h 907"/>
                <a:gd name="T54" fmla="*/ 93 w 576"/>
                <a:gd name="T55" fmla="*/ 233 h 907"/>
                <a:gd name="T56" fmla="*/ 76 w 576"/>
                <a:gd name="T57" fmla="*/ 260 h 907"/>
                <a:gd name="T58" fmla="*/ 63 w 576"/>
                <a:gd name="T59" fmla="*/ 288 h 907"/>
                <a:gd name="T60" fmla="*/ 52 w 576"/>
                <a:gd name="T61" fmla="*/ 315 h 907"/>
                <a:gd name="T62" fmla="*/ 42 w 576"/>
                <a:gd name="T63" fmla="*/ 342 h 907"/>
                <a:gd name="T64" fmla="*/ 35 w 576"/>
                <a:gd name="T65" fmla="*/ 371 h 907"/>
                <a:gd name="T66" fmla="*/ 29 w 576"/>
                <a:gd name="T67" fmla="*/ 400 h 907"/>
                <a:gd name="T68" fmla="*/ 27 w 576"/>
                <a:gd name="T69" fmla="*/ 429 h 907"/>
                <a:gd name="T70" fmla="*/ 27 w 576"/>
                <a:gd name="T71" fmla="*/ 462 h 907"/>
                <a:gd name="T72" fmla="*/ 27 w 576"/>
                <a:gd name="T73" fmla="*/ 475 h 907"/>
                <a:gd name="T74" fmla="*/ 27 w 576"/>
                <a:gd name="T75" fmla="*/ 475 h 907"/>
                <a:gd name="T76" fmla="*/ 27 w 576"/>
                <a:gd name="T77" fmla="*/ 502 h 907"/>
                <a:gd name="T78" fmla="*/ 29 w 576"/>
                <a:gd name="T79" fmla="*/ 527 h 907"/>
                <a:gd name="T80" fmla="*/ 33 w 576"/>
                <a:gd name="T81" fmla="*/ 553 h 907"/>
                <a:gd name="T82" fmla="*/ 37 w 576"/>
                <a:gd name="T83" fmla="*/ 577 h 907"/>
                <a:gd name="T84" fmla="*/ 37 w 576"/>
                <a:gd name="T85" fmla="*/ 577 h 907"/>
                <a:gd name="T86" fmla="*/ 42 w 576"/>
                <a:gd name="T87" fmla="*/ 613 h 907"/>
                <a:gd name="T88" fmla="*/ 42 w 576"/>
                <a:gd name="T89" fmla="*/ 633 h 907"/>
                <a:gd name="T90" fmla="*/ 42 w 576"/>
                <a:gd name="T91" fmla="*/ 651 h 907"/>
                <a:gd name="T92" fmla="*/ 41 w 576"/>
                <a:gd name="T93" fmla="*/ 669 h 907"/>
                <a:gd name="T94" fmla="*/ 39 w 576"/>
                <a:gd name="T95" fmla="*/ 687 h 907"/>
                <a:gd name="T96" fmla="*/ 35 w 576"/>
                <a:gd name="T97" fmla="*/ 706 h 907"/>
                <a:gd name="T98" fmla="*/ 27 w 576"/>
                <a:gd name="T99" fmla="*/ 722 h 907"/>
                <a:gd name="T100" fmla="*/ 27 w 576"/>
                <a:gd name="T101" fmla="*/ 722 h 907"/>
                <a:gd name="T102" fmla="*/ 20 w 576"/>
                <a:gd name="T103" fmla="*/ 746 h 907"/>
                <a:gd name="T104" fmla="*/ 16 w 576"/>
                <a:gd name="T105" fmla="*/ 769 h 907"/>
                <a:gd name="T106" fmla="*/ 13 w 576"/>
                <a:gd name="T107" fmla="*/ 791 h 907"/>
                <a:gd name="T108" fmla="*/ 9 w 576"/>
                <a:gd name="T109" fmla="*/ 815 h 907"/>
                <a:gd name="T110" fmla="*/ 5 w 576"/>
                <a:gd name="T111" fmla="*/ 860 h 907"/>
                <a:gd name="T112" fmla="*/ 0 w 576"/>
                <a:gd name="T113" fmla="*/ 907 h 9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76"/>
                <a:gd name="T172" fmla="*/ 0 h 907"/>
                <a:gd name="T173" fmla="*/ 576 w 576"/>
                <a:gd name="T174" fmla="*/ 907 h 9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76" h="907">
                  <a:moveTo>
                    <a:pt x="576" y="0"/>
                  </a:moveTo>
                  <a:lnTo>
                    <a:pt x="576" y="0"/>
                  </a:lnTo>
                  <a:lnTo>
                    <a:pt x="571" y="11"/>
                  </a:lnTo>
                  <a:lnTo>
                    <a:pt x="565" y="20"/>
                  </a:lnTo>
                  <a:lnTo>
                    <a:pt x="558" y="30"/>
                  </a:lnTo>
                  <a:lnTo>
                    <a:pt x="550" y="37"/>
                  </a:lnTo>
                  <a:lnTo>
                    <a:pt x="535" y="48"/>
                  </a:lnTo>
                  <a:lnTo>
                    <a:pt x="517" y="59"/>
                  </a:lnTo>
                  <a:lnTo>
                    <a:pt x="496" y="66"/>
                  </a:lnTo>
                  <a:lnTo>
                    <a:pt x="474" y="73"/>
                  </a:lnTo>
                  <a:lnTo>
                    <a:pt x="429" y="86"/>
                  </a:lnTo>
                  <a:lnTo>
                    <a:pt x="383" y="97"/>
                  </a:lnTo>
                  <a:lnTo>
                    <a:pt x="336" y="106"/>
                  </a:lnTo>
                  <a:lnTo>
                    <a:pt x="290" y="113"/>
                  </a:lnTo>
                  <a:lnTo>
                    <a:pt x="241" y="119"/>
                  </a:lnTo>
                  <a:lnTo>
                    <a:pt x="228" y="120"/>
                  </a:lnTo>
                  <a:lnTo>
                    <a:pt x="217" y="124"/>
                  </a:lnTo>
                  <a:lnTo>
                    <a:pt x="204" y="131"/>
                  </a:lnTo>
                  <a:lnTo>
                    <a:pt x="193" y="139"/>
                  </a:lnTo>
                  <a:lnTo>
                    <a:pt x="173" y="155"/>
                  </a:lnTo>
                  <a:lnTo>
                    <a:pt x="152" y="175"/>
                  </a:lnTo>
                  <a:lnTo>
                    <a:pt x="121" y="202"/>
                  </a:lnTo>
                  <a:lnTo>
                    <a:pt x="106" y="217"/>
                  </a:lnTo>
                  <a:lnTo>
                    <a:pt x="93" y="233"/>
                  </a:lnTo>
                  <a:lnTo>
                    <a:pt x="76" y="260"/>
                  </a:lnTo>
                  <a:lnTo>
                    <a:pt x="63" y="288"/>
                  </a:lnTo>
                  <a:lnTo>
                    <a:pt x="52" y="315"/>
                  </a:lnTo>
                  <a:lnTo>
                    <a:pt x="42" y="342"/>
                  </a:lnTo>
                  <a:lnTo>
                    <a:pt x="35" y="371"/>
                  </a:lnTo>
                  <a:lnTo>
                    <a:pt x="29" y="400"/>
                  </a:lnTo>
                  <a:lnTo>
                    <a:pt x="27" y="429"/>
                  </a:lnTo>
                  <a:lnTo>
                    <a:pt x="27" y="462"/>
                  </a:lnTo>
                  <a:lnTo>
                    <a:pt x="27" y="475"/>
                  </a:lnTo>
                  <a:lnTo>
                    <a:pt x="27" y="502"/>
                  </a:lnTo>
                  <a:lnTo>
                    <a:pt x="29" y="527"/>
                  </a:lnTo>
                  <a:lnTo>
                    <a:pt x="33" y="553"/>
                  </a:lnTo>
                  <a:lnTo>
                    <a:pt x="37" y="577"/>
                  </a:lnTo>
                  <a:lnTo>
                    <a:pt x="42" y="613"/>
                  </a:lnTo>
                  <a:lnTo>
                    <a:pt x="42" y="633"/>
                  </a:lnTo>
                  <a:lnTo>
                    <a:pt x="42" y="651"/>
                  </a:lnTo>
                  <a:lnTo>
                    <a:pt x="41" y="669"/>
                  </a:lnTo>
                  <a:lnTo>
                    <a:pt x="39" y="687"/>
                  </a:lnTo>
                  <a:lnTo>
                    <a:pt x="35" y="706"/>
                  </a:lnTo>
                  <a:lnTo>
                    <a:pt x="27" y="722"/>
                  </a:lnTo>
                  <a:lnTo>
                    <a:pt x="20" y="746"/>
                  </a:lnTo>
                  <a:lnTo>
                    <a:pt x="16" y="769"/>
                  </a:lnTo>
                  <a:lnTo>
                    <a:pt x="13" y="791"/>
                  </a:lnTo>
                  <a:lnTo>
                    <a:pt x="9" y="815"/>
                  </a:lnTo>
                  <a:lnTo>
                    <a:pt x="5" y="860"/>
                  </a:lnTo>
                  <a:lnTo>
                    <a:pt x="0" y="907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508" name="Group 1312"/>
            <p:cNvGrpSpPr>
              <a:grpSpLocks/>
            </p:cNvGrpSpPr>
            <p:nvPr/>
          </p:nvGrpSpPr>
          <p:grpSpPr bwMode="auto">
            <a:xfrm>
              <a:off x="2141" y="2605"/>
              <a:ext cx="1101" cy="1380"/>
              <a:chOff x="2141" y="2605"/>
              <a:chExt cx="1101" cy="1380"/>
            </a:xfrm>
          </p:grpSpPr>
          <p:sp>
            <p:nvSpPr>
              <p:cNvPr id="510" name="Freeform 1313"/>
              <p:cNvSpPr>
                <a:spLocks/>
              </p:cNvSpPr>
              <p:nvPr/>
            </p:nvSpPr>
            <p:spPr bwMode="auto">
              <a:xfrm>
                <a:off x="3129" y="3174"/>
                <a:ext cx="113" cy="811"/>
              </a:xfrm>
              <a:custGeom>
                <a:avLst/>
                <a:gdLst>
                  <a:gd name="T0" fmla="*/ 100 w 113"/>
                  <a:gd name="T1" fmla="*/ 811 h 811"/>
                  <a:gd name="T2" fmla="*/ 100 w 113"/>
                  <a:gd name="T3" fmla="*/ 811 h 811"/>
                  <a:gd name="T4" fmla="*/ 107 w 113"/>
                  <a:gd name="T5" fmla="*/ 723 h 811"/>
                  <a:gd name="T6" fmla="*/ 111 w 113"/>
                  <a:gd name="T7" fmla="*/ 636 h 811"/>
                  <a:gd name="T8" fmla="*/ 113 w 113"/>
                  <a:gd name="T9" fmla="*/ 543 h 811"/>
                  <a:gd name="T10" fmla="*/ 111 w 113"/>
                  <a:gd name="T11" fmla="*/ 445 h 811"/>
                  <a:gd name="T12" fmla="*/ 111 w 113"/>
                  <a:gd name="T13" fmla="*/ 445 h 811"/>
                  <a:gd name="T14" fmla="*/ 106 w 113"/>
                  <a:gd name="T15" fmla="*/ 418 h 811"/>
                  <a:gd name="T16" fmla="*/ 98 w 113"/>
                  <a:gd name="T17" fmla="*/ 376 h 811"/>
                  <a:gd name="T18" fmla="*/ 89 w 113"/>
                  <a:gd name="T19" fmla="*/ 336 h 811"/>
                  <a:gd name="T20" fmla="*/ 85 w 113"/>
                  <a:gd name="T21" fmla="*/ 309 h 811"/>
                  <a:gd name="T22" fmla="*/ 85 w 113"/>
                  <a:gd name="T23" fmla="*/ 309 h 811"/>
                  <a:gd name="T24" fmla="*/ 83 w 113"/>
                  <a:gd name="T25" fmla="*/ 285 h 811"/>
                  <a:gd name="T26" fmla="*/ 81 w 113"/>
                  <a:gd name="T27" fmla="*/ 265 h 811"/>
                  <a:gd name="T28" fmla="*/ 80 w 113"/>
                  <a:gd name="T29" fmla="*/ 247 h 811"/>
                  <a:gd name="T30" fmla="*/ 74 w 113"/>
                  <a:gd name="T31" fmla="*/ 229 h 811"/>
                  <a:gd name="T32" fmla="*/ 65 w 113"/>
                  <a:gd name="T33" fmla="*/ 196 h 811"/>
                  <a:gd name="T34" fmla="*/ 52 w 113"/>
                  <a:gd name="T35" fmla="*/ 164 h 811"/>
                  <a:gd name="T36" fmla="*/ 39 w 113"/>
                  <a:gd name="T37" fmla="*/ 131 h 811"/>
                  <a:gd name="T38" fmla="*/ 24 w 113"/>
                  <a:gd name="T39" fmla="*/ 95 h 811"/>
                  <a:gd name="T40" fmla="*/ 11 w 113"/>
                  <a:gd name="T41" fmla="*/ 53 h 811"/>
                  <a:gd name="T42" fmla="*/ 5 w 113"/>
                  <a:gd name="T43" fmla="*/ 27 h 811"/>
                  <a:gd name="T44" fmla="*/ 0 w 113"/>
                  <a:gd name="T45" fmla="*/ 0 h 8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811"/>
                  <a:gd name="T71" fmla="*/ 113 w 113"/>
                  <a:gd name="T72" fmla="*/ 811 h 8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811">
                    <a:moveTo>
                      <a:pt x="100" y="811"/>
                    </a:moveTo>
                    <a:lnTo>
                      <a:pt x="100" y="811"/>
                    </a:lnTo>
                    <a:lnTo>
                      <a:pt x="107" y="723"/>
                    </a:lnTo>
                    <a:lnTo>
                      <a:pt x="111" y="636"/>
                    </a:lnTo>
                    <a:lnTo>
                      <a:pt x="113" y="543"/>
                    </a:lnTo>
                    <a:lnTo>
                      <a:pt x="111" y="445"/>
                    </a:lnTo>
                    <a:lnTo>
                      <a:pt x="106" y="418"/>
                    </a:lnTo>
                    <a:lnTo>
                      <a:pt x="98" y="376"/>
                    </a:lnTo>
                    <a:lnTo>
                      <a:pt x="89" y="336"/>
                    </a:lnTo>
                    <a:lnTo>
                      <a:pt x="85" y="309"/>
                    </a:lnTo>
                    <a:lnTo>
                      <a:pt x="83" y="285"/>
                    </a:lnTo>
                    <a:lnTo>
                      <a:pt x="81" y="265"/>
                    </a:lnTo>
                    <a:lnTo>
                      <a:pt x="80" y="247"/>
                    </a:lnTo>
                    <a:lnTo>
                      <a:pt x="74" y="229"/>
                    </a:lnTo>
                    <a:lnTo>
                      <a:pt x="65" y="196"/>
                    </a:lnTo>
                    <a:lnTo>
                      <a:pt x="52" y="164"/>
                    </a:lnTo>
                    <a:lnTo>
                      <a:pt x="39" y="131"/>
                    </a:lnTo>
                    <a:lnTo>
                      <a:pt x="24" y="95"/>
                    </a:lnTo>
                    <a:lnTo>
                      <a:pt x="11" y="53"/>
                    </a:lnTo>
                    <a:lnTo>
                      <a:pt x="5" y="27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1" name="Freeform 1314"/>
              <p:cNvSpPr>
                <a:spLocks/>
              </p:cNvSpPr>
              <p:nvPr/>
            </p:nvSpPr>
            <p:spPr bwMode="auto">
              <a:xfrm>
                <a:off x="3125" y="2669"/>
                <a:ext cx="45" cy="508"/>
              </a:xfrm>
              <a:custGeom>
                <a:avLst/>
                <a:gdLst>
                  <a:gd name="T0" fmla="*/ 45 w 45"/>
                  <a:gd name="T1" fmla="*/ 0 h 509"/>
                  <a:gd name="T2" fmla="*/ 45 w 45"/>
                  <a:gd name="T3" fmla="*/ 0 h 509"/>
                  <a:gd name="T4" fmla="*/ 41 w 45"/>
                  <a:gd name="T5" fmla="*/ 31 h 509"/>
                  <a:gd name="T6" fmla="*/ 37 w 45"/>
                  <a:gd name="T7" fmla="*/ 62 h 509"/>
                  <a:gd name="T8" fmla="*/ 26 w 45"/>
                  <a:gd name="T9" fmla="*/ 122 h 509"/>
                  <a:gd name="T10" fmla="*/ 20 w 45"/>
                  <a:gd name="T11" fmla="*/ 152 h 509"/>
                  <a:gd name="T12" fmla="*/ 17 w 45"/>
                  <a:gd name="T13" fmla="*/ 183 h 509"/>
                  <a:gd name="T14" fmla="*/ 15 w 45"/>
                  <a:gd name="T15" fmla="*/ 216 h 509"/>
                  <a:gd name="T16" fmla="*/ 13 w 45"/>
                  <a:gd name="T17" fmla="*/ 247 h 509"/>
                  <a:gd name="T18" fmla="*/ 13 w 45"/>
                  <a:gd name="T19" fmla="*/ 247 h 509"/>
                  <a:gd name="T20" fmla="*/ 15 w 45"/>
                  <a:gd name="T21" fmla="*/ 263 h 509"/>
                  <a:gd name="T22" fmla="*/ 18 w 45"/>
                  <a:gd name="T23" fmla="*/ 282 h 509"/>
                  <a:gd name="T24" fmla="*/ 22 w 45"/>
                  <a:gd name="T25" fmla="*/ 300 h 509"/>
                  <a:gd name="T26" fmla="*/ 24 w 45"/>
                  <a:gd name="T27" fmla="*/ 318 h 509"/>
                  <a:gd name="T28" fmla="*/ 24 w 45"/>
                  <a:gd name="T29" fmla="*/ 318 h 509"/>
                  <a:gd name="T30" fmla="*/ 28 w 45"/>
                  <a:gd name="T31" fmla="*/ 367 h 509"/>
                  <a:gd name="T32" fmla="*/ 28 w 45"/>
                  <a:gd name="T33" fmla="*/ 391 h 509"/>
                  <a:gd name="T34" fmla="*/ 28 w 45"/>
                  <a:gd name="T35" fmla="*/ 414 h 509"/>
                  <a:gd name="T36" fmla="*/ 24 w 45"/>
                  <a:gd name="T37" fmla="*/ 436 h 509"/>
                  <a:gd name="T38" fmla="*/ 20 w 45"/>
                  <a:gd name="T39" fmla="*/ 460 h 509"/>
                  <a:gd name="T40" fmla="*/ 11 w 45"/>
                  <a:gd name="T41" fmla="*/ 483 h 509"/>
                  <a:gd name="T42" fmla="*/ 0 w 45"/>
                  <a:gd name="T43" fmla="*/ 509 h 5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"/>
                  <a:gd name="T67" fmla="*/ 0 h 509"/>
                  <a:gd name="T68" fmla="*/ 45 w 45"/>
                  <a:gd name="T69" fmla="*/ 509 h 50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" h="509">
                    <a:moveTo>
                      <a:pt x="45" y="0"/>
                    </a:moveTo>
                    <a:lnTo>
                      <a:pt x="45" y="0"/>
                    </a:lnTo>
                    <a:lnTo>
                      <a:pt x="41" y="31"/>
                    </a:lnTo>
                    <a:lnTo>
                      <a:pt x="37" y="62"/>
                    </a:lnTo>
                    <a:lnTo>
                      <a:pt x="26" y="122"/>
                    </a:lnTo>
                    <a:lnTo>
                      <a:pt x="20" y="152"/>
                    </a:lnTo>
                    <a:lnTo>
                      <a:pt x="17" y="183"/>
                    </a:lnTo>
                    <a:lnTo>
                      <a:pt x="15" y="216"/>
                    </a:lnTo>
                    <a:lnTo>
                      <a:pt x="13" y="247"/>
                    </a:lnTo>
                    <a:lnTo>
                      <a:pt x="15" y="263"/>
                    </a:lnTo>
                    <a:lnTo>
                      <a:pt x="18" y="282"/>
                    </a:lnTo>
                    <a:lnTo>
                      <a:pt x="22" y="300"/>
                    </a:lnTo>
                    <a:lnTo>
                      <a:pt x="24" y="318"/>
                    </a:lnTo>
                    <a:lnTo>
                      <a:pt x="28" y="367"/>
                    </a:lnTo>
                    <a:lnTo>
                      <a:pt x="28" y="391"/>
                    </a:lnTo>
                    <a:lnTo>
                      <a:pt x="28" y="414"/>
                    </a:lnTo>
                    <a:lnTo>
                      <a:pt x="24" y="436"/>
                    </a:lnTo>
                    <a:lnTo>
                      <a:pt x="20" y="460"/>
                    </a:lnTo>
                    <a:lnTo>
                      <a:pt x="11" y="483"/>
                    </a:lnTo>
                    <a:lnTo>
                      <a:pt x="0" y="509"/>
                    </a:lnTo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512" name="Group 1315"/>
              <p:cNvGrpSpPr>
                <a:grpSpLocks/>
              </p:cNvGrpSpPr>
              <p:nvPr/>
            </p:nvGrpSpPr>
            <p:grpSpPr bwMode="auto">
              <a:xfrm>
                <a:off x="2141" y="2605"/>
                <a:ext cx="567" cy="1380"/>
                <a:chOff x="2141" y="2605"/>
                <a:chExt cx="567" cy="1380"/>
              </a:xfrm>
            </p:grpSpPr>
            <p:sp>
              <p:nvSpPr>
                <p:cNvPr id="513" name="Freeform 1316"/>
                <p:cNvSpPr>
                  <a:spLocks/>
                </p:cNvSpPr>
                <p:nvPr/>
              </p:nvSpPr>
              <p:spPr bwMode="auto">
                <a:xfrm>
                  <a:off x="2676" y="3799"/>
                  <a:ext cx="15" cy="186"/>
                </a:xfrm>
                <a:custGeom>
                  <a:avLst/>
                  <a:gdLst>
                    <a:gd name="T0" fmla="*/ 0 w 13"/>
                    <a:gd name="T1" fmla="*/ 186 h 186"/>
                    <a:gd name="T2" fmla="*/ 0 w 13"/>
                    <a:gd name="T3" fmla="*/ 186 h 186"/>
                    <a:gd name="T4" fmla="*/ 5 w 13"/>
                    <a:gd name="T5" fmla="*/ 140 h 186"/>
                    <a:gd name="T6" fmla="*/ 9 w 13"/>
                    <a:gd name="T7" fmla="*/ 95 h 186"/>
                    <a:gd name="T8" fmla="*/ 11 w 13"/>
                    <a:gd name="T9" fmla="*/ 47 h 186"/>
                    <a:gd name="T10" fmla="*/ 13 w 13"/>
                    <a:gd name="T11" fmla="*/ 0 h 1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86"/>
                    <a:gd name="T20" fmla="*/ 13 w 13"/>
                    <a:gd name="T21" fmla="*/ 186 h 18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86">
                      <a:moveTo>
                        <a:pt x="0" y="186"/>
                      </a:moveTo>
                      <a:lnTo>
                        <a:pt x="0" y="186"/>
                      </a:lnTo>
                      <a:lnTo>
                        <a:pt x="5" y="140"/>
                      </a:lnTo>
                      <a:lnTo>
                        <a:pt x="9" y="95"/>
                      </a:lnTo>
                      <a:lnTo>
                        <a:pt x="11" y="47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4" name="Freeform 1317"/>
                <p:cNvSpPr>
                  <a:spLocks/>
                </p:cNvSpPr>
                <p:nvPr/>
              </p:nvSpPr>
              <p:spPr bwMode="auto">
                <a:xfrm>
                  <a:off x="2688" y="3803"/>
                  <a:ext cx="20" cy="182"/>
                </a:xfrm>
                <a:custGeom>
                  <a:avLst/>
                  <a:gdLst>
                    <a:gd name="T0" fmla="*/ 0 w 20"/>
                    <a:gd name="T1" fmla="*/ 0 h 182"/>
                    <a:gd name="T2" fmla="*/ 0 w 20"/>
                    <a:gd name="T3" fmla="*/ 0 h 182"/>
                    <a:gd name="T4" fmla="*/ 2 w 20"/>
                    <a:gd name="T5" fmla="*/ 45 h 182"/>
                    <a:gd name="T6" fmla="*/ 7 w 20"/>
                    <a:gd name="T7" fmla="*/ 93 h 182"/>
                    <a:gd name="T8" fmla="*/ 13 w 20"/>
                    <a:gd name="T9" fmla="*/ 138 h 182"/>
                    <a:gd name="T10" fmla="*/ 20 w 20"/>
                    <a:gd name="T11" fmla="*/ 182 h 1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"/>
                    <a:gd name="T19" fmla="*/ 0 h 182"/>
                    <a:gd name="T20" fmla="*/ 20 w 20"/>
                    <a:gd name="T21" fmla="*/ 182 h 18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" h="18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45"/>
                      </a:lnTo>
                      <a:lnTo>
                        <a:pt x="7" y="93"/>
                      </a:lnTo>
                      <a:lnTo>
                        <a:pt x="13" y="138"/>
                      </a:lnTo>
                      <a:lnTo>
                        <a:pt x="20" y="182"/>
                      </a:lnTo>
                    </a:path>
                  </a:pathLst>
                </a:cu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515" name="Group 1318"/>
                <p:cNvGrpSpPr>
                  <a:grpSpLocks/>
                </p:cNvGrpSpPr>
                <p:nvPr/>
              </p:nvGrpSpPr>
              <p:grpSpPr bwMode="auto">
                <a:xfrm>
                  <a:off x="2141" y="2605"/>
                  <a:ext cx="113" cy="1380"/>
                  <a:chOff x="2141" y="2605"/>
                  <a:chExt cx="113" cy="1380"/>
                </a:xfrm>
              </p:grpSpPr>
              <p:sp>
                <p:nvSpPr>
                  <p:cNvPr id="516" name="Freeform 1319"/>
                  <p:cNvSpPr>
                    <a:spLocks/>
                  </p:cNvSpPr>
                  <p:nvPr/>
                </p:nvSpPr>
                <p:spPr bwMode="auto">
                  <a:xfrm>
                    <a:off x="2138" y="3165"/>
                    <a:ext cx="113" cy="820"/>
                  </a:xfrm>
                  <a:custGeom>
                    <a:avLst/>
                    <a:gdLst>
                      <a:gd name="T0" fmla="*/ 113 w 113"/>
                      <a:gd name="T1" fmla="*/ 0 h 820"/>
                      <a:gd name="T2" fmla="*/ 113 w 113"/>
                      <a:gd name="T3" fmla="*/ 0 h 820"/>
                      <a:gd name="T4" fmla="*/ 108 w 113"/>
                      <a:gd name="T5" fmla="*/ 27 h 820"/>
                      <a:gd name="T6" fmla="*/ 102 w 113"/>
                      <a:gd name="T7" fmla="*/ 53 h 820"/>
                      <a:gd name="T8" fmla="*/ 87 w 113"/>
                      <a:gd name="T9" fmla="*/ 94 h 820"/>
                      <a:gd name="T10" fmla="*/ 74 w 113"/>
                      <a:gd name="T11" fmla="*/ 133 h 820"/>
                      <a:gd name="T12" fmla="*/ 61 w 113"/>
                      <a:gd name="T13" fmla="*/ 165 h 820"/>
                      <a:gd name="T14" fmla="*/ 48 w 113"/>
                      <a:gd name="T15" fmla="*/ 196 h 820"/>
                      <a:gd name="T16" fmla="*/ 37 w 113"/>
                      <a:gd name="T17" fmla="*/ 229 h 820"/>
                      <a:gd name="T18" fmla="*/ 33 w 113"/>
                      <a:gd name="T19" fmla="*/ 247 h 820"/>
                      <a:gd name="T20" fmla="*/ 29 w 113"/>
                      <a:gd name="T21" fmla="*/ 265 h 820"/>
                      <a:gd name="T22" fmla="*/ 28 w 113"/>
                      <a:gd name="T23" fmla="*/ 285 h 820"/>
                      <a:gd name="T24" fmla="*/ 26 w 113"/>
                      <a:gd name="T25" fmla="*/ 309 h 820"/>
                      <a:gd name="T26" fmla="*/ 26 w 113"/>
                      <a:gd name="T27" fmla="*/ 309 h 820"/>
                      <a:gd name="T28" fmla="*/ 22 w 113"/>
                      <a:gd name="T29" fmla="*/ 336 h 820"/>
                      <a:gd name="T30" fmla="*/ 15 w 113"/>
                      <a:gd name="T31" fmla="*/ 376 h 820"/>
                      <a:gd name="T32" fmla="*/ 5 w 113"/>
                      <a:gd name="T33" fmla="*/ 418 h 820"/>
                      <a:gd name="T34" fmla="*/ 2 w 113"/>
                      <a:gd name="T35" fmla="*/ 445 h 820"/>
                      <a:gd name="T36" fmla="*/ 2 w 113"/>
                      <a:gd name="T37" fmla="*/ 445 h 820"/>
                      <a:gd name="T38" fmla="*/ 0 w 113"/>
                      <a:gd name="T39" fmla="*/ 547 h 820"/>
                      <a:gd name="T40" fmla="*/ 3 w 113"/>
                      <a:gd name="T41" fmla="*/ 640 h 820"/>
                      <a:gd name="T42" fmla="*/ 7 w 113"/>
                      <a:gd name="T43" fmla="*/ 731 h 820"/>
                      <a:gd name="T44" fmla="*/ 15 w 113"/>
                      <a:gd name="T45" fmla="*/ 820 h 82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13"/>
                      <a:gd name="T70" fmla="*/ 0 h 820"/>
                      <a:gd name="T71" fmla="*/ 113 w 113"/>
                      <a:gd name="T72" fmla="*/ 820 h 82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13" h="820">
                        <a:moveTo>
                          <a:pt x="113" y="0"/>
                        </a:moveTo>
                        <a:lnTo>
                          <a:pt x="113" y="0"/>
                        </a:lnTo>
                        <a:lnTo>
                          <a:pt x="108" y="27"/>
                        </a:lnTo>
                        <a:lnTo>
                          <a:pt x="102" y="53"/>
                        </a:lnTo>
                        <a:lnTo>
                          <a:pt x="87" y="94"/>
                        </a:lnTo>
                        <a:lnTo>
                          <a:pt x="74" y="133"/>
                        </a:lnTo>
                        <a:lnTo>
                          <a:pt x="61" y="165"/>
                        </a:lnTo>
                        <a:lnTo>
                          <a:pt x="48" y="196"/>
                        </a:lnTo>
                        <a:lnTo>
                          <a:pt x="37" y="229"/>
                        </a:lnTo>
                        <a:lnTo>
                          <a:pt x="33" y="247"/>
                        </a:lnTo>
                        <a:lnTo>
                          <a:pt x="29" y="265"/>
                        </a:lnTo>
                        <a:lnTo>
                          <a:pt x="28" y="285"/>
                        </a:lnTo>
                        <a:lnTo>
                          <a:pt x="26" y="309"/>
                        </a:lnTo>
                        <a:lnTo>
                          <a:pt x="22" y="336"/>
                        </a:lnTo>
                        <a:lnTo>
                          <a:pt x="15" y="376"/>
                        </a:lnTo>
                        <a:lnTo>
                          <a:pt x="5" y="418"/>
                        </a:lnTo>
                        <a:lnTo>
                          <a:pt x="2" y="445"/>
                        </a:lnTo>
                        <a:lnTo>
                          <a:pt x="0" y="547"/>
                        </a:lnTo>
                        <a:lnTo>
                          <a:pt x="3" y="640"/>
                        </a:lnTo>
                        <a:lnTo>
                          <a:pt x="7" y="731"/>
                        </a:lnTo>
                        <a:lnTo>
                          <a:pt x="15" y="820"/>
                        </a:lnTo>
                      </a:path>
                    </a:pathLst>
                  </a:custGeom>
                  <a:noFill/>
                  <a:ln w="285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17" name="Freeform 1320"/>
                  <p:cNvSpPr>
                    <a:spLocks/>
                  </p:cNvSpPr>
                  <p:nvPr/>
                </p:nvSpPr>
                <p:spPr bwMode="auto">
                  <a:xfrm>
                    <a:off x="2215" y="2605"/>
                    <a:ext cx="39" cy="560"/>
                  </a:xfrm>
                  <a:custGeom>
                    <a:avLst/>
                    <a:gdLst>
                      <a:gd name="T0" fmla="*/ 0 w 39"/>
                      <a:gd name="T1" fmla="*/ 55 h 560"/>
                      <a:gd name="T2" fmla="*/ 0 w 39"/>
                      <a:gd name="T3" fmla="*/ 55 h 560"/>
                      <a:gd name="T4" fmla="*/ 9 w 39"/>
                      <a:gd name="T5" fmla="*/ 31 h 560"/>
                      <a:gd name="T6" fmla="*/ 19 w 39"/>
                      <a:gd name="T7" fmla="*/ 6 h 560"/>
                      <a:gd name="T8" fmla="*/ 24 w 39"/>
                      <a:gd name="T9" fmla="*/ 0 h 560"/>
                      <a:gd name="T10" fmla="*/ 24 w 39"/>
                      <a:gd name="T11" fmla="*/ 0 h 560"/>
                      <a:gd name="T12" fmla="*/ 26 w 39"/>
                      <a:gd name="T13" fmla="*/ 4 h 560"/>
                      <a:gd name="T14" fmla="*/ 26 w 39"/>
                      <a:gd name="T15" fmla="*/ 20 h 560"/>
                      <a:gd name="T16" fmla="*/ 24 w 39"/>
                      <a:gd name="T17" fmla="*/ 55 h 560"/>
                      <a:gd name="T18" fmla="*/ 24 w 39"/>
                      <a:gd name="T19" fmla="*/ 55 h 560"/>
                      <a:gd name="T20" fmla="*/ 30 w 39"/>
                      <a:gd name="T21" fmla="*/ 117 h 560"/>
                      <a:gd name="T22" fmla="*/ 35 w 39"/>
                      <a:gd name="T23" fmla="*/ 176 h 560"/>
                      <a:gd name="T24" fmla="*/ 39 w 39"/>
                      <a:gd name="T25" fmla="*/ 238 h 560"/>
                      <a:gd name="T26" fmla="*/ 39 w 39"/>
                      <a:gd name="T27" fmla="*/ 269 h 560"/>
                      <a:gd name="T28" fmla="*/ 37 w 39"/>
                      <a:gd name="T29" fmla="*/ 300 h 560"/>
                      <a:gd name="T30" fmla="*/ 37 w 39"/>
                      <a:gd name="T31" fmla="*/ 300 h 560"/>
                      <a:gd name="T32" fmla="*/ 37 w 39"/>
                      <a:gd name="T33" fmla="*/ 338 h 560"/>
                      <a:gd name="T34" fmla="*/ 34 w 39"/>
                      <a:gd name="T35" fmla="*/ 376 h 560"/>
                      <a:gd name="T36" fmla="*/ 34 w 39"/>
                      <a:gd name="T37" fmla="*/ 376 h 560"/>
                      <a:gd name="T38" fmla="*/ 30 w 39"/>
                      <a:gd name="T39" fmla="*/ 422 h 560"/>
                      <a:gd name="T40" fmla="*/ 28 w 39"/>
                      <a:gd name="T41" fmla="*/ 469 h 560"/>
                      <a:gd name="T42" fmla="*/ 30 w 39"/>
                      <a:gd name="T43" fmla="*/ 493 h 560"/>
                      <a:gd name="T44" fmla="*/ 32 w 39"/>
                      <a:gd name="T45" fmla="*/ 516 h 560"/>
                      <a:gd name="T46" fmla="*/ 34 w 39"/>
                      <a:gd name="T47" fmla="*/ 540 h 560"/>
                      <a:gd name="T48" fmla="*/ 39 w 39"/>
                      <a:gd name="T49" fmla="*/ 560 h 56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9"/>
                      <a:gd name="T76" fmla="*/ 0 h 560"/>
                      <a:gd name="T77" fmla="*/ 39 w 39"/>
                      <a:gd name="T78" fmla="*/ 560 h 56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9" h="560">
                        <a:moveTo>
                          <a:pt x="0" y="55"/>
                        </a:moveTo>
                        <a:lnTo>
                          <a:pt x="0" y="55"/>
                        </a:lnTo>
                        <a:lnTo>
                          <a:pt x="9" y="31"/>
                        </a:lnTo>
                        <a:lnTo>
                          <a:pt x="19" y="6"/>
                        </a:lnTo>
                        <a:lnTo>
                          <a:pt x="24" y="0"/>
                        </a:lnTo>
                        <a:lnTo>
                          <a:pt x="26" y="4"/>
                        </a:lnTo>
                        <a:lnTo>
                          <a:pt x="26" y="20"/>
                        </a:lnTo>
                        <a:lnTo>
                          <a:pt x="24" y="55"/>
                        </a:lnTo>
                        <a:lnTo>
                          <a:pt x="30" y="117"/>
                        </a:lnTo>
                        <a:lnTo>
                          <a:pt x="35" y="176"/>
                        </a:lnTo>
                        <a:lnTo>
                          <a:pt x="39" y="238"/>
                        </a:lnTo>
                        <a:lnTo>
                          <a:pt x="39" y="269"/>
                        </a:lnTo>
                        <a:lnTo>
                          <a:pt x="37" y="300"/>
                        </a:lnTo>
                        <a:lnTo>
                          <a:pt x="37" y="338"/>
                        </a:lnTo>
                        <a:lnTo>
                          <a:pt x="34" y="376"/>
                        </a:lnTo>
                        <a:lnTo>
                          <a:pt x="30" y="422"/>
                        </a:lnTo>
                        <a:lnTo>
                          <a:pt x="28" y="469"/>
                        </a:lnTo>
                        <a:lnTo>
                          <a:pt x="30" y="493"/>
                        </a:lnTo>
                        <a:lnTo>
                          <a:pt x="32" y="516"/>
                        </a:lnTo>
                        <a:lnTo>
                          <a:pt x="34" y="540"/>
                        </a:lnTo>
                        <a:lnTo>
                          <a:pt x="39" y="560"/>
                        </a:lnTo>
                      </a:path>
                    </a:pathLst>
                  </a:custGeom>
                  <a:noFill/>
                  <a:ln w="285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</p:grpSp>
        <p:sp>
          <p:nvSpPr>
            <p:cNvPr id="509" name="Freeform 1321"/>
            <p:cNvSpPr>
              <a:spLocks/>
            </p:cNvSpPr>
            <p:nvPr/>
          </p:nvSpPr>
          <p:spPr bwMode="auto">
            <a:xfrm>
              <a:off x="2304" y="971"/>
              <a:ext cx="754" cy="804"/>
            </a:xfrm>
            <a:custGeom>
              <a:avLst/>
              <a:gdLst>
                <a:gd name="T0" fmla="*/ 706 w 752"/>
                <a:gd name="T1" fmla="*/ 789 h 804"/>
                <a:gd name="T2" fmla="*/ 622 w 752"/>
                <a:gd name="T3" fmla="*/ 756 h 804"/>
                <a:gd name="T4" fmla="*/ 588 w 752"/>
                <a:gd name="T5" fmla="*/ 727 h 804"/>
                <a:gd name="T6" fmla="*/ 564 w 752"/>
                <a:gd name="T7" fmla="*/ 687 h 804"/>
                <a:gd name="T8" fmla="*/ 572 w 752"/>
                <a:gd name="T9" fmla="*/ 549 h 804"/>
                <a:gd name="T10" fmla="*/ 586 w 752"/>
                <a:gd name="T11" fmla="*/ 515 h 804"/>
                <a:gd name="T12" fmla="*/ 631 w 752"/>
                <a:gd name="T13" fmla="*/ 429 h 804"/>
                <a:gd name="T14" fmla="*/ 644 w 752"/>
                <a:gd name="T15" fmla="*/ 388 h 804"/>
                <a:gd name="T16" fmla="*/ 655 w 752"/>
                <a:gd name="T17" fmla="*/ 317 h 804"/>
                <a:gd name="T18" fmla="*/ 650 w 752"/>
                <a:gd name="T19" fmla="*/ 246 h 804"/>
                <a:gd name="T20" fmla="*/ 629 w 752"/>
                <a:gd name="T21" fmla="*/ 179 h 804"/>
                <a:gd name="T22" fmla="*/ 594 w 752"/>
                <a:gd name="T23" fmla="*/ 117 h 804"/>
                <a:gd name="T24" fmla="*/ 542 w 752"/>
                <a:gd name="T25" fmla="*/ 66 h 804"/>
                <a:gd name="T26" fmla="*/ 493 w 752"/>
                <a:gd name="T27" fmla="*/ 35 h 804"/>
                <a:gd name="T28" fmla="*/ 451 w 752"/>
                <a:gd name="T29" fmla="*/ 13 h 804"/>
                <a:gd name="T30" fmla="*/ 384 w 752"/>
                <a:gd name="T31" fmla="*/ 2 h 804"/>
                <a:gd name="T32" fmla="*/ 330 w 752"/>
                <a:gd name="T33" fmla="*/ 0 h 804"/>
                <a:gd name="T34" fmla="*/ 278 w 752"/>
                <a:gd name="T35" fmla="*/ 11 h 804"/>
                <a:gd name="T36" fmla="*/ 240 w 752"/>
                <a:gd name="T37" fmla="*/ 28 h 804"/>
                <a:gd name="T38" fmla="*/ 179 w 752"/>
                <a:gd name="T39" fmla="*/ 46 h 804"/>
                <a:gd name="T40" fmla="*/ 129 w 752"/>
                <a:gd name="T41" fmla="*/ 57 h 804"/>
                <a:gd name="T42" fmla="*/ 108 w 752"/>
                <a:gd name="T43" fmla="*/ 70 h 804"/>
                <a:gd name="T44" fmla="*/ 60 w 752"/>
                <a:gd name="T45" fmla="*/ 119 h 804"/>
                <a:gd name="T46" fmla="*/ 51 w 752"/>
                <a:gd name="T47" fmla="*/ 144 h 804"/>
                <a:gd name="T48" fmla="*/ 51 w 752"/>
                <a:gd name="T49" fmla="*/ 157 h 804"/>
                <a:gd name="T50" fmla="*/ 60 w 752"/>
                <a:gd name="T51" fmla="*/ 173 h 804"/>
                <a:gd name="T52" fmla="*/ 75 w 752"/>
                <a:gd name="T53" fmla="*/ 180 h 804"/>
                <a:gd name="T54" fmla="*/ 82 w 752"/>
                <a:gd name="T55" fmla="*/ 177 h 804"/>
                <a:gd name="T56" fmla="*/ 90 w 752"/>
                <a:gd name="T57" fmla="*/ 177 h 804"/>
                <a:gd name="T58" fmla="*/ 77 w 752"/>
                <a:gd name="T59" fmla="*/ 199 h 804"/>
                <a:gd name="T60" fmla="*/ 65 w 752"/>
                <a:gd name="T61" fmla="*/ 228 h 804"/>
                <a:gd name="T62" fmla="*/ 56 w 752"/>
                <a:gd name="T63" fmla="*/ 260 h 804"/>
                <a:gd name="T64" fmla="*/ 60 w 752"/>
                <a:gd name="T65" fmla="*/ 279 h 804"/>
                <a:gd name="T66" fmla="*/ 67 w 752"/>
                <a:gd name="T67" fmla="*/ 304 h 804"/>
                <a:gd name="T68" fmla="*/ 62 w 752"/>
                <a:gd name="T69" fmla="*/ 322 h 804"/>
                <a:gd name="T70" fmla="*/ 38 w 752"/>
                <a:gd name="T71" fmla="*/ 362 h 804"/>
                <a:gd name="T72" fmla="*/ 19 w 752"/>
                <a:gd name="T73" fmla="*/ 391 h 804"/>
                <a:gd name="T74" fmla="*/ 8 w 752"/>
                <a:gd name="T75" fmla="*/ 415 h 804"/>
                <a:gd name="T76" fmla="*/ 0 w 752"/>
                <a:gd name="T77" fmla="*/ 438 h 804"/>
                <a:gd name="T78" fmla="*/ 6 w 752"/>
                <a:gd name="T79" fmla="*/ 448 h 804"/>
                <a:gd name="T80" fmla="*/ 23 w 752"/>
                <a:gd name="T81" fmla="*/ 464 h 804"/>
                <a:gd name="T82" fmla="*/ 52 w 752"/>
                <a:gd name="T83" fmla="*/ 468 h 804"/>
                <a:gd name="T84" fmla="*/ 58 w 752"/>
                <a:gd name="T85" fmla="*/ 475 h 804"/>
                <a:gd name="T86" fmla="*/ 60 w 752"/>
                <a:gd name="T87" fmla="*/ 502 h 804"/>
                <a:gd name="T88" fmla="*/ 52 w 752"/>
                <a:gd name="T89" fmla="*/ 517 h 804"/>
                <a:gd name="T90" fmla="*/ 47 w 752"/>
                <a:gd name="T91" fmla="*/ 527 h 804"/>
                <a:gd name="T92" fmla="*/ 52 w 752"/>
                <a:gd name="T93" fmla="*/ 551 h 804"/>
                <a:gd name="T94" fmla="*/ 49 w 752"/>
                <a:gd name="T95" fmla="*/ 566 h 804"/>
                <a:gd name="T96" fmla="*/ 51 w 752"/>
                <a:gd name="T97" fmla="*/ 575 h 804"/>
                <a:gd name="T98" fmla="*/ 62 w 752"/>
                <a:gd name="T99" fmla="*/ 587 h 804"/>
                <a:gd name="T100" fmla="*/ 67 w 752"/>
                <a:gd name="T101" fmla="*/ 602 h 804"/>
                <a:gd name="T102" fmla="*/ 60 w 752"/>
                <a:gd name="T103" fmla="*/ 624 h 804"/>
                <a:gd name="T104" fmla="*/ 58 w 752"/>
                <a:gd name="T105" fmla="*/ 646 h 804"/>
                <a:gd name="T106" fmla="*/ 67 w 752"/>
                <a:gd name="T107" fmla="*/ 667 h 804"/>
                <a:gd name="T108" fmla="*/ 82 w 752"/>
                <a:gd name="T109" fmla="*/ 675 h 804"/>
                <a:gd name="T110" fmla="*/ 138 w 752"/>
                <a:gd name="T111" fmla="*/ 686 h 804"/>
                <a:gd name="T112" fmla="*/ 194 w 752"/>
                <a:gd name="T113" fmla="*/ 687 h 804"/>
                <a:gd name="T114" fmla="*/ 207 w 752"/>
                <a:gd name="T115" fmla="*/ 695 h 804"/>
                <a:gd name="T116" fmla="*/ 216 w 752"/>
                <a:gd name="T117" fmla="*/ 709 h 804"/>
                <a:gd name="T118" fmla="*/ 211 w 752"/>
                <a:gd name="T119" fmla="*/ 724 h 804"/>
                <a:gd name="T120" fmla="*/ 172 w 752"/>
                <a:gd name="T121" fmla="*/ 766 h 804"/>
                <a:gd name="T122" fmla="*/ 116 w 752"/>
                <a:gd name="T123" fmla="*/ 787 h 8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2"/>
                <a:gd name="T187" fmla="*/ 0 h 804"/>
                <a:gd name="T188" fmla="*/ 752 w 752"/>
                <a:gd name="T189" fmla="*/ 804 h 8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2" h="804">
                  <a:moveTo>
                    <a:pt x="752" y="804"/>
                  </a:moveTo>
                  <a:lnTo>
                    <a:pt x="752" y="804"/>
                  </a:lnTo>
                  <a:lnTo>
                    <a:pt x="706" y="789"/>
                  </a:lnTo>
                  <a:lnTo>
                    <a:pt x="661" y="776"/>
                  </a:lnTo>
                  <a:lnTo>
                    <a:pt x="640" y="767"/>
                  </a:lnTo>
                  <a:lnTo>
                    <a:pt x="622" y="756"/>
                  </a:lnTo>
                  <a:lnTo>
                    <a:pt x="603" y="744"/>
                  </a:lnTo>
                  <a:lnTo>
                    <a:pt x="588" y="727"/>
                  </a:lnTo>
                  <a:lnTo>
                    <a:pt x="572" y="709"/>
                  </a:lnTo>
                  <a:lnTo>
                    <a:pt x="568" y="700"/>
                  </a:lnTo>
                  <a:lnTo>
                    <a:pt x="564" y="687"/>
                  </a:lnTo>
                  <a:lnTo>
                    <a:pt x="562" y="667"/>
                  </a:lnTo>
                  <a:lnTo>
                    <a:pt x="564" y="640"/>
                  </a:lnTo>
                  <a:lnTo>
                    <a:pt x="572" y="549"/>
                  </a:lnTo>
                  <a:lnTo>
                    <a:pt x="581" y="535"/>
                  </a:lnTo>
                  <a:lnTo>
                    <a:pt x="586" y="515"/>
                  </a:lnTo>
                  <a:lnTo>
                    <a:pt x="596" y="497"/>
                  </a:lnTo>
                  <a:lnTo>
                    <a:pt x="612" y="464"/>
                  </a:lnTo>
                  <a:lnTo>
                    <a:pt x="631" y="429"/>
                  </a:lnTo>
                  <a:lnTo>
                    <a:pt x="639" y="409"/>
                  </a:lnTo>
                  <a:lnTo>
                    <a:pt x="644" y="388"/>
                  </a:lnTo>
                  <a:lnTo>
                    <a:pt x="650" y="364"/>
                  </a:lnTo>
                  <a:lnTo>
                    <a:pt x="653" y="340"/>
                  </a:lnTo>
                  <a:lnTo>
                    <a:pt x="655" y="317"/>
                  </a:lnTo>
                  <a:lnTo>
                    <a:pt x="655" y="293"/>
                  </a:lnTo>
                  <a:lnTo>
                    <a:pt x="653" y="269"/>
                  </a:lnTo>
                  <a:lnTo>
                    <a:pt x="650" y="246"/>
                  </a:lnTo>
                  <a:lnTo>
                    <a:pt x="646" y="222"/>
                  </a:lnTo>
                  <a:lnTo>
                    <a:pt x="639" y="200"/>
                  </a:lnTo>
                  <a:lnTo>
                    <a:pt x="629" y="179"/>
                  </a:lnTo>
                  <a:lnTo>
                    <a:pt x="620" y="157"/>
                  </a:lnTo>
                  <a:lnTo>
                    <a:pt x="607" y="137"/>
                  </a:lnTo>
                  <a:lnTo>
                    <a:pt x="594" y="117"/>
                  </a:lnTo>
                  <a:lnTo>
                    <a:pt x="577" y="99"/>
                  </a:lnTo>
                  <a:lnTo>
                    <a:pt x="560" y="82"/>
                  </a:lnTo>
                  <a:lnTo>
                    <a:pt x="542" y="66"/>
                  </a:lnTo>
                  <a:lnTo>
                    <a:pt x="519" y="51"/>
                  </a:lnTo>
                  <a:lnTo>
                    <a:pt x="493" y="35"/>
                  </a:lnTo>
                  <a:lnTo>
                    <a:pt x="482" y="28"/>
                  </a:lnTo>
                  <a:lnTo>
                    <a:pt x="467" y="20"/>
                  </a:lnTo>
                  <a:lnTo>
                    <a:pt x="451" y="13"/>
                  </a:lnTo>
                  <a:lnTo>
                    <a:pt x="432" y="8"/>
                  </a:lnTo>
                  <a:lnTo>
                    <a:pt x="410" y="4"/>
                  </a:lnTo>
                  <a:lnTo>
                    <a:pt x="384" y="2"/>
                  </a:lnTo>
                  <a:lnTo>
                    <a:pt x="346" y="0"/>
                  </a:lnTo>
                  <a:lnTo>
                    <a:pt x="330" y="0"/>
                  </a:lnTo>
                  <a:lnTo>
                    <a:pt x="313" y="2"/>
                  </a:lnTo>
                  <a:lnTo>
                    <a:pt x="294" y="6"/>
                  </a:lnTo>
                  <a:lnTo>
                    <a:pt x="278" y="11"/>
                  </a:lnTo>
                  <a:lnTo>
                    <a:pt x="259" y="19"/>
                  </a:lnTo>
                  <a:lnTo>
                    <a:pt x="240" y="28"/>
                  </a:lnTo>
                  <a:lnTo>
                    <a:pt x="225" y="35"/>
                  </a:lnTo>
                  <a:lnTo>
                    <a:pt x="211" y="39"/>
                  </a:lnTo>
                  <a:lnTo>
                    <a:pt x="179" y="46"/>
                  </a:lnTo>
                  <a:lnTo>
                    <a:pt x="151" y="50"/>
                  </a:lnTo>
                  <a:lnTo>
                    <a:pt x="138" y="53"/>
                  </a:lnTo>
                  <a:lnTo>
                    <a:pt x="129" y="57"/>
                  </a:lnTo>
                  <a:lnTo>
                    <a:pt x="119" y="62"/>
                  </a:lnTo>
                  <a:lnTo>
                    <a:pt x="108" y="70"/>
                  </a:lnTo>
                  <a:lnTo>
                    <a:pt x="86" y="90"/>
                  </a:lnTo>
                  <a:lnTo>
                    <a:pt x="65" y="109"/>
                  </a:lnTo>
                  <a:lnTo>
                    <a:pt x="60" y="119"/>
                  </a:lnTo>
                  <a:lnTo>
                    <a:pt x="56" y="126"/>
                  </a:lnTo>
                  <a:lnTo>
                    <a:pt x="51" y="144"/>
                  </a:lnTo>
                  <a:lnTo>
                    <a:pt x="51" y="151"/>
                  </a:lnTo>
                  <a:lnTo>
                    <a:pt x="51" y="157"/>
                  </a:lnTo>
                  <a:lnTo>
                    <a:pt x="52" y="164"/>
                  </a:lnTo>
                  <a:lnTo>
                    <a:pt x="56" y="169"/>
                  </a:lnTo>
                  <a:lnTo>
                    <a:pt x="60" y="173"/>
                  </a:lnTo>
                  <a:lnTo>
                    <a:pt x="64" y="177"/>
                  </a:lnTo>
                  <a:lnTo>
                    <a:pt x="75" y="180"/>
                  </a:lnTo>
                  <a:lnTo>
                    <a:pt x="77" y="180"/>
                  </a:lnTo>
                  <a:lnTo>
                    <a:pt x="79" y="180"/>
                  </a:lnTo>
                  <a:lnTo>
                    <a:pt x="82" y="177"/>
                  </a:lnTo>
                  <a:lnTo>
                    <a:pt x="84" y="173"/>
                  </a:lnTo>
                  <a:lnTo>
                    <a:pt x="88" y="171"/>
                  </a:lnTo>
                  <a:lnTo>
                    <a:pt x="90" y="177"/>
                  </a:lnTo>
                  <a:lnTo>
                    <a:pt x="82" y="189"/>
                  </a:lnTo>
                  <a:lnTo>
                    <a:pt x="77" y="199"/>
                  </a:lnTo>
                  <a:lnTo>
                    <a:pt x="69" y="217"/>
                  </a:lnTo>
                  <a:lnTo>
                    <a:pt x="65" y="228"/>
                  </a:lnTo>
                  <a:lnTo>
                    <a:pt x="60" y="240"/>
                  </a:lnTo>
                  <a:lnTo>
                    <a:pt x="56" y="255"/>
                  </a:lnTo>
                  <a:lnTo>
                    <a:pt x="56" y="260"/>
                  </a:lnTo>
                  <a:lnTo>
                    <a:pt x="56" y="268"/>
                  </a:lnTo>
                  <a:lnTo>
                    <a:pt x="60" y="279"/>
                  </a:lnTo>
                  <a:lnTo>
                    <a:pt x="64" y="288"/>
                  </a:lnTo>
                  <a:lnTo>
                    <a:pt x="67" y="297"/>
                  </a:lnTo>
                  <a:lnTo>
                    <a:pt x="67" y="304"/>
                  </a:lnTo>
                  <a:lnTo>
                    <a:pt x="65" y="313"/>
                  </a:lnTo>
                  <a:lnTo>
                    <a:pt x="62" y="322"/>
                  </a:lnTo>
                  <a:lnTo>
                    <a:pt x="51" y="340"/>
                  </a:lnTo>
                  <a:lnTo>
                    <a:pt x="38" y="362"/>
                  </a:lnTo>
                  <a:lnTo>
                    <a:pt x="25" y="382"/>
                  </a:lnTo>
                  <a:lnTo>
                    <a:pt x="19" y="391"/>
                  </a:lnTo>
                  <a:lnTo>
                    <a:pt x="13" y="398"/>
                  </a:lnTo>
                  <a:lnTo>
                    <a:pt x="8" y="415"/>
                  </a:lnTo>
                  <a:lnTo>
                    <a:pt x="4" y="422"/>
                  </a:lnTo>
                  <a:lnTo>
                    <a:pt x="0" y="429"/>
                  </a:lnTo>
                  <a:lnTo>
                    <a:pt x="0" y="438"/>
                  </a:lnTo>
                  <a:lnTo>
                    <a:pt x="2" y="442"/>
                  </a:lnTo>
                  <a:lnTo>
                    <a:pt x="6" y="448"/>
                  </a:lnTo>
                  <a:lnTo>
                    <a:pt x="13" y="458"/>
                  </a:lnTo>
                  <a:lnTo>
                    <a:pt x="17" y="462"/>
                  </a:lnTo>
                  <a:lnTo>
                    <a:pt x="23" y="464"/>
                  </a:lnTo>
                  <a:lnTo>
                    <a:pt x="36" y="464"/>
                  </a:lnTo>
                  <a:lnTo>
                    <a:pt x="52" y="468"/>
                  </a:lnTo>
                  <a:lnTo>
                    <a:pt x="56" y="471"/>
                  </a:lnTo>
                  <a:lnTo>
                    <a:pt x="58" y="475"/>
                  </a:lnTo>
                  <a:lnTo>
                    <a:pt x="62" y="482"/>
                  </a:lnTo>
                  <a:lnTo>
                    <a:pt x="62" y="493"/>
                  </a:lnTo>
                  <a:lnTo>
                    <a:pt x="60" y="502"/>
                  </a:lnTo>
                  <a:lnTo>
                    <a:pt x="56" y="509"/>
                  </a:lnTo>
                  <a:lnTo>
                    <a:pt x="52" y="517"/>
                  </a:lnTo>
                  <a:lnTo>
                    <a:pt x="49" y="522"/>
                  </a:lnTo>
                  <a:lnTo>
                    <a:pt x="47" y="527"/>
                  </a:lnTo>
                  <a:lnTo>
                    <a:pt x="47" y="535"/>
                  </a:lnTo>
                  <a:lnTo>
                    <a:pt x="49" y="544"/>
                  </a:lnTo>
                  <a:lnTo>
                    <a:pt x="52" y="551"/>
                  </a:lnTo>
                  <a:lnTo>
                    <a:pt x="49" y="558"/>
                  </a:lnTo>
                  <a:lnTo>
                    <a:pt x="49" y="566"/>
                  </a:lnTo>
                  <a:lnTo>
                    <a:pt x="49" y="571"/>
                  </a:lnTo>
                  <a:lnTo>
                    <a:pt x="51" y="575"/>
                  </a:lnTo>
                  <a:lnTo>
                    <a:pt x="56" y="582"/>
                  </a:lnTo>
                  <a:lnTo>
                    <a:pt x="62" y="587"/>
                  </a:lnTo>
                  <a:lnTo>
                    <a:pt x="65" y="593"/>
                  </a:lnTo>
                  <a:lnTo>
                    <a:pt x="67" y="602"/>
                  </a:lnTo>
                  <a:lnTo>
                    <a:pt x="65" y="609"/>
                  </a:lnTo>
                  <a:lnTo>
                    <a:pt x="64" y="617"/>
                  </a:lnTo>
                  <a:lnTo>
                    <a:pt x="60" y="624"/>
                  </a:lnTo>
                  <a:lnTo>
                    <a:pt x="58" y="635"/>
                  </a:lnTo>
                  <a:lnTo>
                    <a:pt x="58" y="646"/>
                  </a:lnTo>
                  <a:lnTo>
                    <a:pt x="60" y="657"/>
                  </a:lnTo>
                  <a:lnTo>
                    <a:pt x="64" y="662"/>
                  </a:lnTo>
                  <a:lnTo>
                    <a:pt x="67" y="667"/>
                  </a:lnTo>
                  <a:lnTo>
                    <a:pt x="75" y="673"/>
                  </a:lnTo>
                  <a:lnTo>
                    <a:pt x="82" y="675"/>
                  </a:lnTo>
                  <a:lnTo>
                    <a:pt x="116" y="682"/>
                  </a:lnTo>
                  <a:lnTo>
                    <a:pt x="138" y="686"/>
                  </a:lnTo>
                  <a:lnTo>
                    <a:pt x="166" y="686"/>
                  </a:lnTo>
                  <a:lnTo>
                    <a:pt x="181" y="687"/>
                  </a:lnTo>
                  <a:lnTo>
                    <a:pt x="194" y="687"/>
                  </a:lnTo>
                  <a:lnTo>
                    <a:pt x="199" y="691"/>
                  </a:lnTo>
                  <a:lnTo>
                    <a:pt x="207" y="695"/>
                  </a:lnTo>
                  <a:lnTo>
                    <a:pt x="214" y="700"/>
                  </a:lnTo>
                  <a:lnTo>
                    <a:pt x="216" y="704"/>
                  </a:lnTo>
                  <a:lnTo>
                    <a:pt x="216" y="709"/>
                  </a:lnTo>
                  <a:lnTo>
                    <a:pt x="211" y="724"/>
                  </a:lnTo>
                  <a:lnTo>
                    <a:pt x="199" y="742"/>
                  </a:lnTo>
                  <a:lnTo>
                    <a:pt x="186" y="755"/>
                  </a:lnTo>
                  <a:lnTo>
                    <a:pt x="172" y="766"/>
                  </a:lnTo>
                  <a:lnTo>
                    <a:pt x="155" y="775"/>
                  </a:lnTo>
                  <a:lnTo>
                    <a:pt x="136" y="780"/>
                  </a:lnTo>
                  <a:lnTo>
                    <a:pt x="116" y="787"/>
                  </a:lnTo>
                  <a:lnTo>
                    <a:pt x="71" y="80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8" name="Text Box 1322"/>
          <p:cNvSpPr txBox="1">
            <a:spLocks noChangeArrowheads="1"/>
          </p:cNvSpPr>
          <p:nvPr/>
        </p:nvSpPr>
        <p:spPr bwMode="auto">
          <a:xfrm>
            <a:off x="914400" y="3124200"/>
            <a:ext cx="195738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Food allergy</a:t>
            </a:r>
            <a:endParaRPr lang="lt-LT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19" name="Text Box 1323"/>
          <p:cNvSpPr txBox="1">
            <a:spLocks noChangeArrowheads="1"/>
          </p:cNvSpPr>
          <p:nvPr/>
        </p:nvSpPr>
        <p:spPr bwMode="auto">
          <a:xfrm>
            <a:off x="6096000" y="2286000"/>
            <a:ext cx="2347913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Allergic rhinitis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Asthma</a:t>
            </a:r>
            <a:endParaRPr lang="lt-LT" sz="2800" dirty="0">
              <a:solidFill>
                <a:srgbClr val="FF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20" name="Text Box 1324"/>
          <p:cNvSpPr txBox="1">
            <a:spLocks noChangeArrowheads="1"/>
          </p:cNvSpPr>
          <p:nvPr/>
        </p:nvSpPr>
        <p:spPr bwMode="auto">
          <a:xfrm>
            <a:off x="5715000" y="4267200"/>
            <a:ext cx="2830513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Eczema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Urticaria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Allergic dermatitis</a:t>
            </a:r>
            <a:endParaRPr lang="lt-LT" sz="28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" grpId="0"/>
      <p:bldP spid="518" grpId="0"/>
      <p:bldP spid="519" grpId="0"/>
      <p:bldP spid="5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ronic_Allergic_Rhinitis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8200" y="965200"/>
            <a:ext cx="3040063" cy="22796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49238"/>
            <a:ext cx="9144000" cy="519112"/>
          </a:xfrm>
          <a:prstGeom prst="rect">
            <a:avLst/>
          </a:prstGeom>
          <a:solidFill>
            <a:schemeClr val="bg2"/>
          </a:solidFill>
          <a:ln w="25400" cap="rnd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/>
              <a:t>Allergy: Rhinitis, Eczema &amp; Conjunctivitis</a:t>
            </a:r>
          </a:p>
        </p:txBody>
      </p:sp>
      <p:pic>
        <p:nvPicPr>
          <p:cNvPr id="4" name="Picture 6" descr="head mri"/>
          <p:cNvPicPr>
            <a:picLocks noChangeAspect="1" noChangeArrowheads="1"/>
          </p:cNvPicPr>
          <p:nvPr/>
        </p:nvPicPr>
        <p:blipFill>
          <a:blip r:embed="rId3" cstate="print"/>
          <a:srcRect l="1602" t="12750" r="4167" b="2669"/>
          <a:stretch>
            <a:fillRect/>
          </a:stretch>
        </p:blipFill>
        <p:spPr bwMode="auto">
          <a:xfrm>
            <a:off x="304800" y="969963"/>
            <a:ext cx="2354263" cy="22828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7" descr="contact allergic eczema to chico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938" y="3467100"/>
            <a:ext cx="4005262" cy="3003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8" descr="conjunctivit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8963" y="3451225"/>
            <a:ext cx="4616450" cy="3025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2751138" y="979488"/>
            <a:ext cx="3048000" cy="2286000"/>
            <a:chOff x="1733" y="617"/>
            <a:chExt cx="1920" cy="1440"/>
          </a:xfrm>
          <a:solidFill>
            <a:schemeClr val="bg2"/>
          </a:solidFill>
        </p:grpSpPr>
        <p:pic>
          <p:nvPicPr>
            <p:cNvPr id="8" name="normal nose.mpeg">
              <a:hlinkClick r:id="" action="ppaction://media"/>
            </p:cNvPr>
            <p:cNvPicPr>
              <a:picLocks noRot="1"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33" y="617"/>
              <a:ext cx="1920" cy="14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2934" y="1874"/>
              <a:ext cx="656" cy="171"/>
            </a:xfrm>
            <a:prstGeom prst="rect">
              <a:avLst/>
            </a:prstGeom>
            <a:grpFill/>
            <a:ln w="50800">
              <a:noFill/>
              <a:miter lim="800000"/>
              <a:headEnd/>
              <a:tailEnd/>
            </a:ln>
          </p:spPr>
          <p:txBody>
            <a:bodyPr wrap="none" lIns="90478" tIns="44445" rIns="90478" bIns="44445">
              <a:spAutoFit/>
            </a:bodyPr>
            <a:lstStyle/>
            <a:p>
              <a:pPr>
                <a:defRPr/>
              </a:pPr>
              <a:r>
                <a:rPr lang="en-GB" sz="1200">
                  <a:solidFill>
                    <a:schemeClr val="bg1"/>
                  </a:solidFill>
                  <a:hlinkClick r:id="rId7" action="ppaction://hlinkfile"/>
                </a:rPr>
                <a:t>Normal nose</a:t>
              </a:r>
              <a:endParaRPr lang="en-GB" sz="12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32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Injected </a:t>
            </a:r>
            <a:r>
              <a:rPr lang="en-US" sz="32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allergens</a:t>
            </a:r>
            <a:r>
              <a:rPr lang="en-US" sz="3200" u="sng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</a:pPr>
            <a:endParaRPr lang="en-US" sz="24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		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Bee sting venom enters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		the blood stream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Systemic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inflammation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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Anaphylactic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shock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     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life - threatening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600" u="sng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Anaphylactoid</a:t>
            </a:r>
            <a:r>
              <a:rPr lang="en-US" sz="2600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reactions</a:t>
            </a:r>
            <a:r>
              <a:rPr lang="en-US" sz="2600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:-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 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 </a:t>
            </a: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IgE</a:t>
            </a: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mediated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may result from contrast media or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local 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anesthetics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19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7428" y="0"/>
            <a:ext cx="4136572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000" b="1" dirty="0">
                <a:solidFill>
                  <a:srgbClr val="FFFF00"/>
                </a:solidFill>
                <a:latin typeface="Tahoma" pitchFamily="34" charset="0"/>
              </a:rPr>
              <a:t>Skin Prick </a:t>
            </a:r>
            <a:r>
              <a:rPr lang="en-GB" sz="2000" b="1" dirty="0" smtClean="0">
                <a:solidFill>
                  <a:srgbClr val="FFFF00"/>
                </a:solidFill>
                <a:latin typeface="Tahoma" pitchFamily="34" charset="0"/>
              </a:rPr>
              <a:t>test</a:t>
            </a:r>
            <a:endParaRPr lang="en-GB" sz="2000" b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Diagnosis of Allergy</a:t>
            </a:r>
          </a:p>
        </p:txBody>
      </p:sp>
      <p:pic>
        <p:nvPicPr>
          <p:cNvPr id="5" name="Picture 3" descr="&#10;Picture 5.jpg                                                  00000002Mac HD      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0"/>
            <a:ext cx="4572000" cy="684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990600"/>
            <a:ext cx="3886200" cy="3200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Skin  prick  test (SPT)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2.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Intradermal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test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3. Specific 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IgE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measurement  (RAST)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4. Elimination /  Provocation  test  (Food  allergy)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Content Placeholder 4" descr="01_l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4191000"/>
            <a:ext cx="4000500" cy="2590800"/>
          </a:xfrm>
          <a:prstGeom prst="rect">
            <a:avLst/>
          </a:prstGeom>
          <a:noFill/>
          <a:ln/>
          <a:effectLst>
            <a:outerShdw dist="99190" dir="3011666" algn="ctr" rotWithShape="0">
              <a:schemeClr val="bg2"/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47800"/>
            <a:ext cx="2743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u="sng" dirty="0" smtClean="0">
                <a:solidFill>
                  <a:srgbClr val="FFFF00"/>
                </a:solidFill>
                <a:cs typeface="Times New Roman" pitchFamily="18" charset="0"/>
              </a:rPr>
              <a:t>Features:-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- </a:t>
            </a:r>
            <a:r>
              <a:rPr lang="en-US" sz="2000" dirty="0" err="1" smtClean="0">
                <a:solidFill>
                  <a:schemeClr val="bg1"/>
                </a:solidFill>
                <a:cs typeface="Times New Roman" pitchFamily="18" charset="0"/>
              </a:rPr>
              <a:t>IgG</a:t>
            </a: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(or </a:t>
            </a:r>
            <a:r>
              <a:rPr lang="en-US" sz="2000" dirty="0" err="1" smtClean="0">
                <a:solidFill>
                  <a:schemeClr val="bg1"/>
                </a:solidFill>
                <a:cs typeface="Times New Roman" pitchFamily="18" charset="0"/>
              </a:rPr>
              <a:t>IgM</a:t>
            </a: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	- Antigens: bound  to  cell  membranes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 		(Self antigens)                            - Exogenous antigens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   	(microbial)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  	- Complement activation  		(Invariable)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04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Type II Hypersensitivity Reactions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Content Placeholder 4" descr="TYPE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76400"/>
            <a:ext cx="6400800" cy="4343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Clinical examples:</a:t>
            </a:r>
            <a:endParaRPr lang="en-US" sz="3200" b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c15f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609600"/>
            <a:ext cx="4038600" cy="2438400"/>
          </a:xfrm>
          <a:solidFill>
            <a:schemeClr val="tx2">
              <a:lumMod val="75000"/>
            </a:schemeClr>
          </a:solidFill>
          <a:ln w="76200">
            <a:solidFill>
              <a:schemeClr val="bg1">
                <a:lumMod val="8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33400" y="1828800"/>
            <a:ext cx="441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Glomerulonephritis    (anti-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glomerular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basement membrane)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://i.dailymail.co.uk/i/pix/2010/11/08/article-1327537-0A8D0A22000005DC-152_468x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05200"/>
            <a:ext cx="4114800" cy="2895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09600" y="4572000"/>
            <a:ext cx="4114800" cy="914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Mis-matched blood transfusion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29718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Diagnosis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Font typeface="Wingdings" pitchFamily="2" charset="2"/>
              <a:buNone/>
            </a:pP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Detection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of antibodies and antigens by                Immunofluoresence in tissue biopsy specimens 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e.g.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kidney,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skin etc. </a:t>
            </a:r>
          </a:p>
          <a:p>
            <a:pPr algn="l" rtl="0">
              <a:buFont typeface="Wingdings" pitchFamily="2" charset="2"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</a:t>
            </a:r>
          </a:p>
          <a:p>
            <a:endParaRPr lang="en-US" sz="28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III: Immune complex hypersensitivity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an antigen reacts with an antibody the product they form is called an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immune complex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which is capable of inducing an inflammatory response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Immune complexes are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deposited in tissues like kidneys (nephritis), joints (arthritis) or blood vessels (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vasculitis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Objectives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To know that hypersensitivity reactions are over and excessive immune responses that can be harmful to body in four different ways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To be familiar with inflammatory processes in Type I hypersensitivity reaction that mediate allergic inflammation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Recognize that Type II hypersensitivity deals with immune responses against antigens that are integral part of cell membrane and are usually associated with autoimmune disorders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To know that Type III hypersensitivity reactions are mediated by immune complexes and cause </a:t>
            </a:r>
            <a:r>
              <a:rPr lang="en-US" sz="2400" dirty="0" err="1" smtClean="0">
                <a:solidFill>
                  <a:schemeClr val="bg1"/>
                </a:solidFill>
              </a:rPr>
              <a:t>vasculitis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Describe Type IV hypersensitivity is a purely cell mediated immune response associated with chronic inflammation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0"/>
            <a:r>
              <a:rPr lang="en-US" sz="36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Type 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III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Hypersensitivity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(immune–complex mediated)  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81600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l" rtl="0"/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Features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b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Antibody (</a:t>
            </a:r>
            <a:r>
              <a:rPr lang="en-US" sz="2400" b="1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IgG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/ or </a:t>
            </a:r>
            <a:r>
              <a:rPr lang="en-US" sz="2400" b="1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IgM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Antigen (soluble)</a:t>
            </a:r>
          </a:p>
          <a:p>
            <a:pPr algn="l" rtl="0">
              <a:buFont typeface="Wingdings" pitchFamily="2" charset="2"/>
              <a:buNone/>
            </a:pP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Immune – Complex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formation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endParaRPr lang="en-US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	- Complement activation</a:t>
            </a:r>
          </a:p>
          <a:p>
            <a:pPr algn="l" rtl="0">
              <a:buFont typeface="Wingdings" pitchFamily="2" charset="2"/>
              <a:buNone/>
            </a:pPr>
            <a:endParaRPr lang="en-US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	-  Attraction of inflammatory cells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</a:t>
            </a:r>
          </a:p>
        </p:txBody>
      </p:sp>
      <p:sp>
        <p:nvSpPr>
          <p:cNvPr id="6" name="Down Arrow 5"/>
          <p:cNvSpPr/>
          <p:nvPr/>
        </p:nvSpPr>
        <p:spPr>
          <a:xfrm>
            <a:off x="4495800" y="4038600"/>
            <a:ext cx="4572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495800" y="5181600"/>
            <a:ext cx="4572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495800" y="2819400"/>
            <a:ext cx="4572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Type III Reactions</a:t>
            </a:r>
            <a:endParaRPr lang="en-CA" sz="40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987" name="Picture 3" descr="coplex da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Type 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H/S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Clinical examples 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c15f0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1143000"/>
            <a:ext cx="3276600" cy="2438400"/>
          </a:xfrm>
          <a:noFill/>
          <a:ln w="76200">
            <a:solidFill>
              <a:srgbClr val="CC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09600" y="2362200"/>
            <a:ext cx="4694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Glomerulonephritis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Picture 1" descr="http://upload.wikimedia.org/wikipedia/commons/thumb/3/3d/Drug_eruptions.jpg/230px-Drug_erup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810000"/>
            <a:ext cx="3200400" cy="2819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066800" y="4648200"/>
            <a:ext cx="3429000" cy="1371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Drug eruptions 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457200"/>
            <a:ext cx="8229600" cy="14017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Diagnosis 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ype III H/S)</a:t>
            </a:r>
            <a:endParaRPr lang="en-US" sz="4000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43199"/>
            <a:ext cx="8229600" cy="3048001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Demonstration </a:t>
            </a: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specific immune complexes </a:t>
            </a: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the blood or tissues </a:t>
            </a: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 rtl="0">
              <a:buNone/>
            </a:pPr>
            <a:endParaRPr lang="en-US" sz="36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Immunofluoresence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Type IV hypersensitivity reactions</a:t>
            </a:r>
            <a:b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(Delayed Hypersensitivity)</a:t>
            </a: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1219200" y="1752600"/>
            <a:ext cx="7315200" cy="45307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00E5E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Features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 mediated immune response 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Antigen dependent T cell (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CD4 generally and CD8 occasionally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activation via MHC Class I or II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Activated macrophages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Delayed onset (2-4 days)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Abnormal cellular response 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Granuloma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formation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848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85801" y="304800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Mediators </a:t>
            </a:r>
            <a:r>
              <a:rPr lang="en-US" sz="4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released </a:t>
            </a:r>
            <a:r>
              <a:rPr lang="en-US" sz="4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by T</a:t>
            </a:r>
            <a:r>
              <a:rPr lang="en-US" sz="4000" baseline="-25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DTH</a:t>
            </a:r>
            <a:r>
              <a:rPr lang="en-US" sz="4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endParaRPr lang="en-US" sz="40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8600"/>
            <a:ext cx="6172200" cy="643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53319" y="228600"/>
            <a:ext cx="25898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Development of DTH  Response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2286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Sensitization phase: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1-2 week </a:t>
            </a: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period</a:t>
            </a: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Effector phase</a:t>
            </a:r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24-72 hours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04800" y="4951413"/>
            <a:ext cx="25987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Effector cells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(activated macs)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act non-specifically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Pathophysiology of allergic contact dermatitis.</a:t>
            </a:r>
            <a:endParaRPr lang="en-US" sz="32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45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5334000"/>
            <a:ext cx="8534400" cy="1524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74638"/>
            <a:ext cx="8458200" cy="487362"/>
          </a:xfr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Type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 clinical examples: 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3999"/>
          <a:stretch>
            <a:fillRect/>
          </a:stretch>
        </p:blipFill>
        <p:spPr>
          <a:xfrm>
            <a:off x="5257800" y="228600"/>
            <a:ext cx="3581400" cy="3048000"/>
          </a:xfr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 rot="10800000" flipV="1">
            <a:off x="381000" y="1597991"/>
            <a:ext cx="464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Allergic contact dermatitis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5334000" y="3581400"/>
          <a:ext cx="3429000" cy="2971800"/>
        </p:xfrm>
        <a:graphic>
          <a:graphicData uri="http://schemas.openxmlformats.org/presentationml/2006/ole">
            <p:oleObj spid="_x0000_s1026" name="Photo Editor Photo" r:id="rId4" imgW="5144218" imgH="4038095" progId="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4495800"/>
            <a:ext cx="4191000" cy="914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TB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granuloma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(persistent antigen)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Diagnosis 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(Type </a:t>
            </a: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4000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1.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Delayed skin test (</a:t>
            </a:r>
            <a:r>
              <a:rPr lang="en-US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Mantoux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test)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Clr>
                <a:srgbClr val="E7E200"/>
              </a:buClr>
            </a:pP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2.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Patch test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(Contact dermatitis)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3.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Lymphocyte transformation test</a:t>
            </a:r>
          </a:p>
          <a:p>
            <a:pPr marL="609600" indent="-609600" algn="ctr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hypersensitivity?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Protective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immunity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desirable reaction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Hypersensitivity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undesirable reaction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Undesirable responses can be mediated by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Antibody</a:t>
            </a: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binding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antigens (Types I-III)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</a:t>
            </a: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mediated reaction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chemicals or proteins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(Type IV)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4600" y="152400"/>
            <a:ext cx="4419600" cy="6858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Allergy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Skin </a:t>
            </a:r>
            <a:r>
              <a:rPr lang="en-US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Patch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est </a:t>
            </a:r>
            <a:endParaRPr lang="en-US" sz="3200" b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patch 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066800"/>
            <a:ext cx="2895600" cy="3048769"/>
          </a:xfrm>
          <a:noFill/>
          <a:ln/>
        </p:spPr>
      </p:pic>
      <p:pic>
        <p:nvPicPr>
          <p:cNvPr id="6" name="Picture 5" descr="pat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078224"/>
            <a:ext cx="2895600" cy="2779776"/>
          </a:xfrm>
          <a:prstGeom prst="rect">
            <a:avLst/>
          </a:prstGeom>
        </p:spPr>
      </p:pic>
      <p:pic>
        <p:nvPicPr>
          <p:cNvPr id="7" name="Picture 6" descr="Patch te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066800"/>
            <a:ext cx="3810000" cy="2971800"/>
          </a:xfrm>
          <a:prstGeom prst="rect">
            <a:avLst/>
          </a:prstGeom>
        </p:spPr>
      </p:pic>
      <p:pic>
        <p:nvPicPr>
          <p:cNvPr id="8" name="Picture 7" descr="thumbnailCAJEIBV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4038600"/>
            <a:ext cx="2819400" cy="2819400"/>
          </a:xfrm>
          <a:prstGeom prst="rect">
            <a:avLst/>
          </a:prstGeom>
        </p:spPr>
      </p:pic>
      <p:pic>
        <p:nvPicPr>
          <p:cNvPr id="9" name="Picture 8" descr="1265654907maAa9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4036122"/>
            <a:ext cx="2733052" cy="2821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Take Home Message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	Type </a:t>
            </a:r>
            <a:r>
              <a:rPr lang="en-US" dirty="0" smtClean="0">
                <a:solidFill>
                  <a:schemeClr val="bg1"/>
                </a:solidFill>
              </a:rPr>
              <a:t>I (</a:t>
            </a:r>
            <a:r>
              <a:rPr lang="en-US" dirty="0" err="1" smtClean="0">
                <a:solidFill>
                  <a:schemeClr val="bg1"/>
                </a:solidFill>
              </a:rPr>
              <a:t>IgE</a:t>
            </a:r>
            <a:r>
              <a:rPr lang="en-US" dirty="0" smtClean="0">
                <a:solidFill>
                  <a:schemeClr val="bg1"/>
                </a:solidFill>
              </a:rPr>
              <a:t>), II (</a:t>
            </a:r>
            <a:r>
              <a:rPr lang="en-US" dirty="0" err="1" smtClean="0">
                <a:solidFill>
                  <a:schemeClr val="bg1"/>
                </a:solidFill>
              </a:rPr>
              <a:t>IgG</a:t>
            </a:r>
            <a:r>
              <a:rPr lang="en-US" dirty="0" smtClean="0">
                <a:solidFill>
                  <a:schemeClr val="bg1"/>
                </a:solidFill>
              </a:rPr>
              <a:t>) and III (</a:t>
            </a:r>
            <a:r>
              <a:rPr lang="en-US" dirty="0" err="1" smtClean="0">
                <a:solidFill>
                  <a:schemeClr val="bg1"/>
                </a:solidFill>
              </a:rPr>
              <a:t>IgG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en-US" dirty="0" smtClean="0">
                <a:solidFill>
                  <a:schemeClr val="bg1"/>
                </a:solidFill>
              </a:rPr>
              <a:t>	hypersensitivity reactions </a:t>
            </a:r>
            <a:r>
              <a:rPr lang="en-US" dirty="0" smtClean="0">
                <a:solidFill>
                  <a:schemeClr val="bg1"/>
                </a:solidFill>
              </a:rPr>
              <a:t>are mediated </a:t>
            </a:r>
            <a:r>
              <a:rPr lang="en-US" dirty="0" smtClean="0">
                <a:solidFill>
                  <a:schemeClr val="bg1"/>
                </a:solidFill>
              </a:rPr>
              <a:t>by 	</a:t>
            </a:r>
            <a:r>
              <a:rPr lang="en-US" i="1" dirty="0" smtClean="0">
                <a:solidFill>
                  <a:srgbClr val="FFFF00"/>
                </a:solidFill>
              </a:rPr>
              <a:t>antibodies</a:t>
            </a:r>
            <a:r>
              <a:rPr lang="en-US" dirty="0" smtClean="0">
                <a:solidFill>
                  <a:schemeClr val="bg1"/>
                </a:solidFill>
              </a:rPr>
              <a:t> whereas </a:t>
            </a:r>
            <a:r>
              <a:rPr lang="en-US" dirty="0" smtClean="0">
                <a:solidFill>
                  <a:schemeClr val="bg1"/>
                </a:solidFill>
              </a:rPr>
              <a:t>Type IV hypersensitivity </a:t>
            </a:r>
            <a:r>
              <a:rPr lang="en-US" dirty="0" smtClean="0">
                <a:solidFill>
                  <a:schemeClr val="bg1"/>
                </a:solidFill>
              </a:rPr>
              <a:t>	reaction </a:t>
            </a:r>
            <a:r>
              <a:rPr lang="en-US" dirty="0" smtClean="0">
                <a:solidFill>
                  <a:schemeClr val="bg1"/>
                </a:solidFill>
              </a:rPr>
              <a:t>is </a:t>
            </a: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i="1" dirty="0" smtClean="0">
                <a:solidFill>
                  <a:srgbClr val="FFFF00"/>
                </a:solidFill>
              </a:rPr>
              <a:t>cell </a:t>
            </a:r>
            <a:r>
              <a:rPr lang="en-US" dirty="0" smtClean="0">
                <a:solidFill>
                  <a:schemeClr val="bg1"/>
                </a:solidFill>
              </a:rPr>
              <a:t>mediated immune response.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2.	Hypersensitivity </a:t>
            </a:r>
            <a:r>
              <a:rPr lang="en-US" dirty="0" smtClean="0">
                <a:solidFill>
                  <a:schemeClr val="bg1"/>
                </a:solidFill>
              </a:rPr>
              <a:t>reactions are </a:t>
            </a:r>
            <a:r>
              <a:rPr lang="en-US" i="1" dirty="0" smtClean="0">
                <a:solidFill>
                  <a:srgbClr val="FFFF00"/>
                </a:solidFill>
              </a:rPr>
              <a:t>undesirable, 	excessive</a:t>
            </a:r>
            <a:r>
              <a:rPr lang="en-US" dirty="0" smtClean="0">
                <a:solidFill>
                  <a:schemeClr val="bg1"/>
                </a:solidFill>
              </a:rPr>
              <a:t>, and </a:t>
            </a:r>
            <a:r>
              <a:rPr lang="en-US" i="1" dirty="0" smtClean="0">
                <a:solidFill>
                  <a:srgbClr val="FFFF00"/>
                </a:solidFill>
              </a:rPr>
              <a:t>aberrant</a:t>
            </a:r>
            <a:r>
              <a:rPr lang="en-US" dirty="0" smtClean="0">
                <a:solidFill>
                  <a:schemeClr val="bg1"/>
                </a:solidFill>
              </a:rPr>
              <a:t> immune </a:t>
            </a:r>
            <a:r>
              <a:rPr lang="en-US" dirty="0" smtClean="0">
                <a:solidFill>
                  <a:schemeClr val="bg1"/>
                </a:solidFill>
              </a:rPr>
              <a:t>responses </a:t>
            </a:r>
            <a:r>
              <a:rPr lang="en-US" dirty="0" smtClean="0">
                <a:solidFill>
                  <a:schemeClr val="bg1"/>
                </a:solidFill>
              </a:rPr>
              <a:t>	associated with disorders such as allergy, 	autoimmunity and chronic </a:t>
            </a:r>
            <a:r>
              <a:rPr lang="en-US" dirty="0" smtClean="0">
                <a:solidFill>
                  <a:schemeClr val="bg1"/>
                </a:solidFill>
              </a:rPr>
              <a:t>inflammation.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362200"/>
            <a:ext cx="487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</a:rPr>
              <a:t>Thank you</a:t>
            </a:r>
            <a:endParaRPr lang="en-US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Gel and Coombs Classification</a:t>
            </a:r>
            <a:endParaRPr lang="en-CA" sz="3600" kern="0" dirty="0">
              <a:solidFill>
                <a:srgbClr val="FFFF00"/>
              </a:solidFill>
              <a:effectLst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09600" y="1828800"/>
            <a:ext cx="3962400" cy="1905000"/>
            <a:chOff x="384" y="1152"/>
            <a:chExt cx="2496" cy="1200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 flipH="1">
              <a:off x="1152" y="1152"/>
              <a:ext cx="1728" cy="86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384" y="2064"/>
              <a:ext cx="1392" cy="288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I: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IgE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Ab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2286000" y="1828800"/>
            <a:ext cx="2286000" cy="4019550"/>
            <a:chOff x="1440" y="1152"/>
            <a:chExt cx="1440" cy="2532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H="1">
              <a:off x="2064" y="1152"/>
              <a:ext cx="816" cy="16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440" y="2928"/>
              <a:ext cx="1152" cy="756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II: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IgG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 smtClean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Ab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 to tissue antigens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4572000" y="1828800"/>
            <a:ext cx="2362200" cy="4389438"/>
            <a:chOff x="2880" y="1152"/>
            <a:chExt cx="1488" cy="2765"/>
          </a:xfrm>
        </p:grpSpPr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2880" y="1152"/>
              <a:ext cx="912" cy="163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312" y="2928"/>
              <a:ext cx="1056" cy="989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III: </a:t>
              </a:r>
              <a:r>
                <a:rPr lang="en-US" sz="2400" dirty="0" err="1" smtClean="0">
                  <a:solidFill>
                    <a:srgbClr val="FFFF00"/>
                  </a:solidFill>
                  <a:latin typeface="Tahoma" pitchFamily="34" charset="0"/>
                </a:rPr>
                <a:t>IgG</a:t>
              </a:r>
              <a:r>
                <a:rPr lang="en-US" sz="2400" dirty="0" smtClean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Immune Complexes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4572000" y="1828800"/>
            <a:ext cx="3962400" cy="2571750"/>
            <a:chOff x="2880" y="1152"/>
            <a:chExt cx="2496" cy="1620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2880" y="1152"/>
              <a:ext cx="1776" cy="81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4128" y="2016"/>
              <a:ext cx="1248" cy="756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IV: Cell Mediated Immunity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I: Immediate Hypersensitivity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Most people will not react to these allergens but some individuals “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atopic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respond by producing large amounts of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IgE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Non-allergic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individuals respond to these allergens by producing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IgG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antibodies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001000" cy="8683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Type I Hypersensitivity</a:t>
            </a:r>
            <a:endParaRPr lang="en-US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Also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termed as: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		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Immediate Hypersensitivity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Anaphylactic reactions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endParaRPr lang="en-US" u="sng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Allergic reactions</a:t>
            </a:r>
          </a:p>
          <a:p>
            <a:pPr>
              <a:lnSpc>
                <a:spcPct val="90000"/>
              </a:lnSpc>
              <a:buNone/>
            </a:pPr>
            <a:r>
              <a:rPr lang="en-US" sz="3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(Occurs within minutes to hours</a:t>
            </a:r>
            <a:r>
              <a:rPr lang="en-US" sz="4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40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40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153400" cy="639762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Features</a:t>
            </a:r>
            <a:endParaRPr lang="en-US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8768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l" rtl="0">
              <a:buFontTx/>
              <a:buChar char="-"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u="sng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Antibody </a:t>
            </a:r>
            <a:r>
              <a:rPr lang="en-US" sz="2800" u="sng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IgE</a:t>
            </a:r>
            <a:endParaRPr lang="en-US" sz="28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      </a:t>
            </a:r>
            <a:r>
              <a:rPr lang="en-US" sz="2800" u="sng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Cellular components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                                                       </a:t>
            </a:r>
          </a:p>
          <a:p>
            <a:pPr algn="l" rtl="0">
              <a:buFontTx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Mast cells,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basophiles &amp; </a:t>
            </a:r>
            <a:r>
              <a:rPr lang="en-US" sz="28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eosinophils</a:t>
            </a: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Tx/>
              <a:buNone/>
            </a:pP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Tx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       </a:t>
            </a:r>
            <a:r>
              <a:rPr lang="en-US" sz="2800" u="sng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Antigens:</a:t>
            </a:r>
            <a:endParaRPr lang="en-US" sz="2800" u="sng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Tx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Also known as allergens </a:t>
            </a:r>
          </a:p>
          <a:p>
            <a:pPr algn="l" rtl="0">
              <a:buFontTx/>
              <a:buNone/>
            </a:pP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	(antigens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low molecular weight &amp; 		highly soluble) </a:t>
            </a: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34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Allergens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62000" y="1143000"/>
            <a:ext cx="7162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Some of the allergens involved in type I hypersensitivity are: pollens,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dust mite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allergens, animal dander, nuts, shellfish, various drugs etc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6" descr="House dust mite color"/>
          <p:cNvPicPr>
            <a:picLocks noChangeAspect="1" noChangeArrowheads="1"/>
          </p:cNvPicPr>
          <p:nvPr/>
        </p:nvPicPr>
        <p:blipFill>
          <a:blip r:embed="rId2" cstate="print"/>
          <a:srcRect l="2389" r="854"/>
          <a:stretch>
            <a:fillRect/>
          </a:stretch>
        </p:blipFill>
        <p:spPr bwMode="auto">
          <a:xfrm>
            <a:off x="1371600" y="2743200"/>
            <a:ext cx="617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rved Left Arrow 4"/>
          <p:cNvSpPr/>
          <p:nvPr/>
        </p:nvSpPr>
        <p:spPr>
          <a:xfrm rot="823488">
            <a:off x="6520199" y="1719518"/>
            <a:ext cx="883920" cy="4324543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209800"/>
            <a:ext cx="7772400" cy="715962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2400" b="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Type I  Reaction  occur  in  2  phases: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l" rtl="0"/>
            <a:r>
              <a:rPr lang="en-US" sz="2400" b="1" u="sng" dirty="0">
                <a:latin typeface="Arial" pitchFamily="34" charset="0"/>
                <a:cs typeface="Arial" pitchFamily="34" charset="0"/>
              </a:rPr>
              <a:t>Phase I :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-  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Sensitization   phase .  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Allergen   enter    tissues ,  induce     an  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immune   response   . B – cells   transform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to    plasma    cells     &amp;    produce    IgE.</a:t>
            </a:r>
          </a:p>
          <a:p>
            <a:pPr algn="l" rtl="0">
              <a:buFont typeface="Wingdings" pitchFamily="2" charset="2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- IgE  bind  to receptors  on  Mast cells  and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basophiles ( F c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Є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RI - high   affinity  receptors).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             individuals   become :</a:t>
            </a:r>
          </a:p>
          <a:p>
            <a:pPr algn="l" rtl="0">
              <a:buFont typeface="Wingdings" pitchFamily="2" charset="2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“ Sensitized . “</a:t>
            </a:r>
          </a:p>
          <a:p>
            <a:pPr algn="l" rtl="0">
              <a:buFont typeface="Wingdings" pitchFamily="2" charset="2"/>
              <a:buNone/>
            </a:pPr>
            <a:endParaRPr lang="ru-RU" sz="2400" dirty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457200" y="304800"/>
            <a:ext cx="8229600" cy="7159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Type</a:t>
            </a:r>
            <a:r>
              <a:rPr kumimoji="0" lang="en-US" sz="3600" b="0" i="0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kumimoji="0" lang="en-US" sz="3600" b="0" i="0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r</a:t>
            </a:r>
            <a:r>
              <a:rPr kumimoji="0" lang="en-US" sz="3600" b="0" i="0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eactions</a:t>
            </a: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occur</a:t>
            </a:r>
            <a:r>
              <a:rPr kumimoji="0" lang="en-US" sz="3600" b="0" i="0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 two phases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600200"/>
            <a:ext cx="8382000" cy="4678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Phase I 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-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Sensitization   phase 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Allergen   enter    tissues ,  induce     an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immune   response   . B – cells   transform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to    plasma    cells     &amp;    produce    IgE.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- IgE  bind  to receptors  on  Mast cells  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basophiles ( F c 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Є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RI - high   affinity  receptors).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individuals   become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“ Sensitized . “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066800"/>
            <a:ext cx="8382000" cy="521176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Sensitization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phase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First contact with allergens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32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-   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Challenge phase</a:t>
            </a: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ubsequent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contact with allergens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32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805</Words>
  <Application>Microsoft Office PowerPoint</Application>
  <PresentationFormat>On-screen Show (4:3)</PresentationFormat>
  <Paragraphs>212</Paragraphs>
  <Slides>32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Photo Editor Photo</vt:lpstr>
      <vt:lpstr>Slide 1</vt:lpstr>
      <vt:lpstr>Objectives</vt:lpstr>
      <vt:lpstr>Slide 3</vt:lpstr>
      <vt:lpstr>Slide 4</vt:lpstr>
      <vt:lpstr>Slide 5</vt:lpstr>
      <vt:lpstr>Type I Hypersensitivity</vt:lpstr>
      <vt:lpstr>Features</vt:lpstr>
      <vt:lpstr>Slide 8</vt:lpstr>
      <vt:lpstr>Type I  Reaction  occur  in  2  phases: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Clinical examples:</vt:lpstr>
      <vt:lpstr>Slide 18</vt:lpstr>
      <vt:lpstr>Slide 19</vt:lpstr>
      <vt:lpstr>  Type III Hypersensitivity  (immune–complex mediated)  </vt:lpstr>
      <vt:lpstr>Slide 21</vt:lpstr>
      <vt:lpstr>Type III H/S: Clinical examples </vt:lpstr>
      <vt:lpstr>Diagnosis (Type III H/S)</vt:lpstr>
      <vt:lpstr>Slide 24</vt:lpstr>
      <vt:lpstr>Slide 25</vt:lpstr>
      <vt:lpstr>Slide 26</vt:lpstr>
      <vt:lpstr>Pathophysiology of allergic contact dermatitis.</vt:lpstr>
      <vt:lpstr>Type IV clinical examples: </vt:lpstr>
      <vt:lpstr>Diagnosis (Type IV)</vt:lpstr>
      <vt:lpstr>Allergy Skin Patch Test </vt:lpstr>
      <vt:lpstr>Take Home Message</vt:lpstr>
      <vt:lpstr>Slide 32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ZAHID</dc:creator>
  <cp:lastModifiedBy>Dr.Zahid</cp:lastModifiedBy>
  <cp:revision>74</cp:revision>
  <dcterms:created xsi:type="dcterms:W3CDTF">2011-03-21T15:27:03Z</dcterms:created>
  <dcterms:modified xsi:type="dcterms:W3CDTF">2012-09-22T09:10:22Z</dcterms:modified>
</cp:coreProperties>
</file>