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0" r:id="rId3"/>
    <p:sldId id="275" r:id="rId4"/>
    <p:sldId id="258" r:id="rId5"/>
    <p:sldId id="277" r:id="rId6"/>
    <p:sldId id="284" r:id="rId7"/>
    <p:sldId id="285" r:id="rId8"/>
    <p:sldId id="276" r:id="rId9"/>
    <p:sldId id="286" r:id="rId10"/>
    <p:sldId id="259" r:id="rId11"/>
    <p:sldId id="260" r:id="rId12"/>
    <p:sldId id="261" r:id="rId13"/>
    <p:sldId id="262" r:id="rId14"/>
    <p:sldId id="287" r:id="rId15"/>
    <p:sldId id="279" r:id="rId16"/>
    <p:sldId id="281" r:id="rId17"/>
    <p:sldId id="288" r:id="rId18"/>
    <p:sldId id="289" r:id="rId19"/>
    <p:sldId id="265" r:id="rId20"/>
    <p:sldId id="290" r:id="rId21"/>
    <p:sldId id="266" r:id="rId22"/>
    <p:sldId id="291" r:id="rId23"/>
    <p:sldId id="292" r:id="rId24"/>
    <p:sldId id="268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normal%20nose.mpe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14600"/>
            <a:ext cx="7162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Hypersensitivity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Reactions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267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Immunology Unit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Department of Pathology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College of Medicine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King Saud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November 4, 2012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11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371600" y="914400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6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allergens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Bee sting venom enters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		the blood stream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reactions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non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mediated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result from contrast media or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local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anesthetics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428" y="0"/>
            <a:ext cx="413657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Specific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Elimination /  Provocation  test  (Food  allergy)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743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-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IgG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(or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IgM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	- Antigens: bound  to  cell  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		(Self antigens)                            - Exogenous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	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	- Complement 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6400800" cy="434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828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basement membrane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transfusion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target ??)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biopsy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know that hypersensitivity reactions are over and excessive immune responses that can be harmful to body in four different ways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be familiar with inflammatory processes in Type I hypersensitivity reaction that mediate allergic inflammation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Recognize that Type II hypersensitivity deals with immune responses against antigens that are integral part of cell membrane and are usually associated with autoimmune disorders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know that Type III hypersensitivity reactions are mediated by immune complexes and cause </a:t>
            </a:r>
            <a:r>
              <a:rPr lang="en-US" sz="2400" dirty="0" err="1" smtClean="0">
                <a:solidFill>
                  <a:schemeClr val="bg1"/>
                </a:solidFill>
              </a:rPr>
              <a:t>vasculitis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Describe Type IV hypersensitivity is a purely cell mediated immune response associated with chronic inflammation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H/S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Clinical examples 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2514600"/>
            <a:ext cx="3276600" cy="2438400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3200400"/>
            <a:ext cx="46947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(Blood vessel wall) 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486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Rheumatoid Arthritis , SLE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III H/S)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199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 rtl="0">
              <a:buNone/>
            </a:pP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allergic contact 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257800" y="228600"/>
            <a:ext cx="3581400" cy="304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597991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Allergic contact 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334000" y="3581400"/>
          <a:ext cx="3429000" cy="2971800"/>
        </p:xfrm>
        <a:graphic>
          <a:graphicData uri="http://schemas.openxmlformats.org/presentationml/2006/ole">
            <p:oleObj spid="_x0000_s1026" name="Photo Editor Photo" r:id="rId4" imgW="5144218" imgH="4038095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(persistent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Allergy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	hypersensitivity reactions are mediated 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Type IV hypersensitivity 	reaction is 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responses 	associated with disorders such as allergy, 	autoimmunity and chronic 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362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termed as: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		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Anaphylactic reactions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Allergic reactions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(Occurs within minutes to hours</a:t>
            </a:r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pollens,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 l="2389" r="854"/>
          <a:stretch>
            <a:fillRect/>
          </a:stretch>
        </p:blipFill>
        <p:spPr bwMode="auto">
          <a:xfrm>
            <a:off x="1371600" y="2743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520199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811</Words>
  <Application>Microsoft Office PowerPoint</Application>
  <PresentationFormat>On-screen Show (4:3)</PresentationFormat>
  <Paragraphs>213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Photo Editor Photo</vt:lpstr>
      <vt:lpstr>Slide 1</vt:lpstr>
      <vt:lpstr>Objectives</vt:lpstr>
      <vt:lpstr>Slide 3</vt:lpstr>
      <vt:lpstr>Slide 4</vt:lpstr>
      <vt:lpstr>Slide 5</vt:lpstr>
      <vt:lpstr>Type I Hypersensitivity</vt:lpstr>
      <vt:lpstr>Features</vt:lpstr>
      <vt:lpstr>Slide 8</vt:lpstr>
      <vt:lpstr>Type I  Reaction  occur  in  2  phases: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Clinical examples:</vt:lpstr>
      <vt:lpstr>Slide 18</vt:lpstr>
      <vt:lpstr>Slide 19</vt:lpstr>
      <vt:lpstr>  Type III Hypersensitivity  (immune–complex mediated)  </vt:lpstr>
      <vt:lpstr>Slide 21</vt:lpstr>
      <vt:lpstr>Type III H/S: Clinical examples </vt:lpstr>
      <vt:lpstr>Diagnosis (Type III H/S)</vt:lpstr>
      <vt:lpstr>Slide 24</vt:lpstr>
      <vt:lpstr>Slide 25</vt:lpstr>
      <vt:lpstr>Slide 26</vt:lpstr>
      <vt:lpstr>Pathophysiology of allergic contact dermatitis.</vt:lpstr>
      <vt:lpstr>Type IV clinical examples: </vt:lpstr>
      <vt:lpstr>Diagnosis (Type IV)</vt:lpstr>
      <vt:lpstr>Allergy Skin Patch Test </vt:lpstr>
      <vt:lpstr>Take Home Message</vt:lpstr>
      <vt:lpstr>Slide 32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Dr.Adel</cp:lastModifiedBy>
  <cp:revision>77</cp:revision>
  <dcterms:created xsi:type="dcterms:W3CDTF">2011-03-21T15:27:03Z</dcterms:created>
  <dcterms:modified xsi:type="dcterms:W3CDTF">2012-11-04T07:57:54Z</dcterms:modified>
</cp:coreProperties>
</file>