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3" r:id="rId6"/>
    <p:sldId id="262" r:id="rId7"/>
    <p:sldId id="258" r:id="rId8"/>
    <p:sldId id="25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Raisa\My Documents\Dropbox\Histology Team\Histology Practical\1st Year\Cartilage &amp; Bone pictures\Hyaline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</a:t>
            </a:r>
            <a:endParaRPr lang="en-US" dirty="0"/>
          </a:p>
        </p:txBody>
      </p:sp>
      <p:pic>
        <p:nvPicPr>
          <p:cNvPr id="10242" name="Picture 2" descr="C:\Documents and Settings\Raisa\My Documents\Dropbox\Histology Team\Histology Practical\1st Year\Muscle pictures\Cardiac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1266" name="Picture 2" descr="C:\Documents and Settings\Raisa\My Documents\Dropbox\Histology Team\Histology Practical\1st Year\Muscle pictures\Skeletal Muscle L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2290" name="Picture 2" descr="C:\Documents and Settings\Raisa\My Documents\Dropbox\Histology Team\Histology Practical\1st Year\Muscle pictures\Skeletal Muscle L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3314" name="Picture 2" descr="C:\Documents and Settings\Raisa\My Documents\Dropbox\Histology Team\Histology Practical\1st Year\Muscle pictures\Skeletal Muscle T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4338" name="Picture 2" descr="C:\Documents and Settings\Raisa\My Documents\Dropbox\Histology Team\Histology Practical\1st Year\Muscle pictures\Skeletal Muscle T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</a:t>
            </a:r>
            <a:endParaRPr lang="en-US" dirty="0"/>
          </a:p>
        </p:txBody>
      </p:sp>
      <p:pic>
        <p:nvPicPr>
          <p:cNvPr id="15362" name="Picture 2" descr="C:\Documents and Settings\Raisa\My Documents\Dropbox\Histology Team\Histology Practical\1st Year\Muscle pictures\Smooth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</a:t>
            </a:r>
            <a:endParaRPr lang="en-US" dirty="0"/>
          </a:p>
        </p:txBody>
      </p:sp>
      <p:pic>
        <p:nvPicPr>
          <p:cNvPr id="16386" name="Picture 2" descr="C:\Documents and Settings\Raisa\My Documents\Dropbox\Histology Team\Histology Practical\1st Year\Muscle pictures\Smooth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Hydrangeas.jpg.files\vcm_s_kf_repr_832x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</a:t>
            </a:r>
            <a:endParaRPr lang="en-US" dirty="0"/>
          </a:p>
        </p:txBody>
      </p:sp>
      <p:pic>
        <p:nvPicPr>
          <p:cNvPr id="2050" name="Picture 2" descr="C:\Documents and Settings\Raisa\My Documents\Dropbox\Histology Team\Histology Practical\1st Year\Cartilage &amp; Bone pictures\Hyaline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Cartilage</a:t>
            </a:r>
            <a:endParaRPr lang="en-US" dirty="0"/>
          </a:p>
        </p:txBody>
      </p:sp>
      <p:pic>
        <p:nvPicPr>
          <p:cNvPr id="6146" name="Picture 2" descr="C:\Documents and Settings\Raisa\My Documents\Dropbox\Histology Team\Histology Practical\1st Year\Cartilage &amp; Bone pictures\Elastic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Cartilage</a:t>
            </a:r>
            <a:endParaRPr lang="en-US" dirty="0"/>
          </a:p>
        </p:txBody>
      </p:sp>
      <p:pic>
        <p:nvPicPr>
          <p:cNvPr id="5122" name="Picture 2" descr="C:\Documents and Settings\Raisa\My Documents\Dropbox\Histology Team\Histology Practical\1st Year\Cartilage &amp; Bone pictures\Elastic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Raisa\My Documents\Dropbox\Histology Team\Histology Practical\1st Year\Cartilage &amp; Bone pictures\Compact Bon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22355" cy="481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Haversian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system)</a:t>
            </a:r>
            <a:endParaRPr lang="en-US" dirty="0"/>
          </a:p>
        </p:txBody>
      </p:sp>
      <p:pic>
        <p:nvPicPr>
          <p:cNvPr id="7170" name="Picture 2" descr="C:\Documents and Settings\Raisa\My Documents\Dropbox\Histology Team\Histology Practical\1st Year\Cartilage &amp; Bone pictures\Compact Bon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 Bone</a:t>
            </a:r>
            <a:endParaRPr lang="en-US" dirty="0"/>
          </a:p>
        </p:txBody>
      </p:sp>
      <p:pic>
        <p:nvPicPr>
          <p:cNvPr id="3074" name="Picture 2" descr="C:\Documents and Settings\Raisa\My Documents\Dropbox\Histology Team\Histology Practical\1st Year\Cartilage &amp; Bone pictures\Spomgy Bon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73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 Bone</a:t>
            </a:r>
            <a:endParaRPr lang="en-US" dirty="0"/>
          </a:p>
        </p:txBody>
      </p:sp>
      <p:pic>
        <p:nvPicPr>
          <p:cNvPr id="1026" name="Picture 2" descr="C:\Documents and Settings\Raisa\My Documents\Dropbox\Histology Team\Histology Practical\1st Year\Cartilage &amp; Bone pictures\Spomgy Bon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839" y="1708890"/>
            <a:ext cx="6134323" cy="460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</a:t>
            </a:r>
            <a:endParaRPr lang="en-US" dirty="0"/>
          </a:p>
        </p:txBody>
      </p:sp>
      <p:pic>
        <p:nvPicPr>
          <p:cNvPr id="9218" name="Picture 2" descr="C:\Documents and Settings\Raisa\My Documents\Dropbox\Histology Team\Histology Practical\1st Year\Muscle pictures\Cardiac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Hyaline Cartilage</vt:lpstr>
      <vt:lpstr>Hyaline Cartilage</vt:lpstr>
      <vt:lpstr>Elastic Cartilage</vt:lpstr>
      <vt:lpstr>Elastic Cartilage</vt:lpstr>
      <vt:lpstr>Compact Bone</vt:lpstr>
      <vt:lpstr>Osteon (Haversian system)</vt:lpstr>
      <vt:lpstr>Spongy Bone</vt:lpstr>
      <vt:lpstr>Spongy Bone</vt:lpstr>
      <vt:lpstr>Cardiac Muscle</vt:lpstr>
      <vt:lpstr>Cardiac Muscle</vt:lpstr>
      <vt:lpstr>Skeletal Muscle</vt:lpstr>
      <vt:lpstr>Skeletal Muscle</vt:lpstr>
      <vt:lpstr>Skeletal Muscle</vt:lpstr>
      <vt:lpstr>Skeletal Muscle</vt:lpstr>
      <vt:lpstr>Smooth Muscle</vt:lpstr>
      <vt:lpstr>Smooth Muscle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Hyaline Cartilage</dc:title>
  <cp:lastModifiedBy>ALI</cp:lastModifiedBy>
  <cp:revision>5</cp:revision>
  <dcterms:modified xsi:type="dcterms:W3CDTF">2012-12-04T08:43:51Z</dcterms:modified>
</cp:coreProperties>
</file>