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1"/>
  </p:notesMasterIdLst>
  <p:sldIdLst>
    <p:sldId id="256" r:id="rId4"/>
    <p:sldId id="304" r:id="rId5"/>
    <p:sldId id="303" r:id="rId6"/>
    <p:sldId id="257" r:id="rId7"/>
    <p:sldId id="297" r:id="rId8"/>
    <p:sldId id="260" r:id="rId9"/>
    <p:sldId id="259" r:id="rId10"/>
    <p:sldId id="262" r:id="rId11"/>
    <p:sldId id="298" r:id="rId12"/>
    <p:sldId id="263" r:id="rId13"/>
    <p:sldId id="269" r:id="rId14"/>
    <p:sldId id="265" r:id="rId15"/>
    <p:sldId id="280" r:id="rId16"/>
    <p:sldId id="281" r:id="rId17"/>
    <p:sldId id="285" r:id="rId18"/>
    <p:sldId id="299" r:id="rId19"/>
    <p:sldId id="283" r:id="rId20"/>
    <p:sldId id="289" r:id="rId21"/>
    <p:sldId id="286" r:id="rId22"/>
    <p:sldId id="287" r:id="rId23"/>
    <p:sldId id="288" r:id="rId24"/>
    <p:sldId id="300" r:id="rId25"/>
    <p:sldId id="301" r:id="rId26"/>
    <p:sldId id="302" r:id="rId27"/>
    <p:sldId id="295" r:id="rId28"/>
    <p:sldId id="296" r:id="rId29"/>
    <p:sldId id="268"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50"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19/02/1434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19/02/1434</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1/1/2013</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1/1/2013</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1/1/2013</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1/1/2013</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1/1/2013</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19/02/1434</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1/1/2013</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1/1/2013</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1/1/2013</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19/02/1434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19/02/1434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19/02/1434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19/02/1434</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1/1/2013</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12</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a:t>
            </a:r>
            <a:r>
              <a:rPr lang="en-US" sz="2400" b="1" dirty="0" smtClean="0">
                <a:solidFill>
                  <a:schemeClr val="bg1"/>
                </a:solidFill>
                <a:latin typeface="Footlight MT Light" pitchFamily="18" charset="0"/>
              </a:rPr>
              <a:t>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a:t>
            </a:r>
            <a:r>
              <a:rPr lang="en-US" sz="2400" dirty="0" smtClean="0">
                <a:latin typeface="Footlight MT Light" pitchFamily="18" charset="0"/>
              </a:rPr>
              <a:t>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18</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19</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26</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a:t>
            </a:r>
            <a:r>
              <a:rPr lang="en-US" dirty="0" smtClean="0">
                <a:solidFill>
                  <a:schemeClr val="tx1"/>
                </a:solidFill>
                <a:latin typeface="Footlight MT Light" pitchFamily="18" charset="0"/>
                <a:cs typeface="Times New Roman" pitchFamily="18" charset="0"/>
              </a:rPr>
              <a:t>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a:t>
            </a:r>
            <a:r>
              <a:rPr lang="en-US" dirty="0" smtClean="0">
                <a:solidFill>
                  <a:schemeClr val="tx1"/>
                </a:solidFill>
                <a:latin typeface="Footlight MT Light" pitchFamily="18" charset="0"/>
                <a:cs typeface="Times New Roman" pitchFamily="18" charset="0"/>
              </a:rPr>
              <a:t>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t>
            </a:r>
            <a:r>
              <a:rPr lang="en-US" dirty="0" smtClean="0">
                <a:solidFill>
                  <a:schemeClr val="tx1"/>
                </a:solidFill>
                <a:latin typeface="Footlight MT Light" pitchFamily="18" charset="0"/>
                <a:cs typeface="Times New Roman" pitchFamily="18" charset="0"/>
              </a:rPr>
              <a:t>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27</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is 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a:t>
            </a:r>
            <a:r>
              <a:rPr lang="en-US" b="1" dirty="0" smtClean="0">
                <a:solidFill>
                  <a:schemeClr val="bg1"/>
                </a:solidFill>
                <a:latin typeface="Footlight MT Light" pitchFamily="18" charset="0"/>
                <a:ea typeface="Batang" pitchFamily="18" charset="-127"/>
              </a:rPr>
              <a:t>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latin typeface="Footlight MT Light" pitchFamily="18" charset="0"/>
                <a:ea typeface="Batang" pitchFamily="18" charset="-127"/>
                <a:cs typeface="Times New Roman" pitchFamily="18" charset="0"/>
              </a:rPr>
              <a:t>patient’s immune status</a:t>
            </a:r>
            <a:r>
              <a:rPr lang="en-US" sz="2800" dirty="0">
                <a:latin typeface="Footlight MT Light" pitchFamily="18" charset="0"/>
                <a:ea typeface="Batang" pitchFamily="18" charset="-127"/>
                <a:cs typeface="Times New Roman" pitchFamily="18" charset="0"/>
              </a:rPr>
              <a:t>, the geographical locale, travel history, recent trauma </a:t>
            </a:r>
            <a:r>
              <a:rPr lang="en-US" sz="2800" dirty="0" smtClean="0">
                <a:latin typeface="Footlight MT Light" pitchFamily="18" charset="0"/>
                <a:ea typeface="Batang" pitchFamily="18" charset="-127"/>
                <a:cs typeface="Times New Roman" pitchFamily="18" charset="0"/>
              </a:rPr>
              <a:t>or surgery</a:t>
            </a:r>
            <a:r>
              <a:rPr lang="en-US" sz="2800" dirty="0">
                <a:latin typeface="Footlight MT Light" pitchFamily="18" charset="0"/>
                <a:ea typeface="Batang" pitchFamily="18" charset="-127"/>
                <a:cs typeface="Times New Roman" pitchFamily="18" charset="0"/>
              </a:rPr>
              <a:t>, previous antimicrobial therapy, </a:t>
            </a:r>
            <a:r>
              <a:rPr lang="en-US" sz="2800" dirty="0" smtClean="0">
                <a:latin typeface="Footlight MT Light" pitchFamily="18" charset="0"/>
                <a:ea typeface="Batang" pitchFamily="18" charset="-127"/>
                <a:cs typeface="Times New Roman" pitchFamily="18" charset="0"/>
              </a:rPr>
              <a:t>lifestyle, and animal </a:t>
            </a:r>
            <a:r>
              <a:rPr lang="en-US" sz="2800" dirty="0">
                <a:latin typeface="Footlight MT Light" pitchFamily="18" charset="0"/>
                <a:ea typeface="Batang" pitchFamily="18" charset="-127"/>
                <a:cs typeface="Times New Roman" pitchFamily="18" charset="0"/>
              </a:rPr>
              <a:t>exposure or </a:t>
            </a:r>
            <a:r>
              <a:rPr lang="en-US" sz="2800" dirty="0" smtClean="0">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a:latin typeface="Footlight MT Light" pitchFamily="18" charset="0"/>
                <a:cs typeface="Times New Roman" pitchFamily="18" charset="0"/>
              </a:rPr>
              <a:t>severity of </a:t>
            </a:r>
            <a:r>
              <a:rPr lang="en-US" sz="2800" dirty="0" smtClean="0">
                <a:latin typeface="Footlight MT Light" pitchFamily="18" charset="0"/>
                <a:cs typeface="Times New Roman" pitchFamily="18" charset="0"/>
              </a:rPr>
              <a:t>infection</a:t>
            </a:r>
            <a:endParaRPr lang="en-US" sz="2800" dirty="0" smtClean="0">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rgbClr val="FF0000"/>
                </a:solidFill>
                <a:latin typeface="Footlight MT Light" pitchFamily="18" charset="0"/>
                <a:ea typeface="Batang" pitchFamily="18" charset="-127"/>
                <a:cs typeface="Times New Roman" pitchFamily="18" charset="0"/>
              </a:rPr>
              <a:t>CBCs, Chemistry</a:t>
            </a:r>
          </a:p>
          <a:p>
            <a:pPr lvl="1" algn="l" rtl="0"/>
            <a:r>
              <a:rPr lang="en-US" sz="2500" dirty="0" smtClean="0">
                <a:solidFill>
                  <a:srgbClr val="FF0000"/>
                </a:solidFill>
                <a:latin typeface="Footlight MT Light" pitchFamily="18" charset="0"/>
                <a:ea typeface="Batang" pitchFamily="18" charset="-127"/>
                <a:cs typeface="Times New Roman" pitchFamily="18" charset="0"/>
              </a:rPr>
              <a:t>Swab, biopsy </a:t>
            </a:r>
            <a:r>
              <a:rPr lang="en-US" sz="2500" dirty="0">
                <a:solidFill>
                  <a:srgbClr val="FF0000"/>
                </a:solidFill>
                <a:latin typeface="Footlight MT Light" pitchFamily="18" charset="0"/>
                <a:ea typeface="Batang" pitchFamily="18" charset="-127"/>
                <a:cs typeface="Times New Roman" pitchFamily="18" charset="0"/>
              </a:rPr>
              <a:t>or </a:t>
            </a:r>
            <a:r>
              <a:rPr lang="en-US" sz="2500" dirty="0" smtClean="0">
                <a:solidFill>
                  <a:srgbClr val="FF0000"/>
                </a:solidFill>
                <a:latin typeface="Footlight MT Light" pitchFamily="18" charset="0"/>
                <a:ea typeface="Batang" pitchFamily="18" charset="-127"/>
                <a:cs typeface="Times New Roman" pitchFamily="18" charset="0"/>
              </a:rPr>
              <a:t>aspiration</a:t>
            </a:r>
            <a:endParaRPr lang="en-US" sz="2500" dirty="0" smtClean="0">
              <a:latin typeface="Footlight MT Light" pitchFamily="18" charset="0"/>
              <a:ea typeface="Batang" pitchFamily="18" charset="-127"/>
              <a:cs typeface="Times New Roman" pitchFamily="18" charset="0"/>
            </a:endParaRPr>
          </a:p>
          <a:p>
            <a:pPr lvl="1" algn="l" rtl="0"/>
            <a:r>
              <a:rPr lang="en-US" sz="2500" dirty="0" smtClean="0">
                <a:solidFill>
                  <a:srgbClr val="FF0000"/>
                </a:solidFill>
                <a:latin typeface="Footlight MT Light" pitchFamily="18" charset="0"/>
                <a:ea typeface="Batang" pitchFamily="18" charset="-127"/>
                <a:cs typeface="Times New Roman" pitchFamily="18" charset="0"/>
              </a:rPr>
              <a:t>Radiographic procedures</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Surgical exploration </a:t>
            </a:r>
            <a:r>
              <a:rPr lang="en-US" sz="2800" dirty="0">
                <a:solidFill>
                  <a:srgbClr val="FF0000"/>
                </a:solidFill>
                <a:latin typeface="Footlight MT Light" pitchFamily="18" charset="0"/>
                <a:ea typeface="Batang" pitchFamily="18" charset="-127"/>
                <a:cs typeface="Times New Roman" pitchFamily="18" charset="0"/>
              </a:rPr>
              <a:t>or </a:t>
            </a:r>
            <a:r>
              <a:rPr lang="en-US" sz="2800" dirty="0" smtClean="0">
                <a:solidFill>
                  <a:srgbClr val="FF0000"/>
                </a:solidFill>
                <a:latin typeface="Footlight MT Light" pitchFamily="18" charset="0"/>
                <a:ea typeface="Batang" pitchFamily="18" charset="-127"/>
                <a:cs typeface="Times New Roman" pitchFamily="18" charset="0"/>
              </a:rPr>
              <a:t>debridement</a:t>
            </a:r>
          </a:p>
          <a:p>
            <a:pPr lvl="1" algn="l" rtl="0"/>
            <a:r>
              <a:rPr lang="en-US" sz="2800" dirty="0" smtClean="0">
                <a:latin typeface="Footlight MT Light" pitchFamily="18" charset="0"/>
                <a:ea typeface="Batang" pitchFamily="18" charset="-127"/>
                <a:cs typeface="Times New Roman" pitchFamily="18" charset="0"/>
              </a:rPr>
              <a:t>Diagnostic  and </a:t>
            </a:r>
            <a:r>
              <a:rPr lang="en-US" sz="2800" dirty="0">
                <a:latin typeface="Footlight MT Light" pitchFamily="18" charset="0"/>
                <a:ea typeface="Batang" pitchFamily="18" charset="-127"/>
                <a:cs typeface="Times New Roman" pitchFamily="18" charset="0"/>
              </a:rPr>
              <a:t>therapeutic</a:t>
            </a:r>
            <a:endParaRPr lang="en-US" sz="2800" dirty="0" smtClean="0">
              <a:latin typeface="Footlight MT Light" pitchFamily="18" charset="0"/>
              <a:ea typeface="Batang" pitchFamily="18" charset="-127"/>
              <a:cs typeface="Times New Roman" pitchFamily="18" charset="0"/>
            </a:endParaRP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latin typeface="Footlight MT Light" pitchFamily="18" charset="0"/>
                <a:ea typeface="Batang" pitchFamily="18" charset="-127"/>
              </a:rPr>
              <a:t>and/or </a:t>
            </a:r>
            <a:r>
              <a:rPr lang="en-US" sz="8000" b="1" i="1" dirty="0" err="1" smtClean="0">
                <a:solidFill>
                  <a:srgbClr val="FFFF00"/>
                </a:solidFill>
                <a:latin typeface="Footlight MT Light" pitchFamily="18" charset="0"/>
                <a:ea typeface="Batang" pitchFamily="18" charset="-127"/>
              </a:rPr>
              <a:t>S.aureus</a:t>
            </a:r>
            <a:r>
              <a:rPr lang="en-US" sz="8000" b="1" i="1" dirty="0" smtClean="0">
                <a:latin typeface="Footlight MT Light" pitchFamily="18" charset="0"/>
                <a:ea typeface="Batang" pitchFamily="18" charset="-127"/>
              </a:rPr>
              <a:t>.</a:t>
            </a: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6</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latin typeface="Footlight MT Light" pitchFamily="18" charset="0"/>
                <a:cs typeface="Times New Roman" pitchFamily="18" charset="0"/>
              </a:rPr>
              <a:t>S. </a:t>
            </a:r>
            <a:r>
              <a:rPr lang="en-US" sz="2800" i="1" dirty="0" err="1" smtClean="0">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latin typeface="Footlight MT Light" pitchFamily="18" charset="0"/>
                <a:cs typeface="Times New Roman" pitchFamily="18" charset="0"/>
              </a:rPr>
              <a:t>S. </a:t>
            </a:r>
            <a:r>
              <a:rPr lang="en-US" sz="2800" i="1" dirty="0" err="1" smtClean="0">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5977</TotalTime>
  <Words>1481</Words>
  <Application>Microsoft Office PowerPoint</Application>
  <PresentationFormat>On-screen Show (4:3)</PresentationFormat>
  <Paragraphs>248</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Origin</vt:lpstr>
      <vt:lpstr>Eclipse</vt:lpstr>
      <vt:lpstr>1_Origin</vt:lpstr>
      <vt:lpstr>Skin and Soft-Tissue Infections</vt:lpstr>
      <vt:lpstr>Objectives</vt:lpstr>
      <vt:lpstr>PowerPoint Presentation</vt:lpstr>
      <vt:lpstr>Introduction </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94</cp:revision>
  <dcterms:created xsi:type="dcterms:W3CDTF">2010-12-21T19:22:49Z</dcterms:created>
  <dcterms:modified xsi:type="dcterms:W3CDTF">2013-01-01T06:41:55Z</dcterms:modified>
</cp:coreProperties>
</file>