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0" r:id="rId4"/>
    <p:sldId id="257" r:id="rId5"/>
    <p:sldId id="261" r:id="rId6"/>
    <p:sldId id="262" r:id="rId7"/>
    <p:sldId id="266" r:id="rId8"/>
    <p:sldId id="265" r:id="rId9"/>
    <p:sldId id="258" r:id="rId10"/>
    <p:sldId id="264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D58A0-24B9-46F0-9580-D027ABEE7933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99DB5-2354-4F51-856E-9683237590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99DB5-2354-4F51-856E-968323759085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7692-6ED8-4A86-B4EF-5322EBC75CDD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09D8-CEFE-44EB-A75E-21D08981D6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7692-6ED8-4A86-B4EF-5322EBC75CDD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09D8-CEFE-44EB-A75E-21D08981D6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7692-6ED8-4A86-B4EF-5322EBC75CDD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09D8-CEFE-44EB-A75E-21D08981D6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7692-6ED8-4A86-B4EF-5322EBC75CDD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09D8-CEFE-44EB-A75E-21D08981D6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7692-6ED8-4A86-B4EF-5322EBC75CDD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09D8-CEFE-44EB-A75E-21D08981D6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7692-6ED8-4A86-B4EF-5322EBC75CDD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09D8-CEFE-44EB-A75E-21D08981D6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7692-6ED8-4A86-B4EF-5322EBC75CDD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09D8-CEFE-44EB-A75E-21D08981D6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7692-6ED8-4A86-B4EF-5322EBC75CDD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09D8-CEFE-44EB-A75E-21D08981D6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7692-6ED8-4A86-B4EF-5322EBC75CDD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09D8-CEFE-44EB-A75E-21D08981D6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7692-6ED8-4A86-B4EF-5322EBC75CDD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09D8-CEFE-44EB-A75E-21D08981D6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7692-6ED8-4A86-B4EF-5322EBC75CDD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09D8-CEFE-44EB-A75E-21D08981D6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67692-6ED8-4A86-B4EF-5322EBC75CDD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609D8-CEFE-44EB-A75E-21D08981D6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r.Ashraf\My Documents\My Pictures\SCANNER\10 205.jpg"/>
          <p:cNvPicPr>
            <a:picLocks noChangeAspect="1" noChangeArrowheads="1"/>
          </p:cNvPicPr>
          <p:nvPr/>
        </p:nvPicPr>
        <p:blipFill>
          <a:blip r:embed="rId2" cstate="print"/>
          <a:srcRect l="17526" t="14258" r="23711" b="30267"/>
          <a:stretch>
            <a:fillRect/>
          </a:stretch>
        </p:blipFill>
        <p:spPr bwMode="auto">
          <a:xfrm>
            <a:off x="2209800" y="381000"/>
            <a:ext cx="43434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Documents and Settings\Dr.Ashraf\My Documents\My Pictures\SCANNER\10 1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778" t="13531" r="4977" b="46311"/>
          <a:stretch>
            <a:fillRect/>
          </a:stretch>
        </p:blipFill>
        <p:spPr bwMode="auto">
          <a:xfrm>
            <a:off x="533400" y="228600"/>
            <a:ext cx="83058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Documents and Settings\Dr.Ashraf\My Documents\My Pictures\SCANNER\10 1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143" t="6734" r="29160" b="64075"/>
          <a:stretch>
            <a:fillRect/>
          </a:stretch>
        </p:blipFill>
        <p:spPr bwMode="auto">
          <a:xfrm>
            <a:off x="381000" y="381000"/>
            <a:ext cx="8301583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Dr.Ashraf\My Documents\My Pictures\SCANNER\10 2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2545" t="58186" b="12452"/>
          <a:stretch>
            <a:fillRect/>
          </a:stretch>
        </p:blipFill>
        <p:spPr bwMode="auto">
          <a:xfrm>
            <a:off x="838200" y="838200"/>
            <a:ext cx="7270346" cy="5109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Dr.Ashraf\My Documents\My Pictures\SCANNER\10 2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161" t="13344" r="15096" b="50021"/>
          <a:stretch>
            <a:fillRect/>
          </a:stretch>
        </p:blipFill>
        <p:spPr bwMode="auto">
          <a:xfrm>
            <a:off x="1350523" y="505558"/>
            <a:ext cx="6269477" cy="5666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r.Ashraf\My Documents\My Pictures\SCANNER\10 2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91" t="10922" r="6006" b="30972"/>
          <a:stretch>
            <a:fillRect/>
          </a:stretch>
        </p:blipFill>
        <p:spPr bwMode="auto">
          <a:xfrm>
            <a:off x="1447799" y="762000"/>
            <a:ext cx="6100353" cy="5398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Dr.Ashraf\My Documents\My Pictures\SCANNER\10 2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637" b="10768"/>
          <a:stretch>
            <a:fillRect/>
          </a:stretch>
        </p:blipFill>
        <p:spPr bwMode="auto">
          <a:xfrm>
            <a:off x="2057400" y="293899"/>
            <a:ext cx="4724400" cy="6487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 descr="C:\Documents and Settings\Dr.Ashraf\My Documents\My Pictures\SCANNER\10 2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3792" t="10102" r="15268" b="29288"/>
          <a:stretch>
            <a:fillRect/>
          </a:stretch>
        </p:blipFill>
        <p:spPr bwMode="auto">
          <a:xfrm>
            <a:off x="2286000" y="62345"/>
            <a:ext cx="4038600" cy="6608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Dr.Ashraf\My Documents\My Pictures\SCANNER\10 2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002" t="23577" r="49570" b="31892"/>
          <a:stretch>
            <a:fillRect/>
          </a:stretch>
        </p:blipFill>
        <p:spPr bwMode="auto">
          <a:xfrm rot="5554706">
            <a:off x="1559885" y="-726115"/>
            <a:ext cx="6019798" cy="8843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10242" name="Picture 2" descr="C:\Documents and Settings\Dr.Ashraf\My Documents\My Pictures\SCANNER\10 2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92" t="27494" r="52414" b="40190"/>
          <a:stretch>
            <a:fillRect/>
          </a:stretch>
        </p:blipFill>
        <p:spPr bwMode="auto">
          <a:xfrm rot="16431855">
            <a:off x="2191490" y="1534890"/>
            <a:ext cx="4827477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Dr.Ashraf\My Documents\My Pictures\SCANNER\10 2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893" t="8498" r="60637" b="19186"/>
          <a:stretch>
            <a:fillRect/>
          </a:stretch>
        </p:blipFill>
        <p:spPr bwMode="auto">
          <a:xfrm>
            <a:off x="2209800" y="159657"/>
            <a:ext cx="3886200" cy="6545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</Words>
  <Application>Microsoft Office PowerPoint</Application>
  <PresentationFormat>On-screen Show (4:3)</PresentationFormat>
  <Paragraphs>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Dr.Ashraf</dc:creator>
  <cp:lastModifiedBy>Dr.Ashraf</cp:lastModifiedBy>
  <cp:revision>15</cp:revision>
  <dcterms:created xsi:type="dcterms:W3CDTF">2012-11-27T05:57:21Z</dcterms:created>
  <dcterms:modified xsi:type="dcterms:W3CDTF">2012-11-27T08:22:51Z</dcterms:modified>
</cp:coreProperties>
</file>