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388" r:id="rId12"/>
    <p:sldId id="387" r:id="rId13"/>
    <p:sldId id="394" r:id="rId14"/>
    <p:sldId id="363" r:id="rId15"/>
    <p:sldId id="389" r:id="rId16"/>
    <p:sldId id="391" r:id="rId17"/>
    <p:sldId id="4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01/02/2013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11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105437"/>
            <a:ext cx="8763000" cy="2743200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0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0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0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000" spc="-40" dirty="0" smtClean="0">
                <a:latin typeface="Bernard MT Condensed" pitchFamily="18" charset="0"/>
              </a:rPr>
              <a:t>H</a:t>
            </a:r>
            <a:r>
              <a:rPr lang="en-US" sz="2000" spc="-40" baseline="-25000" dirty="0" smtClean="0">
                <a:latin typeface="Bernard MT Condensed" pitchFamily="18" charset="0"/>
              </a:rPr>
              <a:t>2</a:t>
            </a:r>
            <a:r>
              <a:rPr lang="en-US" sz="20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0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000" b="1" spc="-40" dirty="0" err="1" smtClean="0">
                <a:latin typeface="Arial Narrow" pitchFamily="34" charset="0"/>
              </a:rPr>
              <a:t>cimetidine</a:t>
            </a:r>
            <a:r>
              <a:rPr lang="en-US" sz="20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000" b="1" spc="-40" dirty="0" smtClean="0">
                <a:latin typeface="Symbol" pitchFamily="18" charset="2"/>
              </a:rPr>
              <a:t>b</a:t>
            </a:r>
            <a:r>
              <a:rPr lang="en-US" sz="2000" b="1" spc="-40" dirty="0" smtClean="0">
                <a:latin typeface="Arial Narrow" pitchFamily="34" charset="0"/>
              </a:rPr>
              <a:t>-blockers</a:t>
            </a:r>
            <a:endParaRPr kumimoji="0" lang="el-GR" sz="20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18212"/>
            <a:ext cx="9144000" cy="1588"/>
          </a:xfrm>
          <a:prstGeom prst="line">
            <a:avLst/>
          </a:prstGeom>
          <a:ln w="28575">
            <a:solidFill>
              <a:srgbClr val="00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76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066800"/>
            <a:ext cx="85344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Decrease  mucosal swelling and skin reaction. </a:t>
            </a:r>
          </a:p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324912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How can GCs act in anaphylactic shock although it exerts a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genomic action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</a:rPr>
              <a:t>that take hrs – </a:t>
            </a:r>
            <a:r>
              <a:rPr lang="en-US" sz="2200" b="1" spc="-30" dirty="0" err="1" smtClean="0">
                <a:latin typeface="Arial Narrow" pitchFamily="34" charset="0"/>
              </a:rPr>
              <a:t>dys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a</a:t>
            </a:r>
            <a:r>
              <a:rPr lang="en-US" sz="2200" b="1" spc="-30" dirty="0" smtClean="0">
                <a:latin typeface="Arial Narrow" pitchFamily="34" charset="0"/>
              </a:rPr>
              <a:t>s it binds to </a:t>
            </a:r>
            <a:r>
              <a:rPr lang="en-US" sz="2200" u="heavy" spc="-30" dirty="0" err="1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Cytosolic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receptors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spc="-30" dirty="0" smtClean="0">
                <a:latin typeface="Arial Narrow" pitchFamily="34" charset="0"/>
              </a:rPr>
              <a:t> acting as  transcription factors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smtClean="0">
                <a:latin typeface="Arial Narrow" pitchFamily="34" charset="0"/>
              </a:rPr>
              <a:t>expressing or repressing genes ???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4290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because GC also exert rapid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b</a:t>
            </a:r>
            <a:r>
              <a:rPr lang="en-US" sz="2200" b="1" spc="-30" dirty="0" smtClean="0">
                <a:latin typeface="Arial Narrow" pitchFamily="34" charset="0"/>
              </a:rPr>
              <a:t>y acting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2nd messengers levels  (within minutes)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648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648201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352800" y="228600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IV or IM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281268"/>
            <a:ext cx="828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Block the effects of released histamine at H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receptors</a:t>
            </a:r>
          </a:p>
          <a:p>
            <a:r>
              <a:rPr lang="en-US" sz="2400" b="1" dirty="0" smtClean="0">
                <a:latin typeface="Arial Narrow" pitchFamily="34" charset="0"/>
              </a:rPr>
              <a:t>   Ramifying the heart &amp; some BV</a:t>
            </a:r>
          </a:p>
          <a:p>
            <a:r>
              <a:rPr lang="en-US" sz="2400" b="1" dirty="0" smtClean="0">
                <a:latin typeface="Arial Narrow" pitchFamily="34" charset="0"/>
              </a:rPr>
              <a:t>   Responsible for glandular </a:t>
            </a:r>
            <a:r>
              <a:rPr lang="en-US" sz="2400" b="1" dirty="0" err="1" smtClean="0">
                <a:latin typeface="Arial Narrow" pitchFamily="34" charset="0"/>
              </a:rPr>
              <a:t>hypersecretion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5478192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are given in </a:t>
            </a:r>
            <a:r>
              <a:rPr lang="en-US" sz="2400" b="1" dirty="0" err="1" smtClean="0">
                <a:latin typeface="Arial Narrow" pitchFamily="34" charset="0"/>
              </a:rPr>
              <a:t>adjuvance</a:t>
            </a:r>
            <a:r>
              <a:rPr lang="en-US" sz="2400" b="1" dirty="0" smtClean="0">
                <a:latin typeface="Arial Narrow" pitchFamily="34" charset="0"/>
              </a:rPr>
              <a:t> to 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blockers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 additive benefit over 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blockers alone in treating anaphylaxis.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severe anaphylaxis in patients taking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</a:t>
            </a:r>
          </a:p>
          <a:p>
            <a:r>
              <a:rPr lang="en-US" sz="2400" b="1" dirty="0" smtClean="0">
                <a:latin typeface="Arial Narrow" pitchFamily="34" charset="0"/>
              </a:rPr>
              <a:t>Has both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positive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inotropic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chronotropic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no evident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bronchodilation</a:t>
            </a:r>
            <a:endParaRPr lang="en-US" sz="2400" b="1" u="heavy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2971800"/>
            <a:ext cx="5791200" cy="337457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  <a:sym typeface="Wingdings 3"/>
              </a:rPr>
              <a:t>The </a:t>
            </a:r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severe allergic 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  <p:controls>
      <p:control spid="2050" name="ShockwaveFlash1" r:id="rId2" imgW="4266667" imgH="3200000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Depolarizing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p:control spid="23553" name="ShockwaveFlash1" r:id="rId2" imgW="3962953" imgH="2933333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1055</Words>
  <Application>Microsoft Office PowerPoint</Application>
  <PresentationFormat>On-screen Show (4:3)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180</cp:revision>
  <dcterms:created xsi:type="dcterms:W3CDTF">2011-01-22T16:46:32Z</dcterms:created>
  <dcterms:modified xsi:type="dcterms:W3CDTF">2013-02-01T19:34:43Z</dcterms:modified>
</cp:coreProperties>
</file>