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177</cp:revision>
  <dcterms:created xsi:type="dcterms:W3CDTF">2011-01-22T16:46:32Z</dcterms:created>
  <dcterms:modified xsi:type="dcterms:W3CDTF">2013-01-28T10:43:10Z</dcterms:modified>
</cp:coreProperties>
</file>