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56" r:id="rId3"/>
    <p:sldId id="272" r:id="rId4"/>
    <p:sldId id="269" r:id="rId5"/>
    <p:sldId id="266" r:id="rId6"/>
    <p:sldId id="268" r:id="rId7"/>
    <p:sldId id="257" r:id="rId8"/>
    <p:sldId id="258" r:id="rId9"/>
    <p:sldId id="270" r:id="rId10"/>
    <p:sldId id="259" r:id="rId11"/>
    <p:sldId id="262" r:id="rId12"/>
    <p:sldId id="26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05303-7ACA-4A63-AF2E-6ABE3AAED601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3E2D-589B-4633-B377-7FA26DC71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3E2D-589B-4633-B377-7FA26DC71B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BC5D9-E3AA-4B67-92E8-BAB5D2709C28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can0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8768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Dr.Ashraf\My Documents\My Pictures\SCANNER\10 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51" r="14591" b="69695"/>
          <a:stretch>
            <a:fillRect/>
          </a:stretch>
        </p:blipFill>
        <p:spPr bwMode="auto">
          <a:xfrm>
            <a:off x="228600" y="1219200"/>
            <a:ext cx="8534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y Scans\2010-01 (Jan)\scan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800"/>
            <a:ext cx="82296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Dr.Ashraf\My Documents\My Pictures\SCANNER\10 1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691" t="65661" r="52315" b="9085"/>
          <a:stretch>
            <a:fillRect/>
          </a:stretch>
        </p:blipFill>
        <p:spPr bwMode="auto">
          <a:xfrm>
            <a:off x="629920" y="533400"/>
            <a:ext cx="7675880" cy="6059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Dr.Ashraf\My Documents\My Pictures\SCANNER\10 113.jpg"/>
          <p:cNvPicPr>
            <a:picLocks noChangeAspect="1" noChangeArrowheads="1"/>
          </p:cNvPicPr>
          <p:nvPr/>
        </p:nvPicPr>
        <p:blipFill>
          <a:blip r:embed="rId2" cstate="print"/>
          <a:srcRect l="27451" t="5703" r="7843" b="54285"/>
          <a:stretch>
            <a:fillRect/>
          </a:stretch>
        </p:blipFill>
        <p:spPr bwMode="auto">
          <a:xfrm>
            <a:off x="1066800" y="385907"/>
            <a:ext cx="7162800" cy="6091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Dr.Ashraf\My Documents\My Pictures\SCANNER\10 277.jpg"/>
          <p:cNvPicPr>
            <a:picLocks noChangeAspect="1" noChangeArrowheads="1"/>
          </p:cNvPicPr>
          <p:nvPr/>
        </p:nvPicPr>
        <p:blipFill>
          <a:blip r:embed="rId2" cstate="print"/>
          <a:srcRect l="15060" t="51961" r="54998" b="5882"/>
          <a:stretch>
            <a:fillRect/>
          </a:stretch>
        </p:blipFill>
        <p:spPr bwMode="auto">
          <a:xfrm>
            <a:off x="875414" y="380999"/>
            <a:ext cx="5982586" cy="6125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Dr.Ashraf\My Documents\My Pictures\SCANNER\10 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30" t="15153" r="28220" b="9084"/>
          <a:stretch>
            <a:fillRect/>
          </a:stretch>
        </p:blipFill>
        <p:spPr bwMode="auto">
          <a:xfrm>
            <a:off x="2057400" y="173421"/>
            <a:ext cx="4343400" cy="6739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can0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925" y="1020763"/>
            <a:ext cx="7043738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Dr.Ashraf\My Documents\My Pictures\SCANNER\10 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006" t="15153" r="8321" b="29288"/>
          <a:stretch>
            <a:fillRect/>
          </a:stretch>
        </p:blipFill>
        <p:spPr bwMode="auto">
          <a:xfrm>
            <a:off x="1330035" y="762000"/>
            <a:ext cx="6322291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.Ashraf\My Documents\My Pictures\SCANNER\10 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363" t="9084" r="12012" b="28622"/>
          <a:stretch>
            <a:fillRect/>
          </a:stretch>
        </p:blipFill>
        <p:spPr bwMode="auto">
          <a:xfrm>
            <a:off x="1905000" y="0"/>
            <a:ext cx="5638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Dr.Ashraf\My Documents\My Pictures\SCANNER\10 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929" t="22496" r="46770" b="55152"/>
          <a:stretch>
            <a:fillRect/>
          </a:stretch>
        </p:blipFill>
        <p:spPr bwMode="auto">
          <a:xfrm>
            <a:off x="304800" y="1905000"/>
            <a:ext cx="86487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r.Ashraf\My Documents\My Pictures\SCANNER\10 270.jpg"/>
          <p:cNvPicPr>
            <a:picLocks noChangeAspect="1" noChangeArrowheads="1"/>
          </p:cNvPicPr>
          <p:nvPr/>
        </p:nvPicPr>
        <p:blipFill>
          <a:blip r:embed="rId2" cstate="print"/>
          <a:srcRect l="29412" t="15877" r="6863" b="37784"/>
          <a:stretch>
            <a:fillRect/>
          </a:stretch>
        </p:blipFill>
        <p:spPr bwMode="auto">
          <a:xfrm>
            <a:off x="2667000" y="6858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</Words>
  <Application>Microsoft Office PowerPoint</Application>
  <PresentationFormat>On-screen Show (4:3)</PresentationFormat>
  <Paragraphs>2</Paragraphs>
  <Slides>13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Dr.Ashraf</dc:creator>
  <cp:lastModifiedBy>Dr.Ashraf</cp:lastModifiedBy>
  <cp:revision>20</cp:revision>
  <dcterms:created xsi:type="dcterms:W3CDTF">2012-02-26T08:37:44Z</dcterms:created>
  <dcterms:modified xsi:type="dcterms:W3CDTF">2013-02-27T10:56:40Z</dcterms:modified>
</cp:coreProperties>
</file>