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8" r:id="rId2"/>
    <p:sldId id="259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60" r:id="rId14"/>
    <p:sldId id="261" r:id="rId15"/>
    <p:sldId id="258" r:id="rId16"/>
    <p:sldId id="256" r:id="rId17"/>
    <p:sldId id="257" r:id="rId18"/>
    <p:sldId id="262" r:id="rId19"/>
    <p:sldId id="263" r:id="rId20"/>
    <p:sldId id="264" r:id="rId21"/>
    <p:sldId id="282" r:id="rId22"/>
    <p:sldId id="280" r:id="rId23"/>
    <p:sldId id="283" r:id="rId24"/>
    <p:sldId id="276" r:id="rId25"/>
    <p:sldId id="26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5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65C67D-FDEE-4576-B9B2-F553E5E6E588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64DA1F-C9E7-4839-8FB7-73C00F2D524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37F5369-C56E-493D-A612-156198352B6D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7D8A-6FD3-4D73-82A7-FED06669BBF1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8ED60-9C62-477F-AC81-A2C66C3C18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7D8A-6FD3-4D73-82A7-FED06669BBF1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8ED60-9C62-477F-AC81-A2C66C3C18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7D8A-6FD3-4D73-82A7-FED06669BBF1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8ED60-9C62-477F-AC81-A2C66C3C18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7D8A-6FD3-4D73-82A7-FED06669BBF1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8ED60-9C62-477F-AC81-A2C66C3C18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7D8A-6FD3-4D73-82A7-FED06669BBF1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8ED60-9C62-477F-AC81-A2C66C3C18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7D8A-6FD3-4D73-82A7-FED06669BBF1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8ED60-9C62-477F-AC81-A2C66C3C18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7D8A-6FD3-4D73-82A7-FED06669BBF1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8ED60-9C62-477F-AC81-A2C66C3C18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7D8A-6FD3-4D73-82A7-FED06669BBF1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8ED60-9C62-477F-AC81-A2C66C3C18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7D8A-6FD3-4D73-82A7-FED06669BBF1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8ED60-9C62-477F-AC81-A2C66C3C18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7D8A-6FD3-4D73-82A7-FED06669BBF1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8ED60-9C62-477F-AC81-A2C66C3C18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7D8A-6FD3-4D73-82A7-FED06669BBF1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8ED60-9C62-477F-AC81-A2C66C3C18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67D8A-6FD3-4D73-82A7-FED06669BBF1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8ED60-9C62-477F-AC81-A2C66C3C18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Word_Document1.docx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28600" y="0"/>
          <a:ext cx="8915400" cy="6477000"/>
        </p:xfrm>
        <a:graphic>
          <a:graphicData uri="http://schemas.openxmlformats.org/presentationml/2006/ole">
            <p:oleObj spid="_x0000_s1026" name="Document" r:id="rId4" imgW="6118381" imgH="853278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Documents and Settings\Dr.Ashraf\My Documents\My Pictures\SCANNER\10 2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220" t="14671" r="22110" b="18485"/>
          <a:stretch>
            <a:fillRect/>
          </a:stretch>
        </p:blipFill>
        <p:spPr bwMode="auto">
          <a:xfrm rot="5239215">
            <a:off x="1426631" y="-1554164"/>
            <a:ext cx="6255818" cy="9176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Documents and Settings\Dr.Ashraf\My Documents\My Pictures\SCANNER\10 2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597" t="11785" r="11631" b="25151"/>
          <a:stretch>
            <a:fillRect/>
          </a:stretch>
        </p:blipFill>
        <p:spPr bwMode="auto">
          <a:xfrm>
            <a:off x="381000" y="1066800"/>
            <a:ext cx="82296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Documents and Settings\Dr.Ashraf\My Documents\My Pictures\SCANNER\10 2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466" t="13469" r="13083" b="12452"/>
          <a:stretch>
            <a:fillRect/>
          </a:stretch>
        </p:blipFill>
        <p:spPr bwMode="auto">
          <a:xfrm>
            <a:off x="762000" y="873760"/>
            <a:ext cx="7467600" cy="5476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Documents and Settings\Dr.Ashraf\My Documents\My Pictures\SCANNER\10 2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637" t="13469" r="43054" b="51175"/>
          <a:stretch>
            <a:fillRect/>
          </a:stretch>
        </p:blipFill>
        <p:spPr bwMode="auto">
          <a:xfrm>
            <a:off x="1611086" y="762000"/>
            <a:ext cx="5399314" cy="5669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Documents and Settings\Dr.Ashraf\My Documents\My Pictures\SCANNER\10 2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262" t="47141" r="-1881" b="12452"/>
          <a:stretch>
            <a:fillRect/>
          </a:stretch>
        </p:blipFill>
        <p:spPr bwMode="auto">
          <a:xfrm>
            <a:off x="177800" y="1219200"/>
            <a:ext cx="80010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Documents and Settings\Dr.Ashraf\My Documents\My Pictures\SCANNER\10 2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214" t="44441" r="36107" b="13469"/>
          <a:stretch>
            <a:fillRect/>
          </a:stretch>
        </p:blipFill>
        <p:spPr bwMode="auto">
          <a:xfrm rot="10800000">
            <a:off x="2286000" y="533399"/>
            <a:ext cx="4419600" cy="6138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Dr.Ashraf\My Documents\My Pictures\SCANNER\10 273.jpg"/>
          <p:cNvPicPr>
            <a:picLocks noChangeAspect="1" noChangeArrowheads="1"/>
          </p:cNvPicPr>
          <p:nvPr/>
        </p:nvPicPr>
        <p:blipFill>
          <a:blip r:embed="rId2" cstate="print"/>
          <a:srcRect l="8823" t="3758" r="8824" b="52755"/>
          <a:stretch>
            <a:fillRect/>
          </a:stretch>
        </p:blipFill>
        <p:spPr bwMode="auto">
          <a:xfrm>
            <a:off x="609599" y="395514"/>
            <a:ext cx="8164643" cy="5929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 descr="C:\Documents and Settings\Dr.Ashraf\My Documents\My Pictures\SCANNER\10 2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3672" t="6734" r="14499" b="46124"/>
          <a:stretch>
            <a:fillRect/>
          </a:stretch>
        </p:blipFill>
        <p:spPr bwMode="auto">
          <a:xfrm>
            <a:off x="1905000" y="322385"/>
            <a:ext cx="5791200" cy="6236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Documents and Settings\Dr.Ashraf\My Documents\My Pictures\SCANNER\10 2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7369" t="70712" r="22214" b="8856"/>
          <a:stretch>
            <a:fillRect/>
          </a:stretch>
        </p:blipFill>
        <p:spPr bwMode="auto">
          <a:xfrm>
            <a:off x="762000" y="516467"/>
            <a:ext cx="7696199" cy="53509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Documents and Settings\Dr.Ashraf\My Documents\My Pictures\SCANNER\10 2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1577" t="65661" b="10768"/>
          <a:stretch>
            <a:fillRect/>
          </a:stretch>
        </p:blipFill>
        <p:spPr bwMode="auto">
          <a:xfrm>
            <a:off x="829504" y="457200"/>
            <a:ext cx="7406081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Documents and Settings\Dr.Ashraf\My Documents\My Pictures\SCANNER\10 2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3943" t="62304" r="11802" b="9328"/>
          <a:stretch>
            <a:fillRect/>
          </a:stretch>
        </p:blipFill>
        <p:spPr bwMode="auto">
          <a:xfrm>
            <a:off x="1005385" y="457200"/>
            <a:ext cx="6690815" cy="58984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Documents and Settings\Dr.Ashraf\My Documents\My Pictures\SCANNER\10 2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9434" t="63765" r="20111" b="5350"/>
          <a:stretch>
            <a:fillRect/>
          </a:stretch>
        </p:blipFill>
        <p:spPr bwMode="auto">
          <a:xfrm>
            <a:off x="1295400" y="152400"/>
            <a:ext cx="60960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C:\Documents and Settings\Dr.Ashraf\My Documents\My Pictures\SCANNER\10 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900" y="1524000"/>
            <a:ext cx="855503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Dr.Ashraf\My Documents\My Pictures\SCANNER\10 1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38150"/>
            <a:ext cx="7010400" cy="611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Dr.Ashraf\My Documents\My Pictures\SCANNER\10 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100" y="1439863"/>
            <a:ext cx="8216900" cy="412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Documents and Settings\Dr.Ashraf\My Documents\My Pictures\SCANNER\10 2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6107" t="13469" r="19899" b="49491"/>
          <a:stretch>
            <a:fillRect/>
          </a:stretch>
        </p:blipFill>
        <p:spPr bwMode="auto">
          <a:xfrm>
            <a:off x="2286000" y="649705"/>
            <a:ext cx="4953000" cy="57350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 descr="C:\Documents and Settings\Dr.Ashraf\My Documents\My Pictures\SCANNER\10 2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206" t="28516" r="40685" b="49491"/>
          <a:stretch>
            <a:fillRect/>
          </a:stretch>
        </p:blipFill>
        <p:spPr bwMode="auto">
          <a:xfrm>
            <a:off x="1447800" y="990600"/>
            <a:ext cx="5638800" cy="53116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Documents and Settings\Dr.Ashraf\My Documents\My Pictures\SCANNER\10 285.jpg"/>
          <p:cNvPicPr>
            <a:picLocks noChangeAspect="1" noChangeArrowheads="1"/>
          </p:cNvPicPr>
          <p:nvPr/>
        </p:nvPicPr>
        <p:blipFill>
          <a:blip r:embed="rId2" cstate="print"/>
          <a:srcRect l="18625" t="12745" r="10694" b="16667"/>
          <a:stretch>
            <a:fillRect/>
          </a:stretch>
        </p:blipFill>
        <p:spPr bwMode="auto">
          <a:xfrm>
            <a:off x="685800" y="609600"/>
            <a:ext cx="7554913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Documents and Settings\Dr.Ashraf\My Documents\My Pictures\SCANNER\10 2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274" t="16086" r="18171" b="14135"/>
          <a:stretch>
            <a:fillRect/>
          </a:stretch>
        </p:blipFill>
        <p:spPr bwMode="auto">
          <a:xfrm>
            <a:off x="914400" y="990600"/>
            <a:ext cx="7696200" cy="569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Documents and Settings\Dr.Ashraf\My Documents\My Pictures\SCANNER\10 2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274" t="13469" r="12050" b="25921"/>
          <a:stretch>
            <a:fillRect/>
          </a:stretch>
        </p:blipFill>
        <p:spPr bwMode="auto">
          <a:xfrm>
            <a:off x="457200" y="1447800"/>
            <a:ext cx="85217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Documents and Settings\Dr.Ashraf\My Documents\My Pictures\SCANNER\10 2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723" t="10102" r="20619" b="14135"/>
          <a:stretch>
            <a:fillRect/>
          </a:stretch>
        </p:blipFill>
        <p:spPr bwMode="auto">
          <a:xfrm>
            <a:off x="865292" y="381000"/>
            <a:ext cx="7135708" cy="6175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Documents and Settings\Dr.Ashraf\My Documents\My Pictures\SCANNER\10 2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826" t="6734" r="10826" b="17503"/>
          <a:stretch>
            <a:fillRect/>
          </a:stretch>
        </p:blipFill>
        <p:spPr bwMode="auto">
          <a:xfrm>
            <a:off x="812800" y="457200"/>
            <a:ext cx="7264400" cy="51077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C:\Documents and Settings\Dr.Ashraf\My Documents\My Pictures\SCANNER\10 291.jpg"/>
          <p:cNvPicPr>
            <a:picLocks noChangeAspect="1" noChangeArrowheads="1"/>
          </p:cNvPicPr>
          <p:nvPr/>
        </p:nvPicPr>
        <p:blipFill>
          <a:blip r:embed="rId2" cstate="print"/>
          <a:srcRect l="14347" t="12745" r="21491" b="37255"/>
          <a:stretch>
            <a:fillRect/>
          </a:stretch>
        </p:blipFill>
        <p:spPr bwMode="auto">
          <a:xfrm>
            <a:off x="685800" y="838200"/>
            <a:ext cx="68580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Documents and Settings\Dr.Ashraf\My Documents\My Pictures\SCANNER\10 2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378" t="10102" r="10826" b="29288"/>
          <a:stretch>
            <a:fillRect/>
          </a:stretch>
        </p:blipFill>
        <p:spPr bwMode="auto">
          <a:xfrm>
            <a:off x="304800" y="1122218"/>
            <a:ext cx="8001000" cy="4364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2</Words>
  <Application>Microsoft Office PowerPoint</Application>
  <PresentationFormat>On-screen Show (4:3)</PresentationFormat>
  <Paragraphs>2</Paragraphs>
  <Slides>25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Document</vt:lpstr>
      <vt:lpstr>Slide 1</vt:lpstr>
      <vt:lpstr>Slide 2</vt:lpstr>
      <vt:lpstr> 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Dr.Ashraf</dc:creator>
  <cp:lastModifiedBy>Dr.Ashraf</cp:lastModifiedBy>
  <cp:revision>21</cp:revision>
  <dcterms:created xsi:type="dcterms:W3CDTF">2013-02-27T11:06:57Z</dcterms:created>
  <dcterms:modified xsi:type="dcterms:W3CDTF">2013-03-05T11:30:35Z</dcterms:modified>
</cp:coreProperties>
</file>