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9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7630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PULSES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29840"/>
            <a:ext cx="8763000" cy="112776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Carotid Arterial 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Jugular Venous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574622" y="6172200"/>
            <a:ext cx="1447800" cy="609600"/>
          </a:xfrm>
          <a:prstGeom prst="rect">
            <a:avLst/>
          </a:prstGeom>
        </p:spPr>
        <p:txBody>
          <a:bodyPr vert="horz" lIns="100584" t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tx2"/>
              </a:buClr>
              <a:buSzPct val="9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4000" spc="-100" dirty="0">
                <a:solidFill>
                  <a:schemeClr val="tx2">
                    <a:satMod val="200000"/>
                  </a:schemeClr>
                </a:solidFill>
                <a:latin typeface="Edwardian Script ITC" pitchFamily="66" charset="0"/>
                <a:ea typeface="+mj-ea"/>
                <a:cs typeface="+mj-cs"/>
              </a:rPr>
              <a:t>Dr. Taj</a:t>
            </a:r>
          </a:p>
        </p:txBody>
      </p:sp>
    </p:spTree>
    <p:extLst>
      <p:ext uri="{BB962C8B-B14F-4D97-AF65-F5344CB8AC3E}">
        <p14:creationId xmlns="" xmlns:p14="http://schemas.microsoft.com/office/powerpoint/2010/main" val="263910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8200"/>
          </a:xfrm>
        </p:spPr>
        <p:txBody>
          <a:bodyPr/>
          <a:lstStyle/>
          <a:p>
            <a:r>
              <a:rPr lang="en-US" dirty="0" smtClean="0"/>
              <a:t>Pulses</a:t>
            </a:r>
            <a:endParaRPr lang="en-US" dirty="0"/>
          </a:p>
        </p:txBody>
      </p:sp>
      <p:pic>
        <p:nvPicPr>
          <p:cNvPr id="1026" name="Picture 2" descr="C:\Documents and Settings\Dr.Taj\My Documents\My Pictures\Pulses\Pulses.jpg"/>
          <p:cNvPicPr>
            <a:picLocks noChangeAspect="1" noChangeArrowheads="1"/>
          </p:cNvPicPr>
          <p:nvPr/>
        </p:nvPicPr>
        <p:blipFill>
          <a:blip r:embed="rId2" cstate="print"/>
          <a:srcRect l="7468" r="10385" b="3909"/>
          <a:stretch>
            <a:fillRect/>
          </a:stretch>
        </p:blipFill>
        <p:spPr bwMode="auto">
          <a:xfrm>
            <a:off x="1981200" y="822060"/>
            <a:ext cx="5105400" cy="6035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Pulses</a:t>
            </a:r>
            <a:endParaRPr lang="en-US" dirty="0"/>
          </a:p>
        </p:txBody>
      </p:sp>
      <p:pic>
        <p:nvPicPr>
          <p:cNvPr id="2050" name="Picture 2" descr="C:\Documents and Settings\Dr.Taj\My Documents\My Pictures\Pulses 2\Pulses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16" r="2817" b="2350"/>
          <a:stretch>
            <a:fillRect/>
          </a:stretch>
        </p:blipFill>
        <p:spPr bwMode="auto">
          <a:xfrm>
            <a:off x="1905000" y="-1143000"/>
            <a:ext cx="6324600" cy="7155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Pulses</a:t>
            </a:r>
            <a:endParaRPr lang="en-US" dirty="0"/>
          </a:p>
        </p:txBody>
      </p:sp>
      <p:pic>
        <p:nvPicPr>
          <p:cNvPr id="2050" name="Picture 2" descr="C:\Documents and Settings\Dr.Taj\My Documents\My Pictures\Pulses Causes 2\Pulses Causes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415" y="434181"/>
            <a:ext cx="6211031" cy="6728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Pulses</a:t>
            </a:r>
            <a:endParaRPr lang="en-US" dirty="0"/>
          </a:p>
        </p:txBody>
      </p:sp>
      <p:pic>
        <p:nvPicPr>
          <p:cNvPr id="1026" name="Picture 2" descr="C:\Documents and Settings\Dr.Taj\My Documents\My Pictures\Pulses Causes\Pulses Caus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030705"/>
            <a:ext cx="5029200" cy="5752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190</TotalTime>
  <Words>12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Metro</vt:lpstr>
      <vt:lpstr>PULSES</vt:lpstr>
      <vt:lpstr>Pulses</vt:lpstr>
      <vt:lpstr>Pulses</vt:lpstr>
      <vt:lpstr>Pulses</vt:lpstr>
      <vt:lpstr>Pulses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Pulses</dc:title>
  <dc:creator>DRAURANGZED</dc:creator>
  <cp:lastModifiedBy>dr.abdulrahman</cp:lastModifiedBy>
  <cp:revision>13</cp:revision>
  <dcterms:created xsi:type="dcterms:W3CDTF">2006-08-16T00:00:00Z</dcterms:created>
  <dcterms:modified xsi:type="dcterms:W3CDTF">2013-03-13T08:05:21Z</dcterms:modified>
</cp:coreProperties>
</file>