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75" d="100"/>
          <a:sy n="75" d="100"/>
        </p:scale>
        <p:origin x="-384" y="-9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145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Usman Ghani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222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4436</TotalTime>
  <Words>838</Words>
  <Application>Microsoft Office PowerPoint</Application>
  <PresentationFormat>35mm Slides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User</cp:lastModifiedBy>
  <cp:revision>353</cp:revision>
  <cp:lastPrinted>1601-01-01T00:00:00Z</cp:lastPrinted>
  <dcterms:created xsi:type="dcterms:W3CDTF">2001-02-07T02:23:56Z</dcterms:created>
  <dcterms:modified xsi:type="dcterms:W3CDTF">2013-05-08T05:49:22Z</dcterms:modified>
</cp:coreProperties>
</file>