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4996-7552-49F0-A903-0833A3B85132}" type="datetimeFigureOut">
              <a:rPr lang="ar-SA" smtClean="0"/>
              <a:t>01/01/35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F319-CE35-4554-8128-E4922DFDD39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9973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4996-7552-49F0-A903-0833A3B85132}" type="datetimeFigureOut">
              <a:rPr lang="ar-SA" smtClean="0"/>
              <a:t>01/01/35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F319-CE35-4554-8128-E4922DFDD39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7516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4996-7552-49F0-A903-0833A3B85132}" type="datetimeFigureOut">
              <a:rPr lang="ar-SA" smtClean="0"/>
              <a:t>01/01/35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F319-CE35-4554-8128-E4922DFDD39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9189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4996-7552-49F0-A903-0833A3B85132}" type="datetimeFigureOut">
              <a:rPr lang="ar-SA" smtClean="0"/>
              <a:t>01/01/35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F319-CE35-4554-8128-E4922DFDD39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181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4996-7552-49F0-A903-0833A3B85132}" type="datetimeFigureOut">
              <a:rPr lang="ar-SA" smtClean="0"/>
              <a:t>01/01/35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F319-CE35-4554-8128-E4922DFDD39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4159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4996-7552-49F0-A903-0833A3B85132}" type="datetimeFigureOut">
              <a:rPr lang="ar-SA" smtClean="0"/>
              <a:t>01/01/35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F319-CE35-4554-8128-E4922DFDD39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178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4996-7552-49F0-A903-0833A3B85132}" type="datetimeFigureOut">
              <a:rPr lang="ar-SA" smtClean="0"/>
              <a:t>01/01/35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F319-CE35-4554-8128-E4922DFDD39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4377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4996-7552-49F0-A903-0833A3B85132}" type="datetimeFigureOut">
              <a:rPr lang="ar-SA" smtClean="0"/>
              <a:t>01/01/35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F319-CE35-4554-8128-E4922DFDD39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7279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4996-7552-49F0-A903-0833A3B85132}" type="datetimeFigureOut">
              <a:rPr lang="ar-SA" smtClean="0"/>
              <a:t>01/01/35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F319-CE35-4554-8128-E4922DFDD39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175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4996-7552-49F0-A903-0833A3B85132}" type="datetimeFigureOut">
              <a:rPr lang="ar-SA" smtClean="0"/>
              <a:t>01/01/35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F319-CE35-4554-8128-E4922DFDD39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9439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4996-7552-49F0-A903-0833A3B85132}" type="datetimeFigureOut">
              <a:rPr lang="ar-SA" smtClean="0"/>
              <a:t>01/01/35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F319-CE35-4554-8128-E4922DFDD39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74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44996-7552-49F0-A903-0833A3B85132}" type="datetimeFigureOut">
              <a:rPr lang="ar-SA" smtClean="0"/>
              <a:t>01/01/35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3F319-CE35-4554-8128-E4922DFDD39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772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223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2"/>
            <a:ext cx="9144000" cy="685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007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9952" y="332656"/>
            <a:ext cx="172819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NET:</a:t>
            </a:r>
          </a:p>
          <a:p>
            <a:pPr algn="l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NADH</a:t>
            </a:r>
          </a:p>
          <a:p>
            <a:pPr algn="l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ATP</a:t>
            </a:r>
          </a:p>
          <a:p>
            <a:pPr algn="l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PYRUVATE</a:t>
            </a:r>
            <a:endParaRPr lang="ar-S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0179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412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032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2"/>
            <a:ext cx="9144000" cy="685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616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546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442"/>
            <a:ext cx="9144000" cy="687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647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121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65" y="0"/>
            <a:ext cx="91724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853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841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129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8</Words>
  <Application>Microsoft Office PowerPoint</Application>
  <PresentationFormat>On-screen Show (4:3)</PresentationFormat>
  <Paragraphs>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3422</dc:creator>
  <cp:lastModifiedBy>3422</cp:lastModifiedBy>
  <cp:revision>4</cp:revision>
  <dcterms:created xsi:type="dcterms:W3CDTF">2013-11-04T10:29:40Z</dcterms:created>
  <dcterms:modified xsi:type="dcterms:W3CDTF">2013-11-04T11:11:00Z</dcterms:modified>
</cp:coreProperties>
</file>