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5FBB-F8F9-4919-A6E4-D1F533CD1384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317A-9A28-48F7-8403-7DC61F29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BAE7-CCAD-42C6-A35B-ABA8E513B04C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BF51-9DCF-4EE3-94AB-B89ED6B37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144A-0B2B-4051-84A1-167ADB5E3F3F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9D94-F03D-46C2-BE25-66B9FDAB2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0072-D94B-4E75-8100-5D8D68D006AB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4C08-F2F6-4A1E-AAB8-C3BF97278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D6FF-7B7A-4103-A42C-ED682262E311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30FE-1230-44EC-9361-7045CADB9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5F9E-3A0F-4A2B-A606-7CA116CD7CCC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49E7-24BD-424C-8E93-B24B4E82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0393-D716-46CB-8A5E-C01A9CC7C790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CD45-46F5-41A4-B002-D32F52D8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FBBD-A209-46F4-BCC5-A0A8150B5F22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7208-AF27-4BA0-8679-D73A49702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6AB1-CFC2-4642-A8F5-77D776E010C4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F596-2465-4C7E-BEA2-2FB0F7DF1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F749-147C-4A0D-9FBC-FBCC48A76458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1B1B-597C-4D8B-90C3-AA7D86271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33D8-90AC-44EF-BA4A-0634053AEC22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68AB-5030-4A4E-B606-882E988E5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EBD80A-F862-4C3D-A2E9-10B034AE688E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A7F33-70F7-4E16-B2A2-862944B40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Lymphoid Tissue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Practical Pictures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ense Fibrous CT_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488"/>
            <a:ext cx="91440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09600" y="6116638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Dense collagenous connective tissue (e.g. in tendon)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Elastic CT_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"/>
            <a:ext cx="9144000" cy="60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09600" y="6157913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Elastic connective tissue (e.g. in wall of aorta)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Elastic CT_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025"/>
            <a:ext cx="91440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09600" y="6130925"/>
            <a:ext cx="792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Elastic connective tissue (e.g. in wall of aorta)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Adipose CT_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188"/>
            <a:ext cx="91440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119313" y="6116638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Adipose connective tissue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Adipose CT_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025"/>
            <a:ext cx="91440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19313" y="6116638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Adipose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573213" y="6116638"/>
            <a:ext cx="599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Reticular connective tissue (e.g in liver)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368300"/>
            <a:ext cx="704215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73213" y="6116638"/>
            <a:ext cx="599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Reticular connective tissue (e.g in liver)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290513"/>
            <a:ext cx="704215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lasma cell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1968500"/>
            <a:ext cx="2365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Mast cell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75" y="1333500"/>
            <a:ext cx="3938588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154113" y="5022850"/>
            <a:ext cx="1968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Plasma cell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446713" y="5022850"/>
            <a:ext cx="1966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Mast cell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Lymph Node 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90500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3033713" y="6005513"/>
            <a:ext cx="31734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Lymph Node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Lymph Node 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5" y="290513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ubtitle 2"/>
          <p:cNvSpPr txBox="1">
            <a:spLocks/>
          </p:cNvSpPr>
          <p:nvPr/>
        </p:nvSpPr>
        <p:spPr bwMode="auto">
          <a:xfrm>
            <a:off x="3033713" y="6081713"/>
            <a:ext cx="31734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Lymph Node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Thymus 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277813"/>
            <a:ext cx="7704138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ubtitle 2"/>
          <p:cNvSpPr txBox="1">
            <a:spLocks/>
          </p:cNvSpPr>
          <p:nvPr/>
        </p:nvSpPr>
        <p:spPr bwMode="auto">
          <a:xfrm>
            <a:off x="3033713" y="6005513"/>
            <a:ext cx="31734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Thymus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Thymus 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277813"/>
            <a:ext cx="7704137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ubtitle 2"/>
          <p:cNvSpPr txBox="1">
            <a:spLocks/>
          </p:cNvSpPr>
          <p:nvPr/>
        </p:nvSpPr>
        <p:spPr bwMode="auto">
          <a:xfrm>
            <a:off x="3033713" y="5992813"/>
            <a:ext cx="31734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Thymus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Tonsil 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8" y="328613"/>
            <a:ext cx="7704137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ubtitle 2"/>
          <p:cNvSpPr txBox="1">
            <a:spLocks/>
          </p:cNvSpPr>
          <p:nvPr/>
        </p:nvSpPr>
        <p:spPr bwMode="auto">
          <a:xfrm>
            <a:off x="3033713" y="6005513"/>
            <a:ext cx="31734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Palatine Tonsil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Tonsil 3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315913"/>
            <a:ext cx="7702550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Subtitle 2"/>
          <p:cNvSpPr txBox="1">
            <a:spLocks/>
          </p:cNvSpPr>
          <p:nvPr/>
        </p:nvSpPr>
        <p:spPr bwMode="auto">
          <a:xfrm>
            <a:off x="3033713" y="6005513"/>
            <a:ext cx="31734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Palatine Tonsil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Connective Tissue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Practical Pictures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ense Fibrous CT_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8"/>
            <a:ext cx="91440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09600" y="6116638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Dense collagenous connective tissue (e.g. in tendon)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Lymphoid Tissue</vt:lpstr>
      <vt:lpstr>Slide 2</vt:lpstr>
      <vt:lpstr>Slide 3</vt:lpstr>
      <vt:lpstr>Slide 4</vt:lpstr>
      <vt:lpstr>Slide 5</vt:lpstr>
      <vt:lpstr>Slide 6</vt:lpstr>
      <vt:lpstr>Slide 7</vt:lpstr>
      <vt:lpstr>Connective Tissue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Lymphoid Tissue</dc:title>
  <dc:creator>Muhammad Atteya</dc:creator>
  <cp:lastModifiedBy>nohamd</cp:lastModifiedBy>
  <cp:revision>2</cp:revision>
  <dcterms:created xsi:type="dcterms:W3CDTF">2012-09-16T11:36:31Z</dcterms:created>
  <dcterms:modified xsi:type="dcterms:W3CDTF">2013-09-17T19:16:22Z</dcterms:modified>
</cp:coreProperties>
</file>