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58" r:id="rId5"/>
    <p:sldId id="256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Histology of Epithelium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5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squamous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ny\Dropbox\Histology Team\Histology Practical\1st Year\Epithelium Pictures\Simple Squamo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cuboidal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\Dropbox\Histology Team\Histology Practical\1st Year\Epithelium Pictures\Simple Cuboid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8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columnar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y\Dropbox\Histology Team\Histology Practical\1st Year\Epithelium Pictures\Simple Column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76" y="437549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Pseudostratified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ciliated with goblet 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ony\Dropbox\Histology Team\Histology Practical\1st Year\Epithelium Pictures\Pseudostratified ciliated with goblet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77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Stratified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squamous-keratinized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ony\Dropbox\Histology Team\Histology Practical\1st Year\Epithelium Pictures\Stratified Squamous Keratin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Stratified squamous non-keratinized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y\Dropbox\Histology Team\Histology Practical\1st Year\Epithelium Pictures\Stratified Squamous Non-Keratiniz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2" y="1600200"/>
            <a:ext cx="6829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6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Transitional epithelium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ony\Dropbox\Histology Team\Histology Practical\1st Year\Epithelium Pictures\Transi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640"/>
            <a:ext cx="5943600" cy="39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1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Squamous metaplasia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ony\Dropbox\Histology Team\Histology Practical\1st Year\Epithelium Pictures\Squamous_meta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64" y="1600200"/>
            <a:ext cx="65038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7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Practical Histology of Epithelium</vt:lpstr>
      <vt:lpstr>Simple squamous</vt:lpstr>
      <vt:lpstr>Simple cuboidal</vt:lpstr>
      <vt:lpstr>Simple columnar</vt:lpstr>
      <vt:lpstr>Pseudostratified ciliated with goblet cells</vt:lpstr>
      <vt:lpstr>Stratified squamous-keratinized</vt:lpstr>
      <vt:lpstr>Stratified squamous non-keratinized</vt:lpstr>
      <vt:lpstr>Transitional epithelium</vt:lpstr>
      <vt:lpstr>Squamous metaplasia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Histology of Epithelium</dc:title>
  <dc:creator>Sony</dc:creator>
  <cp:lastModifiedBy>Sony</cp:lastModifiedBy>
  <cp:revision>1</cp:revision>
  <dcterms:created xsi:type="dcterms:W3CDTF">2006-08-16T00:00:00Z</dcterms:created>
  <dcterms:modified xsi:type="dcterms:W3CDTF">2012-09-08T04:34:05Z</dcterms:modified>
</cp:coreProperties>
</file>