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0" r:id="rId3"/>
    <p:sldId id="275" r:id="rId4"/>
    <p:sldId id="258" r:id="rId5"/>
    <p:sldId id="277" r:id="rId6"/>
    <p:sldId id="284" r:id="rId7"/>
    <p:sldId id="285" r:id="rId8"/>
    <p:sldId id="276" r:id="rId9"/>
    <p:sldId id="286" r:id="rId10"/>
    <p:sldId id="259" r:id="rId11"/>
    <p:sldId id="260" r:id="rId12"/>
    <p:sldId id="261" r:id="rId13"/>
    <p:sldId id="262" r:id="rId14"/>
    <p:sldId id="287" r:id="rId15"/>
    <p:sldId id="279" r:id="rId16"/>
    <p:sldId id="281" r:id="rId17"/>
    <p:sldId id="288" r:id="rId18"/>
    <p:sldId id="289" r:id="rId19"/>
    <p:sldId id="265" r:id="rId20"/>
    <p:sldId id="290" r:id="rId21"/>
    <p:sldId id="266" r:id="rId22"/>
    <p:sldId id="291" r:id="rId23"/>
    <p:sldId id="292" r:id="rId24"/>
    <p:sldId id="268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 5, 2012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</a:t>
            </a:r>
            <a:r>
              <a:rPr lang="en-US" sz="2400" dirty="0" smtClean="0">
                <a:solidFill>
                  <a:schemeClr val="bg1"/>
                </a:solidFill>
              </a:rPr>
              <a:t>mediates </a:t>
            </a:r>
            <a:r>
              <a:rPr lang="en-US" sz="2400" dirty="0" smtClean="0">
                <a:solidFill>
                  <a:schemeClr val="bg1"/>
                </a:solidFill>
              </a:rPr>
              <a:t>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803</Words>
  <Application>Microsoft Office PowerPoint</Application>
  <PresentationFormat>On-screen Show (4:3)</PresentationFormat>
  <Paragraphs>209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Slide 1</vt:lpstr>
      <vt:lpstr>Objectives</vt:lpstr>
      <vt:lpstr>Slide 3</vt:lpstr>
      <vt:lpstr>Slide 4</vt:lpstr>
      <vt:lpstr>Slide 5</vt:lpstr>
      <vt:lpstr>Type I Hypersensitivity</vt:lpstr>
      <vt:lpstr>Features</vt:lpstr>
      <vt:lpstr>Slide 8</vt:lpstr>
      <vt:lpstr>Type I  Reaction  occur  in  2  phases: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Clinical examples:</vt:lpstr>
      <vt:lpstr>Slide 18</vt:lpstr>
      <vt:lpstr>Slide 19</vt:lpstr>
      <vt:lpstr>  Type III Hypersensitivity  (immune–complex mediated)  </vt:lpstr>
      <vt:lpstr>Slide 21</vt:lpstr>
      <vt:lpstr>Type III H/S: Clinical examples </vt:lpstr>
      <vt:lpstr>Diagnosis (Type III H/S)</vt:lpstr>
      <vt:lpstr>Slide 24</vt:lpstr>
      <vt:lpstr>Slide 25</vt:lpstr>
      <vt:lpstr>Slide 26</vt:lpstr>
      <vt:lpstr>Pathophysiology of allergic contact dermatitis.</vt:lpstr>
      <vt:lpstr>Type IV clinical examples: </vt:lpstr>
      <vt:lpstr>Diagnosis (Type IV)</vt:lpstr>
      <vt:lpstr>Allergy Skin Patch Test </vt:lpstr>
      <vt:lpstr>Take Home Message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Dr.Zahid</cp:lastModifiedBy>
  <cp:revision>79</cp:revision>
  <dcterms:created xsi:type="dcterms:W3CDTF">2011-03-21T15:27:03Z</dcterms:created>
  <dcterms:modified xsi:type="dcterms:W3CDTF">2012-11-05T05:45:13Z</dcterms:modified>
</cp:coreProperties>
</file>