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5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0796-0313-4DF1-8A4D-8E70A548987C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FD93-62FC-46D7-854C-E5151C9E21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0796-0313-4DF1-8A4D-8E70A548987C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FD93-62FC-46D7-854C-E5151C9E2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0796-0313-4DF1-8A4D-8E70A548987C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FD93-62FC-46D7-854C-E5151C9E2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0796-0313-4DF1-8A4D-8E70A548987C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FD93-62FC-46D7-854C-E5151C9E21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0796-0313-4DF1-8A4D-8E70A548987C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FD93-62FC-46D7-854C-E5151C9E2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0796-0313-4DF1-8A4D-8E70A548987C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FD93-62FC-46D7-854C-E5151C9E2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0796-0313-4DF1-8A4D-8E70A548987C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FD93-62FC-46D7-854C-E5151C9E2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0796-0313-4DF1-8A4D-8E70A548987C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FD93-62FC-46D7-854C-E5151C9E2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0796-0313-4DF1-8A4D-8E70A548987C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FD93-62FC-46D7-854C-E5151C9E2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0796-0313-4DF1-8A4D-8E70A548987C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FD93-62FC-46D7-854C-E5151C9E2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0796-0313-4DF1-8A4D-8E70A548987C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FD93-62FC-46D7-854C-E5151C9E2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E760796-0313-4DF1-8A4D-8E70A548987C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F4AEFD93-62FC-46D7-854C-E5151C9E2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62800" y="6096000"/>
            <a:ext cx="1905000" cy="5334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Edwardian Script ITC" panose="030303020407070D0804" pitchFamily="66" charset="0"/>
              </a:rPr>
              <a:t>Dr. Taj</a:t>
            </a:r>
            <a:endParaRPr lang="en-US" sz="4000" b="1" dirty="0">
              <a:latin typeface="Edwardian Script ITC" panose="030303020407070D08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21578" y="1828800"/>
            <a:ext cx="9372600" cy="1649113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BLOOD PRACTICAL – 1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CBC, DLC, TLC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2400" dirty="0" smtClean="0"/>
              <a:t>(</a:t>
            </a:r>
            <a:r>
              <a:rPr lang="en-US" sz="2400" cap="none" dirty="0" smtClean="0"/>
              <a:t>Complete Blood </a:t>
            </a:r>
            <a:r>
              <a:rPr lang="en-US" sz="2400" cap="none" dirty="0"/>
              <a:t>C</a:t>
            </a:r>
            <a:r>
              <a:rPr lang="en-US" sz="2400" cap="none" dirty="0" smtClean="0"/>
              <a:t>ount, Differential Leukocyte Count, Total Leukocyte Count)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99238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563562"/>
          </a:xfrm>
        </p:spPr>
        <p:txBody>
          <a:bodyPr/>
          <a:lstStyle/>
          <a:p>
            <a:pPr algn="ctr"/>
            <a:r>
              <a:rPr lang="en-US" sz="3600" cap="none" dirty="0"/>
              <a:t>Complete </a:t>
            </a:r>
            <a:r>
              <a:rPr lang="en-US" sz="3600" cap="none" dirty="0" smtClean="0"/>
              <a:t>Blood Count </a:t>
            </a:r>
            <a:r>
              <a:rPr lang="en-US" sz="3600" cap="none" dirty="0" smtClean="0">
                <a:solidFill>
                  <a:srgbClr val="FF0000"/>
                </a:solidFill>
              </a:rPr>
              <a:t>(</a:t>
            </a:r>
            <a:r>
              <a:rPr lang="en-US" sz="3600" dirty="0" smtClean="0">
                <a:solidFill>
                  <a:srgbClr val="FF0000"/>
                </a:solidFill>
              </a:rPr>
              <a:t>cbc)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65" y="685800"/>
            <a:ext cx="9006735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1466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en-US" sz="3600" dirty="0"/>
              <a:t/>
            </a:r>
            <a:br>
              <a:rPr lang="en-US" sz="3600" dirty="0"/>
            </a:br>
            <a:r>
              <a:rPr lang="en-US" sz="3200" cap="none" dirty="0">
                <a:solidFill>
                  <a:srgbClr val="FF0000"/>
                </a:solidFill>
              </a:rPr>
              <a:t>(DLC &amp; </a:t>
            </a:r>
            <a:r>
              <a:rPr lang="en-US" sz="3200" cap="none" dirty="0" smtClean="0">
                <a:solidFill>
                  <a:srgbClr val="FF0000"/>
                </a:solidFill>
              </a:rPr>
              <a:t>TLC)</a:t>
            </a:r>
            <a:r>
              <a:rPr lang="en-US" sz="2400" cap="none" dirty="0" smtClean="0"/>
              <a:t> Differential </a:t>
            </a:r>
            <a:r>
              <a:rPr lang="en-US" sz="2400" cap="none" dirty="0"/>
              <a:t>Leukocyte Count, Total Leukocyte </a:t>
            </a:r>
            <a:r>
              <a:rPr lang="en-US" sz="2400" cap="none" dirty="0" smtClean="0"/>
              <a:t>Count</a:t>
            </a:r>
            <a:endParaRPr lang="en-U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44" t="10219" r="7213" b="14706"/>
          <a:stretch/>
        </p:blipFill>
        <p:spPr bwMode="auto">
          <a:xfrm>
            <a:off x="1219200" y="649401"/>
            <a:ext cx="6781800" cy="61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5414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5334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Indices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27" t="4807" r="9823" b="18040"/>
          <a:stretch/>
        </p:blipFill>
        <p:spPr bwMode="auto">
          <a:xfrm>
            <a:off x="1524000" y="639510"/>
            <a:ext cx="6019800" cy="6119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206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322</TotalTime>
  <Words>14</Words>
  <Application>Microsoft Office PowerPoint</Application>
  <PresentationFormat>On-screen Show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Horizon</vt:lpstr>
      <vt:lpstr>BLOOD PRACTICAL – 1 CBC, DLC, TLC (Complete Blood Count, Differential Leukocyte Count, Total Leukocyte Count)</vt:lpstr>
      <vt:lpstr>Complete Blood Count (cbc)</vt:lpstr>
      <vt:lpstr> (DLC &amp; TLC) Differential Leukocyte Count, Total Leukocyte Count</vt:lpstr>
      <vt:lpstr>Indices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BLOOD PRACTICAL – 1 CBC, DLC, TLC</dc:title>
  <dc:creator>DRAURANGZEB</dc:creator>
  <cp:lastModifiedBy>dr.abdulrahman</cp:lastModifiedBy>
  <cp:revision>6</cp:revision>
  <dcterms:created xsi:type="dcterms:W3CDTF">2013-09-16T06:01:58Z</dcterms:created>
  <dcterms:modified xsi:type="dcterms:W3CDTF">2013-09-24T09:38:46Z</dcterms:modified>
</cp:coreProperties>
</file>