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5"/>
  </p:notesMasterIdLst>
  <p:sldIdLst>
    <p:sldId id="256" r:id="rId2"/>
    <p:sldId id="291" r:id="rId3"/>
    <p:sldId id="294" r:id="rId4"/>
    <p:sldId id="293" r:id="rId5"/>
    <p:sldId id="292" r:id="rId6"/>
    <p:sldId id="295" r:id="rId7"/>
    <p:sldId id="298" r:id="rId8"/>
    <p:sldId id="297" r:id="rId9"/>
    <p:sldId id="296" r:id="rId10"/>
    <p:sldId id="299" r:id="rId11"/>
    <p:sldId id="300" r:id="rId12"/>
    <p:sldId id="301" r:id="rId13"/>
    <p:sldId id="304" r:id="rId14"/>
    <p:sldId id="311" r:id="rId15"/>
    <p:sldId id="303" r:id="rId16"/>
    <p:sldId id="302" r:id="rId17"/>
    <p:sldId id="305" r:id="rId18"/>
    <p:sldId id="306" r:id="rId19"/>
    <p:sldId id="307" r:id="rId20"/>
    <p:sldId id="308" r:id="rId21"/>
    <p:sldId id="309" r:id="rId22"/>
    <p:sldId id="290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98" autoAdjust="0"/>
  </p:normalViewPr>
  <p:slideViewPr>
    <p:cSldViewPr>
      <p:cViewPr varScale="1">
        <p:scale>
          <a:sx n="75" d="100"/>
          <a:sy n="75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AB54F-86A3-4FD0-9C7D-FCBFE553C3B5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4E7FC-37A6-49C8-980B-44813DD00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4E7FC-37A6-49C8-980B-44813DD0075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epinephrene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hormone secreted by the adrenal medulla that is released into the bloodstream in response to physical or mental stress,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4E7FC-37A6-49C8-980B-44813DD0075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4E7FC-37A6-49C8-980B-44813DD0075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9FBA75-29DD-46BB-BE93-DB688A5E483F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A5776E-6AC0-46E1-8A31-457A79E53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FBA75-29DD-46BB-BE93-DB688A5E483F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5776E-6AC0-46E1-8A31-457A79E53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FBA75-29DD-46BB-BE93-DB688A5E483F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5776E-6AC0-46E1-8A31-457A79E53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FBA75-29DD-46BB-BE93-DB688A5E483F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5776E-6AC0-46E1-8A31-457A79E53B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FBA75-29DD-46BB-BE93-DB688A5E483F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5776E-6AC0-46E1-8A31-457A79E53B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FBA75-29DD-46BB-BE93-DB688A5E483F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5776E-6AC0-46E1-8A31-457A79E53B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FBA75-29DD-46BB-BE93-DB688A5E483F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5776E-6AC0-46E1-8A31-457A79E53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FBA75-29DD-46BB-BE93-DB688A5E483F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5776E-6AC0-46E1-8A31-457A79E53B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FBA75-29DD-46BB-BE93-DB688A5E483F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5776E-6AC0-46E1-8A31-457A79E53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B9FBA75-29DD-46BB-BE93-DB688A5E483F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5776E-6AC0-46E1-8A31-457A79E53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9FBA75-29DD-46BB-BE93-DB688A5E483F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A5776E-6AC0-46E1-8A31-457A79E53B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B9FBA75-29DD-46BB-BE93-DB688A5E483F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DA5776E-6AC0-46E1-8A31-457A79E53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entconsult.com/content/default.cfm?ISBN=9781416045748&amp;home=tru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entconsult.com/content/default.cfm?ISBN=9781416045748&amp;home=tru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consult.com/content/default.cfm?ISBN=9781416045748&amp;home=tru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entconsult.com/content/default.cfm?ISBN=9781416045748&amp;home=tru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10268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057400"/>
            <a:ext cx="5867400" cy="2514600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marL="27432" algn="ctr">
              <a:spcBef>
                <a:spcPts val="600"/>
              </a:spcBef>
              <a:buSzPct val="80000"/>
              <a:defRPr/>
            </a:pPr>
            <a:r>
              <a:rPr lang="en-GB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Collage of medicine</a:t>
            </a:r>
          </a:p>
          <a:p>
            <a:pPr marL="27432" algn="ctr">
              <a:spcBef>
                <a:spcPts val="600"/>
              </a:spcBef>
              <a:buSzPct val="80000"/>
              <a:defRPr/>
            </a:pPr>
            <a:r>
              <a:rPr lang="en-GB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Physiology Dep. </a:t>
            </a:r>
          </a:p>
          <a:p>
            <a:pPr marL="27432" algn="ctr">
              <a:spcBef>
                <a:spcPts val="600"/>
              </a:spcBef>
              <a:buSzPct val="80000"/>
              <a:defRPr/>
            </a:pPr>
            <a:r>
              <a:rPr lang="en-GB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DR </a:t>
            </a:r>
            <a:r>
              <a:rPr lang="en-GB" sz="24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Abdulrahman</a:t>
            </a:r>
            <a:r>
              <a:rPr lang="en-GB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Alhowikan</a:t>
            </a:r>
            <a:endParaRPr lang="en-GB" sz="24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7432" algn="ctr">
              <a:spcBef>
                <a:spcPts val="600"/>
              </a:spcBef>
              <a:buSzPct val="80000"/>
              <a:defRPr/>
            </a:pPr>
            <a:endParaRPr lang="en-GB" sz="24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7432" algn="ctr">
              <a:spcBef>
                <a:spcPts val="600"/>
              </a:spcBef>
              <a:buSzPct val="80000"/>
              <a:defRPr/>
            </a:pPr>
            <a:endParaRPr lang="en-GB" sz="24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1066800"/>
            <a:ext cx="64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/>
              <a:t>Physical and Psychological Factors Affecting Sport Performance</a:t>
            </a:r>
            <a:endParaRPr lang="en-GB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6363"/>
            <a:ext cx="9144000" cy="54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1524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Comparing Energy Supply  Aerobic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Mechanism,glycogen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-lactic Acid System And The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Phosphagen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System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Energy Systems Used in Various Sports</a:t>
            </a:r>
            <a:endParaRPr lang="en-US" sz="28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0"/>
            <a:ext cx="876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733800"/>
            <a:ext cx="883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6388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Energy from CP reconstitute ATP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Energy from glycogen-lactic acid system reconstitute both CP&amp;ATP</a:t>
            </a:r>
          </a:p>
          <a:p>
            <a:pPr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Energy from oxidative metabolism of aerobic system reconstitute  all other systems:-glycogen-lactic acid system &amp; CP&amp;ATP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Reconstitution of Lactic acid system( removal of lactic acid):-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Lactic acid causes fatigue so it should be removed by:-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1-portion converted into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pyruvic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acid which is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oxidated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by  all body tissues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2-remaining is changed into glucose in liver to replenish glycogen stores of muscles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Recovery of muscle metabolic systems after exercise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1-Oxygen Dept:-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This is approximately about 11.5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Litres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of O2 should be repaid after exercise is over.</a:t>
            </a:r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a- 2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Litres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of stored O2 (0.5 L in lungs+0.25 L dissolved in body fluids+1 L combined with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+ 0.3 L stored in muscle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myoglobin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-This is used within a minute of heavy exercise or for aerobic metabolism &amp; replenished by breathing extra amounts of O2 above the normal needs.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b- 9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Litres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more O2 must be consumed to reconstitute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phosphagen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&amp; lactic acid system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-At first O2 uptake is high &amp; fast to refill stored O2 &amp;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phosphagen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system ( this is called 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lacta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cid O2 dept= 3.5 L)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The later portion of O2 dept takes 40 minutes for lactic acid system removal, it is of lower level breathing, It is called (lactic acid O2 dept =8 L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2-Recovery of aerobic system after exercise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SCContent\9781416045748\graphics\fullsize\S9781416045748-084-f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119" y="1087438"/>
            <a:ext cx="9187119" cy="5770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38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Oxygen Dept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7118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Reduction of glycogen stores  by heavy exercise needs days to be replenished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-On high CHO diet , recovery occurs in 2 days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-On high  fat, high protein or on no food all show very little recovery</a:t>
            </a:r>
          </a:p>
          <a:p>
            <a:pPr>
              <a:buNone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Message:_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1- Athlete should have high CHO diet before exercise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2- Not to participate in exhausting exercise during 48 hours preceding the event</a:t>
            </a:r>
          </a:p>
          <a:p>
            <a:r>
              <a:rPr lang="en-US" sz="1600" dirty="0" smtClean="0"/>
              <a:t>Read  </a:t>
            </a:r>
            <a:r>
              <a:rPr lang="en-US" sz="1600" dirty="0" smtClean="0">
                <a:hlinkClick r:id="rId2" tooltip="Textbook of Medical Physiology 12E home"/>
              </a:rPr>
              <a:t>Guyton &amp; Hall: Textbook of Medical Physiology 12E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3-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Recovery of muscle glycogen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During early stages of exercise&amp; intense muscle activity body use CHO of muscle glycogen and blood glucose ,also fats as F.A &amp; very little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amino acids</a:t>
            </a:r>
            <a:endParaRPr lang="en-US" sz="2800" b="1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endurance athletic last longer than 4-5 hours &amp; during exhaustion muscle glycogen is depleted&amp; muscle depend on fats</a:t>
            </a:r>
          </a:p>
          <a:p>
            <a:r>
              <a:rPr lang="en-US" sz="28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energy comes from muscle and liver glycogen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Glucose solution given  to athletes to drink during athletic event supply 30-40%  of energy required during prolonged event as marathon race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Nutrients used during muscle activity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84327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1-Nicotine causes constriction of terminal bronchioles &amp;increases resistance of airflow into &amp; out lung</a:t>
            </a:r>
          </a:p>
          <a:p>
            <a:r>
              <a:rPr lang="en-US" sz="24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2-Smoke irritation causes increased fluid secretion into bronchial tree&amp; swelling of epithelial layer</a:t>
            </a:r>
          </a:p>
          <a:p>
            <a:r>
              <a:rPr lang="en-US" sz="24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3- Nicotine </a:t>
            </a:r>
            <a:r>
              <a:rPr lang="en-US" sz="2400" b="1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paralyse</a:t>
            </a:r>
            <a:r>
              <a:rPr lang="en-US" sz="24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cilia on respiratory epithelial cell surface</a:t>
            </a:r>
          </a:p>
          <a:p>
            <a:r>
              <a:rPr lang="en-US" sz="24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lead to fluid &amp; waste accumulation &amp; level of performance reduced</a:t>
            </a:r>
          </a:p>
          <a:p>
            <a:r>
              <a:rPr lang="en-US" sz="24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chronic smokers  may develop emphysema(obstruction of </a:t>
            </a:r>
            <a:r>
              <a:rPr lang="en-US" sz="2400" b="1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bronchiols+chronic</a:t>
            </a:r>
            <a:r>
              <a:rPr lang="en-US" sz="24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bronchitis+destruction</a:t>
            </a:r>
            <a:r>
              <a:rPr lang="en-US" sz="24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alveoli) so slight exercise cause respiratory pain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Effects of smoking  on pulmonary ventilation in exercise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Cardiac disease reduce C.O&amp; reduce muscle power</a:t>
            </a:r>
          </a:p>
          <a:p>
            <a:pPr marL="0" indent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Patient with CHF can not climb the bed</a:t>
            </a:r>
          </a:p>
          <a:p>
            <a:pPr marL="0" indent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There is 50% decrease in C.O between 18-80   </a:t>
            </a:r>
          </a:p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years&amp; decrease in breathing capacity, muscle   </a:t>
            </a:r>
          </a:p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mass &amp; power with age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/>
              <a:t>Read  </a:t>
            </a:r>
            <a:r>
              <a:rPr lang="en-US" sz="1800" dirty="0" smtClean="0">
                <a:hlinkClick r:id="rId2" tooltip="Textbook of Medical Physiology 12E home"/>
              </a:rPr>
              <a:t>Guyton &amp; Hall: Textbook of Medical Physiology 12E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Effects of heart disease and old age on athletic performance</a:t>
            </a:r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u="sng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Exercise for 1 hour during endurance athletic event causes 5-10 pounds of weight loss in hot humid atmosphere due to sweat loss</a:t>
            </a:r>
          </a:p>
          <a:p>
            <a:r>
              <a:rPr lang="en-US" sz="28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Loss of enough sweat reduce performance</a:t>
            </a:r>
            <a:br>
              <a:rPr lang="en-US" sz="28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-5-10% loss of weight lead to cramps, nausea &amp;serious effects ,so should be replaced</a:t>
            </a:r>
          </a:p>
          <a:p>
            <a:r>
              <a:rPr lang="en-US" sz="28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Sodium tablets or supplemental fluids contain potassium and sodium in form of fruit juice</a:t>
            </a:r>
            <a:br>
              <a:rPr lang="en-US" sz="28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-effect of </a:t>
            </a:r>
            <a:r>
              <a:rPr lang="en-US" sz="2800" b="1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aldosterone</a:t>
            </a:r>
            <a:r>
              <a:rPr lang="en-US" sz="28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??  </a:t>
            </a:r>
            <a:r>
              <a:rPr lang="en-GB" sz="2800" dirty="0" smtClean="0"/>
              <a:t>Potassium loss results increased secretion of </a:t>
            </a:r>
            <a:r>
              <a:rPr lang="en-GB" sz="2800" dirty="0" err="1" smtClean="0"/>
              <a:t>aldosterone</a:t>
            </a:r>
            <a:r>
              <a:rPr lang="en-GB" sz="2800" dirty="0" smtClean="0"/>
              <a:t> then loss of potassium in the urine, and sweat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Effect of body fluids and salts in exercise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en-US" sz="24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cs typeface="Times New Roman" pitchFamily="18" charset="0"/>
              </a:rPr>
              <a:t>1-Muscle metabolic systems in exercise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cs typeface="Times New Roman" pitchFamily="18" charset="0"/>
              </a:rPr>
              <a:t>-Adenosine </a:t>
            </a:r>
            <a:r>
              <a:rPr lang="en-US" sz="2400" dirty="0" err="1" smtClean="0">
                <a:cs typeface="Times New Roman" pitchFamily="18" charset="0"/>
              </a:rPr>
              <a:t>triphosphate</a:t>
            </a:r>
            <a:endParaRPr lang="en-US" sz="24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cs typeface="Times New Roman" pitchFamily="18" charset="0"/>
              </a:rPr>
              <a:t>-</a:t>
            </a:r>
            <a:r>
              <a:rPr lang="en-US" sz="2400" dirty="0" err="1" smtClean="0">
                <a:cs typeface="Times New Roman" pitchFamily="18" charset="0"/>
              </a:rPr>
              <a:t>Phosphocreatine-creatine</a:t>
            </a:r>
            <a:r>
              <a:rPr lang="en-US" sz="2400" dirty="0" smtClean="0">
                <a:cs typeface="Times New Roman" pitchFamily="18" charset="0"/>
              </a:rPr>
              <a:t> system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cs typeface="Times New Roman" pitchFamily="18" charset="0"/>
              </a:rPr>
              <a:t>-Glycogen-lactic acid &amp; aerobic system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cs typeface="Times New Roman" pitchFamily="18" charset="0"/>
              </a:rPr>
              <a:t>2-Recovery of the muscle metabolic systems after exercise&amp; Oxygen debt&amp; Recovery of muscle glycogen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cs typeface="Times New Roman" pitchFamily="18" charset="0"/>
              </a:rPr>
              <a:t>3-Nutrients used during muscle activity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cs typeface="Times New Roman" pitchFamily="18" charset="0"/>
              </a:rPr>
              <a:t>4-Effect of smoking on pulmonary ventilation in exercise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cs typeface="Times New Roman" pitchFamily="18" charset="0"/>
              </a:rPr>
              <a:t>5-Effect of heart disease and old age on athletic performance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cs typeface="Times New Roman" pitchFamily="18" charset="0"/>
              </a:rPr>
              <a:t>6-Body fluids and salt in exercise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cs typeface="Times New Roman" pitchFamily="18" charset="0"/>
              </a:rPr>
              <a:t>7-Drugs and athletes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5334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At the end of lecture students should know about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638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Caffeine increase athletes performance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Unusual androgens(male sex hormone) &amp; anabolic steroids ( activate ) intake increase athletes performance in men&amp; women but they increase risk of heart attacks due to hypertension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males male sex hormones decrease testicular functions &amp; decrease natural testosterone secretion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Women develop facial hair, stoppage of menses, ruddy skin and bass voice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amphetamine&amp;cocaine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improve performance but overuse reduce performance they are psychic  stimuli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-reaction of these drugs 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epinephrene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norepinephrene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400" dirty="0" smtClean="0"/>
              <a:t>hormone adrenal medulla 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secreted during exercise  cause death by ventricular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fibrillation </a:t>
            </a:r>
          </a:p>
          <a:p>
            <a:r>
              <a:rPr lang="en-US" sz="1400" smtClean="0">
                <a:solidFill>
                  <a:srgbClr val="FF0000"/>
                </a:solidFill>
              </a:rPr>
              <a:t>                                          Read  </a:t>
            </a:r>
            <a:r>
              <a:rPr lang="en-US" sz="1400" dirty="0" smtClean="0">
                <a:solidFill>
                  <a:srgbClr val="FF0000"/>
                </a:solidFill>
                <a:hlinkClick r:id="rId3" tooltip="Textbook of Medical Physiology 12E home"/>
              </a:rPr>
              <a:t>Guyton &amp; Hall: Textbook of Medical Physiology 12E</a:t>
            </a:r>
            <a:endParaRPr lang="en-US" sz="1400" dirty="0" smtClean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Drugs and athletes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Multiple studies have shown that body fitness, exercise &amp;weight control have additional benefit of prolonged life(between 50-70)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Reasons:-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1-reduce CVD, heart attacks, brain stroke and kidney disease due to low blood pressure, low blood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cholestrol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,low LDL, and high HDL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Body fitness reduce insulin resistance and type 2 diabetes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Improved body fitness reduces the risk of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breast, prostate, and colon cancer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reduces obesity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Body fitness prolongs life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</p:spPr>
      </p:pic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4500563" y="4221163"/>
            <a:ext cx="3960812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>
                <a:solidFill>
                  <a:schemeClr val="accent2"/>
                </a:solidFill>
                <a:latin typeface="Arial" charset="0"/>
              </a:rPr>
              <a:t>Thank you</a:t>
            </a:r>
            <a:r>
              <a:rPr lang="en-GB" sz="4400">
                <a:latin typeface="Arial" charset="0"/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583 -0.44427 C 0.37222 -0.2803 0.09878 -0.1161 0.02396 -0.02637 C -0.05087 0.06336 0.15434 0.11054 0.19652 0.09389 C 0.23871 0.07724 0.27951 -0.07817 0.27743 -0.12674 C 0.27534 -0.17531 0.20573 -0.18479 0.1842 -0.19797 C 0.16267 -0.21115 0.16267 -0.20259 0.14861 -0.20537 C 0.13455 -0.20815 0.12014 -0.21346 0.0993 -0.21439 C 0.07847 -0.21531 0.04218 -0.21485 0.02396 -0.21069 C 0.00573 -0.20653 -0.00087 -0.19751 -0.01025 -0.18895 C -0.01962 -0.18039 -0.02622 -0.16814 -0.03212 -0.15958 C -0.03802 -0.15102 -0.04289 -0.14547 -0.04584 -0.13784 C -0.04879 -0.13021 -0.04931 -0.1272 -0.05 -0.11402 C -0.0507 -0.10084 -0.05 -0.07193 -0.05 -0.05944 C -0.05 -0.04695 -0.04983 -0.04256 -0.05 -0.03932 " pathEditMode="relative" rAng="0" ptsTypes="aaaaaaaaaaaaaA">
                                      <p:cBhvr>
                                        <p:cTn id="6" dur="2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GB" sz="2800" b="1" i="1" dirty="0" smtClean="0">
                <a:latin typeface="Times New Roman" pitchFamily="18" charset="0"/>
              </a:rPr>
              <a:t>Reference book 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GB" sz="2800" b="1" i="1" dirty="0" smtClean="0">
                <a:solidFill>
                  <a:srgbClr val="00B050"/>
                </a:solidFill>
                <a:latin typeface="Times New Roman" pitchFamily="18" charset="0"/>
                <a:hlinkClick r:id="rId2" tooltip="Textbook of Medical Physiology 12E home"/>
              </a:rPr>
              <a:t>Guyton &amp; Hall: Textbook of Medical Physiology 12E</a:t>
            </a:r>
            <a:r>
              <a:rPr lang="en-GB" sz="28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66800" y="3276600"/>
            <a:ext cx="7313613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GB" sz="9600" b="1" kern="0" dirty="0">
                <a:latin typeface="Kunstler Script" pitchFamily="66" charset="0"/>
                <a:cs typeface="+mn-cs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There are 3 metabolic systems exceedingly important in understanding the limits of physical activity.</a:t>
            </a:r>
          </a:p>
          <a:p>
            <a:pPr>
              <a:buNone/>
            </a:pPr>
            <a:r>
              <a:rPr lang="en-US" u="sng" dirty="0" smtClean="0"/>
              <a:t>These are:</a:t>
            </a:r>
          </a:p>
          <a:p>
            <a:pPr>
              <a:buNone/>
            </a:pPr>
            <a:r>
              <a:rPr lang="en-US" b="1" dirty="0" smtClean="0"/>
              <a:t>1- </a:t>
            </a:r>
            <a:r>
              <a:rPr lang="en-US" b="1" dirty="0" err="1" smtClean="0"/>
              <a:t>Phosphocreatine-creatine</a:t>
            </a:r>
            <a:r>
              <a:rPr lang="en-US" b="1" dirty="0" smtClean="0"/>
              <a:t> system</a:t>
            </a:r>
          </a:p>
          <a:p>
            <a:pPr>
              <a:buNone/>
            </a:pPr>
            <a:r>
              <a:rPr lang="en-US" b="1" dirty="0" smtClean="0"/>
              <a:t>2- glycogen-lactic acid system</a:t>
            </a:r>
          </a:p>
          <a:p>
            <a:pPr>
              <a:buNone/>
            </a:pPr>
            <a:r>
              <a:rPr lang="en-US" b="1" dirty="0" smtClean="0"/>
              <a:t>3- aerobic system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Muscle metabolic systems in exercise</a:t>
            </a:r>
          </a:p>
        </p:txBody>
      </p:sp>
      <p:pic>
        <p:nvPicPr>
          <p:cNvPr id="5" name="Picture 1" descr="D:\SCContent\9781416045748\graphics\fullsize\S9781416045748-084-f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6934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1-Adenosine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Triphosphate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(ATP)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Adenosine-po3 ˜ PO3  ˜PO3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one of the last 2 high energy  phosphate bonds store 7300 calories</a:t>
            </a:r>
            <a:r>
              <a:rPr lang="en-US" sz="2400" dirty="0" smtClean="0"/>
              <a:t> per mole of ATP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used to energize the muscle contractile  process.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Removal of the first phosphate converts the ATP into adenosine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diphosphate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(ADP), and removal of the second converts this ADP into adenosine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monophosphate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(AMP).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ATP in muscle is sufficient for </a:t>
            </a:r>
            <a:r>
              <a:rPr lang="en-US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only 3  seconds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of muscle  power.(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Enough for one half of a 50-meter dash)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essential to form new ATP continuously even during performance of short athletic events.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Contain high energy phosphate bond has 10300 calories/mole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CP provide enough energy to reconstruct high energy bond of ATP.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Most muscle cells have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2- 4 times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as much CP as ATP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Energy transfer from CP to ATP occurs within </a:t>
            </a:r>
            <a:r>
              <a:rPr lang="en-US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small fraction of a second 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Energy of muscle CP is  immediately available for contraction  just as stored energy of ATP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2-Phosphocreatine-creatine system=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Creatine-phsphate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system(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˜ Po3</a:t>
            </a:r>
            <a:r>
              <a:rPr lang="en-US" sz="3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Phosphagen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 energy system:-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Formed of combined amounts of cell </a:t>
            </a:r>
            <a:r>
              <a:rPr lang="en-US" sz="3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ATP+CP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Together provide maximal muscle power for 8-10 seconds (enough for 100 meter run)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Energy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phosphagen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system is useful for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maximal short bursts of muscle power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( 8-10 seconds)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2-Phosphocreatine-creatine system= </a:t>
            </a:r>
            <a:r>
              <a:rPr lang="en-US" sz="3200" b="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Creatine-phsphate</a:t>
            </a:r>
            <a:r>
              <a:rPr lang="en-US" sz="32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system(</a:t>
            </a:r>
            <a:r>
              <a:rPr lang="en-US" sz="3200" b="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sz="32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˜ Po3) Cont….</a:t>
            </a:r>
            <a:endParaRPr lang="en-US" sz="320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a-Anaerobic metabolism ( </a:t>
            </a:r>
            <a:r>
              <a:rPr lang="en-US" sz="2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):-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:- glycogen of the muscle split into glucose without use of O2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Then each glucose split into:_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pyruvic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acid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energy to form </a:t>
            </a:r>
            <a:r>
              <a:rPr lang="en-US" sz="28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4 ATP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for each one glucose molecule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Oxidative stage:-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Pyruvic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acid in the mitochondria in presence of O2 will form more ATP.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When there is insufficient O2 most of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pyruvic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acid converts into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lactic acid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which diffuse to blood stream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3-Glycogen-lactic acid system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Characteristics of</a:t>
            </a:r>
            <a:r>
              <a:rPr lang="en-US" sz="18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Glycogen-lactic acid system</a:t>
            </a:r>
            <a:r>
              <a:rPr lang="en-US" sz="2400" b="1" dirty="0" smtClean="0"/>
              <a:t> </a:t>
            </a:r>
            <a:endParaRPr lang="en-US" sz="1800" b="1" dirty="0" smtClean="0"/>
          </a:p>
          <a:p>
            <a:pPr marL="0" indent="0">
              <a:lnSpc>
                <a:spcPct val="8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Glycogen-lactic acid system can form ATP molecules(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anaerobically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 2.5 times as rapidly as can oxidative  mechanism of mitochondria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Anaerobic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can provide  large ATP  amounts needed for short –moderate periods of muscle contraction ( ½ as rapid as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phosphagen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system)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Glycogen-lactic acid system provide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1.3-1.6 minutes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of maximal muscle activity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3-Glycogen-lactic acid system cont..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Oxidation of foodstuffs  glucose, glucose, fatty acids, and amino acids  in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mitochondrai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presence of O2 produces  energy that coverts AMP to  ADP to ATP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Aerobic process:-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1" descr="D:\SCContent\9781416045748\graphics\fullsize\S9781416045748-084-f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25815"/>
            <a:ext cx="9144000" cy="25321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2389</TotalTime>
  <Words>1150</Words>
  <Application>Microsoft Office PowerPoint</Application>
  <PresentationFormat>On-screen Show (4:3)</PresentationFormat>
  <Paragraphs>125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 </vt:lpstr>
      <vt:lpstr>Slide 2</vt:lpstr>
      <vt:lpstr>Muscle metabolic systems in exercise</vt:lpstr>
      <vt:lpstr>1-Adenosine Triphosphate (ATP) </vt:lpstr>
      <vt:lpstr>2-Phosphocreatine-creatine system= Creatine-phsphate system(creatine ˜ Po3)</vt:lpstr>
      <vt:lpstr>2-Phosphocreatine-creatine system= Creatine-phsphate system(creatine ˜ Po3) Cont….</vt:lpstr>
      <vt:lpstr>3-Glycogen-lactic acid system</vt:lpstr>
      <vt:lpstr>3-Glycogen-lactic acid system cont..</vt:lpstr>
      <vt:lpstr>Aerobic process:-</vt:lpstr>
      <vt:lpstr>Slide 10</vt:lpstr>
      <vt:lpstr>Energy Systems Used in Various Sports</vt:lpstr>
      <vt:lpstr> Recovery of muscle metabolic systems after exercise</vt:lpstr>
      <vt:lpstr>2-Recovery of aerobic system after exercise</vt:lpstr>
      <vt:lpstr>Slide 14</vt:lpstr>
      <vt:lpstr>3-Recovery of muscle glycogen</vt:lpstr>
      <vt:lpstr>Nutrients used during muscle activity</vt:lpstr>
      <vt:lpstr>Effects of smoking  on pulmonary ventilation in exercise</vt:lpstr>
      <vt:lpstr>Effects of heart disease and old age on athletic performance </vt:lpstr>
      <vt:lpstr>Effect of body fluids and salts in exercise</vt:lpstr>
      <vt:lpstr>Drugs and athletes</vt:lpstr>
      <vt:lpstr>Body fitness prolongs life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Mohammed</dc:creator>
  <cp:lastModifiedBy>Mohammed</cp:lastModifiedBy>
  <cp:revision>192</cp:revision>
  <dcterms:created xsi:type="dcterms:W3CDTF">2013-09-02T10:24:02Z</dcterms:created>
  <dcterms:modified xsi:type="dcterms:W3CDTF">2013-12-12T04:59:29Z</dcterms:modified>
</cp:coreProperties>
</file>