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2800" spc="-40" dirty="0" smtClean="0">
              <a:latin typeface="Bernard MT Condensed" pitchFamily="18" charset="0"/>
            </a:endParaRP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2800" spc="-40" dirty="0" smtClean="0">
              <a:latin typeface="Bernard MT Condensed" pitchFamily="18" charset="0"/>
            </a:endParaRP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  <a:endParaRPr lang="en-US" sz="2800" spc="-40" dirty="0" smtClean="0">
              <a:latin typeface="Bernard MT Condensed" pitchFamily="18" charset="0"/>
            </a:endParaRP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2800" spc="-40" dirty="0" smtClean="0">
              <a:latin typeface="Bernard MT Condensed" pitchFamily="18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2800" spc="-40" dirty="0" smtClean="0">
              <a:latin typeface="Bernard MT Condensed" pitchFamily="18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</a:t>
            </a:r>
            <a:r>
              <a:rPr lang="en-US" sz="2800" spc="-40" dirty="0" smtClean="0">
                <a:latin typeface="Bernard MT Condensed" pitchFamily="18" charset="0"/>
              </a:rPr>
              <a:t>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p:control spid="23553" name="ShockwaveFlash1" r:id="rId2" imgW="3962953" imgH="2933333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1030</Words>
  <Application>Microsoft Office PowerPoint</Application>
  <PresentationFormat>On-screen Show (4:3)</PresentationFormat>
  <Paragraphs>199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185</cp:revision>
  <dcterms:created xsi:type="dcterms:W3CDTF">2011-01-22T16:46:32Z</dcterms:created>
  <dcterms:modified xsi:type="dcterms:W3CDTF">2014-02-05T12:49:14Z</dcterms:modified>
</cp:coreProperties>
</file>