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4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14500" y="1790700"/>
            <a:ext cx="701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Usman Ghani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>
              <a:latin typeface="Palatino Linotype" charset="0"/>
            </a:endParaRP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1430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4436</TotalTime>
  <Words>866</Words>
  <Application>Microsoft Macintosh PowerPoint</Application>
  <PresentationFormat>35mm Slides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352</cp:revision>
  <cp:lastPrinted>1601-01-01T00:00:00Z</cp:lastPrinted>
  <dcterms:created xsi:type="dcterms:W3CDTF">2001-02-07T02:23:56Z</dcterms:created>
  <dcterms:modified xsi:type="dcterms:W3CDTF">2013-05-08T04:55:50Z</dcterms:modified>
</cp:coreProperties>
</file>