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embeddings/oleObject1.bin" ContentType="application/vnd.openxmlformats-officedocument.oleObject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6" r:id="rId2"/>
    <p:sldId id="281" r:id="rId3"/>
    <p:sldId id="287" r:id="rId4"/>
    <p:sldId id="303" r:id="rId5"/>
    <p:sldId id="257" r:id="rId6"/>
    <p:sldId id="258" r:id="rId7"/>
    <p:sldId id="280" r:id="rId8"/>
    <p:sldId id="259" r:id="rId9"/>
    <p:sldId id="290" r:id="rId10"/>
    <p:sldId id="289" r:id="rId11"/>
    <p:sldId id="268" r:id="rId12"/>
    <p:sldId id="279" r:id="rId13"/>
    <p:sldId id="260" r:id="rId14"/>
    <p:sldId id="261" r:id="rId15"/>
    <p:sldId id="262" r:id="rId16"/>
    <p:sldId id="263" r:id="rId17"/>
    <p:sldId id="270" r:id="rId18"/>
    <p:sldId id="271" r:id="rId19"/>
    <p:sldId id="264" r:id="rId20"/>
    <p:sldId id="304" r:id="rId21"/>
    <p:sldId id="265" r:id="rId22"/>
    <p:sldId id="266" r:id="rId23"/>
    <p:sldId id="267" r:id="rId24"/>
    <p:sldId id="269" r:id="rId25"/>
    <p:sldId id="275" r:id="rId26"/>
    <p:sldId id="283" r:id="rId27"/>
    <p:sldId id="284" r:id="rId28"/>
    <p:sldId id="272" r:id="rId29"/>
    <p:sldId id="298" r:id="rId30"/>
    <p:sldId id="273" r:id="rId31"/>
    <p:sldId id="274" r:id="rId32"/>
    <p:sldId id="278" r:id="rId33"/>
    <p:sldId id="292" r:id="rId34"/>
    <p:sldId id="296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42640-907D-4372-B466-2234D0C516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DD279-4162-4DE1-96F8-C94F2E264FB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rPr>
            <a:t>The main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rPr>
            <a:t>indications</a:t>
          </a:r>
        </a:p>
      </dgm:t>
    </dgm:pt>
    <dgm:pt modelId="{CB1FBF99-CABA-4058-BFD9-556C38D179B4}" type="parTrans" cxnId="{53D45D37-4430-4A19-B72F-0E6272EC9CBD}">
      <dgm:prSet/>
      <dgm:spPr/>
      <dgm:t>
        <a:bodyPr/>
        <a:lstStyle/>
        <a:p>
          <a:endParaRPr lang="en-US"/>
        </a:p>
      </dgm:t>
    </dgm:pt>
    <dgm:pt modelId="{0413B410-E860-4F9C-913F-75D5C3F4EC66}" type="sibTrans" cxnId="{53D45D37-4430-4A19-B72F-0E6272EC9CBD}">
      <dgm:prSet/>
      <dgm:spPr/>
      <dgm:t>
        <a:bodyPr/>
        <a:lstStyle/>
        <a:p>
          <a:endParaRPr lang="en-US"/>
        </a:p>
      </dgm:t>
    </dgm:pt>
    <dgm:pt modelId="{EDD5213D-C928-4C7D-BB94-1210B6493A9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Oedema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of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any origin</a:t>
          </a:r>
        </a:p>
      </dgm:t>
    </dgm:pt>
    <dgm:pt modelId="{2206B8C9-5A6A-415D-BB82-9CF41AF7CB6C}" type="parTrans" cxnId="{6F44197C-19AF-437C-BAD6-9C911583A9AA}">
      <dgm:prSet/>
      <dgm:spPr/>
      <dgm:t>
        <a:bodyPr/>
        <a:lstStyle/>
        <a:p>
          <a:endParaRPr lang="en-US"/>
        </a:p>
      </dgm:t>
    </dgm:pt>
    <dgm:pt modelId="{0EED8236-D5AA-43CD-BCEF-E6F4397E0D42}" type="sibTrans" cxnId="{6F44197C-19AF-437C-BAD6-9C911583A9AA}">
      <dgm:prSet/>
      <dgm:spPr/>
      <dgm:t>
        <a:bodyPr/>
        <a:lstStyle/>
        <a:p>
          <a:endParaRPr lang="en-US"/>
        </a:p>
      </dgm:t>
    </dgm:pt>
    <dgm:pt modelId="{A24F8DD6-9057-4E11-B11D-6AC0D0D69F3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Congestive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heart failure</a:t>
          </a:r>
        </a:p>
      </dgm:t>
    </dgm:pt>
    <dgm:pt modelId="{10107E94-F807-4986-A427-CEC8EE1549E0}" type="parTrans" cxnId="{3EABB531-5C2C-4AB4-93B6-8D6FF44A471C}">
      <dgm:prSet/>
      <dgm:spPr/>
      <dgm:t>
        <a:bodyPr/>
        <a:lstStyle/>
        <a:p>
          <a:endParaRPr lang="en-US"/>
        </a:p>
      </dgm:t>
    </dgm:pt>
    <dgm:pt modelId="{646DAA58-18B4-4B83-8B5F-8937F59D1A81}" type="sibTrans" cxnId="{3EABB531-5C2C-4AB4-93B6-8D6FF44A471C}">
      <dgm:prSet/>
      <dgm:spPr/>
      <dgm:t>
        <a:bodyPr/>
        <a:lstStyle/>
        <a:p>
          <a:endParaRPr lang="en-US"/>
        </a:p>
      </dgm:t>
    </dgm:pt>
    <dgm:pt modelId="{8A52C822-88D2-4EEA-BE9A-94CEF9B6A8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Hypertension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CFEB50C-E519-4507-9E2E-C79DA863E345}" type="parTrans" cxnId="{83E8A125-6D71-41A3-A64D-E2A05F6B1FB1}">
      <dgm:prSet/>
      <dgm:spPr/>
      <dgm:t>
        <a:bodyPr/>
        <a:lstStyle/>
        <a:p>
          <a:endParaRPr lang="en-US"/>
        </a:p>
      </dgm:t>
    </dgm:pt>
    <dgm:pt modelId="{02B62DB3-F657-4034-92F7-CA6A7CA92E16}" type="sibTrans" cxnId="{83E8A125-6D71-41A3-A64D-E2A05F6B1FB1}">
      <dgm:prSet/>
      <dgm:spPr/>
      <dgm:t>
        <a:bodyPr/>
        <a:lstStyle/>
        <a:p>
          <a:endParaRPr lang="en-US"/>
        </a:p>
      </dgm:t>
    </dgm:pt>
    <dgm:pt modelId="{38850F2A-847D-4E9C-9294-369725CCD949}">
      <dgm:prSet/>
      <dgm:spPr/>
      <dgm:t>
        <a:bodyPr/>
        <a:lstStyle/>
        <a:p>
          <a:pPr marR="0" rtl="1" eaLnBrk="1" fontAlgn="base" latinLnBrk="0" hangingPunct="1">
            <a:buClrTx/>
            <a:buSzTx/>
            <a:buFontTx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Elimination of toxins</a:t>
          </a:r>
        </a:p>
      </dgm:t>
    </dgm:pt>
    <dgm:pt modelId="{8EA1A290-2469-4A0E-9A70-B94D43E5DF58}" type="parTrans" cxnId="{FFB35C77-8E14-4445-844C-AC06722FF8B9}">
      <dgm:prSet/>
      <dgm:spPr/>
      <dgm:t>
        <a:bodyPr/>
        <a:lstStyle/>
        <a:p>
          <a:endParaRPr lang="en-US"/>
        </a:p>
      </dgm:t>
    </dgm:pt>
    <dgm:pt modelId="{E6F23C58-6AA7-4802-AE3E-CA1923FEC3DF}" type="sibTrans" cxnId="{FFB35C77-8E14-4445-844C-AC06722FF8B9}">
      <dgm:prSet/>
      <dgm:spPr/>
      <dgm:t>
        <a:bodyPr/>
        <a:lstStyle/>
        <a:p>
          <a:endParaRPr lang="en-US"/>
        </a:p>
      </dgm:t>
    </dgm:pt>
    <dgm:pt modelId="{2A63B0EF-9153-4DC6-BD6B-67D93AA4D1A5}" type="pres">
      <dgm:prSet presAssocID="{6CD42640-907D-4372-B466-2234D0C516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DC15F1-7CED-4BAB-9BDA-E851A650E1D2}" type="pres">
      <dgm:prSet presAssocID="{E3CDD279-4162-4DE1-96F8-C94F2E264FB0}" presName="hierRoot1" presStyleCnt="0">
        <dgm:presLayoutVars>
          <dgm:hierBranch/>
        </dgm:presLayoutVars>
      </dgm:prSet>
      <dgm:spPr/>
    </dgm:pt>
    <dgm:pt modelId="{227EF1E5-25D6-4175-ABCE-73A1E8558C2D}" type="pres">
      <dgm:prSet presAssocID="{E3CDD279-4162-4DE1-96F8-C94F2E264FB0}" presName="rootComposite1" presStyleCnt="0"/>
      <dgm:spPr/>
    </dgm:pt>
    <dgm:pt modelId="{8F961436-1B22-4358-A2B5-6272DA59BC09}" type="pres">
      <dgm:prSet presAssocID="{E3CDD279-4162-4DE1-96F8-C94F2E264FB0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143FB-CDB5-41FD-A3C5-343ABE3ABC68}" type="pres">
      <dgm:prSet presAssocID="{E3CDD279-4162-4DE1-96F8-C94F2E264FB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0357BDC-FE28-4FE8-B05B-326B3CA68A5F}" type="pres">
      <dgm:prSet presAssocID="{E3CDD279-4162-4DE1-96F8-C94F2E264FB0}" presName="hierChild2" presStyleCnt="0"/>
      <dgm:spPr/>
    </dgm:pt>
    <dgm:pt modelId="{7B27B080-5B9B-4A73-B688-136AD0CF318A}" type="pres">
      <dgm:prSet presAssocID="{2206B8C9-5A6A-415D-BB82-9CF41AF7CB6C}" presName="Name35" presStyleLbl="parChTrans1D2" presStyleIdx="0" presStyleCnt="3"/>
      <dgm:spPr/>
      <dgm:t>
        <a:bodyPr/>
        <a:lstStyle/>
        <a:p>
          <a:endParaRPr lang="en-US"/>
        </a:p>
      </dgm:t>
    </dgm:pt>
    <dgm:pt modelId="{F2139B34-491B-4AAA-A823-7FF4DEF4434A}" type="pres">
      <dgm:prSet presAssocID="{EDD5213D-C928-4C7D-BB94-1210B6493A9C}" presName="hierRoot2" presStyleCnt="0">
        <dgm:presLayoutVars>
          <dgm:hierBranch/>
        </dgm:presLayoutVars>
      </dgm:prSet>
      <dgm:spPr/>
    </dgm:pt>
    <dgm:pt modelId="{D0984C3D-0B4F-4DD5-AD72-BE7AE188A53D}" type="pres">
      <dgm:prSet presAssocID="{EDD5213D-C928-4C7D-BB94-1210B6493A9C}" presName="rootComposite" presStyleCnt="0"/>
      <dgm:spPr/>
    </dgm:pt>
    <dgm:pt modelId="{E9D57E1B-1B64-47C8-8A1E-C7A6CBC1B1E9}" type="pres">
      <dgm:prSet presAssocID="{EDD5213D-C928-4C7D-BB94-1210B6493A9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B03478-9A80-4974-8E41-6B7ED48B0158}" type="pres">
      <dgm:prSet presAssocID="{EDD5213D-C928-4C7D-BB94-1210B6493A9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94698BD-93A2-415B-867D-19A413CEF202}" type="pres">
      <dgm:prSet presAssocID="{EDD5213D-C928-4C7D-BB94-1210B6493A9C}" presName="hierChild4" presStyleCnt="0"/>
      <dgm:spPr/>
    </dgm:pt>
    <dgm:pt modelId="{BD760DF2-B582-418A-9744-DF272B8D234A}" type="pres">
      <dgm:prSet presAssocID="{EDD5213D-C928-4C7D-BB94-1210B6493A9C}" presName="hierChild5" presStyleCnt="0"/>
      <dgm:spPr/>
    </dgm:pt>
    <dgm:pt modelId="{E563F9DB-DB10-48D6-A514-EA9368397B0E}" type="pres">
      <dgm:prSet presAssocID="{10107E94-F807-4986-A427-CEC8EE1549E0}" presName="Name35" presStyleLbl="parChTrans1D2" presStyleIdx="1" presStyleCnt="3"/>
      <dgm:spPr/>
      <dgm:t>
        <a:bodyPr/>
        <a:lstStyle/>
        <a:p>
          <a:endParaRPr lang="en-US"/>
        </a:p>
      </dgm:t>
    </dgm:pt>
    <dgm:pt modelId="{9E308135-A1A0-43C3-B7DE-0449032BA53D}" type="pres">
      <dgm:prSet presAssocID="{A24F8DD6-9057-4E11-B11D-6AC0D0D69F3D}" presName="hierRoot2" presStyleCnt="0">
        <dgm:presLayoutVars>
          <dgm:hierBranch/>
        </dgm:presLayoutVars>
      </dgm:prSet>
      <dgm:spPr/>
    </dgm:pt>
    <dgm:pt modelId="{4333EDA2-22BB-4420-A994-C4D5C15DD43C}" type="pres">
      <dgm:prSet presAssocID="{A24F8DD6-9057-4E11-B11D-6AC0D0D69F3D}" presName="rootComposite" presStyleCnt="0"/>
      <dgm:spPr/>
    </dgm:pt>
    <dgm:pt modelId="{80E9C935-C8A1-450D-BC57-D22D066DCBA2}" type="pres">
      <dgm:prSet presAssocID="{A24F8DD6-9057-4E11-B11D-6AC0D0D69F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1B673-B601-455A-B970-2BD54417B537}" type="pres">
      <dgm:prSet presAssocID="{A24F8DD6-9057-4E11-B11D-6AC0D0D69F3D}" presName="rootConnector" presStyleLbl="node2" presStyleIdx="1" presStyleCnt="3"/>
      <dgm:spPr/>
      <dgm:t>
        <a:bodyPr/>
        <a:lstStyle/>
        <a:p>
          <a:endParaRPr lang="en-US"/>
        </a:p>
      </dgm:t>
    </dgm:pt>
    <dgm:pt modelId="{F63FEB72-DFEE-42DD-B85A-592F0702D7CA}" type="pres">
      <dgm:prSet presAssocID="{A24F8DD6-9057-4E11-B11D-6AC0D0D69F3D}" presName="hierChild4" presStyleCnt="0"/>
      <dgm:spPr/>
    </dgm:pt>
    <dgm:pt modelId="{26D7E364-9EA9-425F-AB52-C1DB0D9AC3EC}" type="pres">
      <dgm:prSet presAssocID="{A24F8DD6-9057-4E11-B11D-6AC0D0D69F3D}" presName="hierChild5" presStyleCnt="0"/>
      <dgm:spPr/>
    </dgm:pt>
    <dgm:pt modelId="{F1AA3A88-612C-4C19-99DA-C09CE74AC564}" type="pres">
      <dgm:prSet presAssocID="{5CFEB50C-E519-4507-9E2E-C79DA863E345}" presName="Name35" presStyleLbl="parChTrans1D2" presStyleIdx="2" presStyleCnt="3"/>
      <dgm:spPr/>
      <dgm:t>
        <a:bodyPr/>
        <a:lstStyle/>
        <a:p>
          <a:endParaRPr lang="en-US"/>
        </a:p>
      </dgm:t>
    </dgm:pt>
    <dgm:pt modelId="{FDCB1FAB-BBB1-4731-AB75-0F6E8386F98B}" type="pres">
      <dgm:prSet presAssocID="{8A52C822-88D2-4EEA-BE9A-94CEF9B6A82C}" presName="hierRoot2" presStyleCnt="0">
        <dgm:presLayoutVars>
          <dgm:hierBranch/>
        </dgm:presLayoutVars>
      </dgm:prSet>
      <dgm:spPr/>
    </dgm:pt>
    <dgm:pt modelId="{2BC8D44E-49B2-4F1A-BF1B-635D693F1D4D}" type="pres">
      <dgm:prSet presAssocID="{8A52C822-88D2-4EEA-BE9A-94CEF9B6A82C}" presName="rootComposite" presStyleCnt="0"/>
      <dgm:spPr/>
    </dgm:pt>
    <dgm:pt modelId="{AB8A5733-29C9-4CF0-89C5-922F111FF6A7}" type="pres">
      <dgm:prSet presAssocID="{8A52C822-88D2-4EEA-BE9A-94CEF9B6A82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687BA-BCBF-4E61-96BB-4B0F4D25A938}" type="pres">
      <dgm:prSet presAssocID="{8A52C822-88D2-4EEA-BE9A-94CEF9B6A82C}" presName="rootConnector" presStyleLbl="node2" presStyleIdx="2" presStyleCnt="3"/>
      <dgm:spPr/>
      <dgm:t>
        <a:bodyPr/>
        <a:lstStyle/>
        <a:p>
          <a:endParaRPr lang="en-US"/>
        </a:p>
      </dgm:t>
    </dgm:pt>
    <dgm:pt modelId="{C8988BD8-142E-415B-842B-E3F7CCB77E84}" type="pres">
      <dgm:prSet presAssocID="{8A52C822-88D2-4EEA-BE9A-94CEF9B6A82C}" presName="hierChild4" presStyleCnt="0"/>
      <dgm:spPr/>
    </dgm:pt>
    <dgm:pt modelId="{01BADD94-FA44-4AD7-A257-E4B69A03F5A0}" type="pres">
      <dgm:prSet presAssocID="{8A52C822-88D2-4EEA-BE9A-94CEF9B6A82C}" presName="hierChild5" presStyleCnt="0"/>
      <dgm:spPr/>
    </dgm:pt>
    <dgm:pt modelId="{418C3E6E-FF30-4644-A835-7B786186854A}" type="pres">
      <dgm:prSet presAssocID="{E3CDD279-4162-4DE1-96F8-C94F2E264FB0}" presName="hierChild3" presStyleCnt="0"/>
      <dgm:spPr/>
    </dgm:pt>
    <dgm:pt modelId="{F55D317C-DABE-47B1-96A0-14A145AEA07B}" type="pres">
      <dgm:prSet presAssocID="{38850F2A-847D-4E9C-9294-369725CCD949}" presName="hierRoot1" presStyleCnt="0">
        <dgm:presLayoutVars>
          <dgm:hierBranch val="init"/>
        </dgm:presLayoutVars>
      </dgm:prSet>
      <dgm:spPr/>
    </dgm:pt>
    <dgm:pt modelId="{6E76849B-6A61-4002-86AF-FC2C83AAED74}" type="pres">
      <dgm:prSet presAssocID="{38850F2A-847D-4E9C-9294-369725CCD949}" presName="rootComposite1" presStyleCnt="0"/>
      <dgm:spPr/>
    </dgm:pt>
    <dgm:pt modelId="{9A1B38D7-2DA9-42F4-926E-D75F21BEC1FA}" type="pres">
      <dgm:prSet presAssocID="{38850F2A-847D-4E9C-9294-369725CCD949}" presName="rootText1" presStyleLbl="node0" presStyleIdx="1" presStyleCnt="2" custLinFactX="-22007" custLinFactY="100000" custLinFactNeighborX="-100000" custLinFactNeighborY="148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4CA18-5629-4346-AEDA-0C2C2E1BF328}" type="pres">
      <dgm:prSet presAssocID="{38850F2A-847D-4E9C-9294-369725CCD94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A88D8BD-2719-4D1F-949C-BA078A583671}" type="pres">
      <dgm:prSet presAssocID="{38850F2A-847D-4E9C-9294-369725CCD949}" presName="hierChild2" presStyleCnt="0"/>
      <dgm:spPr/>
    </dgm:pt>
    <dgm:pt modelId="{B2D68B89-8B64-40AA-8025-DB22B8064E68}" type="pres">
      <dgm:prSet presAssocID="{38850F2A-847D-4E9C-9294-369725CCD949}" presName="hierChild3" presStyleCnt="0"/>
      <dgm:spPr/>
    </dgm:pt>
  </dgm:ptLst>
  <dgm:cxnLst>
    <dgm:cxn modelId="{0382A74B-F1AF-47B1-876A-C19A2A862011}" type="presOf" srcId="{6CD42640-907D-4372-B466-2234D0C5165E}" destId="{2A63B0EF-9153-4DC6-BD6B-67D93AA4D1A5}" srcOrd="0" destOrd="0" presId="urn:microsoft.com/office/officeart/2005/8/layout/orgChart1"/>
    <dgm:cxn modelId="{FFB35C77-8E14-4445-844C-AC06722FF8B9}" srcId="{6CD42640-907D-4372-B466-2234D0C5165E}" destId="{38850F2A-847D-4E9C-9294-369725CCD949}" srcOrd="1" destOrd="0" parTransId="{8EA1A290-2469-4A0E-9A70-B94D43E5DF58}" sibTransId="{E6F23C58-6AA7-4802-AE3E-CA1923FEC3DF}"/>
    <dgm:cxn modelId="{A187F9E6-30EA-4BE1-A607-A4AC88D94D5C}" type="presOf" srcId="{E3CDD279-4162-4DE1-96F8-C94F2E264FB0}" destId="{139143FB-CDB5-41FD-A3C5-343ABE3ABC68}" srcOrd="1" destOrd="0" presId="urn:microsoft.com/office/officeart/2005/8/layout/orgChart1"/>
    <dgm:cxn modelId="{23EB5A29-3DD6-4E3B-9D60-AAABB03EAB54}" type="presOf" srcId="{8A52C822-88D2-4EEA-BE9A-94CEF9B6A82C}" destId="{AB8A5733-29C9-4CF0-89C5-922F111FF6A7}" srcOrd="0" destOrd="0" presId="urn:microsoft.com/office/officeart/2005/8/layout/orgChart1"/>
    <dgm:cxn modelId="{3EABB531-5C2C-4AB4-93B6-8D6FF44A471C}" srcId="{E3CDD279-4162-4DE1-96F8-C94F2E264FB0}" destId="{A24F8DD6-9057-4E11-B11D-6AC0D0D69F3D}" srcOrd="1" destOrd="0" parTransId="{10107E94-F807-4986-A427-CEC8EE1549E0}" sibTransId="{646DAA58-18B4-4B83-8B5F-8937F59D1A81}"/>
    <dgm:cxn modelId="{8C4E6BBB-EA34-4AD0-899F-147217EFA59C}" type="presOf" srcId="{38850F2A-847D-4E9C-9294-369725CCD949}" destId="{9B64CA18-5629-4346-AEDA-0C2C2E1BF328}" srcOrd="1" destOrd="0" presId="urn:microsoft.com/office/officeart/2005/8/layout/orgChart1"/>
    <dgm:cxn modelId="{0DA623C5-575D-4F65-8F3B-DD0204689E6C}" type="presOf" srcId="{8A52C822-88D2-4EEA-BE9A-94CEF9B6A82C}" destId="{CF3687BA-BCBF-4E61-96BB-4B0F4D25A938}" srcOrd="1" destOrd="0" presId="urn:microsoft.com/office/officeart/2005/8/layout/orgChart1"/>
    <dgm:cxn modelId="{53504B4E-88F1-4258-B1C7-34BF93C70175}" type="presOf" srcId="{5CFEB50C-E519-4507-9E2E-C79DA863E345}" destId="{F1AA3A88-612C-4C19-99DA-C09CE74AC564}" srcOrd="0" destOrd="0" presId="urn:microsoft.com/office/officeart/2005/8/layout/orgChart1"/>
    <dgm:cxn modelId="{1F219E29-0AC2-45E9-A38B-EFAA6A966109}" type="presOf" srcId="{2206B8C9-5A6A-415D-BB82-9CF41AF7CB6C}" destId="{7B27B080-5B9B-4A73-B688-136AD0CF318A}" srcOrd="0" destOrd="0" presId="urn:microsoft.com/office/officeart/2005/8/layout/orgChart1"/>
    <dgm:cxn modelId="{6F44197C-19AF-437C-BAD6-9C911583A9AA}" srcId="{E3CDD279-4162-4DE1-96F8-C94F2E264FB0}" destId="{EDD5213D-C928-4C7D-BB94-1210B6493A9C}" srcOrd="0" destOrd="0" parTransId="{2206B8C9-5A6A-415D-BB82-9CF41AF7CB6C}" sibTransId="{0EED8236-D5AA-43CD-BCEF-E6F4397E0D42}"/>
    <dgm:cxn modelId="{5931C868-741A-4440-892D-C3E23A834894}" type="presOf" srcId="{E3CDD279-4162-4DE1-96F8-C94F2E264FB0}" destId="{8F961436-1B22-4358-A2B5-6272DA59BC09}" srcOrd="0" destOrd="0" presId="urn:microsoft.com/office/officeart/2005/8/layout/orgChart1"/>
    <dgm:cxn modelId="{AEDF1767-251D-4C60-8444-0C7DDA37300C}" type="presOf" srcId="{EDD5213D-C928-4C7D-BB94-1210B6493A9C}" destId="{E9D57E1B-1B64-47C8-8A1E-C7A6CBC1B1E9}" srcOrd="0" destOrd="0" presId="urn:microsoft.com/office/officeart/2005/8/layout/orgChart1"/>
    <dgm:cxn modelId="{B1099157-E360-443C-9828-071FBE7B8376}" type="presOf" srcId="{EDD5213D-C928-4C7D-BB94-1210B6493A9C}" destId="{08B03478-9A80-4974-8E41-6B7ED48B0158}" srcOrd="1" destOrd="0" presId="urn:microsoft.com/office/officeart/2005/8/layout/orgChart1"/>
    <dgm:cxn modelId="{B8A01F4D-EA3D-4F6E-A61C-E56B4C504878}" type="presOf" srcId="{38850F2A-847D-4E9C-9294-369725CCD949}" destId="{9A1B38D7-2DA9-42F4-926E-D75F21BEC1FA}" srcOrd="0" destOrd="0" presId="urn:microsoft.com/office/officeart/2005/8/layout/orgChart1"/>
    <dgm:cxn modelId="{83E8A125-6D71-41A3-A64D-E2A05F6B1FB1}" srcId="{E3CDD279-4162-4DE1-96F8-C94F2E264FB0}" destId="{8A52C822-88D2-4EEA-BE9A-94CEF9B6A82C}" srcOrd="2" destOrd="0" parTransId="{5CFEB50C-E519-4507-9E2E-C79DA863E345}" sibTransId="{02B62DB3-F657-4034-92F7-CA6A7CA92E16}"/>
    <dgm:cxn modelId="{8AF3E448-AD75-41EF-9D78-1C6E29459919}" type="presOf" srcId="{10107E94-F807-4986-A427-CEC8EE1549E0}" destId="{E563F9DB-DB10-48D6-A514-EA9368397B0E}" srcOrd="0" destOrd="0" presId="urn:microsoft.com/office/officeart/2005/8/layout/orgChart1"/>
    <dgm:cxn modelId="{D83B6295-2E4B-47C6-B518-F73CE28B4357}" type="presOf" srcId="{A24F8DD6-9057-4E11-B11D-6AC0D0D69F3D}" destId="{80E9C935-C8A1-450D-BC57-D22D066DCBA2}" srcOrd="0" destOrd="0" presId="urn:microsoft.com/office/officeart/2005/8/layout/orgChart1"/>
    <dgm:cxn modelId="{A7AE7220-E523-458C-BDA0-0CDC4FE360FC}" type="presOf" srcId="{A24F8DD6-9057-4E11-B11D-6AC0D0D69F3D}" destId="{EE91B673-B601-455A-B970-2BD54417B537}" srcOrd="1" destOrd="0" presId="urn:microsoft.com/office/officeart/2005/8/layout/orgChart1"/>
    <dgm:cxn modelId="{53D45D37-4430-4A19-B72F-0E6272EC9CBD}" srcId="{6CD42640-907D-4372-B466-2234D0C5165E}" destId="{E3CDD279-4162-4DE1-96F8-C94F2E264FB0}" srcOrd="0" destOrd="0" parTransId="{CB1FBF99-CABA-4058-BFD9-556C38D179B4}" sibTransId="{0413B410-E860-4F9C-913F-75D5C3F4EC66}"/>
    <dgm:cxn modelId="{E6B9946C-1FB2-4DDE-8498-A4E65182524E}" type="presParOf" srcId="{2A63B0EF-9153-4DC6-BD6B-67D93AA4D1A5}" destId="{28DC15F1-7CED-4BAB-9BDA-E851A650E1D2}" srcOrd="0" destOrd="0" presId="urn:microsoft.com/office/officeart/2005/8/layout/orgChart1"/>
    <dgm:cxn modelId="{A91FBD8B-A8A8-4F9D-B2B4-DD1745C2C8FA}" type="presParOf" srcId="{28DC15F1-7CED-4BAB-9BDA-E851A650E1D2}" destId="{227EF1E5-25D6-4175-ABCE-73A1E8558C2D}" srcOrd="0" destOrd="0" presId="urn:microsoft.com/office/officeart/2005/8/layout/orgChart1"/>
    <dgm:cxn modelId="{97A5A996-FA91-4D29-BC07-0D6FFD37DFAA}" type="presParOf" srcId="{227EF1E5-25D6-4175-ABCE-73A1E8558C2D}" destId="{8F961436-1B22-4358-A2B5-6272DA59BC09}" srcOrd="0" destOrd="0" presId="urn:microsoft.com/office/officeart/2005/8/layout/orgChart1"/>
    <dgm:cxn modelId="{F8A1007C-16E4-426F-A1F2-90BA9729E8C2}" type="presParOf" srcId="{227EF1E5-25D6-4175-ABCE-73A1E8558C2D}" destId="{139143FB-CDB5-41FD-A3C5-343ABE3ABC68}" srcOrd="1" destOrd="0" presId="urn:microsoft.com/office/officeart/2005/8/layout/orgChart1"/>
    <dgm:cxn modelId="{6CD26757-F582-4A01-8BC1-FCD2081E95FF}" type="presParOf" srcId="{28DC15F1-7CED-4BAB-9BDA-E851A650E1D2}" destId="{70357BDC-FE28-4FE8-B05B-326B3CA68A5F}" srcOrd="1" destOrd="0" presId="urn:microsoft.com/office/officeart/2005/8/layout/orgChart1"/>
    <dgm:cxn modelId="{79313E7A-3E28-4B61-B48D-C9B6F6BB5E65}" type="presParOf" srcId="{70357BDC-FE28-4FE8-B05B-326B3CA68A5F}" destId="{7B27B080-5B9B-4A73-B688-136AD0CF318A}" srcOrd="0" destOrd="0" presId="urn:microsoft.com/office/officeart/2005/8/layout/orgChart1"/>
    <dgm:cxn modelId="{5525A037-2A97-4969-A763-ADA2338474C1}" type="presParOf" srcId="{70357BDC-FE28-4FE8-B05B-326B3CA68A5F}" destId="{F2139B34-491B-4AAA-A823-7FF4DEF4434A}" srcOrd="1" destOrd="0" presId="urn:microsoft.com/office/officeart/2005/8/layout/orgChart1"/>
    <dgm:cxn modelId="{A83FAC77-89C4-44BA-B341-6B9272CDC4DD}" type="presParOf" srcId="{F2139B34-491B-4AAA-A823-7FF4DEF4434A}" destId="{D0984C3D-0B4F-4DD5-AD72-BE7AE188A53D}" srcOrd="0" destOrd="0" presId="urn:microsoft.com/office/officeart/2005/8/layout/orgChart1"/>
    <dgm:cxn modelId="{D88E51EA-2CA4-4278-8284-AFBDE127DCCA}" type="presParOf" srcId="{D0984C3D-0B4F-4DD5-AD72-BE7AE188A53D}" destId="{E9D57E1B-1B64-47C8-8A1E-C7A6CBC1B1E9}" srcOrd="0" destOrd="0" presId="urn:microsoft.com/office/officeart/2005/8/layout/orgChart1"/>
    <dgm:cxn modelId="{9B1CFDC0-CDF4-40A2-919D-76AB49434554}" type="presParOf" srcId="{D0984C3D-0B4F-4DD5-AD72-BE7AE188A53D}" destId="{08B03478-9A80-4974-8E41-6B7ED48B0158}" srcOrd="1" destOrd="0" presId="urn:microsoft.com/office/officeart/2005/8/layout/orgChart1"/>
    <dgm:cxn modelId="{64DFC724-B736-4E33-9F11-031EA0929FA2}" type="presParOf" srcId="{F2139B34-491B-4AAA-A823-7FF4DEF4434A}" destId="{594698BD-93A2-415B-867D-19A413CEF202}" srcOrd="1" destOrd="0" presId="urn:microsoft.com/office/officeart/2005/8/layout/orgChart1"/>
    <dgm:cxn modelId="{CF64B9E3-46BF-4865-88AB-6591B1906C5B}" type="presParOf" srcId="{F2139B34-491B-4AAA-A823-7FF4DEF4434A}" destId="{BD760DF2-B582-418A-9744-DF272B8D234A}" srcOrd="2" destOrd="0" presId="urn:microsoft.com/office/officeart/2005/8/layout/orgChart1"/>
    <dgm:cxn modelId="{E4AE0D15-7BA2-4AA5-BDDA-112E133CEDE6}" type="presParOf" srcId="{70357BDC-FE28-4FE8-B05B-326B3CA68A5F}" destId="{E563F9DB-DB10-48D6-A514-EA9368397B0E}" srcOrd="2" destOrd="0" presId="urn:microsoft.com/office/officeart/2005/8/layout/orgChart1"/>
    <dgm:cxn modelId="{9A57A664-2D3C-44DA-97D5-B2388FDCAAC8}" type="presParOf" srcId="{70357BDC-FE28-4FE8-B05B-326B3CA68A5F}" destId="{9E308135-A1A0-43C3-B7DE-0449032BA53D}" srcOrd="3" destOrd="0" presId="urn:microsoft.com/office/officeart/2005/8/layout/orgChart1"/>
    <dgm:cxn modelId="{E0A0290A-5E71-41EC-B01B-D0894495A12E}" type="presParOf" srcId="{9E308135-A1A0-43C3-B7DE-0449032BA53D}" destId="{4333EDA2-22BB-4420-A994-C4D5C15DD43C}" srcOrd="0" destOrd="0" presId="urn:microsoft.com/office/officeart/2005/8/layout/orgChart1"/>
    <dgm:cxn modelId="{B1B8F59B-7FA8-4F6F-9471-B9060F03BA37}" type="presParOf" srcId="{4333EDA2-22BB-4420-A994-C4D5C15DD43C}" destId="{80E9C935-C8A1-450D-BC57-D22D066DCBA2}" srcOrd="0" destOrd="0" presId="urn:microsoft.com/office/officeart/2005/8/layout/orgChart1"/>
    <dgm:cxn modelId="{D6BDD18D-9A3A-4E95-B2D9-8AB7DF183BA4}" type="presParOf" srcId="{4333EDA2-22BB-4420-A994-C4D5C15DD43C}" destId="{EE91B673-B601-455A-B970-2BD54417B537}" srcOrd="1" destOrd="0" presId="urn:microsoft.com/office/officeart/2005/8/layout/orgChart1"/>
    <dgm:cxn modelId="{B6DF0154-6990-476A-BC6F-929B46AE04CC}" type="presParOf" srcId="{9E308135-A1A0-43C3-B7DE-0449032BA53D}" destId="{F63FEB72-DFEE-42DD-B85A-592F0702D7CA}" srcOrd="1" destOrd="0" presId="urn:microsoft.com/office/officeart/2005/8/layout/orgChart1"/>
    <dgm:cxn modelId="{03AF7B84-B9CD-44E7-A119-B584A4724B03}" type="presParOf" srcId="{9E308135-A1A0-43C3-B7DE-0449032BA53D}" destId="{26D7E364-9EA9-425F-AB52-C1DB0D9AC3EC}" srcOrd="2" destOrd="0" presId="urn:microsoft.com/office/officeart/2005/8/layout/orgChart1"/>
    <dgm:cxn modelId="{AD9D8C11-BD48-4812-80F3-8809E16B9E5F}" type="presParOf" srcId="{70357BDC-FE28-4FE8-B05B-326B3CA68A5F}" destId="{F1AA3A88-612C-4C19-99DA-C09CE74AC564}" srcOrd="4" destOrd="0" presId="urn:microsoft.com/office/officeart/2005/8/layout/orgChart1"/>
    <dgm:cxn modelId="{35CDCEBC-E0CE-4BD7-978A-2615DE497C43}" type="presParOf" srcId="{70357BDC-FE28-4FE8-B05B-326B3CA68A5F}" destId="{FDCB1FAB-BBB1-4731-AB75-0F6E8386F98B}" srcOrd="5" destOrd="0" presId="urn:microsoft.com/office/officeart/2005/8/layout/orgChart1"/>
    <dgm:cxn modelId="{B4BF7027-8725-4B1C-90BE-03F3D350D40D}" type="presParOf" srcId="{FDCB1FAB-BBB1-4731-AB75-0F6E8386F98B}" destId="{2BC8D44E-49B2-4F1A-BF1B-635D693F1D4D}" srcOrd="0" destOrd="0" presId="urn:microsoft.com/office/officeart/2005/8/layout/orgChart1"/>
    <dgm:cxn modelId="{0DA3092C-47FD-4E88-9885-DC1F41412990}" type="presParOf" srcId="{2BC8D44E-49B2-4F1A-BF1B-635D693F1D4D}" destId="{AB8A5733-29C9-4CF0-89C5-922F111FF6A7}" srcOrd="0" destOrd="0" presId="urn:microsoft.com/office/officeart/2005/8/layout/orgChart1"/>
    <dgm:cxn modelId="{BE003285-4CFD-4F38-A089-8A2EDF387FED}" type="presParOf" srcId="{2BC8D44E-49B2-4F1A-BF1B-635D693F1D4D}" destId="{CF3687BA-BCBF-4E61-96BB-4B0F4D25A938}" srcOrd="1" destOrd="0" presId="urn:microsoft.com/office/officeart/2005/8/layout/orgChart1"/>
    <dgm:cxn modelId="{B0767FFF-5C43-4DD2-B7F0-0E65018CD9E3}" type="presParOf" srcId="{FDCB1FAB-BBB1-4731-AB75-0F6E8386F98B}" destId="{C8988BD8-142E-415B-842B-E3F7CCB77E84}" srcOrd="1" destOrd="0" presId="urn:microsoft.com/office/officeart/2005/8/layout/orgChart1"/>
    <dgm:cxn modelId="{E81539C9-FDC3-43F7-95F8-F0843AE23313}" type="presParOf" srcId="{FDCB1FAB-BBB1-4731-AB75-0F6E8386F98B}" destId="{01BADD94-FA44-4AD7-A257-E4B69A03F5A0}" srcOrd="2" destOrd="0" presId="urn:microsoft.com/office/officeart/2005/8/layout/orgChart1"/>
    <dgm:cxn modelId="{B659374C-ED40-4551-B655-DB4BD7FFB3E0}" type="presParOf" srcId="{28DC15F1-7CED-4BAB-9BDA-E851A650E1D2}" destId="{418C3E6E-FF30-4644-A835-7B786186854A}" srcOrd="2" destOrd="0" presId="urn:microsoft.com/office/officeart/2005/8/layout/orgChart1"/>
    <dgm:cxn modelId="{BC6BD05B-F796-4F31-9A51-A107D2A16056}" type="presParOf" srcId="{2A63B0EF-9153-4DC6-BD6B-67D93AA4D1A5}" destId="{F55D317C-DABE-47B1-96A0-14A145AEA07B}" srcOrd="1" destOrd="0" presId="urn:microsoft.com/office/officeart/2005/8/layout/orgChart1"/>
    <dgm:cxn modelId="{18A265AF-A0B3-49A6-A497-2622451A041E}" type="presParOf" srcId="{F55D317C-DABE-47B1-96A0-14A145AEA07B}" destId="{6E76849B-6A61-4002-86AF-FC2C83AAED74}" srcOrd="0" destOrd="0" presId="urn:microsoft.com/office/officeart/2005/8/layout/orgChart1"/>
    <dgm:cxn modelId="{9DB5EF1E-C1A4-475C-BAA0-4C754D88D7FC}" type="presParOf" srcId="{6E76849B-6A61-4002-86AF-FC2C83AAED74}" destId="{9A1B38D7-2DA9-42F4-926E-D75F21BEC1FA}" srcOrd="0" destOrd="0" presId="urn:microsoft.com/office/officeart/2005/8/layout/orgChart1"/>
    <dgm:cxn modelId="{3BA3E8B4-57DC-486E-A0F3-BE83AD06A9C3}" type="presParOf" srcId="{6E76849B-6A61-4002-86AF-FC2C83AAED74}" destId="{9B64CA18-5629-4346-AEDA-0C2C2E1BF328}" srcOrd="1" destOrd="0" presId="urn:microsoft.com/office/officeart/2005/8/layout/orgChart1"/>
    <dgm:cxn modelId="{AB97430C-A8BA-4AA8-9EBF-DFBDA99A82C2}" type="presParOf" srcId="{F55D317C-DABE-47B1-96A0-14A145AEA07B}" destId="{DA88D8BD-2719-4D1F-949C-BA078A583671}" srcOrd="1" destOrd="0" presId="urn:microsoft.com/office/officeart/2005/8/layout/orgChart1"/>
    <dgm:cxn modelId="{735EE558-8B94-4CB3-A150-A6F2FB30875E}" type="presParOf" srcId="{F55D317C-DABE-47B1-96A0-14A145AEA07B}" destId="{B2D68B89-8B64-40AA-8025-DB22B8064E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9FF6C-B6D2-42E0-93B5-ECF541C0C5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85BF49-B800-4F29-979B-C78D13352295}">
      <dgm:prSet phldrT="[Text]" custT="1"/>
      <dgm:spPr/>
      <dgm:t>
        <a:bodyPr/>
        <a:lstStyle/>
        <a:p>
          <a:r>
            <a:rPr lang="en-US" sz="1400" b="1" dirty="0" smtClean="0"/>
            <a:t>Diuretic</a:t>
          </a:r>
          <a:endParaRPr lang="en-US" sz="1400" b="1" dirty="0"/>
        </a:p>
      </dgm:t>
    </dgm:pt>
    <dgm:pt modelId="{65843E52-D637-4AB8-85FA-DA4BE1298372}" type="parTrans" cxnId="{483E4EDD-D425-48E8-B8C5-9F3FAA658A32}">
      <dgm:prSet/>
      <dgm:spPr/>
      <dgm:t>
        <a:bodyPr/>
        <a:lstStyle/>
        <a:p>
          <a:endParaRPr lang="en-US"/>
        </a:p>
      </dgm:t>
    </dgm:pt>
    <dgm:pt modelId="{5BB7D88D-FBE8-4B47-9487-DF9FEF23351C}" type="sibTrans" cxnId="{483E4EDD-D425-48E8-B8C5-9F3FAA658A32}">
      <dgm:prSet/>
      <dgm:spPr/>
      <dgm:t>
        <a:bodyPr/>
        <a:lstStyle/>
        <a:p>
          <a:endParaRPr lang="en-US"/>
        </a:p>
      </dgm:t>
    </dgm:pt>
    <dgm:pt modelId="{BA995468-F953-4917-B97E-5F41DAF05CF9}">
      <dgm:prSet phldrT="[Text]" custT="1"/>
      <dgm:spPr/>
      <dgm:t>
        <a:bodyPr/>
        <a:lstStyle/>
        <a:p>
          <a:r>
            <a:rPr lang="en-US" sz="1400" b="1" dirty="0" smtClean="0"/>
            <a:t>Target protein</a:t>
          </a:r>
          <a:endParaRPr lang="en-US" sz="1400" b="1" dirty="0"/>
        </a:p>
      </dgm:t>
    </dgm:pt>
    <dgm:pt modelId="{52C4DB75-20FB-4565-9A1F-AE5217822BD0}" type="parTrans" cxnId="{61AB6085-3456-4A77-8170-83C2FFC47F16}">
      <dgm:prSet/>
      <dgm:spPr/>
      <dgm:t>
        <a:bodyPr/>
        <a:lstStyle/>
        <a:p>
          <a:endParaRPr lang="en-US"/>
        </a:p>
      </dgm:t>
    </dgm:pt>
    <dgm:pt modelId="{82581B79-E7C7-440C-97F5-4A4AB7A53EB8}" type="sibTrans" cxnId="{61AB6085-3456-4A77-8170-83C2FFC47F16}">
      <dgm:prSet/>
      <dgm:spPr/>
      <dgm:t>
        <a:bodyPr/>
        <a:lstStyle/>
        <a:p>
          <a:endParaRPr lang="en-US"/>
        </a:p>
      </dgm:t>
    </dgm:pt>
    <dgm:pt modelId="{50A4DA23-9C1E-4327-A32A-264AC3C65186}">
      <dgm:prSet phldrT="[Text]" custT="1"/>
      <dgm:spPr/>
      <dgm:t>
        <a:bodyPr/>
        <a:lstStyle/>
        <a:p>
          <a:r>
            <a:rPr lang="en-US" sz="1200" b="1" dirty="0" smtClean="0"/>
            <a:t>Transporter</a:t>
          </a:r>
          <a:endParaRPr lang="en-US" sz="1200" b="1" dirty="0"/>
        </a:p>
      </dgm:t>
    </dgm:pt>
    <dgm:pt modelId="{33706EBB-9CCC-4F12-BD74-8D15495777D5}" type="parTrans" cxnId="{6A31DF7E-1FFB-47E5-B93B-144BBCF5EEA7}">
      <dgm:prSet/>
      <dgm:spPr/>
      <dgm:t>
        <a:bodyPr/>
        <a:lstStyle/>
        <a:p>
          <a:endParaRPr lang="en-US"/>
        </a:p>
      </dgm:t>
    </dgm:pt>
    <dgm:pt modelId="{BC48572A-70C2-4EDF-A966-E40CF49A25A0}" type="sibTrans" cxnId="{6A31DF7E-1FFB-47E5-B93B-144BBCF5EEA7}">
      <dgm:prSet/>
      <dgm:spPr/>
      <dgm:t>
        <a:bodyPr/>
        <a:lstStyle/>
        <a:p>
          <a:endParaRPr lang="en-US"/>
        </a:p>
      </dgm:t>
    </dgm:pt>
    <dgm:pt modelId="{F6F55F09-6DE8-4423-9275-DF6A44409DEF}">
      <dgm:prSet phldrT="[Text]" custT="1"/>
      <dgm:spPr/>
      <dgm:t>
        <a:bodyPr/>
        <a:lstStyle/>
        <a:p>
          <a:r>
            <a:rPr lang="en-US" sz="1200" b="1" dirty="0" smtClean="0"/>
            <a:t>Receptor</a:t>
          </a:r>
          <a:endParaRPr lang="en-US" sz="1200" b="1" dirty="0"/>
        </a:p>
      </dgm:t>
    </dgm:pt>
    <dgm:pt modelId="{62E2A15A-2A0E-46E7-A78C-E99CB34EC2AE}" type="parTrans" cxnId="{F6B01E43-E425-453B-A72F-9A6EE1BB684C}">
      <dgm:prSet/>
      <dgm:spPr/>
      <dgm:t>
        <a:bodyPr/>
        <a:lstStyle/>
        <a:p>
          <a:endParaRPr lang="en-US"/>
        </a:p>
      </dgm:t>
    </dgm:pt>
    <dgm:pt modelId="{949CF3C9-2849-402E-960A-76DB556788D7}" type="sibTrans" cxnId="{F6B01E43-E425-453B-A72F-9A6EE1BB684C}">
      <dgm:prSet/>
      <dgm:spPr/>
      <dgm:t>
        <a:bodyPr/>
        <a:lstStyle/>
        <a:p>
          <a:endParaRPr lang="en-US"/>
        </a:p>
      </dgm:t>
    </dgm:pt>
    <dgm:pt modelId="{9B71C76A-341A-4369-A8AE-ABDE350747CF}">
      <dgm:prSet phldrT="[Text]" custT="1"/>
      <dgm:spPr/>
      <dgm:t>
        <a:bodyPr/>
        <a:lstStyle/>
        <a:p>
          <a:r>
            <a:rPr lang="en-US" sz="1200" b="1" dirty="0" smtClean="0"/>
            <a:t>No Target protein</a:t>
          </a:r>
          <a:endParaRPr lang="en-US" sz="1200" b="1" dirty="0"/>
        </a:p>
      </dgm:t>
    </dgm:pt>
    <dgm:pt modelId="{2AC1E0C2-4F0E-41C0-84C9-39E9ABA9B787}" type="parTrans" cxnId="{E8C93952-1022-453B-BE99-2BC6456E605D}">
      <dgm:prSet/>
      <dgm:spPr/>
      <dgm:t>
        <a:bodyPr/>
        <a:lstStyle/>
        <a:p>
          <a:endParaRPr lang="en-US"/>
        </a:p>
      </dgm:t>
    </dgm:pt>
    <dgm:pt modelId="{D5070DA7-8E08-470F-9C8A-D0D27D73D90E}" type="sibTrans" cxnId="{E8C93952-1022-453B-BE99-2BC6456E605D}">
      <dgm:prSet/>
      <dgm:spPr/>
      <dgm:t>
        <a:bodyPr/>
        <a:lstStyle/>
        <a:p>
          <a:endParaRPr lang="en-US"/>
        </a:p>
      </dgm:t>
    </dgm:pt>
    <dgm:pt modelId="{DAFE8813-932C-47A7-A728-5CDBB2A00B3A}">
      <dgm:prSet phldrT="[Text]" custT="1"/>
      <dgm:spPr/>
      <dgm:t>
        <a:bodyPr/>
        <a:lstStyle/>
        <a:p>
          <a:r>
            <a:rPr lang="en-US" sz="1400" b="1" dirty="0" smtClean="0"/>
            <a:t>Osmotic Diuretics</a:t>
          </a:r>
          <a:endParaRPr lang="en-US" sz="1400" b="1" dirty="0"/>
        </a:p>
      </dgm:t>
    </dgm:pt>
    <dgm:pt modelId="{D8E08680-7CE1-4148-B9EF-49064AECA0D6}" type="parTrans" cxnId="{14FD0906-0DCA-41F1-9737-F83F4DC8441B}">
      <dgm:prSet/>
      <dgm:spPr/>
      <dgm:t>
        <a:bodyPr/>
        <a:lstStyle/>
        <a:p>
          <a:endParaRPr lang="en-US"/>
        </a:p>
      </dgm:t>
    </dgm:pt>
    <dgm:pt modelId="{25730968-929C-432E-9D60-8E8282EF6041}" type="sibTrans" cxnId="{14FD0906-0DCA-41F1-9737-F83F4DC8441B}">
      <dgm:prSet/>
      <dgm:spPr/>
      <dgm:t>
        <a:bodyPr/>
        <a:lstStyle/>
        <a:p>
          <a:endParaRPr lang="en-US"/>
        </a:p>
      </dgm:t>
    </dgm:pt>
    <dgm:pt modelId="{F2C5B1B2-77A6-43D5-829D-5B610130C4C2}">
      <dgm:prSet custT="1"/>
      <dgm:spPr/>
      <dgm:t>
        <a:bodyPr/>
        <a:lstStyle/>
        <a:p>
          <a:r>
            <a:rPr lang="en-US" sz="1600" b="1" dirty="0" smtClean="0"/>
            <a:t>Ion channel</a:t>
          </a:r>
          <a:endParaRPr lang="en-US" sz="1600" b="1" dirty="0"/>
        </a:p>
      </dgm:t>
    </dgm:pt>
    <dgm:pt modelId="{B6F60423-B430-472D-B78A-D84DA293E89E}" type="parTrans" cxnId="{FD8CAFEC-599B-4B96-9A9F-A57C7CE2D0F7}">
      <dgm:prSet/>
      <dgm:spPr/>
      <dgm:t>
        <a:bodyPr/>
        <a:lstStyle/>
        <a:p>
          <a:endParaRPr lang="en-US"/>
        </a:p>
      </dgm:t>
    </dgm:pt>
    <dgm:pt modelId="{8198B4BB-730B-4274-B1C8-8826D65DCBDC}" type="sibTrans" cxnId="{FD8CAFEC-599B-4B96-9A9F-A57C7CE2D0F7}">
      <dgm:prSet/>
      <dgm:spPr/>
      <dgm:t>
        <a:bodyPr/>
        <a:lstStyle/>
        <a:p>
          <a:endParaRPr lang="en-US"/>
        </a:p>
      </dgm:t>
    </dgm:pt>
    <dgm:pt modelId="{0B8F9D4D-4EAC-44E4-A545-A78F9E7FC59E}">
      <dgm:prSet custT="1"/>
      <dgm:spPr/>
      <dgm:t>
        <a:bodyPr/>
        <a:lstStyle/>
        <a:p>
          <a:r>
            <a:rPr lang="en-US" sz="1400" b="1" dirty="0" smtClean="0"/>
            <a:t>Enzyme</a:t>
          </a:r>
          <a:endParaRPr lang="en-US" sz="1400" b="1" dirty="0"/>
        </a:p>
      </dgm:t>
    </dgm:pt>
    <dgm:pt modelId="{87F28EAC-4360-4E5A-8C1C-14982B90C4BC}" type="parTrans" cxnId="{CFFB8EDC-80BC-4E2C-80ED-6D1785331FDA}">
      <dgm:prSet/>
      <dgm:spPr/>
      <dgm:t>
        <a:bodyPr/>
        <a:lstStyle/>
        <a:p>
          <a:endParaRPr lang="en-US"/>
        </a:p>
      </dgm:t>
    </dgm:pt>
    <dgm:pt modelId="{8E9F2218-C74A-4636-A67C-DF0E8D7989DE}" type="sibTrans" cxnId="{CFFB8EDC-80BC-4E2C-80ED-6D1785331FDA}">
      <dgm:prSet/>
      <dgm:spPr/>
      <dgm:t>
        <a:bodyPr/>
        <a:lstStyle/>
        <a:p>
          <a:endParaRPr lang="en-US"/>
        </a:p>
      </dgm:t>
    </dgm:pt>
    <dgm:pt modelId="{46BA3F60-12EF-4C41-AAB2-55F4C1CF05B4}">
      <dgm:prSet custT="1"/>
      <dgm:spPr/>
      <dgm:t>
        <a:bodyPr/>
        <a:lstStyle/>
        <a:p>
          <a:r>
            <a:rPr lang="en-US" sz="1600" b="1" dirty="0" smtClean="0"/>
            <a:t>Loop </a:t>
          </a:r>
        </a:p>
        <a:p>
          <a:r>
            <a:rPr lang="en-US" sz="1600" b="1" dirty="0" smtClean="0"/>
            <a:t>diuretics</a:t>
          </a:r>
          <a:endParaRPr lang="en-US" sz="1600" b="1" dirty="0"/>
        </a:p>
      </dgm:t>
    </dgm:pt>
    <dgm:pt modelId="{9BB4F91C-AEB4-42BF-8D3A-B9F0FB17CE6D}" type="parTrans" cxnId="{E2DDA9F4-5927-483F-B11D-DFE36B3A5401}">
      <dgm:prSet/>
      <dgm:spPr/>
      <dgm:t>
        <a:bodyPr/>
        <a:lstStyle/>
        <a:p>
          <a:endParaRPr lang="en-US"/>
        </a:p>
      </dgm:t>
    </dgm:pt>
    <dgm:pt modelId="{B3C2A759-C7CB-4E08-9D97-3833760B003F}" type="sibTrans" cxnId="{E2DDA9F4-5927-483F-B11D-DFE36B3A5401}">
      <dgm:prSet/>
      <dgm:spPr/>
      <dgm:t>
        <a:bodyPr/>
        <a:lstStyle/>
        <a:p>
          <a:endParaRPr lang="en-US"/>
        </a:p>
      </dgm:t>
    </dgm:pt>
    <dgm:pt modelId="{E898FDF3-A5E8-4A18-9616-34B50047FBAC}">
      <dgm:prSet custT="1"/>
      <dgm:spPr/>
      <dgm:t>
        <a:bodyPr/>
        <a:lstStyle/>
        <a:p>
          <a:r>
            <a:rPr lang="en-US" sz="1400" b="1" dirty="0" err="1" smtClean="0"/>
            <a:t>Thiazides</a:t>
          </a:r>
          <a:endParaRPr lang="en-US" sz="1400" b="1" dirty="0"/>
        </a:p>
      </dgm:t>
    </dgm:pt>
    <dgm:pt modelId="{E21CD73D-7955-4062-9E68-2AF6F8AEF56D}" type="parTrans" cxnId="{C349FC12-142A-4DD8-AF5A-6DB78B8722A7}">
      <dgm:prSet/>
      <dgm:spPr/>
      <dgm:t>
        <a:bodyPr/>
        <a:lstStyle/>
        <a:p>
          <a:endParaRPr lang="en-US"/>
        </a:p>
      </dgm:t>
    </dgm:pt>
    <dgm:pt modelId="{13D500AB-DB3B-44DE-B539-A35EEACBF06A}" type="sibTrans" cxnId="{C349FC12-142A-4DD8-AF5A-6DB78B8722A7}">
      <dgm:prSet/>
      <dgm:spPr/>
      <dgm:t>
        <a:bodyPr/>
        <a:lstStyle/>
        <a:p>
          <a:endParaRPr lang="en-US"/>
        </a:p>
      </dgm:t>
    </dgm:pt>
    <dgm:pt modelId="{59C962CB-BAAB-4500-B1AE-DF506848C5D5}">
      <dgm:prSet custT="1"/>
      <dgm:spPr/>
      <dgm:t>
        <a:bodyPr/>
        <a:lstStyle/>
        <a:p>
          <a:r>
            <a:rPr lang="en-US" sz="1400" b="1" dirty="0" err="1" smtClean="0"/>
            <a:t>Triamterin</a:t>
          </a:r>
          <a:endParaRPr lang="en-US" sz="1400" b="1" dirty="0"/>
        </a:p>
      </dgm:t>
    </dgm:pt>
    <dgm:pt modelId="{EF149F09-8981-4A9D-B87A-D75495646888}" type="parTrans" cxnId="{3E327EFF-1746-4CA6-9889-17646BC24EEC}">
      <dgm:prSet/>
      <dgm:spPr/>
      <dgm:t>
        <a:bodyPr/>
        <a:lstStyle/>
        <a:p>
          <a:endParaRPr lang="en-US"/>
        </a:p>
      </dgm:t>
    </dgm:pt>
    <dgm:pt modelId="{4421399A-4164-405D-B51A-27DE9EBDD5B5}" type="sibTrans" cxnId="{3E327EFF-1746-4CA6-9889-17646BC24EEC}">
      <dgm:prSet/>
      <dgm:spPr/>
      <dgm:t>
        <a:bodyPr/>
        <a:lstStyle/>
        <a:p>
          <a:endParaRPr lang="en-US"/>
        </a:p>
      </dgm:t>
    </dgm:pt>
    <dgm:pt modelId="{1C7846D2-7BE3-4A1C-982A-D7FB42BC8520}">
      <dgm:prSet custT="1"/>
      <dgm:spPr/>
      <dgm:t>
        <a:bodyPr/>
        <a:lstStyle/>
        <a:p>
          <a:r>
            <a:rPr lang="en-US" sz="1400" b="1" dirty="0" err="1" smtClean="0"/>
            <a:t>Amiloride</a:t>
          </a:r>
          <a:endParaRPr lang="en-US" sz="1400" b="1" dirty="0"/>
        </a:p>
      </dgm:t>
    </dgm:pt>
    <dgm:pt modelId="{A055F3FF-3098-4D8C-A6E1-DA0C2A4BF297}" type="parTrans" cxnId="{38299FB1-0638-49DD-B134-C0538FCA3760}">
      <dgm:prSet/>
      <dgm:spPr/>
      <dgm:t>
        <a:bodyPr/>
        <a:lstStyle/>
        <a:p>
          <a:endParaRPr lang="en-US"/>
        </a:p>
      </dgm:t>
    </dgm:pt>
    <dgm:pt modelId="{64A92ED9-33D4-4848-A0BC-C93641070141}" type="sibTrans" cxnId="{38299FB1-0638-49DD-B134-C0538FCA3760}">
      <dgm:prSet/>
      <dgm:spPr/>
      <dgm:t>
        <a:bodyPr/>
        <a:lstStyle/>
        <a:p>
          <a:endParaRPr lang="en-US"/>
        </a:p>
      </dgm:t>
    </dgm:pt>
    <dgm:pt modelId="{6117ABA6-949B-44B2-AE7E-4D08C7E7F1C7}">
      <dgm:prSet custT="1"/>
      <dgm:spPr/>
      <dgm:t>
        <a:bodyPr/>
        <a:lstStyle/>
        <a:p>
          <a:r>
            <a:rPr lang="en-US" sz="1400" b="1" dirty="0" smtClean="0"/>
            <a:t>Carbonic </a:t>
          </a:r>
          <a:r>
            <a:rPr lang="en-US" sz="1400" b="1" dirty="0" err="1" smtClean="0"/>
            <a:t>Anhydrase</a:t>
          </a:r>
          <a:r>
            <a:rPr lang="en-US" sz="1400" b="1" dirty="0" smtClean="0"/>
            <a:t> inhibitors</a:t>
          </a:r>
          <a:endParaRPr lang="en-US" sz="1400" b="1" dirty="0"/>
        </a:p>
      </dgm:t>
    </dgm:pt>
    <dgm:pt modelId="{268C0B3C-2568-4A4B-BFC3-9F00A99EAEC6}" type="parTrans" cxnId="{48D1B0E6-5E29-4094-9B09-73D52CDC359E}">
      <dgm:prSet/>
      <dgm:spPr/>
      <dgm:t>
        <a:bodyPr/>
        <a:lstStyle/>
        <a:p>
          <a:endParaRPr lang="en-US"/>
        </a:p>
      </dgm:t>
    </dgm:pt>
    <dgm:pt modelId="{333C8DCB-9AA7-499F-9371-B92BE8292062}" type="sibTrans" cxnId="{48D1B0E6-5E29-4094-9B09-73D52CDC359E}">
      <dgm:prSet/>
      <dgm:spPr/>
      <dgm:t>
        <a:bodyPr/>
        <a:lstStyle/>
        <a:p>
          <a:endParaRPr lang="en-US"/>
        </a:p>
      </dgm:t>
    </dgm:pt>
    <dgm:pt modelId="{8BB6C36C-6289-4A82-A054-0C655B70B09F}">
      <dgm:prSet custT="1"/>
      <dgm:spPr/>
      <dgm:t>
        <a:bodyPr/>
        <a:lstStyle/>
        <a:p>
          <a:r>
            <a:rPr lang="en-US" sz="1400" b="1" dirty="0" err="1" smtClean="0"/>
            <a:t>Spironolactone</a:t>
          </a:r>
          <a:endParaRPr lang="en-US" sz="1400" b="1" dirty="0"/>
        </a:p>
      </dgm:t>
    </dgm:pt>
    <dgm:pt modelId="{2806CE1D-20D4-4438-87EF-A041F9059F9C}" type="parTrans" cxnId="{195BE7B8-EE13-43CB-87BE-AADF9B073170}">
      <dgm:prSet/>
      <dgm:spPr/>
      <dgm:t>
        <a:bodyPr/>
        <a:lstStyle/>
        <a:p>
          <a:endParaRPr lang="en-US"/>
        </a:p>
      </dgm:t>
    </dgm:pt>
    <dgm:pt modelId="{9AB543A7-99E3-4D54-A30A-977637024313}" type="sibTrans" cxnId="{195BE7B8-EE13-43CB-87BE-AADF9B073170}">
      <dgm:prSet/>
      <dgm:spPr/>
      <dgm:t>
        <a:bodyPr/>
        <a:lstStyle/>
        <a:p>
          <a:endParaRPr lang="en-US"/>
        </a:p>
      </dgm:t>
    </dgm:pt>
    <dgm:pt modelId="{60CF7C32-3D73-4853-B543-AA564E6C942F}" type="pres">
      <dgm:prSet presAssocID="{FDC9FF6C-B6D2-42E0-93B5-ECF541C0C5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9C2F95-D187-48CC-AE96-7ED3763376C2}" type="pres">
      <dgm:prSet presAssocID="{0685BF49-B800-4F29-979B-C78D13352295}" presName="hierRoot1" presStyleCnt="0"/>
      <dgm:spPr/>
    </dgm:pt>
    <dgm:pt modelId="{C5BD75FC-35FC-48E2-8D7E-A83D057B3942}" type="pres">
      <dgm:prSet presAssocID="{0685BF49-B800-4F29-979B-C78D13352295}" presName="composite" presStyleCnt="0"/>
      <dgm:spPr/>
    </dgm:pt>
    <dgm:pt modelId="{14CC4600-64D4-4026-B3F7-76274860D12D}" type="pres">
      <dgm:prSet presAssocID="{0685BF49-B800-4F29-979B-C78D13352295}" presName="background" presStyleLbl="node0" presStyleIdx="0" presStyleCnt="1"/>
      <dgm:spPr/>
    </dgm:pt>
    <dgm:pt modelId="{B2E536EB-382A-4289-BCB5-0BA03D82B29B}" type="pres">
      <dgm:prSet presAssocID="{0685BF49-B800-4F29-979B-C78D13352295}" presName="text" presStyleLbl="fgAcc0" presStyleIdx="0" presStyleCnt="1" custScaleX="235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725BD-6EA7-4060-93B3-6BFF47F9B1B1}" type="pres">
      <dgm:prSet presAssocID="{0685BF49-B800-4F29-979B-C78D13352295}" presName="hierChild2" presStyleCnt="0"/>
      <dgm:spPr/>
    </dgm:pt>
    <dgm:pt modelId="{F49620BD-2DAF-4FF2-A8F0-8C3C04548E77}" type="pres">
      <dgm:prSet presAssocID="{52C4DB75-20FB-4565-9A1F-AE5217822BD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FC42FCE-E4BF-4464-95AB-A767D16B7263}" type="pres">
      <dgm:prSet presAssocID="{BA995468-F953-4917-B97E-5F41DAF05CF9}" presName="hierRoot2" presStyleCnt="0"/>
      <dgm:spPr/>
    </dgm:pt>
    <dgm:pt modelId="{32C98012-AB0A-4B6A-ABD8-AED1E2E5ADF3}" type="pres">
      <dgm:prSet presAssocID="{BA995468-F953-4917-B97E-5F41DAF05CF9}" presName="composite2" presStyleCnt="0"/>
      <dgm:spPr/>
    </dgm:pt>
    <dgm:pt modelId="{BE7219D9-B59A-4DE2-A890-D5BAE684EA58}" type="pres">
      <dgm:prSet presAssocID="{BA995468-F953-4917-B97E-5F41DAF05CF9}" presName="background2" presStyleLbl="node2" presStyleIdx="0" presStyleCnt="2"/>
      <dgm:spPr/>
    </dgm:pt>
    <dgm:pt modelId="{FBC91D28-4A51-4776-85B5-090D9B55B2FB}" type="pres">
      <dgm:prSet presAssocID="{BA995468-F953-4917-B97E-5F41DAF05CF9}" presName="text2" presStyleLbl="fgAcc2" presStyleIdx="0" presStyleCnt="2" custScaleX="197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A9007-3D7D-4F7B-ABB1-D1B4DA420C0F}" type="pres">
      <dgm:prSet presAssocID="{BA995468-F953-4917-B97E-5F41DAF05CF9}" presName="hierChild3" presStyleCnt="0"/>
      <dgm:spPr/>
    </dgm:pt>
    <dgm:pt modelId="{1ED6C822-7C36-4BEB-8BEE-DCBBF71780DD}" type="pres">
      <dgm:prSet presAssocID="{33706EBB-9CCC-4F12-BD74-8D15495777D5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D31039F-CA61-44FA-88BB-87B43FF38989}" type="pres">
      <dgm:prSet presAssocID="{50A4DA23-9C1E-4327-A32A-264AC3C65186}" presName="hierRoot3" presStyleCnt="0"/>
      <dgm:spPr/>
    </dgm:pt>
    <dgm:pt modelId="{A04D0AAA-181F-4ABC-9E58-2DD37A94ADB2}" type="pres">
      <dgm:prSet presAssocID="{50A4DA23-9C1E-4327-A32A-264AC3C65186}" presName="composite3" presStyleCnt="0"/>
      <dgm:spPr/>
    </dgm:pt>
    <dgm:pt modelId="{D530ECAA-6469-411A-AEEF-07A7D77BB9D7}" type="pres">
      <dgm:prSet presAssocID="{50A4DA23-9C1E-4327-A32A-264AC3C65186}" presName="background3" presStyleLbl="node3" presStyleIdx="0" presStyleCnt="5"/>
      <dgm:spPr/>
    </dgm:pt>
    <dgm:pt modelId="{17924FB8-E5C0-4E88-9E6D-11B745B4D5FB}" type="pres">
      <dgm:prSet presAssocID="{50A4DA23-9C1E-4327-A32A-264AC3C65186}" presName="text3" presStyleLbl="fgAcc3" presStyleIdx="0" presStyleCnt="5" custScaleX="186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193362-DF0C-46AD-819F-1D0CF0E987F5}" type="pres">
      <dgm:prSet presAssocID="{50A4DA23-9C1E-4327-A32A-264AC3C65186}" presName="hierChild4" presStyleCnt="0"/>
      <dgm:spPr/>
    </dgm:pt>
    <dgm:pt modelId="{AD8D0A73-67E2-4E3F-9381-5576AB2C94C3}" type="pres">
      <dgm:prSet presAssocID="{9BB4F91C-AEB4-42BF-8D3A-B9F0FB17CE6D}" presName="Name23" presStyleLbl="parChTrans1D4" presStyleIdx="0" presStyleCnt="6"/>
      <dgm:spPr/>
      <dgm:t>
        <a:bodyPr/>
        <a:lstStyle/>
        <a:p>
          <a:endParaRPr lang="en-US"/>
        </a:p>
      </dgm:t>
    </dgm:pt>
    <dgm:pt modelId="{856D7132-C8D4-47DF-AABA-D9E4A38004D8}" type="pres">
      <dgm:prSet presAssocID="{46BA3F60-12EF-4C41-AAB2-55F4C1CF05B4}" presName="hierRoot4" presStyleCnt="0"/>
      <dgm:spPr/>
    </dgm:pt>
    <dgm:pt modelId="{DA869A9F-95AF-4FB3-AA5B-CFEE2BBC2170}" type="pres">
      <dgm:prSet presAssocID="{46BA3F60-12EF-4C41-AAB2-55F4C1CF05B4}" presName="composite4" presStyleCnt="0"/>
      <dgm:spPr/>
    </dgm:pt>
    <dgm:pt modelId="{2F8A1972-C24A-495E-9E9E-0785DF347FE7}" type="pres">
      <dgm:prSet presAssocID="{46BA3F60-12EF-4C41-AAB2-55F4C1CF05B4}" presName="background4" presStyleLbl="node4" presStyleIdx="0" presStyleCnt="6"/>
      <dgm:spPr/>
    </dgm:pt>
    <dgm:pt modelId="{7FB7EE2E-FB07-4A8B-8A09-B45812D2A38A}" type="pres">
      <dgm:prSet presAssocID="{46BA3F60-12EF-4C41-AAB2-55F4C1CF05B4}" presName="text4" presStyleLbl="fgAcc4" presStyleIdx="0" presStyleCnt="6" custScaleX="166146" custScaleY="166105" custLinFactNeighborX="-11380" custLinFactNeighborY="-10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F3013-936D-4116-8786-C1509B51E2C3}" type="pres">
      <dgm:prSet presAssocID="{46BA3F60-12EF-4C41-AAB2-55F4C1CF05B4}" presName="hierChild5" presStyleCnt="0"/>
      <dgm:spPr/>
    </dgm:pt>
    <dgm:pt modelId="{EB01DFF6-BFB4-43FC-9DE6-C52DDAF8EFCF}" type="pres">
      <dgm:prSet presAssocID="{E21CD73D-7955-4062-9E68-2AF6F8AEF56D}" presName="Name23" presStyleLbl="parChTrans1D4" presStyleIdx="1" presStyleCnt="6"/>
      <dgm:spPr/>
      <dgm:t>
        <a:bodyPr/>
        <a:lstStyle/>
        <a:p>
          <a:endParaRPr lang="en-US"/>
        </a:p>
      </dgm:t>
    </dgm:pt>
    <dgm:pt modelId="{6D4483BE-BBCE-4A9D-B19A-5A4767A19C60}" type="pres">
      <dgm:prSet presAssocID="{E898FDF3-A5E8-4A18-9616-34B50047FBAC}" presName="hierRoot4" presStyleCnt="0"/>
      <dgm:spPr/>
    </dgm:pt>
    <dgm:pt modelId="{7A7746AF-E79B-47C8-87F5-8D7578F1CD0C}" type="pres">
      <dgm:prSet presAssocID="{E898FDF3-A5E8-4A18-9616-34B50047FBAC}" presName="composite4" presStyleCnt="0"/>
      <dgm:spPr/>
    </dgm:pt>
    <dgm:pt modelId="{A289BE39-FF87-43DF-B039-653ADB68DC9B}" type="pres">
      <dgm:prSet presAssocID="{E898FDF3-A5E8-4A18-9616-34B50047FBAC}" presName="background4" presStyleLbl="node4" presStyleIdx="1" presStyleCnt="6"/>
      <dgm:spPr/>
    </dgm:pt>
    <dgm:pt modelId="{8274C50F-2C83-4705-9ED8-E95A30BDC0C0}" type="pres">
      <dgm:prSet presAssocID="{E898FDF3-A5E8-4A18-9616-34B50047FBAC}" presName="text4" presStyleLbl="fgAcc4" presStyleIdx="1" presStyleCnt="6" custScaleX="179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3A42F8-DC30-4831-B7BA-1736CC4AD364}" type="pres">
      <dgm:prSet presAssocID="{E898FDF3-A5E8-4A18-9616-34B50047FBAC}" presName="hierChild5" presStyleCnt="0"/>
      <dgm:spPr/>
    </dgm:pt>
    <dgm:pt modelId="{4F3938B0-7A05-4154-B79A-B059DDD2778D}" type="pres">
      <dgm:prSet presAssocID="{B6F60423-B430-472D-B78A-D84DA293E89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79956130-BB3B-4A2D-9EE4-F157A610A6A9}" type="pres">
      <dgm:prSet presAssocID="{F2C5B1B2-77A6-43D5-829D-5B610130C4C2}" presName="hierRoot3" presStyleCnt="0"/>
      <dgm:spPr/>
    </dgm:pt>
    <dgm:pt modelId="{EADA1022-1DF5-4CF0-9378-169B1FB9E1FC}" type="pres">
      <dgm:prSet presAssocID="{F2C5B1B2-77A6-43D5-829D-5B610130C4C2}" presName="composite3" presStyleCnt="0"/>
      <dgm:spPr/>
    </dgm:pt>
    <dgm:pt modelId="{B252451E-0E8A-41EC-B703-4FAFD36A02DF}" type="pres">
      <dgm:prSet presAssocID="{F2C5B1B2-77A6-43D5-829D-5B610130C4C2}" presName="background3" presStyleLbl="node3" presStyleIdx="1" presStyleCnt="5"/>
      <dgm:spPr/>
    </dgm:pt>
    <dgm:pt modelId="{955FD809-A6D3-4410-80CF-4D0FC6ED8B97}" type="pres">
      <dgm:prSet presAssocID="{F2C5B1B2-77A6-43D5-829D-5B610130C4C2}" presName="text3" presStyleLbl="fgAcc3" presStyleIdx="1" presStyleCnt="5" custScaleX="189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E2D41-246A-4FB5-AA3C-36E69D4C1E1F}" type="pres">
      <dgm:prSet presAssocID="{F2C5B1B2-77A6-43D5-829D-5B610130C4C2}" presName="hierChild4" presStyleCnt="0"/>
      <dgm:spPr/>
    </dgm:pt>
    <dgm:pt modelId="{8B94DDEA-424F-429C-BB2B-8128E1053A9D}" type="pres">
      <dgm:prSet presAssocID="{EF149F09-8981-4A9D-B87A-D75495646888}" presName="Name23" presStyleLbl="parChTrans1D4" presStyleIdx="2" presStyleCnt="6"/>
      <dgm:spPr/>
      <dgm:t>
        <a:bodyPr/>
        <a:lstStyle/>
        <a:p>
          <a:endParaRPr lang="en-US"/>
        </a:p>
      </dgm:t>
    </dgm:pt>
    <dgm:pt modelId="{BE1BED5D-E04E-4C43-837D-175B447066B0}" type="pres">
      <dgm:prSet presAssocID="{59C962CB-BAAB-4500-B1AE-DF506848C5D5}" presName="hierRoot4" presStyleCnt="0"/>
      <dgm:spPr/>
    </dgm:pt>
    <dgm:pt modelId="{ABB9B7FF-D5AF-4E03-9C4D-47860F9762D2}" type="pres">
      <dgm:prSet presAssocID="{59C962CB-BAAB-4500-B1AE-DF506848C5D5}" presName="composite4" presStyleCnt="0"/>
      <dgm:spPr/>
    </dgm:pt>
    <dgm:pt modelId="{5A0CAE39-994B-4A09-9D4D-400FA9B435F1}" type="pres">
      <dgm:prSet presAssocID="{59C962CB-BAAB-4500-B1AE-DF506848C5D5}" presName="background4" presStyleLbl="node4" presStyleIdx="2" presStyleCnt="6"/>
      <dgm:spPr/>
    </dgm:pt>
    <dgm:pt modelId="{3E89CD54-6524-4305-973C-1BA659FA7CA9}" type="pres">
      <dgm:prSet presAssocID="{59C962CB-BAAB-4500-B1AE-DF506848C5D5}" presName="text4" presStyleLbl="fgAcc4" presStyleIdx="2" presStyleCnt="6" custScaleX="174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193FDD-56C9-400A-8563-706B0DCCB29F}" type="pres">
      <dgm:prSet presAssocID="{59C962CB-BAAB-4500-B1AE-DF506848C5D5}" presName="hierChild5" presStyleCnt="0"/>
      <dgm:spPr/>
    </dgm:pt>
    <dgm:pt modelId="{62120EF6-D015-4F8E-A5C3-036F1BF50A54}" type="pres">
      <dgm:prSet presAssocID="{A055F3FF-3098-4D8C-A6E1-DA0C2A4BF297}" presName="Name23" presStyleLbl="parChTrans1D4" presStyleIdx="3" presStyleCnt="6"/>
      <dgm:spPr/>
      <dgm:t>
        <a:bodyPr/>
        <a:lstStyle/>
        <a:p>
          <a:endParaRPr lang="en-US"/>
        </a:p>
      </dgm:t>
    </dgm:pt>
    <dgm:pt modelId="{50B3C973-A5EE-4107-B8D7-215A312BC715}" type="pres">
      <dgm:prSet presAssocID="{1C7846D2-7BE3-4A1C-982A-D7FB42BC8520}" presName="hierRoot4" presStyleCnt="0"/>
      <dgm:spPr/>
    </dgm:pt>
    <dgm:pt modelId="{C567D568-5111-4283-B352-87D6B015861A}" type="pres">
      <dgm:prSet presAssocID="{1C7846D2-7BE3-4A1C-982A-D7FB42BC8520}" presName="composite4" presStyleCnt="0"/>
      <dgm:spPr/>
    </dgm:pt>
    <dgm:pt modelId="{4010DB85-98FF-4D1B-A0B5-D5B6A93F17E0}" type="pres">
      <dgm:prSet presAssocID="{1C7846D2-7BE3-4A1C-982A-D7FB42BC8520}" presName="background4" presStyleLbl="node4" presStyleIdx="3" presStyleCnt="6"/>
      <dgm:spPr/>
    </dgm:pt>
    <dgm:pt modelId="{90BEB20F-2562-4242-8745-88604352D2C4}" type="pres">
      <dgm:prSet presAssocID="{1C7846D2-7BE3-4A1C-982A-D7FB42BC8520}" presName="text4" presStyleLbl="fgAcc4" presStyleIdx="3" presStyleCnt="6" custScaleX="185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DE0B93-7EA8-40C9-B997-92265E37057B}" type="pres">
      <dgm:prSet presAssocID="{1C7846D2-7BE3-4A1C-982A-D7FB42BC8520}" presName="hierChild5" presStyleCnt="0"/>
      <dgm:spPr/>
    </dgm:pt>
    <dgm:pt modelId="{C9B44D5A-42FC-4C9F-8FDC-918D47BF687F}" type="pres">
      <dgm:prSet presAssocID="{87F28EAC-4360-4E5A-8C1C-14982B90C4B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9C9CBFA0-6330-4426-B247-D8F473C7D935}" type="pres">
      <dgm:prSet presAssocID="{0B8F9D4D-4EAC-44E4-A545-A78F9E7FC59E}" presName="hierRoot3" presStyleCnt="0"/>
      <dgm:spPr/>
    </dgm:pt>
    <dgm:pt modelId="{46A8B002-5FE9-4B97-9E68-7146B7E1A86C}" type="pres">
      <dgm:prSet presAssocID="{0B8F9D4D-4EAC-44E4-A545-A78F9E7FC59E}" presName="composite3" presStyleCnt="0"/>
      <dgm:spPr/>
    </dgm:pt>
    <dgm:pt modelId="{58A3809B-F863-480F-884A-E76D4522DB28}" type="pres">
      <dgm:prSet presAssocID="{0B8F9D4D-4EAC-44E4-A545-A78F9E7FC59E}" presName="background3" presStyleLbl="node3" presStyleIdx="2" presStyleCnt="5"/>
      <dgm:spPr/>
    </dgm:pt>
    <dgm:pt modelId="{53F2817F-6B26-49CD-AD6C-3DD2E18F6F3F}" type="pres">
      <dgm:prSet presAssocID="{0B8F9D4D-4EAC-44E4-A545-A78F9E7FC59E}" presName="text3" presStyleLbl="fgAcc3" presStyleIdx="2" presStyleCnt="5" custScaleX="139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206E5-E0FC-4191-8166-FB885E9B3704}" type="pres">
      <dgm:prSet presAssocID="{0B8F9D4D-4EAC-44E4-A545-A78F9E7FC59E}" presName="hierChild4" presStyleCnt="0"/>
      <dgm:spPr/>
    </dgm:pt>
    <dgm:pt modelId="{E96440A5-5CD3-4744-ABAD-DE11176883AC}" type="pres">
      <dgm:prSet presAssocID="{268C0B3C-2568-4A4B-BFC3-9F00A99EAEC6}" presName="Name23" presStyleLbl="parChTrans1D4" presStyleIdx="4" presStyleCnt="6"/>
      <dgm:spPr/>
      <dgm:t>
        <a:bodyPr/>
        <a:lstStyle/>
        <a:p>
          <a:endParaRPr lang="en-US"/>
        </a:p>
      </dgm:t>
    </dgm:pt>
    <dgm:pt modelId="{2A4112E9-A56D-48D5-8CE4-2C936034DE67}" type="pres">
      <dgm:prSet presAssocID="{6117ABA6-949B-44B2-AE7E-4D08C7E7F1C7}" presName="hierRoot4" presStyleCnt="0"/>
      <dgm:spPr/>
    </dgm:pt>
    <dgm:pt modelId="{B7898185-71CE-4093-B469-0C67EACEC0C4}" type="pres">
      <dgm:prSet presAssocID="{6117ABA6-949B-44B2-AE7E-4D08C7E7F1C7}" presName="composite4" presStyleCnt="0"/>
      <dgm:spPr/>
    </dgm:pt>
    <dgm:pt modelId="{0BBA766E-9EA9-4CCB-88A8-DD8BC71D6A9E}" type="pres">
      <dgm:prSet presAssocID="{6117ABA6-949B-44B2-AE7E-4D08C7E7F1C7}" presName="background4" presStyleLbl="node4" presStyleIdx="4" presStyleCnt="6"/>
      <dgm:spPr/>
    </dgm:pt>
    <dgm:pt modelId="{DDE84E9D-9B1D-4260-B320-35EEBCCBA73C}" type="pres">
      <dgm:prSet presAssocID="{6117ABA6-949B-44B2-AE7E-4D08C7E7F1C7}" presName="text4" presStyleLbl="fgAcc4" presStyleIdx="4" presStyleCnt="6" custScaleX="211107" custScaleY="1890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36104-6A84-4EF7-9AD9-4505C6EFA541}" type="pres">
      <dgm:prSet presAssocID="{6117ABA6-949B-44B2-AE7E-4D08C7E7F1C7}" presName="hierChild5" presStyleCnt="0"/>
      <dgm:spPr/>
    </dgm:pt>
    <dgm:pt modelId="{1041514C-590E-46E9-B778-091E835CBEF2}" type="pres">
      <dgm:prSet presAssocID="{62E2A15A-2A0E-46E7-A78C-E99CB34EC2AE}" presName="Name17" presStyleLbl="parChTrans1D3" presStyleIdx="3" presStyleCnt="5"/>
      <dgm:spPr/>
      <dgm:t>
        <a:bodyPr/>
        <a:lstStyle/>
        <a:p>
          <a:endParaRPr lang="en-US"/>
        </a:p>
      </dgm:t>
    </dgm:pt>
    <dgm:pt modelId="{02F585E7-C60C-4131-BAF8-8EFE37D09AB3}" type="pres">
      <dgm:prSet presAssocID="{F6F55F09-6DE8-4423-9275-DF6A44409DEF}" presName="hierRoot3" presStyleCnt="0"/>
      <dgm:spPr/>
    </dgm:pt>
    <dgm:pt modelId="{E5471A59-3CBC-4285-B305-EC5E83563399}" type="pres">
      <dgm:prSet presAssocID="{F6F55F09-6DE8-4423-9275-DF6A44409DEF}" presName="composite3" presStyleCnt="0"/>
      <dgm:spPr/>
    </dgm:pt>
    <dgm:pt modelId="{FCFA955D-87BC-4131-9ED7-7FBDBDF14386}" type="pres">
      <dgm:prSet presAssocID="{F6F55F09-6DE8-4423-9275-DF6A44409DEF}" presName="background3" presStyleLbl="node3" presStyleIdx="3" presStyleCnt="5"/>
      <dgm:spPr/>
    </dgm:pt>
    <dgm:pt modelId="{292AFD6E-D9E9-4469-8226-FCCCA10DEDA8}" type="pres">
      <dgm:prSet presAssocID="{F6F55F09-6DE8-4423-9275-DF6A44409DEF}" presName="text3" presStyleLbl="fgAcc3" presStyleIdx="3" presStyleCnt="5" custScaleX="167623" custLinFactNeighborX="909" custLinFactNeighborY="2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2A626-0DFF-450F-947C-1F8BEAB77CDD}" type="pres">
      <dgm:prSet presAssocID="{F6F55F09-6DE8-4423-9275-DF6A44409DEF}" presName="hierChild4" presStyleCnt="0"/>
      <dgm:spPr/>
    </dgm:pt>
    <dgm:pt modelId="{B465D396-52A8-4527-8494-3AB6BD4778CC}" type="pres">
      <dgm:prSet presAssocID="{2806CE1D-20D4-4438-87EF-A041F9059F9C}" presName="Name23" presStyleLbl="parChTrans1D4" presStyleIdx="5" presStyleCnt="6"/>
      <dgm:spPr/>
      <dgm:t>
        <a:bodyPr/>
        <a:lstStyle/>
        <a:p>
          <a:endParaRPr lang="en-US"/>
        </a:p>
      </dgm:t>
    </dgm:pt>
    <dgm:pt modelId="{0CDCE0FE-B037-4418-87B6-B6D04C529336}" type="pres">
      <dgm:prSet presAssocID="{8BB6C36C-6289-4A82-A054-0C655B70B09F}" presName="hierRoot4" presStyleCnt="0"/>
      <dgm:spPr/>
    </dgm:pt>
    <dgm:pt modelId="{AD1A708A-5791-4AEA-9554-334864290397}" type="pres">
      <dgm:prSet presAssocID="{8BB6C36C-6289-4A82-A054-0C655B70B09F}" presName="composite4" presStyleCnt="0"/>
      <dgm:spPr/>
    </dgm:pt>
    <dgm:pt modelId="{2C782849-5062-42C9-838B-DC5A9573C548}" type="pres">
      <dgm:prSet presAssocID="{8BB6C36C-6289-4A82-A054-0C655B70B09F}" presName="background4" presStyleLbl="node4" presStyleIdx="5" presStyleCnt="6"/>
      <dgm:spPr/>
    </dgm:pt>
    <dgm:pt modelId="{065BD659-0182-4D8D-A705-AC9DC3DD4228}" type="pres">
      <dgm:prSet presAssocID="{8BB6C36C-6289-4A82-A054-0C655B70B09F}" presName="text4" presStyleLbl="fgAcc4" presStyleIdx="5" presStyleCnt="6" custScaleX="257608" custLinFactNeighborX="10105" custLinFactNeighborY="-4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E87F-4F7F-4588-AAFC-A9BD43D88EAB}" type="pres">
      <dgm:prSet presAssocID="{8BB6C36C-6289-4A82-A054-0C655B70B09F}" presName="hierChild5" presStyleCnt="0"/>
      <dgm:spPr/>
    </dgm:pt>
    <dgm:pt modelId="{6C846DFE-49AC-471A-82BB-4B9043E5D723}" type="pres">
      <dgm:prSet presAssocID="{2AC1E0C2-4F0E-41C0-84C9-39E9ABA9B78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DD603DC-FD98-497A-90D6-F9B07EE809A2}" type="pres">
      <dgm:prSet presAssocID="{9B71C76A-341A-4369-A8AE-ABDE350747CF}" presName="hierRoot2" presStyleCnt="0"/>
      <dgm:spPr/>
    </dgm:pt>
    <dgm:pt modelId="{4C0B5198-D2A6-452F-9E08-4B0E9057215F}" type="pres">
      <dgm:prSet presAssocID="{9B71C76A-341A-4369-A8AE-ABDE350747CF}" presName="composite2" presStyleCnt="0"/>
      <dgm:spPr/>
    </dgm:pt>
    <dgm:pt modelId="{246F7D1D-3665-4690-867E-C619C7D8FCD1}" type="pres">
      <dgm:prSet presAssocID="{9B71C76A-341A-4369-A8AE-ABDE350747CF}" presName="background2" presStyleLbl="node2" presStyleIdx="1" presStyleCnt="2"/>
      <dgm:spPr/>
    </dgm:pt>
    <dgm:pt modelId="{CBD42953-D16B-4C91-B407-F3A1AF70DD67}" type="pres">
      <dgm:prSet presAssocID="{9B71C76A-341A-4369-A8AE-ABDE350747CF}" presName="text2" presStyleLbl="fgAcc2" presStyleIdx="1" presStyleCnt="2" custScaleX="250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CB8A5-FEB0-4415-BCF9-52B603068882}" type="pres">
      <dgm:prSet presAssocID="{9B71C76A-341A-4369-A8AE-ABDE350747CF}" presName="hierChild3" presStyleCnt="0"/>
      <dgm:spPr/>
    </dgm:pt>
    <dgm:pt modelId="{1393CCBA-4387-42BA-BF4C-A4446ADD9E9F}" type="pres">
      <dgm:prSet presAssocID="{D8E08680-7CE1-4148-B9EF-49064AECA0D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3E7A2E29-4538-469D-A0E2-D0CBF2366061}" type="pres">
      <dgm:prSet presAssocID="{DAFE8813-932C-47A7-A728-5CDBB2A00B3A}" presName="hierRoot3" presStyleCnt="0"/>
      <dgm:spPr/>
    </dgm:pt>
    <dgm:pt modelId="{38F9BA5C-D0AD-4077-8BC8-C02498603F79}" type="pres">
      <dgm:prSet presAssocID="{DAFE8813-932C-47A7-A728-5CDBB2A00B3A}" presName="composite3" presStyleCnt="0"/>
      <dgm:spPr/>
    </dgm:pt>
    <dgm:pt modelId="{F6DD3006-6F24-4816-8F79-282566BA5E5A}" type="pres">
      <dgm:prSet presAssocID="{DAFE8813-932C-47A7-A728-5CDBB2A00B3A}" presName="background3" presStyleLbl="node3" presStyleIdx="4" presStyleCnt="5"/>
      <dgm:spPr/>
    </dgm:pt>
    <dgm:pt modelId="{E012C19A-E589-4492-BA54-2E76773A2CED}" type="pres">
      <dgm:prSet presAssocID="{DAFE8813-932C-47A7-A728-5CDBB2A00B3A}" presName="text3" presStyleLbl="fgAcc3" presStyleIdx="4" presStyleCnt="5" custScaleX="152894" custScaleY="1038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EEF94-3E6D-40F6-A0FF-20D093E9AA22}" type="pres">
      <dgm:prSet presAssocID="{DAFE8813-932C-47A7-A728-5CDBB2A00B3A}" presName="hierChild4" presStyleCnt="0"/>
      <dgm:spPr/>
    </dgm:pt>
  </dgm:ptLst>
  <dgm:cxnLst>
    <dgm:cxn modelId="{4ADF82A4-2696-438E-B041-A92B7DA2C37E}" type="presOf" srcId="{D8E08680-7CE1-4148-B9EF-49064AECA0D6}" destId="{1393CCBA-4387-42BA-BF4C-A4446ADD9E9F}" srcOrd="0" destOrd="0" presId="urn:microsoft.com/office/officeart/2005/8/layout/hierarchy1"/>
    <dgm:cxn modelId="{F6B01E43-E425-453B-A72F-9A6EE1BB684C}" srcId="{BA995468-F953-4917-B97E-5F41DAF05CF9}" destId="{F6F55F09-6DE8-4423-9275-DF6A44409DEF}" srcOrd="3" destOrd="0" parTransId="{62E2A15A-2A0E-46E7-A78C-E99CB34EC2AE}" sibTransId="{949CF3C9-2849-402E-960A-76DB556788D7}"/>
    <dgm:cxn modelId="{61AB6085-3456-4A77-8170-83C2FFC47F16}" srcId="{0685BF49-B800-4F29-979B-C78D13352295}" destId="{BA995468-F953-4917-B97E-5F41DAF05CF9}" srcOrd="0" destOrd="0" parTransId="{52C4DB75-20FB-4565-9A1F-AE5217822BD0}" sibTransId="{82581B79-E7C7-440C-97F5-4A4AB7A53EB8}"/>
    <dgm:cxn modelId="{6455410E-61AD-4F98-8BF7-6D9AC3D46A30}" type="presOf" srcId="{6117ABA6-949B-44B2-AE7E-4D08C7E7F1C7}" destId="{DDE84E9D-9B1D-4260-B320-35EEBCCBA73C}" srcOrd="0" destOrd="0" presId="urn:microsoft.com/office/officeart/2005/8/layout/hierarchy1"/>
    <dgm:cxn modelId="{6CF80437-EC74-42C6-A082-0964B23AE2F5}" type="presOf" srcId="{BA995468-F953-4917-B97E-5F41DAF05CF9}" destId="{FBC91D28-4A51-4776-85B5-090D9B55B2FB}" srcOrd="0" destOrd="0" presId="urn:microsoft.com/office/officeart/2005/8/layout/hierarchy1"/>
    <dgm:cxn modelId="{0C2634B3-83F0-4FFF-BAB6-78D5B2E3FE55}" type="presOf" srcId="{FDC9FF6C-B6D2-42E0-93B5-ECF541C0C5BD}" destId="{60CF7C32-3D73-4853-B543-AA564E6C942F}" srcOrd="0" destOrd="0" presId="urn:microsoft.com/office/officeart/2005/8/layout/hierarchy1"/>
    <dgm:cxn modelId="{5AC57147-67C3-419D-9990-88E9603A0157}" type="presOf" srcId="{DAFE8813-932C-47A7-A728-5CDBB2A00B3A}" destId="{E012C19A-E589-4492-BA54-2E76773A2CED}" srcOrd="0" destOrd="0" presId="urn:microsoft.com/office/officeart/2005/8/layout/hierarchy1"/>
    <dgm:cxn modelId="{C0153256-648A-4196-97AB-B8782EF69F0A}" type="presOf" srcId="{E898FDF3-A5E8-4A18-9616-34B50047FBAC}" destId="{8274C50F-2C83-4705-9ED8-E95A30BDC0C0}" srcOrd="0" destOrd="0" presId="urn:microsoft.com/office/officeart/2005/8/layout/hierarchy1"/>
    <dgm:cxn modelId="{255DE7AB-5BA2-4AD9-8E8E-4584EA976301}" type="presOf" srcId="{46BA3F60-12EF-4C41-AAB2-55F4C1CF05B4}" destId="{7FB7EE2E-FB07-4A8B-8A09-B45812D2A38A}" srcOrd="0" destOrd="0" presId="urn:microsoft.com/office/officeart/2005/8/layout/hierarchy1"/>
    <dgm:cxn modelId="{5035F950-DD2A-404C-B034-60B4F5B15C44}" type="presOf" srcId="{9B71C76A-341A-4369-A8AE-ABDE350747CF}" destId="{CBD42953-D16B-4C91-B407-F3A1AF70DD67}" srcOrd="0" destOrd="0" presId="urn:microsoft.com/office/officeart/2005/8/layout/hierarchy1"/>
    <dgm:cxn modelId="{F7F014E8-CCC2-499A-B03A-CC1398DFA96C}" type="presOf" srcId="{33706EBB-9CCC-4F12-BD74-8D15495777D5}" destId="{1ED6C822-7C36-4BEB-8BEE-DCBBF71780DD}" srcOrd="0" destOrd="0" presId="urn:microsoft.com/office/officeart/2005/8/layout/hierarchy1"/>
    <dgm:cxn modelId="{0D166814-0FD8-476D-BFC6-EA9A26A1AB64}" type="presOf" srcId="{87F28EAC-4360-4E5A-8C1C-14982B90C4BC}" destId="{C9B44D5A-42FC-4C9F-8FDC-918D47BF687F}" srcOrd="0" destOrd="0" presId="urn:microsoft.com/office/officeart/2005/8/layout/hierarchy1"/>
    <dgm:cxn modelId="{87B4C50E-915C-48CD-97E4-1D33C1645B4A}" type="presOf" srcId="{62E2A15A-2A0E-46E7-A78C-E99CB34EC2AE}" destId="{1041514C-590E-46E9-B778-091E835CBEF2}" srcOrd="0" destOrd="0" presId="urn:microsoft.com/office/officeart/2005/8/layout/hierarchy1"/>
    <dgm:cxn modelId="{12178C2B-69F6-4248-B21E-BE1AD44A55F8}" type="presOf" srcId="{1C7846D2-7BE3-4A1C-982A-D7FB42BC8520}" destId="{90BEB20F-2562-4242-8745-88604352D2C4}" srcOrd="0" destOrd="0" presId="urn:microsoft.com/office/officeart/2005/8/layout/hierarchy1"/>
    <dgm:cxn modelId="{14FD0906-0DCA-41F1-9737-F83F4DC8441B}" srcId="{9B71C76A-341A-4369-A8AE-ABDE350747CF}" destId="{DAFE8813-932C-47A7-A728-5CDBB2A00B3A}" srcOrd="0" destOrd="0" parTransId="{D8E08680-7CE1-4148-B9EF-49064AECA0D6}" sibTransId="{25730968-929C-432E-9D60-8E8282EF6041}"/>
    <dgm:cxn modelId="{94B7FCAF-090C-4A19-94E5-A732C9214B1A}" type="presOf" srcId="{E21CD73D-7955-4062-9E68-2AF6F8AEF56D}" destId="{EB01DFF6-BFB4-43FC-9DE6-C52DDAF8EFCF}" srcOrd="0" destOrd="0" presId="urn:microsoft.com/office/officeart/2005/8/layout/hierarchy1"/>
    <dgm:cxn modelId="{483E4EDD-D425-48E8-B8C5-9F3FAA658A32}" srcId="{FDC9FF6C-B6D2-42E0-93B5-ECF541C0C5BD}" destId="{0685BF49-B800-4F29-979B-C78D13352295}" srcOrd="0" destOrd="0" parTransId="{65843E52-D637-4AB8-85FA-DA4BE1298372}" sibTransId="{5BB7D88D-FBE8-4B47-9487-DF9FEF23351C}"/>
    <dgm:cxn modelId="{3E327EFF-1746-4CA6-9889-17646BC24EEC}" srcId="{F2C5B1B2-77A6-43D5-829D-5B610130C4C2}" destId="{59C962CB-BAAB-4500-B1AE-DF506848C5D5}" srcOrd="0" destOrd="0" parTransId="{EF149F09-8981-4A9D-B87A-D75495646888}" sibTransId="{4421399A-4164-405D-B51A-27DE9EBDD5B5}"/>
    <dgm:cxn modelId="{E8C93952-1022-453B-BE99-2BC6456E605D}" srcId="{0685BF49-B800-4F29-979B-C78D13352295}" destId="{9B71C76A-341A-4369-A8AE-ABDE350747CF}" srcOrd="1" destOrd="0" parTransId="{2AC1E0C2-4F0E-41C0-84C9-39E9ABA9B787}" sibTransId="{D5070DA7-8E08-470F-9C8A-D0D27D73D90E}"/>
    <dgm:cxn modelId="{ACE8B73E-792D-4B17-BC42-9018B6CD0577}" type="presOf" srcId="{2806CE1D-20D4-4438-87EF-A041F9059F9C}" destId="{B465D396-52A8-4527-8494-3AB6BD4778CC}" srcOrd="0" destOrd="0" presId="urn:microsoft.com/office/officeart/2005/8/layout/hierarchy1"/>
    <dgm:cxn modelId="{195BE7B8-EE13-43CB-87BE-AADF9B073170}" srcId="{F6F55F09-6DE8-4423-9275-DF6A44409DEF}" destId="{8BB6C36C-6289-4A82-A054-0C655B70B09F}" srcOrd="0" destOrd="0" parTransId="{2806CE1D-20D4-4438-87EF-A041F9059F9C}" sibTransId="{9AB543A7-99E3-4D54-A30A-977637024313}"/>
    <dgm:cxn modelId="{B139C63E-6719-4481-8A6D-757590C0B0BF}" type="presOf" srcId="{2AC1E0C2-4F0E-41C0-84C9-39E9ABA9B787}" destId="{6C846DFE-49AC-471A-82BB-4B9043E5D723}" srcOrd="0" destOrd="0" presId="urn:microsoft.com/office/officeart/2005/8/layout/hierarchy1"/>
    <dgm:cxn modelId="{44A79A4A-B2C6-4FE7-9C33-A5B86AE8CED4}" type="presOf" srcId="{50A4DA23-9C1E-4327-A32A-264AC3C65186}" destId="{17924FB8-E5C0-4E88-9E6D-11B745B4D5FB}" srcOrd="0" destOrd="0" presId="urn:microsoft.com/office/officeart/2005/8/layout/hierarchy1"/>
    <dgm:cxn modelId="{DB3357E5-153D-40A9-B420-2C4DE6785204}" type="presOf" srcId="{8BB6C36C-6289-4A82-A054-0C655B70B09F}" destId="{065BD659-0182-4D8D-A705-AC9DC3DD4228}" srcOrd="0" destOrd="0" presId="urn:microsoft.com/office/officeart/2005/8/layout/hierarchy1"/>
    <dgm:cxn modelId="{28E56D10-2FFF-40F0-9E39-0F12753FE606}" type="presOf" srcId="{A055F3FF-3098-4D8C-A6E1-DA0C2A4BF297}" destId="{62120EF6-D015-4F8E-A5C3-036F1BF50A54}" srcOrd="0" destOrd="0" presId="urn:microsoft.com/office/officeart/2005/8/layout/hierarchy1"/>
    <dgm:cxn modelId="{ABD0D100-6FB0-413B-A6D9-7AF18ED831F2}" type="presOf" srcId="{0B8F9D4D-4EAC-44E4-A545-A78F9E7FC59E}" destId="{53F2817F-6B26-49CD-AD6C-3DD2E18F6F3F}" srcOrd="0" destOrd="0" presId="urn:microsoft.com/office/officeart/2005/8/layout/hierarchy1"/>
    <dgm:cxn modelId="{EA194E75-4EF5-458E-9EBA-1A1D2FFA8506}" type="presOf" srcId="{EF149F09-8981-4A9D-B87A-D75495646888}" destId="{8B94DDEA-424F-429C-BB2B-8128E1053A9D}" srcOrd="0" destOrd="0" presId="urn:microsoft.com/office/officeart/2005/8/layout/hierarchy1"/>
    <dgm:cxn modelId="{C349FC12-142A-4DD8-AF5A-6DB78B8722A7}" srcId="{50A4DA23-9C1E-4327-A32A-264AC3C65186}" destId="{E898FDF3-A5E8-4A18-9616-34B50047FBAC}" srcOrd="1" destOrd="0" parTransId="{E21CD73D-7955-4062-9E68-2AF6F8AEF56D}" sibTransId="{13D500AB-DB3B-44DE-B539-A35EEACBF06A}"/>
    <dgm:cxn modelId="{48D1B0E6-5E29-4094-9B09-73D52CDC359E}" srcId="{0B8F9D4D-4EAC-44E4-A545-A78F9E7FC59E}" destId="{6117ABA6-949B-44B2-AE7E-4D08C7E7F1C7}" srcOrd="0" destOrd="0" parTransId="{268C0B3C-2568-4A4B-BFC3-9F00A99EAEC6}" sibTransId="{333C8DCB-9AA7-499F-9371-B92BE8292062}"/>
    <dgm:cxn modelId="{38299FB1-0638-49DD-B134-C0538FCA3760}" srcId="{F2C5B1B2-77A6-43D5-829D-5B610130C4C2}" destId="{1C7846D2-7BE3-4A1C-982A-D7FB42BC8520}" srcOrd="1" destOrd="0" parTransId="{A055F3FF-3098-4D8C-A6E1-DA0C2A4BF297}" sibTransId="{64A92ED9-33D4-4848-A0BC-C93641070141}"/>
    <dgm:cxn modelId="{6A31DF7E-1FFB-47E5-B93B-144BBCF5EEA7}" srcId="{BA995468-F953-4917-B97E-5F41DAF05CF9}" destId="{50A4DA23-9C1E-4327-A32A-264AC3C65186}" srcOrd="0" destOrd="0" parTransId="{33706EBB-9CCC-4F12-BD74-8D15495777D5}" sibTransId="{BC48572A-70C2-4EDF-A966-E40CF49A25A0}"/>
    <dgm:cxn modelId="{8BC9A87E-74D1-4560-BB57-86A268DB49E9}" type="presOf" srcId="{0685BF49-B800-4F29-979B-C78D13352295}" destId="{B2E536EB-382A-4289-BCB5-0BA03D82B29B}" srcOrd="0" destOrd="0" presId="urn:microsoft.com/office/officeart/2005/8/layout/hierarchy1"/>
    <dgm:cxn modelId="{E2DDA9F4-5927-483F-B11D-DFE36B3A5401}" srcId="{50A4DA23-9C1E-4327-A32A-264AC3C65186}" destId="{46BA3F60-12EF-4C41-AAB2-55F4C1CF05B4}" srcOrd="0" destOrd="0" parTransId="{9BB4F91C-AEB4-42BF-8D3A-B9F0FB17CE6D}" sibTransId="{B3C2A759-C7CB-4E08-9D97-3833760B003F}"/>
    <dgm:cxn modelId="{2875159E-6BDA-4695-88F2-CF6827010D1A}" type="presOf" srcId="{52C4DB75-20FB-4565-9A1F-AE5217822BD0}" destId="{F49620BD-2DAF-4FF2-A8F0-8C3C04548E77}" srcOrd="0" destOrd="0" presId="urn:microsoft.com/office/officeart/2005/8/layout/hierarchy1"/>
    <dgm:cxn modelId="{6F93440C-20D6-4865-BCC4-32B39A3BEEF9}" type="presOf" srcId="{268C0B3C-2568-4A4B-BFC3-9F00A99EAEC6}" destId="{E96440A5-5CD3-4744-ABAD-DE11176883AC}" srcOrd="0" destOrd="0" presId="urn:microsoft.com/office/officeart/2005/8/layout/hierarchy1"/>
    <dgm:cxn modelId="{F6274D6E-768F-40D6-803E-BBDD12CFBD7E}" type="presOf" srcId="{F2C5B1B2-77A6-43D5-829D-5B610130C4C2}" destId="{955FD809-A6D3-4410-80CF-4D0FC6ED8B97}" srcOrd="0" destOrd="0" presId="urn:microsoft.com/office/officeart/2005/8/layout/hierarchy1"/>
    <dgm:cxn modelId="{20D27F95-CA4F-4549-A1B0-7CE3C146BC12}" type="presOf" srcId="{B6F60423-B430-472D-B78A-D84DA293E89E}" destId="{4F3938B0-7A05-4154-B79A-B059DDD2778D}" srcOrd="0" destOrd="0" presId="urn:microsoft.com/office/officeart/2005/8/layout/hierarchy1"/>
    <dgm:cxn modelId="{EF7651E1-0C31-4FBC-B952-6082D7B7C2FE}" type="presOf" srcId="{9BB4F91C-AEB4-42BF-8D3A-B9F0FB17CE6D}" destId="{AD8D0A73-67E2-4E3F-9381-5576AB2C94C3}" srcOrd="0" destOrd="0" presId="urn:microsoft.com/office/officeart/2005/8/layout/hierarchy1"/>
    <dgm:cxn modelId="{CFFB8EDC-80BC-4E2C-80ED-6D1785331FDA}" srcId="{BA995468-F953-4917-B97E-5F41DAF05CF9}" destId="{0B8F9D4D-4EAC-44E4-A545-A78F9E7FC59E}" srcOrd="2" destOrd="0" parTransId="{87F28EAC-4360-4E5A-8C1C-14982B90C4BC}" sibTransId="{8E9F2218-C74A-4636-A67C-DF0E8D7989DE}"/>
    <dgm:cxn modelId="{19A69269-71C5-4C2F-9840-50F59543BDF3}" type="presOf" srcId="{F6F55F09-6DE8-4423-9275-DF6A44409DEF}" destId="{292AFD6E-D9E9-4469-8226-FCCCA10DEDA8}" srcOrd="0" destOrd="0" presId="urn:microsoft.com/office/officeart/2005/8/layout/hierarchy1"/>
    <dgm:cxn modelId="{FD8CAFEC-599B-4B96-9A9F-A57C7CE2D0F7}" srcId="{BA995468-F953-4917-B97E-5F41DAF05CF9}" destId="{F2C5B1B2-77A6-43D5-829D-5B610130C4C2}" srcOrd="1" destOrd="0" parTransId="{B6F60423-B430-472D-B78A-D84DA293E89E}" sibTransId="{8198B4BB-730B-4274-B1C8-8826D65DCBDC}"/>
    <dgm:cxn modelId="{946D0B08-2861-4376-8BD4-F96EE5B8CFF9}" type="presOf" srcId="{59C962CB-BAAB-4500-B1AE-DF506848C5D5}" destId="{3E89CD54-6524-4305-973C-1BA659FA7CA9}" srcOrd="0" destOrd="0" presId="urn:microsoft.com/office/officeart/2005/8/layout/hierarchy1"/>
    <dgm:cxn modelId="{D977249A-1A11-4A34-A7A0-AB302E6388B8}" type="presParOf" srcId="{60CF7C32-3D73-4853-B543-AA564E6C942F}" destId="{499C2F95-D187-48CC-AE96-7ED3763376C2}" srcOrd="0" destOrd="0" presId="urn:microsoft.com/office/officeart/2005/8/layout/hierarchy1"/>
    <dgm:cxn modelId="{36ED7901-AED0-4639-AD9F-3F2E16082671}" type="presParOf" srcId="{499C2F95-D187-48CC-AE96-7ED3763376C2}" destId="{C5BD75FC-35FC-48E2-8D7E-A83D057B3942}" srcOrd="0" destOrd="0" presId="urn:microsoft.com/office/officeart/2005/8/layout/hierarchy1"/>
    <dgm:cxn modelId="{5C2338EE-CACC-4953-9E46-59BE55920A31}" type="presParOf" srcId="{C5BD75FC-35FC-48E2-8D7E-A83D057B3942}" destId="{14CC4600-64D4-4026-B3F7-76274860D12D}" srcOrd="0" destOrd="0" presId="urn:microsoft.com/office/officeart/2005/8/layout/hierarchy1"/>
    <dgm:cxn modelId="{646DCF92-0A80-43E8-AF2F-F0190DC5E6BB}" type="presParOf" srcId="{C5BD75FC-35FC-48E2-8D7E-A83D057B3942}" destId="{B2E536EB-382A-4289-BCB5-0BA03D82B29B}" srcOrd="1" destOrd="0" presId="urn:microsoft.com/office/officeart/2005/8/layout/hierarchy1"/>
    <dgm:cxn modelId="{37CD119D-3045-435E-895A-AF1C05855A16}" type="presParOf" srcId="{499C2F95-D187-48CC-AE96-7ED3763376C2}" destId="{B3F725BD-6EA7-4060-93B3-6BFF47F9B1B1}" srcOrd="1" destOrd="0" presId="urn:microsoft.com/office/officeart/2005/8/layout/hierarchy1"/>
    <dgm:cxn modelId="{A7F8CD70-75B4-4282-9651-3D25563B1860}" type="presParOf" srcId="{B3F725BD-6EA7-4060-93B3-6BFF47F9B1B1}" destId="{F49620BD-2DAF-4FF2-A8F0-8C3C04548E77}" srcOrd="0" destOrd="0" presId="urn:microsoft.com/office/officeart/2005/8/layout/hierarchy1"/>
    <dgm:cxn modelId="{50552806-F4B7-4761-B40A-C25282B70116}" type="presParOf" srcId="{B3F725BD-6EA7-4060-93B3-6BFF47F9B1B1}" destId="{5FC42FCE-E4BF-4464-95AB-A767D16B7263}" srcOrd="1" destOrd="0" presId="urn:microsoft.com/office/officeart/2005/8/layout/hierarchy1"/>
    <dgm:cxn modelId="{219D83AD-A4DC-4DD5-9E57-C21D0FD45B82}" type="presParOf" srcId="{5FC42FCE-E4BF-4464-95AB-A767D16B7263}" destId="{32C98012-AB0A-4B6A-ABD8-AED1E2E5ADF3}" srcOrd="0" destOrd="0" presId="urn:microsoft.com/office/officeart/2005/8/layout/hierarchy1"/>
    <dgm:cxn modelId="{70D11B02-411D-4DF7-AC3E-A680F191BC4F}" type="presParOf" srcId="{32C98012-AB0A-4B6A-ABD8-AED1E2E5ADF3}" destId="{BE7219D9-B59A-4DE2-A890-D5BAE684EA58}" srcOrd="0" destOrd="0" presId="urn:microsoft.com/office/officeart/2005/8/layout/hierarchy1"/>
    <dgm:cxn modelId="{01926F48-9D88-4E6F-88A5-A279C966369C}" type="presParOf" srcId="{32C98012-AB0A-4B6A-ABD8-AED1E2E5ADF3}" destId="{FBC91D28-4A51-4776-85B5-090D9B55B2FB}" srcOrd="1" destOrd="0" presId="urn:microsoft.com/office/officeart/2005/8/layout/hierarchy1"/>
    <dgm:cxn modelId="{AC2C414A-E26E-453B-BB7F-9ED4895F36A1}" type="presParOf" srcId="{5FC42FCE-E4BF-4464-95AB-A767D16B7263}" destId="{70FA9007-3D7D-4F7B-ABB1-D1B4DA420C0F}" srcOrd="1" destOrd="0" presId="urn:microsoft.com/office/officeart/2005/8/layout/hierarchy1"/>
    <dgm:cxn modelId="{99951613-EC77-43D0-A9E1-6B2400ECB0CB}" type="presParOf" srcId="{70FA9007-3D7D-4F7B-ABB1-D1B4DA420C0F}" destId="{1ED6C822-7C36-4BEB-8BEE-DCBBF71780DD}" srcOrd="0" destOrd="0" presId="urn:microsoft.com/office/officeart/2005/8/layout/hierarchy1"/>
    <dgm:cxn modelId="{9709F3F8-E24B-44C7-9E27-571F44BA168D}" type="presParOf" srcId="{70FA9007-3D7D-4F7B-ABB1-D1B4DA420C0F}" destId="{4D31039F-CA61-44FA-88BB-87B43FF38989}" srcOrd="1" destOrd="0" presId="urn:microsoft.com/office/officeart/2005/8/layout/hierarchy1"/>
    <dgm:cxn modelId="{3D8635D5-F029-4A48-9811-61F766502809}" type="presParOf" srcId="{4D31039F-CA61-44FA-88BB-87B43FF38989}" destId="{A04D0AAA-181F-4ABC-9E58-2DD37A94ADB2}" srcOrd="0" destOrd="0" presId="urn:microsoft.com/office/officeart/2005/8/layout/hierarchy1"/>
    <dgm:cxn modelId="{714E06D9-403E-431B-BBB9-90D32CBA75D2}" type="presParOf" srcId="{A04D0AAA-181F-4ABC-9E58-2DD37A94ADB2}" destId="{D530ECAA-6469-411A-AEEF-07A7D77BB9D7}" srcOrd="0" destOrd="0" presId="urn:microsoft.com/office/officeart/2005/8/layout/hierarchy1"/>
    <dgm:cxn modelId="{AC2E0456-46AC-42A9-9BCF-A4EB40B1ED8B}" type="presParOf" srcId="{A04D0AAA-181F-4ABC-9E58-2DD37A94ADB2}" destId="{17924FB8-E5C0-4E88-9E6D-11B745B4D5FB}" srcOrd="1" destOrd="0" presId="urn:microsoft.com/office/officeart/2005/8/layout/hierarchy1"/>
    <dgm:cxn modelId="{C36261FE-E4B1-48CE-9190-7E3CF679CFAF}" type="presParOf" srcId="{4D31039F-CA61-44FA-88BB-87B43FF38989}" destId="{C0193362-DF0C-46AD-819F-1D0CF0E987F5}" srcOrd="1" destOrd="0" presId="urn:microsoft.com/office/officeart/2005/8/layout/hierarchy1"/>
    <dgm:cxn modelId="{DE320DB5-10D0-4E54-8B62-F98B84249C5C}" type="presParOf" srcId="{C0193362-DF0C-46AD-819F-1D0CF0E987F5}" destId="{AD8D0A73-67E2-4E3F-9381-5576AB2C94C3}" srcOrd="0" destOrd="0" presId="urn:microsoft.com/office/officeart/2005/8/layout/hierarchy1"/>
    <dgm:cxn modelId="{B6B270C3-E438-4226-8458-130F9E6A0AE5}" type="presParOf" srcId="{C0193362-DF0C-46AD-819F-1D0CF0E987F5}" destId="{856D7132-C8D4-47DF-AABA-D9E4A38004D8}" srcOrd="1" destOrd="0" presId="urn:microsoft.com/office/officeart/2005/8/layout/hierarchy1"/>
    <dgm:cxn modelId="{83FFF443-FD42-4CC2-8B82-55A8FF32A37F}" type="presParOf" srcId="{856D7132-C8D4-47DF-AABA-D9E4A38004D8}" destId="{DA869A9F-95AF-4FB3-AA5B-CFEE2BBC2170}" srcOrd="0" destOrd="0" presId="urn:microsoft.com/office/officeart/2005/8/layout/hierarchy1"/>
    <dgm:cxn modelId="{F78E4AD6-B669-4486-84E2-1E4DCB130AC6}" type="presParOf" srcId="{DA869A9F-95AF-4FB3-AA5B-CFEE2BBC2170}" destId="{2F8A1972-C24A-495E-9E9E-0785DF347FE7}" srcOrd="0" destOrd="0" presId="urn:microsoft.com/office/officeart/2005/8/layout/hierarchy1"/>
    <dgm:cxn modelId="{9247DF38-63D8-4877-BFF5-E74E05866614}" type="presParOf" srcId="{DA869A9F-95AF-4FB3-AA5B-CFEE2BBC2170}" destId="{7FB7EE2E-FB07-4A8B-8A09-B45812D2A38A}" srcOrd="1" destOrd="0" presId="urn:microsoft.com/office/officeart/2005/8/layout/hierarchy1"/>
    <dgm:cxn modelId="{D58A7AF0-54B0-466D-8490-97C564FAFADF}" type="presParOf" srcId="{856D7132-C8D4-47DF-AABA-D9E4A38004D8}" destId="{534F3013-936D-4116-8786-C1509B51E2C3}" srcOrd="1" destOrd="0" presId="urn:microsoft.com/office/officeart/2005/8/layout/hierarchy1"/>
    <dgm:cxn modelId="{85D764DF-F67F-4475-8AAA-7EA0DC325886}" type="presParOf" srcId="{C0193362-DF0C-46AD-819F-1D0CF0E987F5}" destId="{EB01DFF6-BFB4-43FC-9DE6-C52DDAF8EFCF}" srcOrd="2" destOrd="0" presId="urn:microsoft.com/office/officeart/2005/8/layout/hierarchy1"/>
    <dgm:cxn modelId="{16ABB1DD-0637-4F8F-B575-DA77E8706906}" type="presParOf" srcId="{C0193362-DF0C-46AD-819F-1D0CF0E987F5}" destId="{6D4483BE-BBCE-4A9D-B19A-5A4767A19C60}" srcOrd="3" destOrd="0" presId="urn:microsoft.com/office/officeart/2005/8/layout/hierarchy1"/>
    <dgm:cxn modelId="{EBDB8F4E-2BDE-40E6-B095-189B3D98F401}" type="presParOf" srcId="{6D4483BE-BBCE-4A9D-B19A-5A4767A19C60}" destId="{7A7746AF-E79B-47C8-87F5-8D7578F1CD0C}" srcOrd="0" destOrd="0" presId="urn:microsoft.com/office/officeart/2005/8/layout/hierarchy1"/>
    <dgm:cxn modelId="{D221B37A-817C-4571-A384-439EB4A35677}" type="presParOf" srcId="{7A7746AF-E79B-47C8-87F5-8D7578F1CD0C}" destId="{A289BE39-FF87-43DF-B039-653ADB68DC9B}" srcOrd="0" destOrd="0" presId="urn:microsoft.com/office/officeart/2005/8/layout/hierarchy1"/>
    <dgm:cxn modelId="{5164C62E-D7C0-4E14-BA02-DA19E894EA76}" type="presParOf" srcId="{7A7746AF-E79B-47C8-87F5-8D7578F1CD0C}" destId="{8274C50F-2C83-4705-9ED8-E95A30BDC0C0}" srcOrd="1" destOrd="0" presId="urn:microsoft.com/office/officeart/2005/8/layout/hierarchy1"/>
    <dgm:cxn modelId="{9F2CC149-4FE2-4C79-99CD-2F557001C538}" type="presParOf" srcId="{6D4483BE-BBCE-4A9D-B19A-5A4767A19C60}" destId="{7B3A42F8-DC30-4831-B7BA-1736CC4AD364}" srcOrd="1" destOrd="0" presId="urn:microsoft.com/office/officeart/2005/8/layout/hierarchy1"/>
    <dgm:cxn modelId="{0DD30EE7-790F-4156-83ED-054251C4546D}" type="presParOf" srcId="{70FA9007-3D7D-4F7B-ABB1-D1B4DA420C0F}" destId="{4F3938B0-7A05-4154-B79A-B059DDD2778D}" srcOrd="2" destOrd="0" presId="urn:microsoft.com/office/officeart/2005/8/layout/hierarchy1"/>
    <dgm:cxn modelId="{914F95C9-625E-407E-A930-6D240EFD4857}" type="presParOf" srcId="{70FA9007-3D7D-4F7B-ABB1-D1B4DA420C0F}" destId="{79956130-BB3B-4A2D-9EE4-F157A610A6A9}" srcOrd="3" destOrd="0" presId="urn:microsoft.com/office/officeart/2005/8/layout/hierarchy1"/>
    <dgm:cxn modelId="{3B76CBD3-6684-4030-974C-B7161EFB7A1F}" type="presParOf" srcId="{79956130-BB3B-4A2D-9EE4-F157A610A6A9}" destId="{EADA1022-1DF5-4CF0-9378-169B1FB9E1FC}" srcOrd="0" destOrd="0" presId="urn:microsoft.com/office/officeart/2005/8/layout/hierarchy1"/>
    <dgm:cxn modelId="{CA42E50B-DB58-41A5-BC44-2A9336991DEF}" type="presParOf" srcId="{EADA1022-1DF5-4CF0-9378-169B1FB9E1FC}" destId="{B252451E-0E8A-41EC-B703-4FAFD36A02DF}" srcOrd="0" destOrd="0" presId="urn:microsoft.com/office/officeart/2005/8/layout/hierarchy1"/>
    <dgm:cxn modelId="{80161690-182D-4142-A6D6-7A1C11F06800}" type="presParOf" srcId="{EADA1022-1DF5-4CF0-9378-169B1FB9E1FC}" destId="{955FD809-A6D3-4410-80CF-4D0FC6ED8B97}" srcOrd="1" destOrd="0" presId="urn:microsoft.com/office/officeart/2005/8/layout/hierarchy1"/>
    <dgm:cxn modelId="{5A57F570-A638-4D43-899B-6CF2B8D4998A}" type="presParOf" srcId="{79956130-BB3B-4A2D-9EE4-F157A610A6A9}" destId="{F1BE2D41-246A-4FB5-AA3C-36E69D4C1E1F}" srcOrd="1" destOrd="0" presId="urn:microsoft.com/office/officeart/2005/8/layout/hierarchy1"/>
    <dgm:cxn modelId="{A1758741-90C5-494E-8287-837488FCAAC4}" type="presParOf" srcId="{F1BE2D41-246A-4FB5-AA3C-36E69D4C1E1F}" destId="{8B94DDEA-424F-429C-BB2B-8128E1053A9D}" srcOrd="0" destOrd="0" presId="urn:microsoft.com/office/officeart/2005/8/layout/hierarchy1"/>
    <dgm:cxn modelId="{7E214E7A-AB23-42D5-9CA8-FDABE2CB23DF}" type="presParOf" srcId="{F1BE2D41-246A-4FB5-AA3C-36E69D4C1E1F}" destId="{BE1BED5D-E04E-4C43-837D-175B447066B0}" srcOrd="1" destOrd="0" presId="urn:microsoft.com/office/officeart/2005/8/layout/hierarchy1"/>
    <dgm:cxn modelId="{93AAE981-D2C6-4EE4-9C23-97426DDC7A0C}" type="presParOf" srcId="{BE1BED5D-E04E-4C43-837D-175B447066B0}" destId="{ABB9B7FF-D5AF-4E03-9C4D-47860F9762D2}" srcOrd="0" destOrd="0" presId="urn:microsoft.com/office/officeart/2005/8/layout/hierarchy1"/>
    <dgm:cxn modelId="{7E10AB92-F5D1-4CB8-92EE-5B8759C83CF0}" type="presParOf" srcId="{ABB9B7FF-D5AF-4E03-9C4D-47860F9762D2}" destId="{5A0CAE39-994B-4A09-9D4D-400FA9B435F1}" srcOrd="0" destOrd="0" presId="urn:microsoft.com/office/officeart/2005/8/layout/hierarchy1"/>
    <dgm:cxn modelId="{2AE90BDE-E2BC-4A55-A724-30D0155087D1}" type="presParOf" srcId="{ABB9B7FF-D5AF-4E03-9C4D-47860F9762D2}" destId="{3E89CD54-6524-4305-973C-1BA659FA7CA9}" srcOrd="1" destOrd="0" presId="urn:microsoft.com/office/officeart/2005/8/layout/hierarchy1"/>
    <dgm:cxn modelId="{1C4E00A9-FB6A-49B8-A279-598E53E8D47A}" type="presParOf" srcId="{BE1BED5D-E04E-4C43-837D-175B447066B0}" destId="{54193FDD-56C9-400A-8563-706B0DCCB29F}" srcOrd="1" destOrd="0" presId="urn:microsoft.com/office/officeart/2005/8/layout/hierarchy1"/>
    <dgm:cxn modelId="{407D3496-D683-43D4-AA85-E3C8AF1FFC1B}" type="presParOf" srcId="{F1BE2D41-246A-4FB5-AA3C-36E69D4C1E1F}" destId="{62120EF6-D015-4F8E-A5C3-036F1BF50A54}" srcOrd="2" destOrd="0" presId="urn:microsoft.com/office/officeart/2005/8/layout/hierarchy1"/>
    <dgm:cxn modelId="{31AAC40C-09F0-4A87-A657-3D78830CDA7D}" type="presParOf" srcId="{F1BE2D41-246A-4FB5-AA3C-36E69D4C1E1F}" destId="{50B3C973-A5EE-4107-B8D7-215A312BC715}" srcOrd="3" destOrd="0" presId="urn:microsoft.com/office/officeart/2005/8/layout/hierarchy1"/>
    <dgm:cxn modelId="{E8CCA9EC-4DE1-4C7E-92C2-B30EE32137D9}" type="presParOf" srcId="{50B3C973-A5EE-4107-B8D7-215A312BC715}" destId="{C567D568-5111-4283-B352-87D6B015861A}" srcOrd="0" destOrd="0" presId="urn:microsoft.com/office/officeart/2005/8/layout/hierarchy1"/>
    <dgm:cxn modelId="{48702708-56A3-4780-93F7-582189788AD2}" type="presParOf" srcId="{C567D568-5111-4283-B352-87D6B015861A}" destId="{4010DB85-98FF-4D1B-A0B5-D5B6A93F17E0}" srcOrd="0" destOrd="0" presId="urn:microsoft.com/office/officeart/2005/8/layout/hierarchy1"/>
    <dgm:cxn modelId="{90C1F28D-D672-4034-8706-B2F321B1643E}" type="presParOf" srcId="{C567D568-5111-4283-B352-87D6B015861A}" destId="{90BEB20F-2562-4242-8745-88604352D2C4}" srcOrd="1" destOrd="0" presId="urn:microsoft.com/office/officeart/2005/8/layout/hierarchy1"/>
    <dgm:cxn modelId="{C132E542-ACB1-4BF5-B62C-9EA6E3F43EEB}" type="presParOf" srcId="{50B3C973-A5EE-4107-B8D7-215A312BC715}" destId="{D0DE0B93-7EA8-40C9-B997-92265E37057B}" srcOrd="1" destOrd="0" presId="urn:microsoft.com/office/officeart/2005/8/layout/hierarchy1"/>
    <dgm:cxn modelId="{5AE5D797-B7E8-4768-B9ED-64D2184342FD}" type="presParOf" srcId="{70FA9007-3D7D-4F7B-ABB1-D1B4DA420C0F}" destId="{C9B44D5A-42FC-4C9F-8FDC-918D47BF687F}" srcOrd="4" destOrd="0" presId="urn:microsoft.com/office/officeart/2005/8/layout/hierarchy1"/>
    <dgm:cxn modelId="{2EBEA3F1-4EFB-4894-BF1E-784A6FD52C2C}" type="presParOf" srcId="{70FA9007-3D7D-4F7B-ABB1-D1B4DA420C0F}" destId="{9C9CBFA0-6330-4426-B247-D8F473C7D935}" srcOrd="5" destOrd="0" presId="urn:microsoft.com/office/officeart/2005/8/layout/hierarchy1"/>
    <dgm:cxn modelId="{E1A44B74-843C-4D1F-81D6-29B6F3F4B697}" type="presParOf" srcId="{9C9CBFA0-6330-4426-B247-D8F473C7D935}" destId="{46A8B002-5FE9-4B97-9E68-7146B7E1A86C}" srcOrd="0" destOrd="0" presId="urn:microsoft.com/office/officeart/2005/8/layout/hierarchy1"/>
    <dgm:cxn modelId="{94AE714D-3774-4B13-B7E6-491A5310CFE3}" type="presParOf" srcId="{46A8B002-5FE9-4B97-9E68-7146B7E1A86C}" destId="{58A3809B-F863-480F-884A-E76D4522DB28}" srcOrd="0" destOrd="0" presId="urn:microsoft.com/office/officeart/2005/8/layout/hierarchy1"/>
    <dgm:cxn modelId="{825C4093-99FA-46C7-A733-1FED1213154B}" type="presParOf" srcId="{46A8B002-5FE9-4B97-9E68-7146B7E1A86C}" destId="{53F2817F-6B26-49CD-AD6C-3DD2E18F6F3F}" srcOrd="1" destOrd="0" presId="urn:microsoft.com/office/officeart/2005/8/layout/hierarchy1"/>
    <dgm:cxn modelId="{5FECC205-F4BA-4D84-85A8-9452E74845A7}" type="presParOf" srcId="{9C9CBFA0-6330-4426-B247-D8F473C7D935}" destId="{24D206E5-E0FC-4191-8166-FB885E9B3704}" srcOrd="1" destOrd="0" presId="urn:microsoft.com/office/officeart/2005/8/layout/hierarchy1"/>
    <dgm:cxn modelId="{79062E55-B77A-4D99-A7F1-3A5197199601}" type="presParOf" srcId="{24D206E5-E0FC-4191-8166-FB885E9B3704}" destId="{E96440A5-5CD3-4744-ABAD-DE11176883AC}" srcOrd="0" destOrd="0" presId="urn:microsoft.com/office/officeart/2005/8/layout/hierarchy1"/>
    <dgm:cxn modelId="{93A51EAE-DFAE-4ED0-AC36-EA60BBEF4E64}" type="presParOf" srcId="{24D206E5-E0FC-4191-8166-FB885E9B3704}" destId="{2A4112E9-A56D-48D5-8CE4-2C936034DE67}" srcOrd="1" destOrd="0" presId="urn:microsoft.com/office/officeart/2005/8/layout/hierarchy1"/>
    <dgm:cxn modelId="{D65852B4-19A9-4DA5-9EDE-95AA75B22587}" type="presParOf" srcId="{2A4112E9-A56D-48D5-8CE4-2C936034DE67}" destId="{B7898185-71CE-4093-B469-0C67EACEC0C4}" srcOrd="0" destOrd="0" presId="urn:microsoft.com/office/officeart/2005/8/layout/hierarchy1"/>
    <dgm:cxn modelId="{E86CD5EE-B4F2-404A-89AE-376223C671EA}" type="presParOf" srcId="{B7898185-71CE-4093-B469-0C67EACEC0C4}" destId="{0BBA766E-9EA9-4CCB-88A8-DD8BC71D6A9E}" srcOrd="0" destOrd="0" presId="urn:microsoft.com/office/officeart/2005/8/layout/hierarchy1"/>
    <dgm:cxn modelId="{FD4BFE5D-BD4E-4672-82C2-1ECCA038275A}" type="presParOf" srcId="{B7898185-71CE-4093-B469-0C67EACEC0C4}" destId="{DDE84E9D-9B1D-4260-B320-35EEBCCBA73C}" srcOrd="1" destOrd="0" presId="urn:microsoft.com/office/officeart/2005/8/layout/hierarchy1"/>
    <dgm:cxn modelId="{06C18AEA-F2D3-4D60-B521-18B93090425B}" type="presParOf" srcId="{2A4112E9-A56D-48D5-8CE4-2C936034DE67}" destId="{A7436104-6A84-4EF7-9AD9-4505C6EFA541}" srcOrd="1" destOrd="0" presId="urn:microsoft.com/office/officeart/2005/8/layout/hierarchy1"/>
    <dgm:cxn modelId="{8F52B8EA-D218-4B78-9660-7DD879DA6125}" type="presParOf" srcId="{70FA9007-3D7D-4F7B-ABB1-D1B4DA420C0F}" destId="{1041514C-590E-46E9-B778-091E835CBEF2}" srcOrd="6" destOrd="0" presId="urn:microsoft.com/office/officeart/2005/8/layout/hierarchy1"/>
    <dgm:cxn modelId="{FAAAC3F2-F99C-49CD-8D7B-A0AC72E64923}" type="presParOf" srcId="{70FA9007-3D7D-4F7B-ABB1-D1B4DA420C0F}" destId="{02F585E7-C60C-4131-BAF8-8EFE37D09AB3}" srcOrd="7" destOrd="0" presId="urn:microsoft.com/office/officeart/2005/8/layout/hierarchy1"/>
    <dgm:cxn modelId="{F64ABB43-C769-4A8D-98E2-AD2DDF451D7A}" type="presParOf" srcId="{02F585E7-C60C-4131-BAF8-8EFE37D09AB3}" destId="{E5471A59-3CBC-4285-B305-EC5E83563399}" srcOrd="0" destOrd="0" presId="urn:microsoft.com/office/officeart/2005/8/layout/hierarchy1"/>
    <dgm:cxn modelId="{3A13C83A-B317-4127-93D9-B5BBAACB1BD3}" type="presParOf" srcId="{E5471A59-3CBC-4285-B305-EC5E83563399}" destId="{FCFA955D-87BC-4131-9ED7-7FBDBDF14386}" srcOrd="0" destOrd="0" presId="urn:microsoft.com/office/officeart/2005/8/layout/hierarchy1"/>
    <dgm:cxn modelId="{57CF1D3F-A201-47E5-8777-F1A1C14176E4}" type="presParOf" srcId="{E5471A59-3CBC-4285-B305-EC5E83563399}" destId="{292AFD6E-D9E9-4469-8226-FCCCA10DEDA8}" srcOrd="1" destOrd="0" presId="urn:microsoft.com/office/officeart/2005/8/layout/hierarchy1"/>
    <dgm:cxn modelId="{F4117156-A889-4641-A48E-7BC33501D761}" type="presParOf" srcId="{02F585E7-C60C-4131-BAF8-8EFE37D09AB3}" destId="{2A92A626-0DFF-450F-947C-1F8BEAB77CDD}" srcOrd="1" destOrd="0" presId="urn:microsoft.com/office/officeart/2005/8/layout/hierarchy1"/>
    <dgm:cxn modelId="{2A9B117D-995B-41A8-B4D7-62B7A7DB7426}" type="presParOf" srcId="{2A92A626-0DFF-450F-947C-1F8BEAB77CDD}" destId="{B465D396-52A8-4527-8494-3AB6BD4778CC}" srcOrd="0" destOrd="0" presId="urn:microsoft.com/office/officeart/2005/8/layout/hierarchy1"/>
    <dgm:cxn modelId="{6BA64892-5BE4-4F40-ACCF-69402567F10B}" type="presParOf" srcId="{2A92A626-0DFF-450F-947C-1F8BEAB77CDD}" destId="{0CDCE0FE-B037-4418-87B6-B6D04C529336}" srcOrd="1" destOrd="0" presId="urn:microsoft.com/office/officeart/2005/8/layout/hierarchy1"/>
    <dgm:cxn modelId="{72D6BEA5-6C32-4230-A6CF-9F23030C0E6B}" type="presParOf" srcId="{0CDCE0FE-B037-4418-87B6-B6D04C529336}" destId="{AD1A708A-5791-4AEA-9554-334864290397}" srcOrd="0" destOrd="0" presId="urn:microsoft.com/office/officeart/2005/8/layout/hierarchy1"/>
    <dgm:cxn modelId="{0A6059B7-C299-416B-8214-414EA7A4083B}" type="presParOf" srcId="{AD1A708A-5791-4AEA-9554-334864290397}" destId="{2C782849-5062-42C9-838B-DC5A9573C548}" srcOrd="0" destOrd="0" presId="urn:microsoft.com/office/officeart/2005/8/layout/hierarchy1"/>
    <dgm:cxn modelId="{C4448C37-8273-42E2-8A14-CC6E14786F61}" type="presParOf" srcId="{AD1A708A-5791-4AEA-9554-334864290397}" destId="{065BD659-0182-4D8D-A705-AC9DC3DD4228}" srcOrd="1" destOrd="0" presId="urn:microsoft.com/office/officeart/2005/8/layout/hierarchy1"/>
    <dgm:cxn modelId="{445DB11E-E885-49AD-B3DB-7D4B578B910A}" type="presParOf" srcId="{0CDCE0FE-B037-4418-87B6-B6D04C529336}" destId="{C53CE87F-4F7F-4588-AAFC-A9BD43D88EAB}" srcOrd="1" destOrd="0" presId="urn:microsoft.com/office/officeart/2005/8/layout/hierarchy1"/>
    <dgm:cxn modelId="{248A46A2-3ACB-44BC-85AA-3DBC1125FDBD}" type="presParOf" srcId="{B3F725BD-6EA7-4060-93B3-6BFF47F9B1B1}" destId="{6C846DFE-49AC-471A-82BB-4B9043E5D723}" srcOrd="2" destOrd="0" presId="urn:microsoft.com/office/officeart/2005/8/layout/hierarchy1"/>
    <dgm:cxn modelId="{1B321A7F-4B1D-4A5A-BF3B-DD1AED241709}" type="presParOf" srcId="{B3F725BD-6EA7-4060-93B3-6BFF47F9B1B1}" destId="{3DD603DC-FD98-497A-90D6-F9B07EE809A2}" srcOrd="3" destOrd="0" presId="urn:microsoft.com/office/officeart/2005/8/layout/hierarchy1"/>
    <dgm:cxn modelId="{20DBD309-A0B8-4DA0-BBE4-BE583F877C72}" type="presParOf" srcId="{3DD603DC-FD98-497A-90D6-F9B07EE809A2}" destId="{4C0B5198-D2A6-452F-9E08-4B0E9057215F}" srcOrd="0" destOrd="0" presId="urn:microsoft.com/office/officeart/2005/8/layout/hierarchy1"/>
    <dgm:cxn modelId="{2EED64AB-336D-49DA-94BA-369791AF1979}" type="presParOf" srcId="{4C0B5198-D2A6-452F-9E08-4B0E9057215F}" destId="{246F7D1D-3665-4690-867E-C619C7D8FCD1}" srcOrd="0" destOrd="0" presId="urn:microsoft.com/office/officeart/2005/8/layout/hierarchy1"/>
    <dgm:cxn modelId="{38D0235F-FE69-4C5A-BCA9-72ADEA4726E4}" type="presParOf" srcId="{4C0B5198-D2A6-452F-9E08-4B0E9057215F}" destId="{CBD42953-D16B-4C91-B407-F3A1AF70DD67}" srcOrd="1" destOrd="0" presId="urn:microsoft.com/office/officeart/2005/8/layout/hierarchy1"/>
    <dgm:cxn modelId="{DC8067EC-6DB2-4D15-ACB6-7DA444BC7470}" type="presParOf" srcId="{3DD603DC-FD98-497A-90D6-F9B07EE809A2}" destId="{5BCCB8A5-FEB0-4415-BCF9-52B603068882}" srcOrd="1" destOrd="0" presId="urn:microsoft.com/office/officeart/2005/8/layout/hierarchy1"/>
    <dgm:cxn modelId="{F62887F2-304A-42DC-97D9-A39A8693B14E}" type="presParOf" srcId="{5BCCB8A5-FEB0-4415-BCF9-52B603068882}" destId="{1393CCBA-4387-42BA-BF4C-A4446ADD9E9F}" srcOrd="0" destOrd="0" presId="urn:microsoft.com/office/officeart/2005/8/layout/hierarchy1"/>
    <dgm:cxn modelId="{1D7948AD-DA72-4EC7-9179-9F67EBCFA3C9}" type="presParOf" srcId="{5BCCB8A5-FEB0-4415-BCF9-52B603068882}" destId="{3E7A2E29-4538-469D-A0E2-D0CBF2366061}" srcOrd="1" destOrd="0" presId="urn:microsoft.com/office/officeart/2005/8/layout/hierarchy1"/>
    <dgm:cxn modelId="{940262A1-F9C4-44C5-BEAC-017CBBFC8877}" type="presParOf" srcId="{3E7A2E29-4538-469D-A0E2-D0CBF2366061}" destId="{38F9BA5C-D0AD-4077-8BC8-C02498603F79}" srcOrd="0" destOrd="0" presId="urn:microsoft.com/office/officeart/2005/8/layout/hierarchy1"/>
    <dgm:cxn modelId="{32B2AD56-3558-46CB-AD7F-3521C981CF74}" type="presParOf" srcId="{38F9BA5C-D0AD-4077-8BC8-C02498603F79}" destId="{F6DD3006-6F24-4816-8F79-282566BA5E5A}" srcOrd="0" destOrd="0" presId="urn:microsoft.com/office/officeart/2005/8/layout/hierarchy1"/>
    <dgm:cxn modelId="{D766DA41-5532-4753-928E-57C6479BDDBE}" type="presParOf" srcId="{38F9BA5C-D0AD-4077-8BC8-C02498603F79}" destId="{E012C19A-E589-4492-BA54-2E76773A2CED}" srcOrd="1" destOrd="0" presId="urn:microsoft.com/office/officeart/2005/8/layout/hierarchy1"/>
    <dgm:cxn modelId="{A03D7A47-83F3-4594-80A6-75D5CCF6216E}" type="presParOf" srcId="{3E7A2E29-4538-469D-A0E2-D0CBF2366061}" destId="{C16EEF94-3E6D-40F6-A0FF-20D093E9AA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E6F10-BE21-46C2-AED1-2075AED6AA0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392842C-C565-4902-BB06-F6F831F19364}">
      <dgm:prSet phldrT="[Text]"/>
      <dgm:spPr/>
      <dgm:t>
        <a:bodyPr/>
        <a:lstStyle/>
        <a:p>
          <a:r>
            <a:rPr lang="en-US" dirty="0" smtClean="0"/>
            <a:t>Diuretics</a:t>
          </a:r>
          <a:endParaRPr lang="en-US" dirty="0"/>
        </a:p>
      </dgm:t>
    </dgm:pt>
    <dgm:pt modelId="{960FA357-CDD6-4D74-A1B9-5A59809015BD}" type="parTrans" cxnId="{210A0D04-E430-4DE0-8B9C-46885C817ED3}">
      <dgm:prSet/>
      <dgm:spPr/>
      <dgm:t>
        <a:bodyPr/>
        <a:lstStyle/>
        <a:p>
          <a:endParaRPr lang="en-US"/>
        </a:p>
      </dgm:t>
    </dgm:pt>
    <dgm:pt modelId="{84BAB792-A112-4051-A5D4-4FBAA67E1A3D}" type="sibTrans" cxnId="{210A0D04-E430-4DE0-8B9C-46885C817ED3}">
      <dgm:prSet/>
      <dgm:spPr/>
      <dgm:t>
        <a:bodyPr/>
        <a:lstStyle/>
        <a:p>
          <a:endParaRPr lang="en-US"/>
        </a:p>
      </dgm:t>
    </dgm:pt>
    <dgm:pt modelId="{A39C13A6-538E-43E0-AB4F-D8297BA6AAEE}">
      <dgm:prSet phldrT="[Text]"/>
      <dgm:spPr/>
      <dgm:t>
        <a:bodyPr/>
        <a:lstStyle/>
        <a:p>
          <a:r>
            <a:rPr lang="en-US" dirty="0" smtClean="0"/>
            <a:t>Moderate efficacy</a:t>
          </a:r>
          <a:endParaRPr lang="en-US" dirty="0"/>
        </a:p>
      </dgm:t>
    </dgm:pt>
    <dgm:pt modelId="{B63F64EE-6DAC-4CEA-AC65-A2CC25C68652}" type="parTrans" cxnId="{6C738218-BDF0-46DC-BB48-99CF0FB0858F}">
      <dgm:prSet/>
      <dgm:spPr/>
      <dgm:t>
        <a:bodyPr/>
        <a:lstStyle/>
        <a:p>
          <a:endParaRPr lang="en-US"/>
        </a:p>
      </dgm:t>
    </dgm:pt>
    <dgm:pt modelId="{1B8CD0A3-6722-4863-9945-5E677BF6653B}" type="sibTrans" cxnId="{6C738218-BDF0-46DC-BB48-99CF0FB0858F}">
      <dgm:prSet/>
      <dgm:spPr/>
      <dgm:t>
        <a:bodyPr/>
        <a:lstStyle/>
        <a:p>
          <a:endParaRPr lang="en-US"/>
        </a:p>
      </dgm:t>
    </dgm:pt>
    <dgm:pt modelId="{9F10EC20-E0FA-4B8F-94C6-41614657FAA2}">
      <dgm:prSet phldrT="[Text]"/>
      <dgm:spPr/>
      <dgm:t>
        <a:bodyPr/>
        <a:lstStyle/>
        <a:p>
          <a:r>
            <a:rPr lang="en-US" dirty="0" err="1" smtClean="0"/>
            <a:t>Thiazides</a:t>
          </a:r>
          <a:endParaRPr lang="en-US" dirty="0"/>
        </a:p>
      </dgm:t>
    </dgm:pt>
    <dgm:pt modelId="{3232CE61-1D80-4369-B841-9A7CE39899C8}" type="parTrans" cxnId="{DEE7013B-0884-4F42-A6B6-CF33B9A0FBC4}">
      <dgm:prSet/>
      <dgm:spPr/>
      <dgm:t>
        <a:bodyPr/>
        <a:lstStyle/>
        <a:p>
          <a:endParaRPr lang="en-US"/>
        </a:p>
      </dgm:t>
    </dgm:pt>
    <dgm:pt modelId="{531A7919-9008-4ADC-A19A-67586D935F14}" type="sibTrans" cxnId="{DEE7013B-0884-4F42-A6B6-CF33B9A0FBC4}">
      <dgm:prSet/>
      <dgm:spPr/>
      <dgm:t>
        <a:bodyPr/>
        <a:lstStyle/>
        <a:p>
          <a:endParaRPr lang="en-US"/>
        </a:p>
      </dgm:t>
    </dgm:pt>
    <dgm:pt modelId="{4443019D-0987-46CA-9708-B399E9806019}">
      <dgm:prSet phldrT="[Text]"/>
      <dgm:spPr/>
      <dgm:t>
        <a:bodyPr/>
        <a:lstStyle/>
        <a:p>
          <a:r>
            <a:rPr lang="en-US" dirty="0" smtClean="0"/>
            <a:t>Low efficacy</a:t>
          </a:r>
          <a:endParaRPr lang="en-US" dirty="0"/>
        </a:p>
      </dgm:t>
    </dgm:pt>
    <dgm:pt modelId="{2EF4506C-08FB-4EBB-A759-4EF438F7970C}" type="parTrans" cxnId="{EF98CB27-A122-48B0-94CE-AA169EE23910}">
      <dgm:prSet/>
      <dgm:spPr/>
      <dgm:t>
        <a:bodyPr/>
        <a:lstStyle/>
        <a:p>
          <a:endParaRPr lang="en-US"/>
        </a:p>
      </dgm:t>
    </dgm:pt>
    <dgm:pt modelId="{9B4253A6-941C-4208-90E3-401671406B94}" type="sibTrans" cxnId="{EF98CB27-A122-48B0-94CE-AA169EE23910}">
      <dgm:prSet/>
      <dgm:spPr/>
      <dgm:t>
        <a:bodyPr/>
        <a:lstStyle/>
        <a:p>
          <a:endParaRPr lang="en-US"/>
        </a:p>
      </dgm:t>
    </dgm:pt>
    <dgm:pt modelId="{537D4F5F-23EA-4E69-9831-CEE9BC19941A}">
      <dgm:prSet phldrT="[Text]"/>
      <dgm:spPr/>
      <dgm:t>
        <a:bodyPr/>
        <a:lstStyle/>
        <a:p>
          <a:r>
            <a:rPr lang="en-US" dirty="0" smtClean="0"/>
            <a:t>K+ sparing</a:t>
          </a:r>
          <a:endParaRPr lang="en-US" dirty="0"/>
        </a:p>
      </dgm:t>
    </dgm:pt>
    <dgm:pt modelId="{D8887661-CEC4-4C24-9423-4325659E597E}" type="parTrans" cxnId="{FC1A88F7-AAD8-4080-92E8-34F23DFC80D8}">
      <dgm:prSet/>
      <dgm:spPr/>
      <dgm:t>
        <a:bodyPr/>
        <a:lstStyle/>
        <a:p>
          <a:endParaRPr lang="en-US"/>
        </a:p>
      </dgm:t>
    </dgm:pt>
    <dgm:pt modelId="{F9B62637-0C9E-49EC-B9A9-02D4E831154B}" type="sibTrans" cxnId="{FC1A88F7-AAD8-4080-92E8-34F23DFC80D8}">
      <dgm:prSet/>
      <dgm:spPr/>
      <dgm:t>
        <a:bodyPr/>
        <a:lstStyle/>
        <a:p>
          <a:endParaRPr lang="en-US"/>
        </a:p>
      </dgm:t>
    </dgm:pt>
    <dgm:pt modelId="{EDE3E094-A021-4F88-94E6-31E9ED81543F}">
      <dgm:prSet phldrT="[Text]" phldr="1"/>
      <dgm:spPr/>
      <dgm:t>
        <a:bodyPr/>
        <a:lstStyle/>
        <a:p>
          <a:endParaRPr lang="en-US" dirty="0"/>
        </a:p>
      </dgm:t>
    </dgm:pt>
    <dgm:pt modelId="{AE33B8E9-614B-46A7-842E-4B025F391B1D}" type="parTrans" cxnId="{5DBA12CD-B835-4B50-B846-596E7737853C}">
      <dgm:prSet/>
      <dgm:spPr/>
      <dgm:t>
        <a:bodyPr/>
        <a:lstStyle/>
        <a:p>
          <a:endParaRPr lang="en-US"/>
        </a:p>
      </dgm:t>
    </dgm:pt>
    <dgm:pt modelId="{55F5DD95-4EF1-444E-8A58-4B7A979ECDDE}" type="sibTrans" cxnId="{5DBA12CD-B835-4B50-B846-596E7737853C}">
      <dgm:prSet/>
      <dgm:spPr/>
      <dgm:t>
        <a:bodyPr/>
        <a:lstStyle/>
        <a:p>
          <a:endParaRPr lang="en-US"/>
        </a:p>
      </dgm:t>
    </dgm:pt>
    <dgm:pt modelId="{43C136F4-9C98-4211-B759-F52B8A05AB2C}">
      <dgm:prSet phldrT="[Text]" phldr="1"/>
      <dgm:spPr/>
      <dgm:t>
        <a:bodyPr/>
        <a:lstStyle/>
        <a:p>
          <a:endParaRPr lang="en-US" dirty="0"/>
        </a:p>
      </dgm:t>
    </dgm:pt>
    <dgm:pt modelId="{CC64F1A0-C122-4711-8EFF-CC0496166990}" type="parTrans" cxnId="{AB9F7341-8DDA-4404-ADAB-0C3C7E6CE22D}">
      <dgm:prSet/>
      <dgm:spPr/>
      <dgm:t>
        <a:bodyPr/>
        <a:lstStyle/>
        <a:p>
          <a:endParaRPr lang="en-US"/>
        </a:p>
      </dgm:t>
    </dgm:pt>
    <dgm:pt modelId="{1B2DBCB4-D279-4FA9-8B2E-613ED15EDAEC}" type="sibTrans" cxnId="{AB9F7341-8DDA-4404-ADAB-0C3C7E6CE22D}">
      <dgm:prSet/>
      <dgm:spPr/>
      <dgm:t>
        <a:bodyPr/>
        <a:lstStyle/>
        <a:p>
          <a:endParaRPr lang="en-US"/>
        </a:p>
      </dgm:t>
    </dgm:pt>
    <dgm:pt modelId="{969EA08D-5086-4B44-93B4-AC79E75FFE2C}">
      <dgm:prSet phldrT="[Text]" phldr="1"/>
      <dgm:spPr/>
      <dgm:t>
        <a:bodyPr/>
        <a:lstStyle/>
        <a:p>
          <a:endParaRPr lang="en-US" dirty="0"/>
        </a:p>
      </dgm:t>
    </dgm:pt>
    <dgm:pt modelId="{2E143471-8003-411A-B87C-AC23A81B2A6C}" type="parTrans" cxnId="{BA682781-8471-42A4-B8D2-C54780610056}">
      <dgm:prSet/>
      <dgm:spPr/>
      <dgm:t>
        <a:bodyPr/>
        <a:lstStyle/>
        <a:p>
          <a:endParaRPr lang="en-US"/>
        </a:p>
      </dgm:t>
    </dgm:pt>
    <dgm:pt modelId="{1C52B1E1-0D94-4BBA-A786-6BA4B50384B3}" type="sibTrans" cxnId="{BA682781-8471-42A4-B8D2-C54780610056}">
      <dgm:prSet/>
      <dgm:spPr/>
      <dgm:t>
        <a:bodyPr/>
        <a:lstStyle/>
        <a:p>
          <a:endParaRPr lang="en-US"/>
        </a:p>
      </dgm:t>
    </dgm:pt>
    <dgm:pt modelId="{9D11F342-8F14-4A45-B908-9141194DAEC7}">
      <dgm:prSet/>
      <dgm:spPr/>
      <dgm:t>
        <a:bodyPr/>
        <a:lstStyle/>
        <a:p>
          <a:r>
            <a:rPr lang="en-US" dirty="0" smtClean="0"/>
            <a:t>High</a:t>
          </a:r>
        </a:p>
        <a:p>
          <a:r>
            <a:rPr lang="en-US" dirty="0" smtClean="0"/>
            <a:t>efficacy</a:t>
          </a:r>
          <a:endParaRPr lang="en-US" dirty="0"/>
        </a:p>
      </dgm:t>
    </dgm:pt>
    <dgm:pt modelId="{35912F0A-09B9-4440-9B44-B8858F1E9090}" type="parTrans" cxnId="{A203E0C5-453A-4E5A-ADDC-36F4AEA0C6A8}">
      <dgm:prSet/>
      <dgm:spPr/>
      <dgm:t>
        <a:bodyPr/>
        <a:lstStyle/>
        <a:p>
          <a:endParaRPr lang="en-US"/>
        </a:p>
      </dgm:t>
    </dgm:pt>
    <dgm:pt modelId="{D0E00E86-48F0-4318-AC18-880F24A5DD97}" type="sibTrans" cxnId="{A203E0C5-453A-4E5A-ADDC-36F4AEA0C6A8}">
      <dgm:prSet/>
      <dgm:spPr/>
      <dgm:t>
        <a:bodyPr/>
        <a:lstStyle/>
        <a:p>
          <a:endParaRPr lang="en-US"/>
        </a:p>
      </dgm:t>
    </dgm:pt>
    <dgm:pt modelId="{86BBDDB7-F2A4-43D5-B16B-D310ACF6BDC2}">
      <dgm:prSet/>
      <dgm:spPr/>
      <dgm:t>
        <a:bodyPr/>
        <a:lstStyle/>
        <a:p>
          <a:r>
            <a:rPr lang="en-US" dirty="0" smtClean="0"/>
            <a:t>Loop diuretics</a:t>
          </a:r>
          <a:endParaRPr lang="en-US" dirty="0"/>
        </a:p>
      </dgm:t>
    </dgm:pt>
    <dgm:pt modelId="{4ED0B2D5-54F6-43D9-8CFB-BA9C5F2C6496}" type="parTrans" cxnId="{4665096F-0617-4A3B-8906-812B29BEDE0E}">
      <dgm:prSet/>
      <dgm:spPr/>
      <dgm:t>
        <a:bodyPr/>
        <a:lstStyle/>
        <a:p>
          <a:endParaRPr lang="en-US"/>
        </a:p>
      </dgm:t>
    </dgm:pt>
    <dgm:pt modelId="{CFF46326-05DE-4524-8ADE-2415E01A3E01}" type="sibTrans" cxnId="{4665096F-0617-4A3B-8906-812B29BEDE0E}">
      <dgm:prSet/>
      <dgm:spPr/>
      <dgm:t>
        <a:bodyPr/>
        <a:lstStyle/>
        <a:p>
          <a:endParaRPr lang="en-US"/>
        </a:p>
      </dgm:t>
    </dgm:pt>
    <dgm:pt modelId="{D0DDAE4A-75FE-4732-8A1B-660833CA0E60}">
      <dgm:prSet/>
      <dgm:spPr/>
      <dgm:t>
        <a:bodyPr/>
        <a:lstStyle/>
        <a:p>
          <a:r>
            <a:rPr lang="en-US" dirty="0" smtClean="0"/>
            <a:t>Osmotic</a:t>
          </a:r>
          <a:endParaRPr lang="en-US" dirty="0"/>
        </a:p>
      </dgm:t>
    </dgm:pt>
    <dgm:pt modelId="{F54B16FD-BF5E-4272-B220-B4238FF5A537}" type="parTrans" cxnId="{7D35C979-9FC5-40C3-8BE8-C4A7BF7DAC18}">
      <dgm:prSet/>
      <dgm:spPr/>
      <dgm:t>
        <a:bodyPr/>
        <a:lstStyle/>
        <a:p>
          <a:endParaRPr lang="en-US"/>
        </a:p>
      </dgm:t>
    </dgm:pt>
    <dgm:pt modelId="{526FA90E-48D3-4CC6-A427-FEF7955641A8}" type="sibTrans" cxnId="{7D35C979-9FC5-40C3-8BE8-C4A7BF7DAC18}">
      <dgm:prSet/>
      <dgm:spPr/>
      <dgm:t>
        <a:bodyPr/>
        <a:lstStyle/>
        <a:p>
          <a:endParaRPr lang="en-US"/>
        </a:p>
      </dgm:t>
    </dgm:pt>
    <dgm:pt modelId="{ACC3FC92-687C-4664-A72F-FFE1BEBA3467}">
      <dgm:prSet/>
      <dgm:spPr/>
      <dgm:t>
        <a:bodyPr/>
        <a:lstStyle/>
        <a:p>
          <a:r>
            <a:rPr lang="en-US" dirty="0" smtClean="0"/>
            <a:t>Carbonic </a:t>
          </a:r>
          <a:r>
            <a:rPr lang="en-US" dirty="0" err="1" smtClean="0"/>
            <a:t>anhydrase</a:t>
          </a:r>
          <a:r>
            <a:rPr lang="en-US" dirty="0" smtClean="0"/>
            <a:t> inhibitors</a:t>
          </a:r>
          <a:endParaRPr lang="en-US" dirty="0"/>
        </a:p>
      </dgm:t>
    </dgm:pt>
    <dgm:pt modelId="{5E4F55F1-3DDC-4A56-BC0D-62B6D0AC40A2}" type="parTrans" cxnId="{6B358220-A3A0-416D-81AB-C8EC6283696C}">
      <dgm:prSet/>
      <dgm:spPr/>
      <dgm:t>
        <a:bodyPr/>
        <a:lstStyle/>
        <a:p>
          <a:endParaRPr lang="en-US"/>
        </a:p>
      </dgm:t>
    </dgm:pt>
    <dgm:pt modelId="{4E52DB79-C1DD-4253-8EA7-E88EF2A04683}" type="sibTrans" cxnId="{6B358220-A3A0-416D-81AB-C8EC6283696C}">
      <dgm:prSet/>
      <dgm:spPr/>
      <dgm:t>
        <a:bodyPr/>
        <a:lstStyle/>
        <a:p>
          <a:endParaRPr lang="en-US"/>
        </a:p>
      </dgm:t>
    </dgm:pt>
    <dgm:pt modelId="{156C0D12-E343-49E4-9925-87496244C7F4}" type="pres">
      <dgm:prSet presAssocID="{716E6F10-BE21-46C2-AED1-2075AED6AA0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6DF03C-4DFD-45CA-AD53-F8676A90AE02}" type="pres">
      <dgm:prSet presAssocID="{716E6F10-BE21-46C2-AED1-2075AED6AA0F}" presName="hierFlow" presStyleCnt="0"/>
      <dgm:spPr/>
    </dgm:pt>
    <dgm:pt modelId="{D731E343-98F2-4BF7-A96C-ECB81A2D65ED}" type="pres">
      <dgm:prSet presAssocID="{716E6F10-BE21-46C2-AED1-2075AED6AA0F}" presName="firstBuf" presStyleCnt="0"/>
      <dgm:spPr/>
    </dgm:pt>
    <dgm:pt modelId="{3DA74C2F-AF1D-4EB0-BE2C-D9D129AC51CF}" type="pres">
      <dgm:prSet presAssocID="{716E6F10-BE21-46C2-AED1-2075AED6AA0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9B4919-94B1-4D85-8282-B4E87BF591A5}" type="pres">
      <dgm:prSet presAssocID="{A392842C-C565-4902-BB06-F6F831F19364}" presName="Name14" presStyleCnt="0"/>
      <dgm:spPr/>
    </dgm:pt>
    <dgm:pt modelId="{FA179829-E9E1-47B4-92EC-C106B62903B7}" type="pres">
      <dgm:prSet presAssocID="{A392842C-C565-4902-BB06-F6F831F1936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D457E-4941-4134-8416-DAB25CE71CEA}" type="pres">
      <dgm:prSet presAssocID="{A392842C-C565-4902-BB06-F6F831F19364}" presName="hierChild2" presStyleCnt="0"/>
      <dgm:spPr/>
    </dgm:pt>
    <dgm:pt modelId="{BDB9943C-C240-4379-BEED-35D58F139902}" type="pres">
      <dgm:prSet presAssocID="{35912F0A-09B9-4440-9B44-B8858F1E9090}" presName="Name19" presStyleLbl="parChTrans1D2" presStyleIdx="0" presStyleCnt="3"/>
      <dgm:spPr/>
      <dgm:t>
        <a:bodyPr/>
        <a:lstStyle/>
        <a:p>
          <a:endParaRPr lang="en-US"/>
        </a:p>
      </dgm:t>
    </dgm:pt>
    <dgm:pt modelId="{7FF4EFC5-A67F-4AB1-8B4D-E52636B34640}" type="pres">
      <dgm:prSet presAssocID="{9D11F342-8F14-4A45-B908-9141194DAEC7}" presName="Name21" presStyleCnt="0"/>
      <dgm:spPr/>
    </dgm:pt>
    <dgm:pt modelId="{198240EC-293E-4EC1-B90F-66E8926D5A46}" type="pres">
      <dgm:prSet presAssocID="{9D11F342-8F14-4A45-B908-9141194DAEC7}" presName="level2Shape" presStyleLbl="node2" presStyleIdx="0" presStyleCnt="3"/>
      <dgm:spPr/>
      <dgm:t>
        <a:bodyPr/>
        <a:lstStyle/>
        <a:p>
          <a:endParaRPr lang="en-US"/>
        </a:p>
      </dgm:t>
    </dgm:pt>
    <dgm:pt modelId="{48760DA1-A1A1-4D3F-9E25-C6DDDF7F4C81}" type="pres">
      <dgm:prSet presAssocID="{9D11F342-8F14-4A45-B908-9141194DAEC7}" presName="hierChild3" presStyleCnt="0"/>
      <dgm:spPr/>
    </dgm:pt>
    <dgm:pt modelId="{DAE3652B-E7AA-4280-89FC-424FA9F52348}" type="pres">
      <dgm:prSet presAssocID="{4ED0B2D5-54F6-43D9-8CFB-BA9C5F2C6496}" presName="Name19" presStyleLbl="parChTrans1D3" presStyleIdx="0" presStyleCnt="4"/>
      <dgm:spPr/>
      <dgm:t>
        <a:bodyPr/>
        <a:lstStyle/>
        <a:p>
          <a:endParaRPr lang="en-US"/>
        </a:p>
      </dgm:t>
    </dgm:pt>
    <dgm:pt modelId="{A721F865-6364-4A61-A2C2-D383C5715C8F}" type="pres">
      <dgm:prSet presAssocID="{86BBDDB7-F2A4-43D5-B16B-D310ACF6BDC2}" presName="Name21" presStyleCnt="0"/>
      <dgm:spPr/>
    </dgm:pt>
    <dgm:pt modelId="{1A3E7753-C983-436B-A4CC-DC3E3C639ABD}" type="pres">
      <dgm:prSet presAssocID="{86BBDDB7-F2A4-43D5-B16B-D310ACF6BDC2}" presName="level2Shape" presStyleLbl="node3" presStyleIdx="0" presStyleCnt="4"/>
      <dgm:spPr/>
      <dgm:t>
        <a:bodyPr/>
        <a:lstStyle/>
        <a:p>
          <a:endParaRPr lang="en-US"/>
        </a:p>
      </dgm:t>
    </dgm:pt>
    <dgm:pt modelId="{3F4E759B-3570-4141-8617-40D26BBC8286}" type="pres">
      <dgm:prSet presAssocID="{86BBDDB7-F2A4-43D5-B16B-D310ACF6BDC2}" presName="hierChild3" presStyleCnt="0"/>
      <dgm:spPr/>
    </dgm:pt>
    <dgm:pt modelId="{8D701033-F461-401B-BFEC-A904D81FA7C8}" type="pres">
      <dgm:prSet presAssocID="{B63F64EE-6DAC-4CEA-AC65-A2CC25C68652}" presName="Name19" presStyleLbl="parChTrans1D2" presStyleIdx="1" presStyleCnt="3"/>
      <dgm:spPr/>
      <dgm:t>
        <a:bodyPr/>
        <a:lstStyle/>
        <a:p>
          <a:endParaRPr lang="en-US"/>
        </a:p>
      </dgm:t>
    </dgm:pt>
    <dgm:pt modelId="{BEA3845B-A273-40C8-BE54-17169DD6EA72}" type="pres">
      <dgm:prSet presAssocID="{A39C13A6-538E-43E0-AB4F-D8297BA6AAEE}" presName="Name21" presStyleCnt="0"/>
      <dgm:spPr/>
    </dgm:pt>
    <dgm:pt modelId="{D1963C79-1577-47A7-AB22-808CD3C7AFDC}" type="pres">
      <dgm:prSet presAssocID="{A39C13A6-538E-43E0-AB4F-D8297BA6AAEE}" presName="level2Shape" presStyleLbl="node2" presStyleIdx="1" presStyleCnt="3"/>
      <dgm:spPr/>
      <dgm:t>
        <a:bodyPr/>
        <a:lstStyle/>
        <a:p>
          <a:endParaRPr lang="en-US"/>
        </a:p>
      </dgm:t>
    </dgm:pt>
    <dgm:pt modelId="{D1E522B0-8FE8-418C-AFDB-070DC81D76C1}" type="pres">
      <dgm:prSet presAssocID="{A39C13A6-538E-43E0-AB4F-D8297BA6AAEE}" presName="hierChild3" presStyleCnt="0"/>
      <dgm:spPr/>
    </dgm:pt>
    <dgm:pt modelId="{7566A353-6F8B-4BB2-BE32-49E744370725}" type="pres">
      <dgm:prSet presAssocID="{3232CE61-1D80-4369-B841-9A7CE39899C8}" presName="Name19" presStyleLbl="parChTrans1D3" presStyleIdx="1" presStyleCnt="4"/>
      <dgm:spPr/>
      <dgm:t>
        <a:bodyPr/>
        <a:lstStyle/>
        <a:p>
          <a:endParaRPr lang="en-US"/>
        </a:p>
      </dgm:t>
    </dgm:pt>
    <dgm:pt modelId="{AAFA9497-2FB9-4023-8ECC-839D0548C45F}" type="pres">
      <dgm:prSet presAssocID="{9F10EC20-E0FA-4B8F-94C6-41614657FAA2}" presName="Name21" presStyleCnt="0"/>
      <dgm:spPr/>
    </dgm:pt>
    <dgm:pt modelId="{D469F182-46EF-4ED1-B9A4-C0B58AF1CDBD}" type="pres">
      <dgm:prSet presAssocID="{9F10EC20-E0FA-4B8F-94C6-41614657FAA2}" presName="level2Shape" presStyleLbl="node3" presStyleIdx="1" presStyleCnt="4"/>
      <dgm:spPr/>
      <dgm:t>
        <a:bodyPr/>
        <a:lstStyle/>
        <a:p>
          <a:endParaRPr lang="en-US"/>
        </a:p>
      </dgm:t>
    </dgm:pt>
    <dgm:pt modelId="{54D0D441-72C3-4D85-858C-73B34C48A843}" type="pres">
      <dgm:prSet presAssocID="{9F10EC20-E0FA-4B8F-94C6-41614657FAA2}" presName="hierChild3" presStyleCnt="0"/>
      <dgm:spPr/>
    </dgm:pt>
    <dgm:pt modelId="{F7E8E042-C22E-4BD8-A5F8-680959C25A1F}" type="pres">
      <dgm:prSet presAssocID="{2EF4506C-08FB-4EBB-A759-4EF438F7970C}" presName="Name19" presStyleLbl="parChTrans1D2" presStyleIdx="2" presStyleCnt="3"/>
      <dgm:spPr/>
      <dgm:t>
        <a:bodyPr/>
        <a:lstStyle/>
        <a:p>
          <a:endParaRPr lang="en-US"/>
        </a:p>
      </dgm:t>
    </dgm:pt>
    <dgm:pt modelId="{FA7A814D-FA3F-4081-8C6A-EA90ED6767A7}" type="pres">
      <dgm:prSet presAssocID="{4443019D-0987-46CA-9708-B399E9806019}" presName="Name21" presStyleCnt="0"/>
      <dgm:spPr/>
    </dgm:pt>
    <dgm:pt modelId="{3B49D99F-1E30-498D-901F-EEC2EEB3E411}" type="pres">
      <dgm:prSet presAssocID="{4443019D-0987-46CA-9708-B399E9806019}" presName="level2Shape" presStyleLbl="node2" presStyleIdx="2" presStyleCnt="3"/>
      <dgm:spPr/>
      <dgm:t>
        <a:bodyPr/>
        <a:lstStyle/>
        <a:p>
          <a:endParaRPr lang="en-US"/>
        </a:p>
      </dgm:t>
    </dgm:pt>
    <dgm:pt modelId="{08001A85-0040-4ACF-81F3-916C3E50A3B5}" type="pres">
      <dgm:prSet presAssocID="{4443019D-0987-46CA-9708-B399E9806019}" presName="hierChild3" presStyleCnt="0"/>
      <dgm:spPr/>
    </dgm:pt>
    <dgm:pt modelId="{CD22E292-31E5-48CB-BBC5-6C5C826856F8}" type="pres">
      <dgm:prSet presAssocID="{D8887661-CEC4-4C24-9423-4325659E597E}" presName="Name19" presStyleLbl="parChTrans1D3" presStyleIdx="2" presStyleCnt="4"/>
      <dgm:spPr/>
      <dgm:t>
        <a:bodyPr/>
        <a:lstStyle/>
        <a:p>
          <a:endParaRPr lang="en-US"/>
        </a:p>
      </dgm:t>
    </dgm:pt>
    <dgm:pt modelId="{49F52857-041C-4CEF-A52C-74B3EC315AC2}" type="pres">
      <dgm:prSet presAssocID="{537D4F5F-23EA-4E69-9831-CEE9BC19941A}" presName="Name21" presStyleCnt="0"/>
      <dgm:spPr/>
    </dgm:pt>
    <dgm:pt modelId="{1175A99B-2123-4982-81EE-0EBE2989E92F}" type="pres">
      <dgm:prSet presAssocID="{537D4F5F-23EA-4E69-9831-CEE9BC19941A}" presName="level2Shape" presStyleLbl="node3" presStyleIdx="2" presStyleCnt="4"/>
      <dgm:spPr/>
      <dgm:t>
        <a:bodyPr/>
        <a:lstStyle/>
        <a:p>
          <a:endParaRPr lang="en-US"/>
        </a:p>
      </dgm:t>
    </dgm:pt>
    <dgm:pt modelId="{34213A7D-3AD9-49BD-BE34-68FA4483A653}" type="pres">
      <dgm:prSet presAssocID="{537D4F5F-23EA-4E69-9831-CEE9BC19941A}" presName="hierChild3" presStyleCnt="0"/>
      <dgm:spPr/>
    </dgm:pt>
    <dgm:pt modelId="{6DFB8D93-96E4-44F9-9F8D-C1EA24CA76E0}" type="pres">
      <dgm:prSet presAssocID="{F54B16FD-BF5E-4272-B220-B4238FF5A537}" presName="Name19" presStyleLbl="parChTrans1D3" presStyleIdx="3" presStyleCnt="4"/>
      <dgm:spPr/>
      <dgm:t>
        <a:bodyPr/>
        <a:lstStyle/>
        <a:p>
          <a:endParaRPr lang="en-US"/>
        </a:p>
      </dgm:t>
    </dgm:pt>
    <dgm:pt modelId="{023887B5-459C-429E-9878-B2A805CD3AD4}" type="pres">
      <dgm:prSet presAssocID="{D0DDAE4A-75FE-4732-8A1B-660833CA0E60}" presName="Name21" presStyleCnt="0"/>
      <dgm:spPr/>
    </dgm:pt>
    <dgm:pt modelId="{F9474415-5CAE-468D-B7D8-FCD736CC8F5E}" type="pres">
      <dgm:prSet presAssocID="{D0DDAE4A-75FE-4732-8A1B-660833CA0E60}" presName="level2Shape" presStyleLbl="node3" presStyleIdx="3" presStyleCnt="4"/>
      <dgm:spPr/>
      <dgm:t>
        <a:bodyPr/>
        <a:lstStyle/>
        <a:p>
          <a:endParaRPr lang="en-US"/>
        </a:p>
      </dgm:t>
    </dgm:pt>
    <dgm:pt modelId="{3EBE2B69-C956-41C9-9537-F6D80C6D4806}" type="pres">
      <dgm:prSet presAssocID="{D0DDAE4A-75FE-4732-8A1B-660833CA0E60}" presName="hierChild3" presStyleCnt="0"/>
      <dgm:spPr/>
    </dgm:pt>
    <dgm:pt modelId="{8CA5239D-F416-41A0-A2CC-F2821029E1EA}" type="pres">
      <dgm:prSet presAssocID="{5E4F55F1-3DDC-4A56-BC0D-62B6D0AC40A2}" presName="Name19" presStyleLbl="parChTrans1D4" presStyleIdx="0" presStyleCnt="1"/>
      <dgm:spPr/>
      <dgm:t>
        <a:bodyPr/>
        <a:lstStyle/>
        <a:p>
          <a:endParaRPr lang="en-US"/>
        </a:p>
      </dgm:t>
    </dgm:pt>
    <dgm:pt modelId="{6E497E91-D16B-4FD0-9359-C5CE15CF12FF}" type="pres">
      <dgm:prSet presAssocID="{ACC3FC92-687C-4664-A72F-FFE1BEBA3467}" presName="Name21" presStyleCnt="0"/>
      <dgm:spPr/>
    </dgm:pt>
    <dgm:pt modelId="{99292EE7-BD31-4C54-A840-4EB69E5D01EF}" type="pres">
      <dgm:prSet presAssocID="{ACC3FC92-687C-4664-A72F-FFE1BEBA3467}" presName="level2Shape" presStyleLbl="node4" presStyleIdx="0" presStyleCnt="1"/>
      <dgm:spPr/>
      <dgm:t>
        <a:bodyPr/>
        <a:lstStyle/>
        <a:p>
          <a:endParaRPr lang="en-US"/>
        </a:p>
      </dgm:t>
    </dgm:pt>
    <dgm:pt modelId="{4388EB4D-757D-4FA4-9324-9B4E33250B66}" type="pres">
      <dgm:prSet presAssocID="{ACC3FC92-687C-4664-A72F-FFE1BEBA3467}" presName="hierChild3" presStyleCnt="0"/>
      <dgm:spPr/>
    </dgm:pt>
    <dgm:pt modelId="{3CF8B285-676E-412C-8F69-815FE0632050}" type="pres">
      <dgm:prSet presAssocID="{716E6F10-BE21-46C2-AED1-2075AED6AA0F}" presName="bgShapesFlow" presStyleCnt="0"/>
      <dgm:spPr/>
    </dgm:pt>
    <dgm:pt modelId="{8ED764E2-F776-46EA-8A2F-85D25B8E0F9B}" type="pres">
      <dgm:prSet presAssocID="{EDE3E094-A021-4F88-94E6-31E9ED81543F}" presName="rectComp" presStyleCnt="0"/>
      <dgm:spPr/>
    </dgm:pt>
    <dgm:pt modelId="{275D500B-8AE8-4F1F-A38E-64B444644D82}" type="pres">
      <dgm:prSet presAssocID="{EDE3E094-A021-4F88-94E6-31E9ED81543F}" presName="bgRect" presStyleLbl="bgShp" presStyleIdx="0" presStyleCnt="3"/>
      <dgm:spPr/>
      <dgm:t>
        <a:bodyPr/>
        <a:lstStyle/>
        <a:p>
          <a:endParaRPr lang="en-US"/>
        </a:p>
      </dgm:t>
    </dgm:pt>
    <dgm:pt modelId="{EB28BF09-7717-4888-BCFF-20D5890C406D}" type="pres">
      <dgm:prSet presAssocID="{EDE3E094-A021-4F88-94E6-31E9ED81543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A1A23-E37A-45C5-8279-37176B33EDF8}" type="pres">
      <dgm:prSet presAssocID="{EDE3E094-A021-4F88-94E6-31E9ED81543F}" presName="spComp" presStyleCnt="0"/>
      <dgm:spPr/>
    </dgm:pt>
    <dgm:pt modelId="{363E9026-944F-4FA9-8852-044782DC3E97}" type="pres">
      <dgm:prSet presAssocID="{EDE3E094-A021-4F88-94E6-31E9ED81543F}" presName="vSp" presStyleCnt="0"/>
      <dgm:spPr/>
    </dgm:pt>
    <dgm:pt modelId="{4821E967-7BE7-40A6-A20F-A839A861D142}" type="pres">
      <dgm:prSet presAssocID="{43C136F4-9C98-4211-B759-F52B8A05AB2C}" presName="rectComp" presStyleCnt="0"/>
      <dgm:spPr/>
    </dgm:pt>
    <dgm:pt modelId="{EB0412F4-63CD-4456-A488-D11C0DA084A2}" type="pres">
      <dgm:prSet presAssocID="{43C136F4-9C98-4211-B759-F52B8A05AB2C}" presName="bgRect" presStyleLbl="bgShp" presStyleIdx="1" presStyleCnt="3"/>
      <dgm:spPr/>
      <dgm:t>
        <a:bodyPr/>
        <a:lstStyle/>
        <a:p>
          <a:endParaRPr lang="en-US"/>
        </a:p>
      </dgm:t>
    </dgm:pt>
    <dgm:pt modelId="{7CA97F27-DE27-4C09-9649-3361AC00885E}" type="pres">
      <dgm:prSet presAssocID="{43C136F4-9C98-4211-B759-F52B8A05AB2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8763-A781-4FD6-8A83-0B448D78CCA3}" type="pres">
      <dgm:prSet presAssocID="{43C136F4-9C98-4211-B759-F52B8A05AB2C}" presName="spComp" presStyleCnt="0"/>
      <dgm:spPr/>
    </dgm:pt>
    <dgm:pt modelId="{E2D0FBC8-297F-4BBB-BAA3-B8601EEBB0F3}" type="pres">
      <dgm:prSet presAssocID="{43C136F4-9C98-4211-B759-F52B8A05AB2C}" presName="vSp" presStyleCnt="0"/>
      <dgm:spPr/>
    </dgm:pt>
    <dgm:pt modelId="{E4B363D1-C90B-44CD-90A7-65562E36FBC8}" type="pres">
      <dgm:prSet presAssocID="{969EA08D-5086-4B44-93B4-AC79E75FFE2C}" presName="rectComp" presStyleCnt="0"/>
      <dgm:spPr/>
    </dgm:pt>
    <dgm:pt modelId="{D22BDCBE-1844-463A-8A12-CAE0DEEE6A78}" type="pres">
      <dgm:prSet presAssocID="{969EA08D-5086-4B44-93B4-AC79E75FFE2C}" presName="bgRect" presStyleLbl="bgShp" presStyleIdx="2" presStyleCnt="3" custLinFactNeighborX="-926" custLinFactNeighborY="-3485"/>
      <dgm:spPr/>
      <dgm:t>
        <a:bodyPr/>
        <a:lstStyle/>
        <a:p>
          <a:endParaRPr lang="en-US"/>
        </a:p>
      </dgm:t>
    </dgm:pt>
    <dgm:pt modelId="{CE8898E1-9E06-4F26-98D4-4C1FB3CFA87D}" type="pres">
      <dgm:prSet presAssocID="{969EA08D-5086-4B44-93B4-AC79E75FFE2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A0D04-E430-4DE0-8B9C-46885C817ED3}" srcId="{716E6F10-BE21-46C2-AED1-2075AED6AA0F}" destId="{A392842C-C565-4902-BB06-F6F831F19364}" srcOrd="0" destOrd="0" parTransId="{960FA357-CDD6-4D74-A1B9-5A59809015BD}" sibTransId="{84BAB792-A112-4051-A5D4-4FBAA67E1A3D}"/>
    <dgm:cxn modelId="{21F71783-ACEC-4DFF-82E1-B0B47C0F40E5}" type="presOf" srcId="{A39C13A6-538E-43E0-AB4F-D8297BA6AAEE}" destId="{D1963C79-1577-47A7-AB22-808CD3C7AFDC}" srcOrd="0" destOrd="0" presId="urn:microsoft.com/office/officeart/2005/8/layout/hierarchy6"/>
    <dgm:cxn modelId="{FB202C8A-0B64-46B6-B1EE-2ADEF2AF5253}" type="presOf" srcId="{9D11F342-8F14-4A45-B908-9141194DAEC7}" destId="{198240EC-293E-4EC1-B90F-66E8926D5A46}" srcOrd="0" destOrd="0" presId="urn:microsoft.com/office/officeart/2005/8/layout/hierarchy6"/>
    <dgm:cxn modelId="{72001A08-0BA2-4D6D-A703-D89368437C82}" type="presOf" srcId="{4ED0B2D5-54F6-43D9-8CFB-BA9C5F2C6496}" destId="{DAE3652B-E7AA-4280-89FC-424FA9F52348}" srcOrd="0" destOrd="0" presId="urn:microsoft.com/office/officeart/2005/8/layout/hierarchy6"/>
    <dgm:cxn modelId="{DEE7013B-0884-4F42-A6B6-CF33B9A0FBC4}" srcId="{A39C13A6-538E-43E0-AB4F-D8297BA6AAEE}" destId="{9F10EC20-E0FA-4B8F-94C6-41614657FAA2}" srcOrd="0" destOrd="0" parTransId="{3232CE61-1D80-4369-B841-9A7CE39899C8}" sibTransId="{531A7919-9008-4ADC-A19A-67586D935F14}"/>
    <dgm:cxn modelId="{440F25E3-8254-48E4-A0CB-48DF7AAE7910}" type="presOf" srcId="{86BBDDB7-F2A4-43D5-B16B-D310ACF6BDC2}" destId="{1A3E7753-C983-436B-A4CC-DC3E3C639ABD}" srcOrd="0" destOrd="0" presId="urn:microsoft.com/office/officeart/2005/8/layout/hierarchy6"/>
    <dgm:cxn modelId="{AB0A8CFD-5369-48FC-A94F-16E6962A2A4F}" type="presOf" srcId="{43C136F4-9C98-4211-B759-F52B8A05AB2C}" destId="{EB0412F4-63CD-4456-A488-D11C0DA084A2}" srcOrd="0" destOrd="0" presId="urn:microsoft.com/office/officeart/2005/8/layout/hierarchy6"/>
    <dgm:cxn modelId="{766AB29D-7966-4036-9612-4F350671A891}" type="presOf" srcId="{EDE3E094-A021-4F88-94E6-31E9ED81543F}" destId="{275D500B-8AE8-4F1F-A38E-64B444644D82}" srcOrd="0" destOrd="0" presId="urn:microsoft.com/office/officeart/2005/8/layout/hierarchy6"/>
    <dgm:cxn modelId="{211F577B-28AE-46DF-9D33-B87C18D8385C}" type="presOf" srcId="{F54B16FD-BF5E-4272-B220-B4238FF5A537}" destId="{6DFB8D93-96E4-44F9-9F8D-C1EA24CA76E0}" srcOrd="0" destOrd="0" presId="urn:microsoft.com/office/officeart/2005/8/layout/hierarchy6"/>
    <dgm:cxn modelId="{BA682781-8471-42A4-B8D2-C54780610056}" srcId="{716E6F10-BE21-46C2-AED1-2075AED6AA0F}" destId="{969EA08D-5086-4B44-93B4-AC79E75FFE2C}" srcOrd="3" destOrd="0" parTransId="{2E143471-8003-411A-B87C-AC23A81B2A6C}" sibTransId="{1C52B1E1-0D94-4BBA-A786-6BA4B50384B3}"/>
    <dgm:cxn modelId="{A203E0C5-453A-4E5A-ADDC-36F4AEA0C6A8}" srcId="{A392842C-C565-4902-BB06-F6F831F19364}" destId="{9D11F342-8F14-4A45-B908-9141194DAEC7}" srcOrd="0" destOrd="0" parTransId="{35912F0A-09B9-4440-9B44-B8858F1E9090}" sibTransId="{D0E00E86-48F0-4318-AC18-880F24A5DD97}"/>
    <dgm:cxn modelId="{7539A0FB-6F3C-43A2-A374-3E542A0958CE}" type="presOf" srcId="{2EF4506C-08FB-4EBB-A759-4EF438F7970C}" destId="{F7E8E042-C22E-4BD8-A5F8-680959C25A1F}" srcOrd="0" destOrd="0" presId="urn:microsoft.com/office/officeart/2005/8/layout/hierarchy6"/>
    <dgm:cxn modelId="{5DBA12CD-B835-4B50-B846-596E7737853C}" srcId="{716E6F10-BE21-46C2-AED1-2075AED6AA0F}" destId="{EDE3E094-A021-4F88-94E6-31E9ED81543F}" srcOrd="1" destOrd="0" parTransId="{AE33B8E9-614B-46A7-842E-4B025F391B1D}" sibTransId="{55F5DD95-4EF1-444E-8A58-4B7A979ECDDE}"/>
    <dgm:cxn modelId="{2DDEA918-7D65-4137-B730-F2BBA43E3C01}" type="presOf" srcId="{3232CE61-1D80-4369-B841-9A7CE39899C8}" destId="{7566A353-6F8B-4BB2-BE32-49E744370725}" srcOrd="0" destOrd="0" presId="urn:microsoft.com/office/officeart/2005/8/layout/hierarchy6"/>
    <dgm:cxn modelId="{71AE91C4-9B92-4842-AFDF-543C4BD6B6E6}" type="presOf" srcId="{969EA08D-5086-4B44-93B4-AC79E75FFE2C}" destId="{D22BDCBE-1844-463A-8A12-CAE0DEEE6A78}" srcOrd="0" destOrd="0" presId="urn:microsoft.com/office/officeart/2005/8/layout/hierarchy6"/>
    <dgm:cxn modelId="{BE7F3AE4-40DF-45FB-8D66-DFAE490D796F}" type="presOf" srcId="{4443019D-0987-46CA-9708-B399E9806019}" destId="{3B49D99F-1E30-498D-901F-EEC2EEB3E411}" srcOrd="0" destOrd="0" presId="urn:microsoft.com/office/officeart/2005/8/layout/hierarchy6"/>
    <dgm:cxn modelId="{447C4746-2EA0-4E1A-9EB5-97169D24D20D}" type="presOf" srcId="{5E4F55F1-3DDC-4A56-BC0D-62B6D0AC40A2}" destId="{8CA5239D-F416-41A0-A2CC-F2821029E1EA}" srcOrd="0" destOrd="0" presId="urn:microsoft.com/office/officeart/2005/8/layout/hierarchy6"/>
    <dgm:cxn modelId="{EF98CB27-A122-48B0-94CE-AA169EE23910}" srcId="{A392842C-C565-4902-BB06-F6F831F19364}" destId="{4443019D-0987-46CA-9708-B399E9806019}" srcOrd="2" destOrd="0" parTransId="{2EF4506C-08FB-4EBB-A759-4EF438F7970C}" sibTransId="{9B4253A6-941C-4208-90E3-401671406B94}"/>
    <dgm:cxn modelId="{BC7B6178-6244-4C80-9B83-557D22D54BDD}" type="presOf" srcId="{A392842C-C565-4902-BB06-F6F831F19364}" destId="{FA179829-E9E1-47B4-92EC-C106B62903B7}" srcOrd="0" destOrd="0" presId="urn:microsoft.com/office/officeart/2005/8/layout/hierarchy6"/>
    <dgm:cxn modelId="{E7C2071D-4E67-43C0-A423-E1208BDF4ADA}" type="presOf" srcId="{D8887661-CEC4-4C24-9423-4325659E597E}" destId="{CD22E292-31E5-48CB-BBC5-6C5C826856F8}" srcOrd="0" destOrd="0" presId="urn:microsoft.com/office/officeart/2005/8/layout/hierarchy6"/>
    <dgm:cxn modelId="{E47D3CBE-5F0D-4274-889D-96AB5D983397}" type="presOf" srcId="{ACC3FC92-687C-4664-A72F-FFE1BEBA3467}" destId="{99292EE7-BD31-4C54-A840-4EB69E5D01EF}" srcOrd="0" destOrd="0" presId="urn:microsoft.com/office/officeart/2005/8/layout/hierarchy6"/>
    <dgm:cxn modelId="{2212F125-2CD5-45EA-AB1F-D715F6874402}" type="presOf" srcId="{43C136F4-9C98-4211-B759-F52B8A05AB2C}" destId="{7CA97F27-DE27-4C09-9649-3361AC00885E}" srcOrd="1" destOrd="0" presId="urn:microsoft.com/office/officeart/2005/8/layout/hierarchy6"/>
    <dgm:cxn modelId="{4665096F-0617-4A3B-8906-812B29BEDE0E}" srcId="{9D11F342-8F14-4A45-B908-9141194DAEC7}" destId="{86BBDDB7-F2A4-43D5-B16B-D310ACF6BDC2}" srcOrd="0" destOrd="0" parTransId="{4ED0B2D5-54F6-43D9-8CFB-BA9C5F2C6496}" sibTransId="{CFF46326-05DE-4524-8ADE-2415E01A3E01}"/>
    <dgm:cxn modelId="{81990F8E-B9D7-41B4-965E-F42CE771C1C0}" type="presOf" srcId="{D0DDAE4A-75FE-4732-8A1B-660833CA0E60}" destId="{F9474415-5CAE-468D-B7D8-FCD736CC8F5E}" srcOrd="0" destOrd="0" presId="urn:microsoft.com/office/officeart/2005/8/layout/hierarchy6"/>
    <dgm:cxn modelId="{05FEC03C-EB88-4229-80CE-500956C7BEA2}" type="presOf" srcId="{969EA08D-5086-4B44-93B4-AC79E75FFE2C}" destId="{CE8898E1-9E06-4F26-98D4-4C1FB3CFA87D}" srcOrd="1" destOrd="0" presId="urn:microsoft.com/office/officeart/2005/8/layout/hierarchy6"/>
    <dgm:cxn modelId="{AB9F7341-8DDA-4404-ADAB-0C3C7E6CE22D}" srcId="{716E6F10-BE21-46C2-AED1-2075AED6AA0F}" destId="{43C136F4-9C98-4211-B759-F52B8A05AB2C}" srcOrd="2" destOrd="0" parTransId="{CC64F1A0-C122-4711-8EFF-CC0496166990}" sibTransId="{1B2DBCB4-D279-4FA9-8B2E-613ED15EDAEC}"/>
    <dgm:cxn modelId="{2BACD01F-FC63-430D-BC56-2E739F33F740}" type="presOf" srcId="{537D4F5F-23EA-4E69-9831-CEE9BC19941A}" destId="{1175A99B-2123-4982-81EE-0EBE2989E92F}" srcOrd="0" destOrd="0" presId="urn:microsoft.com/office/officeart/2005/8/layout/hierarchy6"/>
    <dgm:cxn modelId="{5D97A893-494C-4D20-9BE6-0C46DE4CBF76}" type="presOf" srcId="{EDE3E094-A021-4F88-94E6-31E9ED81543F}" destId="{EB28BF09-7717-4888-BCFF-20D5890C406D}" srcOrd="1" destOrd="0" presId="urn:microsoft.com/office/officeart/2005/8/layout/hierarchy6"/>
    <dgm:cxn modelId="{F9A0BAF7-D005-47DF-B056-54EC9AC60D4E}" type="presOf" srcId="{35912F0A-09B9-4440-9B44-B8858F1E9090}" destId="{BDB9943C-C240-4379-BEED-35D58F139902}" srcOrd="0" destOrd="0" presId="urn:microsoft.com/office/officeart/2005/8/layout/hierarchy6"/>
    <dgm:cxn modelId="{6E979FF7-B14E-405E-ABE0-046BBE210A79}" type="presOf" srcId="{B63F64EE-6DAC-4CEA-AC65-A2CC25C68652}" destId="{8D701033-F461-401B-BFEC-A904D81FA7C8}" srcOrd="0" destOrd="0" presId="urn:microsoft.com/office/officeart/2005/8/layout/hierarchy6"/>
    <dgm:cxn modelId="{6B358220-A3A0-416D-81AB-C8EC6283696C}" srcId="{D0DDAE4A-75FE-4732-8A1B-660833CA0E60}" destId="{ACC3FC92-687C-4664-A72F-FFE1BEBA3467}" srcOrd="0" destOrd="0" parTransId="{5E4F55F1-3DDC-4A56-BC0D-62B6D0AC40A2}" sibTransId="{4E52DB79-C1DD-4253-8EA7-E88EF2A04683}"/>
    <dgm:cxn modelId="{7D35C979-9FC5-40C3-8BE8-C4A7BF7DAC18}" srcId="{4443019D-0987-46CA-9708-B399E9806019}" destId="{D0DDAE4A-75FE-4732-8A1B-660833CA0E60}" srcOrd="1" destOrd="0" parTransId="{F54B16FD-BF5E-4272-B220-B4238FF5A537}" sibTransId="{526FA90E-48D3-4CC6-A427-FEF7955641A8}"/>
    <dgm:cxn modelId="{6C738218-BDF0-46DC-BB48-99CF0FB0858F}" srcId="{A392842C-C565-4902-BB06-F6F831F19364}" destId="{A39C13A6-538E-43E0-AB4F-D8297BA6AAEE}" srcOrd="1" destOrd="0" parTransId="{B63F64EE-6DAC-4CEA-AC65-A2CC25C68652}" sibTransId="{1B8CD0A3-6722-4863-9945-5E677BF6653B}"/>
    <dgm:cxn modelId="{6079DA7E-579B-4C70-868A-55DBA74F3F7E}" type="presOf" srcId="{716E6F10-BE21-46C2-AED1-2075AED6AA0F}" destId="{156C0D12-E343-49E4-9925-87496244C7F4}" srcOrd="0" destOrd="0" presId="urn:microsoft.com/office/officeart/2005/8/layout/hierarchy6"/>
    <dgm:cxn modelId="{C026A8E7-D732-4467-A3C6-FAFD45F672CD}" type="presOf" srcId="{9F10EC20-E0FA-4B8F-94C6-41614657FAA2}" destId="{D469F182-46EF-4ED1-B9A4-C0B58AF1CDBD}" srcOrd="0" destOrd="0" presId="urn:microsoft.com/office/officeart/2005/8/layout/hierarchy6"/>
    <dgm:cxn modelId="{FC1A88F7-AAD8-4080-92E8-34F23DFC80D8}" srcId="{4443019D-0987-46CA-9708-B399E9806019}" destId="{537D4F5F-23EA-4E69-9831-CEE9BC19941A}" srcOrd="0" destOrd="0" parTransId="{D8887661-CEC4-4C24-9423-4325659E597E}" sibTransId="{F9B62637-0C9E-49EC-B9A9-02D4E831154B}"/>
    <dgm:cxn modelId="{723EE0FC-7121-4D1C-AE66-A9F7B01DF17D}" type="presParOf" srcId="{156C0D12-E343-49E4-9925-87496244C7F4}" destId="{026DF03C-4DFD-45CA-AD53-F8676A90AE02}" srcOrd="0" destOrd="0" presId="urn:microsoft.com/office/officeart/2005/8/layout/hierarchy6"/>
    <dgm:cxn modelId="{C9AB15A9-9CAF-4A9B-B74B-A0E39010DBB5}" type="presParOf" srcId="{026DF03C-4DFD-45CA-AD53-F8676A90AE02}" destId="{D731E343-98F2-4BF7-A96C-ECB81A2D65ED}" srcOrd="0" destOrd="0" presId="urn:microsoft.com/office/officeart/2005/8/layout/hierarchy6"/>
    <dgm:cxn modelId="{D62BF963-01B1-4350-A723-2BBE1003FBC2}" type="presParOf" srcId="{026DF03C-4DFD-45CA-AD53-F8676A90AE02}" destId="{3DA74C2F-AF1D-4EB0-BE2C-D9D129AC51CF}" srcOrd="1" destOrd="0" presId="urn:microsoft.com/office/officeart/2005/8/layout/hierarchy6"/>
    <dgm:cxn modelId="{17D0A86E-57F1-429A-B656-BB8C11E1C97E}" type="presParOf" srcId="{3DA74C2F-AF1D-4EB0-BE2C-D9D129AC51CF}" destId="{BD9B4919-94B1-4D85-8282-B4E87BF591A5}" srcOrd="0" destOrd="0" presId="urn:microsoft.com/office/officeart/2005/8/layout/hierarchy6"/>
    <dgm:cxn modelId="{32B86CE2-F07B-4703-8827-863E6709859D}" type="presParOf" srcId="{BD9B4919-94B1-4D85-8282-B4E87BF591A5}" destId="{FA179829-E9E1-47B4-92EC-C106B62903B7}" srcOrd="0" destOrd="0" presId="urn:microsoft.com/office/officeart/2005/8/layout/hierarchy6"/>
    <dgm:cxn modelId="{61377D53-C310-4DE2-B93F-EEFD0C7A486D}" type="presParOf" srcId="{BD9B4919-94B1-4D85-8282-B4E87BF591A5}" destId="{3D7D457E-4941-4134-8416-DAB25CE71CEA}" srcOrd="1" destOrd="0" presId="urn:microsoft.com/office/officeart/2005/8/layout/hierarchy6"/>
    <dgm:cxn modelId="{8E5BE17B-8058-4D77-A1CA-E6531CC2BBE2}" type="presParOf" srcId="{3D7D457E-4941-4134-8416-DAB25CE71CEA}" destId="{BDB9943C-C240-4379-BEED-35D58F139902}" srcOrd="0" destOrd="0" presId="urn:microsoft.com/office/officeart/2005/8/layout/hierarchy6"/>
    <dgm:cxn modelId="{1E731866-B8E8-49C5-8F48-2B44CAE1D85D}" type="presParOf" srcId="{3D7D457E-4941-4134-8416-DAB25CE71CEA}" destId="{7FF4EFC5-A67F-4AB1-8B4D-E52636B34640}" srcOrd="1" destOrd="0" presId="urn:microsoft.com/office/officeart/2005/8/layout/hierarchy6"/>
    <dgm:cxn modelId="{B4D6B1A8-0B7B-4B96-ABFC-A39538E531B2}" type="presParOf" srcId="{7FF4EFC5-A67F-4AB1-8B4D-E52636B34640}" destId="{198240EC-293E-4EC1-B90F-66E8926D5A46}" srcOrd="0" destOrd="0" presId="urn:microsoft.com/office/officeart/2005/8/layout/hierarchy6"/>
    <dgm:cxn modelId="{E0985344-792B-4351-8C5C-0AF12F493952}" type="presParOf" srcId="{7FF4EFC5-A67F-4AB1-8B4D-E52636B34640}" destId="{48760DA1-A1A1-4D3F-9E25-C6DDDF7F4C81}" srcOrd="1" destOrd="0" presId="urn:microsoft.com/office/officeart/2005/8/layout/hierarchy6"/>
    <dgm:cxn modelId="{19F94D85-F96F-4942-8F55-D2525D1483DD}" type="presParOf" srcId="{48760DA1-A1A1-4D3F-9E25-C6DDDF7F4C81}" destId="{DAE3652B-E7AA-4280-89FC-424FA9F52348}" srcOrd="0" destOrd="0" presId="urn:microsoft.com/office/officeart/2005/8/layout/hierarchy6"/>
    <dgm:cxn modelId="{FC35046C-336C-47EB-8F0F-02ACF54D4D39}" type="presParOf" srcId="{48760DA1-A1A1-4D3F-9E25-C6DDDF7F4C81}" destId="{A721F865-6364-4A61-A2C2-D383C5715C8F}" srcOrd="1" destOrd="0" presId="urn:microsoft.com/office/officeart/2005/8/layout/hierarchy6"/>
    <dgm:cxn modelId="{4CC0535D-0D81-4161-9847-8A732A0B5493}" type="presParOf" srcId="{A721F865-6364-4A61-A2C2-D383C5715C8F}" destId="{1A3E7753-C983-436B-A4CC-DC3E3C639ABD}" srcOrd="0" destOrd="0" presId="urn:microsoft.com/office/officeart/2005/8/layout/hierarchy6"/>
    <dgm:cxn modelId="{686648E9-26A3-4124-BCAE-2CC079F7798E}" type="presParOf" srcId="{A721F865-6364-4A61-A2C2-D383C5715C8F}" destId="{3F4E759B-3570-4141-8617-40D26BBC8286}" srcOrd="1" destOrd="0" presId="urn:microsoft.com/office/officeart/2005/8/layout/hierarchy6"/>
    <dgm:cxn modelId="{6EF0D0B3-19BE-431C-BAF6-72E3EC20B253}" type="presParOf" srcId="{3D7D457E-4941-4134-8416-DAB25CE71CEA}" destId="{8D701033-F461-401B-BFEC-A904D81FA7C8}" srcOrd="2" destOrd="0" presId="urn:microsoft.com/office/officeart/2005/8/layout/hierarchy6"/>
    <dgm:cxn modelId="{F535F585-5AF5-48E2-981F-03331F5F46FE}" type="presParOf" srcId="{3D7D457E-4941-4134-8416-DAB25CE71CEA}" destId="{BEA3845B-A273-40C8-BE54-17169DD6EA72}" srcOrd="3" destOrd="0" presId="urn:microsoft.com/office/officeart/2005/8/layout/hierarchy6"/>
    <dgm:cxn modelId="{14580A07-A676-4AF9-9AD9-C4D205151B16}" type="presParOf" srcId="{BEA3845B-A273-40C8-BE54-17169DD6EA72}" destId="{D1963C79-1577-47A7-AB22-808CD3C7AFDC}" srcOrd="0" destOrd="0" presId="urn:microsoft.com/office/officeart/2005/8/layout/hierarchy6"/>
    <dgm:cxn modelId="{179F0B12-654F-417F-9A9D-0180B41F14B1}" type="presParOf" srcId="{BEA3845B-A273-40C8-BE54-17169DD6EA72}" destId="{D1E522B0-8FE8-418C-AFDB-070DC81D76C1}" srcOrd="1" destOrd="0" presId="urn:microsoft.com/office/officeart/2005/8/layout/hierarchy6"/>
    <dgm:cxn modelId="{B18C88C3-1111-41F7-B2DC-2B2498C5210A}" type="presParOf" srcId="{D1E522B0-8FE8-418C-AFDB-070DC81D76C1}" destId="{7566A353-6F8B-4BB2-BE32-49E744370725}" srcOrd="0" destOrd="0" presId="urn:microsoft.com/office/officeart/2005/8/layout/hierarchy6"/>
    <dgm:cxn modelId="{7C5ED9F1-B3F3-4B29-9872-07B80FD29B9E}" type="presParOf" srcId="{D1E522B0-8FE8-418C-AFDB-070DC81D76C1}" destId="{AAFA9497-2FB9-4023-8ECC-839D0548C45F}" srcOrd="1" destOrd="0" presId="urn:microsoft.com/office/officeart/2005/8/layout/hierarchy6"/>
    <dgm:cxn modelId="{6412F051-BA5B-4083-8370-7B9D3430B51F}" type="presParOf" srcId="{AAFA9497-2FB9-4023-8ECC-839D0548C45F}" destId="{D469F182-46EF-4ED1-B9A4-C0B58AF1CDBD}" srcOrd="0" destOrd="0" presId="urn:microsoft.com/office/officeart/2005/8/layout/hierarchy6"/>
    <dgm:cxn modelId="{89351859-897E-4769-BAFD-1D224B2E7A1D}" type="presParOf" srcId="{AAFA9497-2FB9-4023-8ECC-839D0548C45F}" destId="{54D0D441-72C3-4D85-858C-73B34C48A843}" srcOrd="1" destOrd="0" presId="urn:microsoft.com/office/officeart/2005/8/layout/hierarchy6"/>
    <dgm:cxn modelId="{95BF1B87-CB1E-4978-BFB0-B401C7B2F529}" type="presParOf" srcId="{3D7D457E-4941-4134-8416-DAB25CE71CEA}" destId="{F7E8E042-C22E-4BD8-A5F8-680959C25A1F}" srcOrd="4" destOrd="0" presId="urn:microsoft.com/office/officeart/2005/8/layout/hierarchy6"/>
    <dgm:cxn modelId="{1CF0D208-E2B9-4AD9-B6B1-0958470871D2}" type="presParOf" srcId="{3D7D457E-4941-4134-8416-DAB25CE71CEA}" destId="{FA7A814D-FA3F-4081-8C6A-EA90ED6767A7}" srcOrd="5" destOrd="0" presId="urn:microsoft.com/office/officeart/2005/8/layout/hierarchy6"/>
    <dgm:cxn modelId="{62F2A014-7979-4B88-9226-1F852455DD17}" type="presParOf" srcId="{FA7A814D-FA3F-4081-8C6A-EA90ED6767A7}" destId="{3B49D99F-1E30-498D-901F-EEC2EEB3E411}" srcOrd="0" destOrd="0" presId="urn:microsoft.com/office/officeart/2005/8/layout/hierarchy6"/>
    <dgm:cxn modelId="{90E1B20B-200F-4A68-95AE-E637B379240A}" type="presParOf" srcId="{FA7A814D-FA3F-4081-8C6A-EA90ED6767A7}" destId="{08001A85-0040-4ACF-81F3-916C3E50A3B5}" srcOrd="1" destOrd="0" presId="urn:microsoft.com/office/officeart/2005/8/layout/hierarchy6"/>
    <dgm:cxn modelId="{5257A6A6-5F72-4E5E-ACA4-694FE60F0905}" type="presParOf" srcId="{08001A85-0040-4ACF-81F3-916C3E50A3B5}" destId="{CD22E292-31E5-48CB-BBC5-6C5C826856F8}" srcOrd="0" destOrd="0" presId="urn:microsoft.com/office/officeart/2005/8/layout/hierarchy6"/>
    <dgm:cxn modelId="{09E4EE25-3181-4107-B33A-EBD4F97ED0D3}" type="presParOf" srcId="{08001A85-0040-4ACF-81F3-916C3E50A3B5}" destId="{49F52857-041C-4CEF-A52C-74B3EC315AC2}" srcOrd="1" destOrd="0" presId="urn:microsoft.com/office/officeart/2005/8/layout/hierarchy6"/>
    <dgm:cxn modelId="{A1384E8E-DD0C-4AA7-AE00-1811A4A5A461}" type="presParOf" srcId="{49F52857-041C-4CEF-A52C-74B3EC315AC2}" destId="{1175A99B-2123-4982-81EE-0EBE2989E92F}" srcOrd="0" destOrd="0" presId="urn:microsoft.com/office/officeart/2005/8/layout/hierarchy6"/>
    <dgm:cxn modelId="{CA800D47-6257-42CE-97B5-ACBFF640A414}" type="presParOf" srcId="{49F52857-041C-4CEF-A52C-74B3EC315AC2}" destId="{34213A7D-3AD9-49BD-BE34-68FA4483A653}" srcOrd="1" destOrd="0" presId="urn:microsoft.com/office/officeart/2005/8/layout/hierarchy6"/>
    <dgm:cxn modelId="{FDC14E1B-8D92-45D2-B27C-E6330E752E2F}" type="presParOf" srcId="{08001A85-0040-4ACF-81F3-916C3E50A3B5}" destId="{6DFB8D93-96E4-44F9-9F8D-C1EA24CA76E0}" srcOrd="2" destOrd="0" presId="urn:microsoft.com/office/officeart/2005/8/layout/hierarchy6"/>
    <dgm:cxn modelId="{ADD3A91F-018A-46F5-BDAA-6902C82A367A}" type="presParOf" srcId="{08001A85-0040-4ACF-81F3-916C3E50A3B5}" destId="{023887B5-459C-429E-9878-B2A805CD3AD4}" srcOrd="3" destOrd="0" presId="urn:microsoft.com/office/officeart/2005/8/layout/hierarchy6"/>
    <dgm:cxn modelId="{79E4233A-48D0-4455-A178-099A940B6DE1}" type="presParOf" srcId="{023887B5-459C-429E-9878-B2A805CD3AD4}" destId="{F9474415-5CAE-468D-B7D8-FCD736CC8F5E}" srcOrd="0" destOrd="0" presId="urn:microsoft.com/office/officeart/2005/8/layout/hierarchy6"/>
    <dgm:cxn modelId="{24B15825-8897-4053-BB46-0D8FDE3F6378}" type="presParOf" srcId="{023887B5-459C-429E-9878-B2A805CD3AD4}" destId="{3EBE2B69-C956-41C9-9537-F6D80C6D4806}" srcOrd="1" destOrd="0" presId="urn:microsoft.com/office/officeart/2005/8/layout/hierarchy6"/>
    <dgm:cxn modelId="{BB07AA1B-B503-426E-BD18-CEA45D2D49B9}" type="presParOf" srcId="{3EBE2B69-C956-41C9-9537-F6D80C6D4806}" destId="{8CA5239D-F416-41A0-A2CC-F2821029E1EA}" srcOrd="0" destOrd="0" presId="urn:microsoft.com/office/officeart/2005/8/layout/hierarchy6"/>
    <dgm:cxn modelId="{EE570FC5-4B8C-4DB4-B017-0A717A3D56AD}" type="presParOf" srcId="{3EBE2B69-C956-41C9-9537-F6D80C6D4806}" destId="{6E497E91-D16B-4FD0-9359-C5CE15CF12FF}" srcOrd="1" destOrd="0" presId="urn:microsoft.com/office/officeart/2005/8/layout/hierarchy6"/>
    <dgm:cxn modelId="{67A739A6-4EC4-4653-A3B2-86B9257DD3C3}" type="presParOf" srcId="{6E497E91-D16B-4FD0-9359-C5CE15CF12FF}" destId="{99292EE7-BD31-4C54-A840-4EB69E5D01EF}" srcOrd="0" destOrd="0" presId="urn:microsoft.com/office/officeart/2005/8/layout/hierarchy6"/>
    <dgm:cxn modelId="{269B94B5-8D72-4F7D-A41B-8A8DB8CD6DF9}" type="presParOf" srcId="{6E497E91-D16B-4FD0-9359-C5CE15CF12FF}" destId="{4388EB4D-757D-4FA4-9324-9B4E33250B66}" srcOrd="1" destOrd="0" presId="urn:microsoft.com/office/officeart/2005/8/layout/hierarchy6"/>
    <dgm:cxn modelId="{453846F7-D50E-46C7-BFA3-9BBF6BB499BE}" type="presParOf" srcId="{156C0D12-E343-49E4-9925-87496244C7F4}" destId="{3CF8B285-676E-412C-8F69-815FE0632050}" srcOrd="1" destOrd="0" presId="urn:microsoft.com/office/officeart/2005/8/layout/hierarchy6"/>
    <dgm:cxn modelId="{8C664954-3615-4EAE-8011-4500683902BF}" type="presParOf" srcId="{3CF8B285-676E-412C-8F69-815FE0632050}" destId="{8ED764E2-F776-46EA-8A2F-85D25B8E0F9B}" srcOrd="0" destOrd="0" presId="urn:microsoft.com/office/officeart/2005/8/layout/hierarchy6"/>
    <dgm:cxn modelId="{0AA7C679-3625-4448-9D9E-730E0C81B05C}" type="presParOf" srcId="{8ED764E2-F776-46EA-8A2F-85D25B8E0F9B}" destId="{275D500B-8AE8-4F1F-A38E-64B444644D82}" srcOrd="0" destOrd="0" presId="urn:microsoft.com/office/officeart/2005/8/layout/hierarchy6"/>
    <dgm:cxn modelId="{6C37FCBD-0589-4D2E-A718-6C8CE36252FF}" type="presParOf" srcId="{8ED764E2-F776-46EA-8A2F-85D25B8E0F9B}" destId="{EB28BF09-7717-4888-BCFF-20D5890C406D}" srcOrd="1" destOrd="0" presId="urn:microsoft.com/office/officeart/2005/8/layout/hierarchy6"/>
    <dgm:cxn modelId="{6FA5B553-E637-41F3-80ED-30250D7ACBC1}" type="presParOf" srcId="{3CF8B285-676E-412C-8F69-815FE0632050}" destId="{54BA1A23-E37A-45C5-8279-37176B33EDF8}" srcOrd="1" destOrd="0" presId="urn:microsoft.com/office/officeart/2005/8/layout/hierarchy6"/>
    <dgm:cxn modelId="{F300F25D-67F2-42C0-AE41-F726A6133CD1}" type="presParOf" srcId="{54BA1A23-E37A-45C5-8279-37176B33EDF8}" destId="{363E9026-944F-4FA9-8852-044782DC3E97}" srcOrd="0" destOrd="0" presId="urn:microsoft.com/office/officeart/2005/8/layout/hierarchy6"/>
    <dgm:cxn modelId="{A0CD0423-9920-48AF-9DA3-D517E6CDDB76}" type="presParOf" srcId="{3CF8B285-676E-412C-8F69-815FE0632050}" destId="{4821E967-7BE7-40A6-A20F-A839A861D142}" srcOrd="2" destOrd="0" presId="urn:microsoft.com/office/officeart/2005/8/layout/hierarchy6"/>
    <dgm:cxn modelId="{0FFBA8B5-0D51-4DB6-8EBB-7FFFF88351BB}" type="presParOf" srcId="{4821E967-7BE7-40A6-A20F-A839A861D142}" destId="{EB0412F4-63CD-4456-A488-D11C0DA084A2}" srcOrd="0" destOrd="0" presId="urn:microsoft.com/office/officeart/2005/8/layout/hierarchy6"/>
    <dgm:cxn modelId="{CF4E2349-5618-4107-8EF8-597AEA1B44AA}" type="presParOf" srcId="{4821E967-7BE7-40A6-A20F-A839A861D142}" destId="{7CA97F27-DE27-4C09-9649-3361AC00885E}" srcOrd="1" destOrd="0" presId="urn:microsoft.com/office/officeart/2005/8/layout/hierarchy6"/>
    <dgm:cxn modelId="{BEC7C83E-6BF1-422A-A6BF-EFCEF1253868}" type="presParOf" srcId="{3CF8B285-676E-412C-8F69-815FE0632050}" destId="{4C9B8763-A781-4FD6-8A83-0B448D78CCA3}" srcOrd="3" destOrd="0" presId="urn:microsoft.com/office/officeart/2005/8/layout/hierarchy6"/>
    <dgm:cxn modelId="{C966018D-6E71-4E5D-ABB9-2FD64CD31690}" type="presParOf" srcId="{4C9B8763-A781-4FD6-8A83-0B448D78CCA3}" destId="{E2D0FBC8-297F-4BBB-BAA3-B8601EEBB0F3}" srcOrd="0" destOrd="0" presId="urn:microsoft.com/office/officeart/2005/8/layout/hierarchy6"/>
    <dgm:cxn modelId="{A04FCF3D-BA7C-4942-B2D0-A07D6933D13D}" type="presParOf" srcId="{3CF8B285-676E-412C-8F69-815FE0632050}" destId="{E4B363D1-C90B-44CD-90A7-65562E36FBC8}" srcOrd="4" destOrd="0" presId="urn:microsoft.com/office/officeart/2005/8/layout/hierarchy6"/>
    <dgm:cxn modelId="{18D368F0-5D08-429A-871A-5BDA24CC7BC1}" type="presParOf" srcId="{E4B363D1-C90B-44CD-90A7-65562E36FBC8}" destId="{D22BDCBE-1844-463A-8A12-CAE0DEEE6A78}" srcOrd="0" destOrd="0" presId="urn:microsoft.com/office/officeart/2005/8/layout/hierarchy6"/>
    <dgm:cxn modelId="{F985516D-2EAB-481D-808F-EABB183DBB16}" type="presParOf" srcId="{E4B363D1-C90B-44CD-90A7-65562E36FBC8}" destId="{CE8898E1-9E06-4F26-98D4-4C1FB3CFA87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AA3A88-612C-4C19-99DA-C09CE74AC564}">
      <dsp:nvSpPr>
        <dsp:cNvPr id="0" name=""/>
        <dsp:cNvSpPr/>
      </dsp:nvSpPr>
      <dsp:spPr>
        <a:xfrm>
          <a:off x="4343400" y="2606710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3F9DB-DB10-48D6-A514-EA9368397B0E}">
      <dsp:nvSpPr>
        <dsp:cNvPr id="0" name=""/>
        <dsp:cNvSpPr/>
      </dsp:nvSpPr>
      <dsp:spPr>
        <a:xfrm>
          <a:off x="4297680" y="2606710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7B080-5B9B-4A73-B688-136AD0CF318A}">
      <dsp:nvSpPr>
        <dsp:cNvPr id="0" name=""/>
        <dsp:cNvSpPr/>
      </dsp:nvSpPr>
      <dsp:spPr>
        <a:xfrm>
          <a:off x="1270412" y="2606710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61436-1B22-4358-A2B5-6272DA59BC09}">
      <dsp:nvSpPr>
        <dsp:cNvPr id="0" name=""/>
        <dsp:cNvSpPr/>
      </dsp:nvSpPr>
      <dsp:spPr>
        <a:xfrm>
          <a:off x="3073570" y="1336881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rPr>
            <a:t>The main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rPr>
            <a:t>indications</a:t>
          </a:r>
        </a:p>
      </dsp:txBody>
      <dsp:txXfrm>
        <a:off x="3073570" y="1336881"/>
        <a:ext cx="2539658" cy="1269829"/>
      </dsp:txXfrm>
    </dsp:sp>
    <dsp:sp modelId="{E9D57E1B-1B64-47C8-8A1E-C7A6CBC1B1E9}">
      <dsp:nvSpPr>
        <dsp:cNvPr id="0" name=""/>
        <dsp:cNvSpPr/>
      </dsp:nvSpPr>
      <dsp:spPr>
        <a:xfrm>
          <a:off x="583" y="3140039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Oedema</a:t>
          </a: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of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any origin</a:t>
          </a:r>
        </a:p>
      </dsp:txBody>
      <dsp:txXfrm>
        <a:off x="583" y="3140039"/>
        <a:ext cx="2539658" cy="1269829"/>
      </dsp:txXfrm>
    </dsp:sp>
    <dsp:sp modelId="{80E9C935-C8A1-450D-BC57-D22D066DCBA2}">
      <dsp:nvSpPr>
        <dsp:cNvPr id="0" name=""/>
        <dsp:cNvSpPr/>
      </dsp:nvSpPr>
      <dsp:spPr>
        <a:xfrm>
          <a:off x="3073570" y="3140039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Congestive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heart failure</a:t>
          </a:r>
        </a:p>
      </dsp:txBody>
      <dsp:txXfrm>
        <a:off x="3073570" y="3140039"/>
        <a:ext cx="2539658" cy="1269829"/>
      </dsp:txXfrm>
    </dsp:sp>
    <dsp:sp modelId="{AB8A5733-29C9-4CF0-89C5-922F111FF6A7}">
      <dsp:nvSpPr>
        <dsp:cNvPr id="0" name=""/>
        <dsp:cNvSpPr/>
      </dsp:nvSpPr>
      <dsp:spPr>
        <a:xfrm>
          <a:off x="6146557" y="3140039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Hypertension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46557" y="3140039"/>
        <a:ext cx="2539658" cy="1269829"/>
      </dsp:txXfrm>
    </dsp:sp>
    <dsp:sp modelId="{9A1B38D7-2DA9-42F4-926E-D75F21BEC1FA}">
      <dsp:nvSpPr>
        <dsp:cNvPr id="0" name=""/>
        <dsp:cNvSpPr/>
      </dsp:nvSpPr>
      <dsp:spPr>
        <a:xfrm>
          <a:off x="3047996" y="4476920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R="0" lvl="0" algn="ctr" defTabSz="1333500" rtl="1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Elimination of toxins</a:t>
          </a:r>
        </a:p>
      </dsp:txBody>
      <dsp:txXfrm>
        <a:off x="3047996" y="4476920"/>
        <a:ext cx="2539658" cy="12698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93CCBA-4387-42BA-BF4C-A4446ADD9E9F}">
      <dsp:nvSpPr>
        <dsp:cNvPr id="0" name=""/>
        <dsp:cNvSpPr/>
      </dsp:nvSpPr>
      <dsp:spPr>
        <a:xfrm>
          <a:off x="7418404" y="2932524"/>
          <a:ext cx="91440" cy="161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6DFE-49AC-471A-82BB-4B9043E5D723}">
      <dsp:nvSpPr>
        <dsp:cNvPr id="0" name=""/>
        <dsp:cNvSpPr/>
      </dsp:nvSpPr>
      <dsp:spPr>
        <a:xfrm>
          <a:off x="5661862" y="2416886"/>
          <a:ext cx="1802262" cy="161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3"/>
              </a:lnTo>
              <a:lnTo>
                <a:pt x="1802262" y="110383"/>
              </a:lnTo>
              <a:lnTo>
                <a:pt x="1802262" y="1619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5D396-52A8-4527-8494-3AB6BD4778CC}">
      <dsp:nvSpPr>
        <dsp:cNvPr id="0" name=""/>
        <dsp:cNvSpPr/>
      </dsp:nvSpPr>
      <dsp:spPr>
        <a:xfrm>
          <a:off x="6407150" y="3455564"/>
          <a:ext cx="91440" cy="1385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939"/>
              </a:lnTo>
              <a:lnTo>
                <a:pt x="96936" y="86939"/>
              </a:lnTo>
              <a:lnTo>
                <a:pt x="96936" y="1385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514C-590E-46E9-B778-091E835CBEF2}">
      <dsp:nvSpPr>
        <dsp:cNvPr id="0" name=""/>
        <dsp:cNvSpPr/>
      </dsp:nvSpPr>
      <dsp:spPr>
        <a:xfrm>
          <a:off x="3712617" y="2932524"/>
          <a:ext cx="2740253" cy="16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85"/>
              </a:lnTo>
              <a:lnTo>
                <a:pt x="2740253" y="117785"/>
              </a:lnTo>
              <a:lnTo>
                <a:pt x="2740253" y="16938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440A5-5CD3-4744-ABAD-DE11176883AC}">
      <dsp:nvSpPr>
        <dsp:cNvPr id="0" name=""/>
        <dsp:cNvSpPr/>
      </dsp:nvSpPr>
      <dsp:spPr>
        <a:xfrm>
          <a:off x="4973081" y="3448162"/>
          <a:ext cx="91440" cy="161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4D5A-42FC-4C9F-8FDC-918D47BF687F}">
      <dsp:nvSpPr>
        <dsp:cNvPr id="0" name=""/>
        <dsp:cNvSpPr/>
      </dsp:nvSpPr>
      <dsp:spPr>
        <a:xfrm>
          <a:off x="3712617" y="2932524"/>
          <a:ext cx="1306184" cy="161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3"/>
              </a:lnTo>
              <a:lnTo>
                <a:pt x="1306184" y="110383"/>
              </a:lnTo>
              <a:lnTo>
                <a:pt x="1306184" y="1619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20EF6-D015-4F8E-A5C3-036F1BF50A54}">
      <dsp:nvSpPr>
        <dsp:cNvPr id="0" name=""/>
        <dsp:cNvSpPr/>
      </dsp:nvSpPr>
      <dsp:spPr>
        <a:xfrm>
          <a:off x="3243087" y="3448162"/>
          <a:ext cx="548251" cy="161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3"/>
              </a:lnTo>
              <a:lnTo>
                <a:pt x="548251" y="110383"/>
              </a:lnTo>
              <a:lnTo>
                <a:pt x="548251" y="1619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4DDEA-424F-429C-BB2B-8128E1053A9D}">
      <dsp:nvSpPr>
        <dsp:cNvPr id="0" name=""/>
        <dsp:cNvSpPr/>
      </dsp:nvSpPr>
      <dsp:spPr>
        <a:xfrm>
          <a:off x="2665382" y="3448162"/>
          <a:ext cx="577705" cy="161978"/>
        </a:xfrm>
        <a:custGeom>
          <a:avLst/>
          <a:gdLst/>
          <a:ahLst/>
          <a:cxnLst/>
          <a:rect l="0" t="0" r="0" b="0"/>
          <a:pathLst>
            <a:path>
              <a:moveTo>
                <a:pt x="577705" y="0"/>
              </a:moveTo>
              <a:lnTo>
                <a:pt x="577705" y="110383"/>
              </a:lnTo>
              <a:lnTo>
                <a:pt x="0" y="110383"/>
              </a:lnTo>
              <a:lnTo>
                <a:pt x="0" y="1619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38B0-7A05-4154-B79A-B059DDD2778D}">
      <dsp:nvSpPr>
        <dsp:cNvPr id="0" name=""/>
        <dsp:cNvSpPr/>
      </dsp:nvSpPr>
      <dsp:spPr>
        <a:xfrm>
          <a:off x="3243087" y="2932524"/>
          <a:ext cx="469529" cy="161978"/>
        </a:xfrm>
        <a:custGeom>
          <a:avLst/>
          <a:gdLst/>
          <a:ahLst/>
          <a:cxnLst/>
          <a:rect l="0" t="0" r="0" b="0"/>
          <a:pathLst>
            <a:path>
              <a:moveTo>
                <a:pt x="469529" y="0"/>
              </a:moveTo>
              <a:lnTo>
                <a:pt x="469529" y="110383"/>
              </a:lnTo>
              <a:lnTo>
                <a:pt x="0" y="110383"/>
              </a:lnTo>
              <a:lnTo>
                <a:pt x="0" y="1619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1DFF6-BFB4-43FC-9DE6-C52DDAF8EFCF}">
      <dsp:nvSpPr>
        <dsp:cNvPr id="0" name=""/>
        <dsp:cNvSpPr/>
      </dsp:nvSpPr>
      <dsp:spPr>
        <a:xfrm>
          <a:off x="1030951" y="3448162"/>
          <a:ext cx="524553" cy="161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3"/>
              </a:lnTo>
              <a:lnTo>
                <a:pt x="524553" y="110383"/>
              </a:lnTo>
              <a:lnTo>
                <a:pt x="524553" y="1619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D0A73-67E2-4E3F-9381-5576AB2C94C3}">
      <dsp:nvSpPr>
        <dsp:cNvPr id="0" name=""/>
        <dsp:cNvSpPr/>
      </dsp:nvSpPr>
      <dsp:spPr>
        <a:xfrm>
          <a:off x="405944" y="3448162"/>
          <a:ext cx="625006" cy="124790"/>
        </a:xfrm>
        <a:custGeom>
          <a:avLst/>
          <a:gdLst/>
          <a:ahLst/>
          <a:cxnLst/>
          <a:rect l="0" t="0" r="0" b="0"/>
          <a:pathLst>
            <a:path>
              <a:moveTo>
                <a:pt x="625006" y="0"/>
              </a:moveTo>
              <a:lnTo>
                <a:pt x="625006" y="73195"/>
              </a:lnTo>
              <a:lnTo>
                <a:pt x="0" y="73195"/>
              </a:lnTo>
              <a:lnTo>
                <a:pt x="0" y="1247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6C822-7C36-4BEB-8BEE-DCBBF71780DD}">
      <dsp:nvSpPr>
        <dsp:cNvPr id="0" name=""/>
        <dsp:cNvSpPr/>
      </dsp:nvSpPr>
      <dsp:spPr>
        <a:xfrm>
          <a:off x="1030951" y="2932524"/>
          <a:ext cx="2681666" cy="161978"/>
        </a:xfrm>
        <a:custGeom>
          <a:avLst/>
          <a:gdLst/>
          <a:ahLst/>
          <a:cxnLst/>
          <a:rect l="0" t="0" r="0" b="0"/>
          <a:pathLst>
            <a:path>
              <a:moveTo>
                <a:pt x="2681666" y="0"/>
              </a:moveTo>
              <a:lnTo>
                <a:pt x="2681666" y="110383"/>
              </a:lnTo>
              <a:lnTo>
                <a:pt x="0" y="110383"/>
              </a:lnTo>
              <a:lnTo>
                <a:pt x="0" y="1619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620BD-2DAF-4FF2-A8F0-8C3C04548E77}">
      <dsp:nvSpPr>
        <dsp:cNvPr id="0" name=""/>
        <dsp:cNvSpPr/>
      </dsp:nvSpPr>
      <dsp:spPr>
        <a:xfrm>
          <a:off x="3712617" y="2416886"/>
          <a:ext cx="1949245" cy="161978"/>
        </a:xfrm>
        <a:custGeom>
          <a:avLst/>
          <a:gdLst/>
          <a:ahLst/>
          <a:cxnLst/>
          <a:rect l="0" t="0" r="0" b="0"/>
          <a:pathLst>
            <a:path>
              <a:moveTo>
                <a:pt x="1949245" y="0"/>
              </a:moveTo>
              <a:lnTo>
                <a:pt x="1949245" y="110383"/>
              </a:lnTo>
              <a:lnTo>
                <a:pt x="0" y="110383"/>
              </a:lnTo>
              <a:lnTo>
                <a:pt x="0" y="1619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C4600-64D4-4026-B3F7-76274860D12D}">
      <dsp:nvSpPr>
        <dsp:cNvPr id="0" name=""/>
        <dsp:cNvSpPr/>
      </dsp:nvSpPr>
      <dsp:spPr>
        <a:xfrm>
          <a:off x="5005063" y="2063227"/>
          <a:ext cx="1313598" cy="353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536EB-382A-4289-BCB5-0BA03D82B29B}">
      <dsp:nvSpPr>
        <dsp:cNvPr id="0" name=""/>
        <dsp:cNvSpPr/>
      </dsp:nvSpPr>
      <dsp:spPr>
        <a:xfrm>
          <a:off x="5066946" y="2122015"/>
          <a:ext cx="1313598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Diuretic</a:t>
          </a:r>
          <a:endParaRPr lang="en-US" sz="1400" b="1" kern="1200" dirty="0"/>
        </a:p>
      </dsp:txBody>
      <dsp:txXfrm>
        <a:off x="5066946" y="2122015"/>
        <a:ext cx="1313598" cy="353659"/>
      </dsp:txXfrm>
    </dsp:sp>
    <dsp:sp modelId="{BE7219D9-B59A-4DE2-A890-D5BAE684EA58}">
      <dsp:nvSpPr>
        <dsp:cNvPr id="0" name=""/>
        <dsp:cNvSpPr/>
      </dsp:nvSpPr>
      <dsp:spPr>
        <a:xfrm>
          <a:off x="3162662" y="2578865"/>
          <a:ext cx="1099909" cy="353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91D28-4A51-4776-85B5-090D9B55B2FB}">
      <dsp:nvSpPr>
        <dsp:cNvPr id="0" name=""/>
        <dsp:cNvSpPr/>
      </dsp:nvSpPr>
      <dsp:spPr>
        <a:xfrm>
          <a:off x="3224544" y="2637653"/>
          <a:ext cx="1099909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Target protein</a:t>
          </a:r>
          <a:endParaRPr lang="en-US" sz="1400" b="1" kern="1200" dirty="0"/>
        </a:p>
      </dsp:txBody>
      <dsp:txXfrm>
        <a:off x="3224544" y="2637653"/>
        <a:ext cx="1099909" cy="353659"/>
      </dsp:txXfrm>
    </dsp:sp>
    <dsp:sp modelId="{D530ECAA-6469-411A-AEEF-07A7D77BB9D7}">
      <dsp:nvSpPr>
        <dsp:cNvPr id="0" name=""/>
        <dsp:cNvSpPr/>
      </dsp:nvSpPr>
      <dsp:spPr>
        <a:xfrm>
          <a:off x="510642" y="3094502"/>
          <a:ext cx="1040617" cy="35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24FB8-E5C0-4E88-9E6D-11B745B4D5FB}">
      <dsp:nvSpPr>
        <dsp:cNvPr id="0" name=""/>
        <dsp:cNvSpPr/>
      </dsp:nvSpPr>
      <dsp:spPr>
        <a:xfrm>
          <a:off x="572525" y="3153291"/>
          <a:ext cx="1040617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Transporter</a:t>
          </a:r>
          <a:endParaRPr lang="en-US" sz="1200" b="1" kern="1200" dirty="0"/>
        </a:p>
      </dsp:txBody>
      <dsp:txXfrm>
        <a:off x="572525" y="3153291"/>
        <a:ext cx="1040617" cy="353659"/>
      </dsp:txXfrm>
    </dsp:sp>
    <dsp:sp modelId="{2F8A1972-C24A-495E-9E9E-0785DF347FE7}">
      <dsp:nvSpPr>
        <dsp:cNvPr id="0" name=""/>
        <dsp:cNvSpPr/>
      </dsp:nvSpPr>
      <dsp:spPr>
        <a:xfrm>
          <a:off x="-56726" y="3572953"/>
          <a:ext cx="925341" cy="5874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7EE2E-FB07-4A8B-8A09-B45812D2A38A}">
      <dsp:nvSpPr>
        <dsp:cNvPr id="0" name=""/>
        <dsp:cNvSpPr/>
      </dsp:nvSpPr>
      <dsp:spPr>
        <a:xfrm>
          <a:off x="5156" y="3631742"/>
          <a:ext cx="925341" cy="587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Loop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diuretics</a:t>
          </a:r>
          <a:endParaRPr lang="en-US" sz="1600" b="1" kern="1200" dirty="0"/>
        </a:p>
      </dsp:txBody>
      <dsp:txXfrm>
        <a:off x="5156" y="3631742"/>
        <a:ext cx="925341" cy="587446"/>
      </dsp:txXfrm>
    </dsp:sp>
    <dsp:sp modelId="{A289BE39-FF87-43DF-B039-653ADB68DC9B}">
      <dsp:nvSpPr>
        <dsp:cNvPr id="0" name=""/>
        <dsp:cNvSpPr/>
      </dsp:nvSpPr>
      <dsp:spPr>
        <a:xfrm>
          <a:off x="1055760" y="3610140"/>
          <a:ext cx="999487" cy="353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4C50F-2C83-4705-9ED8-E95A30BDC0C0}">
      <dsp:nvSpPr>
        <dsp:cNvPr id="0" name=""/>
        <dsp:cNvSpPr/>
      </dsp:nvSpPr>
      <dsp:spPr>
        <a:xfrm>
          <a:off x="1117643" y="3668929"/>
          <a:ext cx="999487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Thiazides</a:t>
          </a:r>
          <a:endParaRPr lang="en-US" sz="1400" b="1" kern="1200" dirty="0"/>
        </a:p>
      </dsp:txBody>
      <dsp:txXfrm>
        <a:off x="1117643" y="3668929"/>
        <a:ext cx="999487" cy="353659"/>
      </dsp:txXfrm>
    </dsp:sp>
    <dsp:sp modelId="{B252451E-0E8A-41EC-B703-4FAFD36A02DF}">
      <dsp:nvSpPr>
        <dsp:cNvPr id="0" name=""/>
        <dsp:cNvSpPr/>
      </dsp:nvSpPr>
      <dsp:spPr>
        <a:xfrm>
          <a:off x="2715103" y="3094502"/>
          <a:ext cx="1055966" cy="35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FD809-A6D3-4410-80CF-4D0FC6ED8B97}">
      <dsp:nvSpPr>
        <dsp:cNvPr id="0" name=""/>
        <dsp:cNvSpPr/>
      </dsp:nvSpPr>
      <dsp:spPr>
        <a:xfrm>
          <a:off x="2776986" y="3153291"/>
          <a:ext cx="1055966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Ion channel</a:t>
          </a:r>
          <a:endParaRPr lang="en-US" sz="1600" b="1" kern="1200" dirty="0"/>
        </a:p>
      </dsp:txBody>
      <dsp:txXfrm>
        <a:off x="2776986" y="3153291"/>
        <a:ext cx="1055966" cy="353659"/>
      </dsp:txXfrm>
    </dsp:sp>
    <dsp:sp modelId="{5A0CAE39-994B-4A09-9D4D-400FA9B435F1}">
      <dsp:nvSpPr>
        <dsp:cNvPr id="0" name=""/>
        <dsp:cNvSpPr/>
      </dsp:nvSpPr>
      <dsp:spPr>
        <a:xfrm>
          <a:off x="2179013" y="3610140"/>
          <a:ext cx="972737" cy="353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9CD54-6524-4305-973C-1BA659FA7CA9}">
      <dsp:nvSpPr>
        <dsp:cNvPr id="0" name=""/>
        <dsp:cNvSpPr/>
      </dsp:nvSpPr>
      <dsp:spPr>
        <a:xfrm>
          <a:off x="2240896" y="3668929"/>
          <a:ext cx="972737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Triamterin</a:t>
          </a:r>
          <a:endParaRPr lang="en-US" sz="1400" b="1" kern="1200" dirty="0"/>
        </a:p>
      </dsp:txBody>
      <dsp:txXfrm>
        <a:off x="2240896" y="3668929"/>
        <a:ext cx="972737" cy="353659"/>
      </dsp:txXfrm>
    </dsp:sp>
    <dsp:sp modelId="{4010DB85-98FF-4D1B-A0B5-D5B6A93F17E0}">
      <dsp:nvSpPr>
        <dsp:cNvPr id="0" name=""/>
        <dsp:cNvSpPr/>
      </dsp:nvSpPr>
      <dsp:spPr>
        <a:xfrm>
          <a:off x="3275516" y="3610140"/>
          <a:ext cx="1031645" cy="353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EB20F-2562-4242-8745-88604352D2C4}">
      <dsp:nvSpPr>
        <dsp:cNvPr id="0" name=""/>
        <dsp:cNvSpPr/>
      </dsp:nvSpPr>
      <dsp:spPr>
        <a:xfrm>
          <a:off x="3337398" y="3668929"/>
          <a:ext cx="1031645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Amiloride</a:t>
          </a:r>
          <a:endParaRPr lang="en-US" sz="1400" b="1" kern="1200" dirty="0"/>
        </a:p>
      </dsp:txBody>
      <dsp:txXfrm>
        <a:off x="3337398" y="3668929"/>
        <a:ext cx="1031645" cy="353659"/>
      </dsp:txXfrm>
    </dsp:sp>
    <dsp:sp modelId="{58A3809B-F863-480F-884A-E76D4522DB28}">
      <dsp:nvSpPr>
        <dsp:cNvPr id="0" name=""/>
        <dsp:cNvSpPr/>
      </dsp:nvSpPr>
      <dsp:spPr>
        <a:xfrm>
          <a:off x="4629015" y="3094502"/>
          <a:ext cx="779572" cy="35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2817F-6B26-49CD-AD6C-3DD2E18F6F3F}">
      <dsp:nvSpPr>
        <dsp:cNvPr id="0" name=""/>
        <dsp:cNvSpPr/>
      </dsp:nvSpPr>
      <dsp:spPr>
        <a:xfrm>
          <a:off x="4690898" y="3153291"/>
          <a:ext cx="779572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Enzyme</a:t>
          </a:r>
          <a:endParaRPr lang="en-US" sz="1400" b="1" kern="1200" dirty="0"/>
        </a:p>
      </dsp:txBody>
      <dsp:txXfrm>
        <a:off x="4690898" y="3153291"/>
        <a:ext cx="779572" cy="353659"/>
      </dsp:txXfrm>
    </dsp:sp>
    <dsp:sp modelId="{0BBA766E-9EA9-4CCB-88A8-DD8BC71D6A9E}">
      <dsp:nvSpPr>
        <dsp:cNvPr id="0" name=""/>
        <dsp:cNvSpPr/>
      </dsp:nvSpPr>
      <dsp:spPr>
        <a:xfrm>
          <a:off x="4430926" y="3610140"/>
          <a:ext cx="1175749" cy="668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84E9D-9B1D-4260-B320-35EEBCCBA73C}">
      <dsp:nvSpPr>
        <dsp:cNvPr id="0" name=""/>
        <dsp:cNvSpPr/>
      </dsp:nvSpPr>
      <dsp:spPr>
        <a:xfrm>
          <a:off x="4492809" y="3668929"/>
          <a:ext cx="1175749" cy="668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Carbonic </a:t>
          </a:r>
          <a:r>
            <a:rPr lang="en-US" sz="1400" b="1" kern="1200" dirty="0" err="1" smtClean="0"/>
            <a:t>Anhydrase</a:t>
          </a:r>
          <a:r>
            <a:rPr lang="en-US" sz="1400" b="1" kern="1200" dirty="0" smtClean="0"/>
            <a:t> inhibitors</a:t>
          </a:r>
          <a:endParaRPr lang="en-US" sz="1400" b="1" kern="1200" dirty="0"/>
        </a:p>
      </dsp:txBody>
      <dsp:txXfrm>
        <a:off x="4492809" y="3668929"/>
        <a:ext cx="1175749" cy="668643"/>
      </dsp:txXfrm>
    </dsp:sp>
    <dsp:sp modelId="{FCFA955D-87BC-4131-9ED7-7FBDBDF14386}">
      <dsp:nvSpPr>
        <dsp:cNvPr id="0" name=""/>
        <dsp:cNvSpPr/>
      </dsp:nvSpPr>
      <dsp:spPr>
        <a:xfrm>
          <a:off x="5986087" y="3101905"/>
          <a:ext cx="933567" cy="35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AFD6E-D9E9-4469-8226-FCCCA10DEDA8}">
      <dsp:nvSpPr>
        <dsp:cNvPr id="0" name=""/>
        <dsp:cNvSpPr/>
      </dsp:nvSpPr>
      <dsp:spPr>
        <a:xfrm>
          <a:off x="6047970" y="3160693"/>
          <a:ext cx="933567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Receptor</a:t>
          </a:r>
          <a:endParaRPr lang="en-US" sz="1200" b="1" kern="1200" dirty="0"/>
        </a:p>
      </dsp:txBody>
      <dsp:txXfrm>
        <a:off x="6047970" y="3160693"/>
        <a:ext cx="933567" cy="353659"/>
      </dsp:txXfrm>
    </dsp:sp>
    <dsp:sp modelId="{2C782849-5062-42C9-838B-DC5A9573C548}">
      <dsp:nvSpPr>
        <dsp:cNvPr id="0" name=""/>
        <dsp:cNvSpPr/>
      </dsp:nvSpPr>
      <dsp:spPr>
        <a:xfrm>
          <a:off x="5786720" y="3594098"/>
          <a:ext cx="1434733" cy="353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BD659-0182-4D8D-A705-AC9DC3DD4228}">
      <dsp:nvSpPr>
        <dsp:cNvPr id="0" name=""/>
        <dsp:cNvSpPr/>
      </dsp:nvSpPr>
      <dsp:spPr>
        <a:xfrm>
          <a:off x="5848603" y="3652887"/>
          <a:ext cx="1434733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Spironolactone</a:t>
          </a:r>
          <a:endParaRPr lang="en-US" sz="1400" b="1" kern="1200" dirty="0"/>
        </a:p>
      </dsp:txBody>
      <dsp:txXfrm>
        <a:off x="5848603" y="3652887"/>
        <a:ext cx="1434733" cy="353659"/>
      </dsp:txXfrm>
    </dsp:sp>
    <dsp:sp modelId="{246F7D1D-3665-4690-867E-C619C7D8FCD1}">
      <dsp:nvSpPr>
        <dsp:cNvPr id="0" name=""/>
        <dsp:cNvSpPr/>
      </dsp:nvSpPr>
      <dsp:spPr>
        <a:xfrm>
          <a:off x="6767186" y="2578865"/>
          <a:ext cx="1393876" cy="353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42953-D16B-4C91-B407-F3A1AF70DD67}">
      <dsp:nvSpPr>
        <dsp:cNvPr id="0" name=""/>
        <dsp:cNvSpPr/>
      </dsp:nvSpPr>
      <dsp:spPr>
        <a:xfrm>
          <a:off x="6829069" y="2637653"/>
          <a:ext cx="1393876" cy="3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 Target protein</a:t>
          </a:r>
          <a:endParaRPr lang="en-US" sz="1200" b="1" kern="1200" dirty="0"/>
        </a:p>
      </dsp:txBody>
      <dsp:txXfrm>
        <a:off x="6829069" y="2637653"/>
        <a:ext cx="1393876" cy="353659"/>
      </dsp:txXfrm>
    </dsp:sp>
    <dsp:sp modelId="{F6DD3006-6F24-4816-8F79-282566BA5E5A}">
      <dsp:nvSpPr>
        <dsp:cNvPr id="0" name=""/>
        <dsp:cNvSpPr/>
      </dsp:nvSpPr>
      <dsp:spPr>
        <a:xfrm>
          <a:off x="7038357" y="3094502"/>
          <a:ext cx="851534" cy="36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2C19A-E589-4492-BA54-2E76773A2CED}">
      <dsp:nvSpPr>
        <dsp:cNvPr id="0" name=""/>
        <dsp:cNvSpPr/>
      </dsp:nvSpPr>
      <dsp:spPr>
        <a:xfrm>
          <a:off x="7100240" y="3153291"/>
          <a:ext cx="851534" cy="36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Osmotic Diuretics</a:t>
          </a:r>
          <a:endParaRPr lang="en-US" sz="1400" b="1" kern="1200" dirty="0"/>
        </a:p>
      </dsp:txBody>
      <dsp:txXfrm>
        <a:off x="7100240" y="3153291"/>
        <a:ext cx="851534" cy="3672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2BDCBE-1844-463A-8A12-CAE0DEEE6A78}">
      <dsp:nvSpPr>
        <dsp:cNvPr id="0" name=""/>
        <dsp:cNvSpPr/>
      </dsp:nvSpPr>
      <dsp:spPr>
        <a:xfrm>
          <a:off x="0" y="2825504"/>
          <a:ext cx="8229600" cy="9129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0" y="2825504"/>
        <a:ext cx="2468880" cy="912971"/>
      </dsp:txXfrm>
    </dsp:sp>
    <dsp:sp modelId="{EB0412F4-63CD-4456-A488-D11C0DA084A2}">
      <dsp:nvSpPr>
        <dsp:cNvPr id="0" name=""/>
        <dsp:cNvSpPr/>
      </dsp:nvSpPr>
      <dsp:spPr>
        <a:xfrm>
          <a:off x="0" y="1792188"/>
          <a:ext cx="8229600" cy="9129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0" y="1792188"/>
        <a:ext cx="2468880" cy="912971"/>
      </dsp:txXfrm>
    </dsp:sp>
    <dsp:sp modelId="{275D500B-8AE8-4F1F-A38E-64B444644D82}">
      <dsp:nvSpPr>
        <dsp:cNvPr id="0" name=""/>
        <dsp:cNvSpPr/>
      </dsp:nvSpPr>
      <dsp:spPr>
        <a:xfrm>
          <a:off x="0" y="727055"/>
          <a:ext cx="8229600" cy="9129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0" y="727055"/>
        <a:ext cx="2468880" cy="912971"/>
      </dsp:txXfrm>
    </dsp:sp>
    <dsp:sp modelId="{FA179829-E9E1-47B4-92EC-C106B62903B7}">
      <dsp:nvSpPr>
        <dsp:cNvPr id="0" name=""/>
        <dsp:cNvSpPr/>
      </dsp:nvSpPr>
      <dsp:spPr>
        <a:xfrm>
          <a:off x="4325442" y="803136"/>
          <a:ext cx="1141214" cy="760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Diuretics</a:t>
          </a:r>
          <a:endParaRPr lang="en-US" sz="1400" kern="1200" dirty="0"/>
        </a:p>
      </dsp:txBody>
      <dsp:txXfrm>
        <a:off x="4325442" y="803136"/>
        <a:ext cx="1141214" cy="760809"/>
      </dsp:txXfrm>
    </dsp:sp>
    <dsp:sp modelId="{BDB9943C-C240-4379-BEED-35D58F139902}">
      <dsp:nvSpPr>
        <dsp:cNvPr id="0" name=""/>
        <dsp:cNvSpPr/>
      </dsp:nvSpPr>
      <dsp:spPr>
        <a:xfrm>
          <a:off x="3041576" y="1563945"/>
          <a:ext cx="1854472" cy="304323"/>
        </a:xfrm>
        <a:custGeom>
          <a:avLst/>
          <a:gdLst/>
          <a:ahLst/>
          <a:cxnLst/>
          <a:rect l="0" t="0" r="0" b="0"/>
          <a:pathLst>
            <a:path>
              <a:moveTo>
                <a:pt x="1854472" y="0"/>
              </a:moveTo>
              <a:lnTo>
                <a:pt x="1854472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240EC-293E-4EC1-B90F-66E8926D5A46}">
      <dsp:nvSpPr>
        <dsp:cNvPr id="0" name=""/>
        <dsp:cNvSpPr/>
      </dsp:nvSpPr>
      <dsp:spPr>
        <a:xfrm>
          <a:off x="2470969" y="1868269"/>
          <a:ext cx="1141214" cy="760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efficacy</a:t>
          </a:r>
          <a:endParaRPr lang="en-US" sz="1400" kern="1200" dirty="0"/>
        </a:p>
      </dsp:txBody>
      <dsp:txXfrm>
        <a:off x="2470969" y="1868269"/>
        <a:ext cx="1141214" cy="760809"/>
      </dsp:txXfrm>
    </dsp:sp>
    <dsp:sp modelId="{DAE3652B-E7AA-4280-89FC-424FA9F52348}">
      <dsp:nvSpPr>
        <dsp:cNvPr id="0" name=""/>
        <dsp:cNvSpPr/>
      </dsp:nvSpPr>
      <dsp:spPr>
        <a:xfrm>
          <a:off x="2995856" y="2629078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E7753-C983-436B-A4CC-DC3E3C639ABD}">
      <dsp:nvSpPr>
        <dsp:cNvPr id="0" name=""/>
        <dsp:cNvSpPr/>
      </dsp:nvSpPr>
      <dsp:spPr>
        <a:xfrm>
          <a:off x="2470969" y="2933402"/>
          <a:ext cx="1141214" cy="760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 diuretics</a:t>
          </a:r>
          <a:endParaRPr lang="en-US" sz="1400" kern="1200" dirty="0"/>
        </a:p>
      </dsp:txBody>
      <dsp:txXfrm>
        <a:off x="2470969" y="2933402"/>
        <a:ext cx="1141214" cy="760809"/>
      </dsp:txXfrm>
    </dsp:sp>
    <dsp:sp modelId="{8D701033-F461-401B-BFEC-A904D81FA7C8}">
      <dsp:nvSpPr>
        <dsp:cNvPr id="0" name=""/>
        <dsp:cNvSpPr/>
      </dsp:nvSpPr>
      <dsp:spPr>
        <a:xfrm>
          <a:off x="4525154" y="1563945"/>
          <a:ext cx="370894" cy="304323"/>
        </a:xfrm>
        <a:custGeom>
          <a:avLst/>
          <a:gdLst/>
          <a:ahLst/>
          <a:cxnLst/>
          <a:rect l="0" t="0" r="0" b="0"/>
          <a:pathLst>
            <a:path>
              <a:moveTo>
                <a:pt x="370894" y="0"/>
              </a:moveTo>
              <a:lnTo>
                <a:pt x="370894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63C79-1577-47A7-AB22-808CD3C7AFDC}">
      <dsp:nvSpPr>
        <dsp:cNvPr id="0" name=""/>
        <dsp:cNvSpPr/>
      </dsp:nvSpPr>
      <dsp:spPr>
        <a:xfrm>
          <a:off x="3954547" y="1868269"/>
          <a:ext cx="1141214" cy="760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Moderate efficacy</a:t>
          </a:r>
          <a:endParaRPr lang="en-US" sz="1400" kern="1200" dirty="0"/>
        </a:p>
      </dsp:txBody>
      <dsp:txXfrm>
        <a:off x="3954547" y="1868269"/>
        <a:ext cx="1141214" cy="760809"/>
      </dsp:txXfrm>
    </dsp:sp>
    <dsp:sp modelId="{7566A353-6F8B-4BB2-BE32-49E744370725}">
      <dsp:nvSpPr>
        <dsp:cNvPr id="0" name=""/>
        <dsp:cNvSpPr/>
      </dsp:nvSpPr>
      <dsp:spPr>
        <a:xfrm>
          <a:off x="4479434" y="2629078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F182-46EF-4ED1-B9A4-C0B58AF1CDBD}">
      <dsp:nvSpPr>
        <dsp:cNvPr id="0" name=""/>
        <dsp:cNvSpPr/>
      </dsp:nvSpPr>
      <dsp:spPr>
        <a:xfrm>
          <a:off x="3954547" y="2933402"/>
          <a:ext cx="1141214" cy="760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Thiazides</a:t>
          </a:r>
          <a:endParaRPr lang="en-US" sz="1400" kern="1200" dirty="0"/>
        </a:p>
      </dsp:txBody>
      <dsp:txXfrm>
        <a:off x="3954547" y="2933402"/>
        <a:ext cx="1141214" cy="760809"/>
      </dsp:txXfrm>
    </dsp:sp>
    <dsp:sp modelId="{F7E8E042-C22E-4BD8-A5F8-680959C25A1F}">
      <dsp:nvSpPr>
        <dsp:cNvPr id="0" name=""/>
        <dsp:cNvSpPr/>
      </dsp:nvSpPr>
      <dsp:spPr>
        <a:xfrm>
          <a:off x="4896049" y="1563945"/>
          <a:ext cx="1854472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1854472" y="152161"/>
              </a:lnTo>
              <a:lnTo>
                <a:pt x="1854472" y="304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9D99F-1E30-498D-901F-EEC2EEB3E411}">
      <dsp:nvSpPr>
        <dsp:cNvPr id="0" name=""/>
        <dsp:cNvSpPr/>
      </dsp:nvSpPr>
      <dsp:spPr>
        <a:xfrm>
          <a:off x="6179915" y="1868269"/>
          <a:ext cx="1141214" cy="760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Low efficacy</a:t>
          </a:r>
          <a:endParaRPr lang="en-US" sz="1400" kern="1200" dirty="0"/>
        </a:p>
      </dsp:txBody>
      <dsp:txXfrm>
        <a:off x="6179915" y="1868269"/>
        <a:ext cx="1141214" cy="760809"/>
      </dsp:txXfrm>
    </dsp:sp>
    <dsp:sp modelId="{CD22E292-31E5-48CB-BBC5-6C5C826856F8}">
      <dsp:nvSpPr>
        <dsp:cNvPr id="0" name=""/>
        <dsp:cNvSpPr/>
      </dsp:nvSpPr>
      <dsp:spPr>
        <a:xfrm>
          <a:off x="6008733" y="2629078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741789" y="0"/>
              </a:moveTo>
              <a:lnTo>
                <a:pt x="741789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A99B-2123-4982-81EE-0EBE2989E92F}">
      <dsp:nvSpPr>
        <dsp:cNvPr id="0" name=""/>
        <dsp:cNvSpPr/>
      </dsp:nvSpPr>
      <dsp:spPr>
        <a:xfrm>
          <a:off x="5438126" y="2933402"/>
          <a:ext cx="1141214" cy="760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K+ sparing</a:t>
          </a:r>
          <a:endParaRPr lang="en-US" sz="1400" kern="1200" dirty="0"/>
        </a:p>
      </dsp:txBody>
      <dsp:txXfrm>
        <a:off x="5438126" y="2933402"/>
        <a:ext cx="1141214" cy="760809"/>
      </dsp:txXfrm>
    </dsp:sp>
    <dsp:sp modelId="{6DFB8D93-96E4-44F9-9F8D-C1EA24CA76E0}">
      <dsp:nvSpPr>
        <dsp:cNvPr id="0" name=""/>
        <dsp:cNvSpPr/>
      </dsp:nvSpPr>
      <dsp:spPr>
        <a:xfrm>
          <a:off x="6750522" y="2629078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741789" y="152161"/>
              </a:lnTo>
              <a:lnTo>
                <a:pt x="741789" y="3043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74415-5CAE-468D-B7D8-FCD736CC8F5E}">
      <dsp:nvSpPr>
        <dsp:cNvPr id="0" name=""/>
        <dsp:cNvSpPr/>
      </dsp:nvSpPr>
      <dsp:spPr>
        <a:xfrm>
          <a:off x="6921704" y="2933402"/>
          <a:ext cx="1141214" cy="760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Osmotic</a:t>
          </a:r>
          <a:endParaRPr lang="en-US" sz="1400" kern="1200" dirty="0"/>
        </a:p>
      </dsp:txBody>
      <dsp:txXfrm>
        <a:off x="6921704" y="2933402"/>
        <a:ext cx="1141214" cy="760809"/>
      </dsp:txXfrm>
    </dsp:sp>
    <dsp:sp modelId="{8CA5239D-F416-41A0-A2CC-F2821029E1EA}">
      <dsp:nvSpPr>
        <dsp:cNvPr id="0" name=""/>
        <dsp:cNvSpPr/>
      </dsp:nvSpPr>
      <dsp:spPr>
        <a:xfrm>
          <a:off x="7446591" y="3694211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92EE7-BD31-4C54-A840-4EB69E5D01EF}">
      <dsp:nvSpPr>
        <dsp:cNvPr id="0" name=""/>
        <dsp:cNvSpPr/>
      </dsp:nvSpPr>
      <dsp:spPr>
        <a:xfrm>
          <a:off x="6921704" y="3998535"/>
          <a:ext cx="1141214" cy="760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Carbonic </a:t>
          </a:r>
          <a:r>
            <a:rPr lang="en-US" sz="1400" kern="1200" dirty="0" err="1" smtClean="0"/>
            <a:t>anhydrase</a:t>
          </a:r>
          <a:r>
            <a:rPr lang="en-US" sz="1400" kern="1200" dirty="0" smtClean="0"/>
            <a:t> inhibitors</a:t>
          </a:r>
          <a:endParaRPr lang="en-US" sz="1400" kern="1200" dirty="0"/>
        </a:p>
      </dsp:txBody>
      <dsp:txXfrm>
        <a:off x="6921704" y="3998535"/>
        <a:ext cx="1141214" cy="76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25559-8F07-4535-9DA1-5DA56E19BD5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44CC1-CC82-487B-B639-5F5E663FD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4CC1-CC82-487B-B639-5F5E663FDE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4CC1-CC82-487B-B639-5F5E663FDE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4CC1-CC82-487B-B639-5F5E663FDE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4CC1-CC82-487B-B639-5F5E663FDE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4CC1-CC82-487B-B639-5F5E663FDE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B8C9B2-743C-49BE-9038-20EB2432DF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32CD72-8C6B-451B-B421-BC30126C3EA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952D-7FA7-49A3-9CFA-880B53105857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734C-3748-4DF7-A143-D3A4EE93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391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According to efficacy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can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600075"/>
            <a:ext cx="82962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876800" cy="4953000"/>
          </a:xfrm>
          <a:ln w="234950" cmpd="tri">
            <a:solidFill>
              <a:srgbClr val="333399"/>
            </a:solidFill>
          </a:ln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800" dirty="0"/>
              <a:t>Carbonic </a:t>
            </a:r>
            <a:r>
              <a:rPr lang="en-US" sz="2800" dirty="0" err="1"/>
              <a:t>anhydrase</a:t>
            </a:r>
            <a:r>
              <a:rPr lang="en-US" sz="2800" dirty="0"/>
              <a:t> accelerates the attainment of equilibrium in the reaction</a:t>
            </a:r>
          </a:p>
          <a:p>
            <a:pPr algn="l" rtl="0">
              <a:buNone/>
            </a:pPr>
            <a:r>
              <a:rPr lang="en-US" sz="2800" dirty="0" smtClean="0"/>
              <a:t>       </a:t>
            </a:r>
            <a:r>
              <a:rPr lang="en-US" sz="2800" b="1" dirty="0">
                <a:solidFill>
                  <a:srgbClr val="660066"/>
                </a:solidFill>
              </a:rPr>
              <a:t>CO2 + H2O↔H2CO3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800" b="1" dirty="0" err="1">
                <a:solidFill>
                  <a:srgbClr val="FF0066"/>
                </a:solidFill>
              </a:rPr>
              <a:t>Acetazolamide</a:t>
            </a:r>
            <a:r>
              <a:rPr lang="en-US" sz="2800" dirty="0"/>
              <a:t> is a is a potent specific inhibitor of carbonic </a:t>
            </a:r>
            <a:r>
              <a:rPr lang="en-US" sz="2800" dirty="0" err="1"/>
              <a:t>anhydrase</a:t>
            </a:r>
            <a:r>
              <a:rPr lang="en-US" sz="2800" dirty="0"/>
              <a:t>, enzyme inhibition is non </a:t>
            </a:r>
            <a:r>
              <a:rPr lang="en-US" sz="2800" dirty="0" smtClean="0"/>
              <a:t>competitive.</a:t>
            </a:r>
            <a:endParaRPr lang="en-US" sz="2800" dirty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264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Carbonic anhydrase inhibitors</a:t>
            </a:r>
          </a:p>
        </p:txBody>
      </p:sp>
      <p:pic>
        <p:nvPicPr>
          <p:cNvPr id="3481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43200"/>
            <a:ext cx="3209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4038600" cy="61722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 b="1">
                <a:solidFill>
                  <a:srgbClr val="FF0066"/>
                </a:solidFill>
              </a:rPr>
              <a:t>It ↓ reabsorption of bicarbonate</a:t>
            </a:r>
            <a:r>
              <a:rPr lang="en-US" sz="3600"/>
              <a:t> in the proximal tubule &amp; prevent the acidification of urine in the distal tubule</a:t>
            </a:r>
          </a:p>
          <a:p>
            <a:pPr algn="l" rtl="0"/>
            <a:endParaRPr lang="en-US" sz="360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"/>
            <a:ext cx="3648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 dirty="0">
                <a:solidFill>
                  <a:srgbClr val="000099"/>
                </a:solidFill>
              </a:rPr>
              <a:t>Promotes K+ excretion by ↑the load of Na+ delivered to the distal tubules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 dirty="0" smtClean="0"/>
              <a:t>With </a:t>
            </a:r>
            <a:r>
              <a:rPr lang="en-US" sz="3600" dirty="0"/>
              <a:t>repeated dosage the diuretic action is lost →loss of HCO3- &amp; development of </a:t>
            </a:r>
            <a:r>
              <a:rPr lang="en-US" sz="3600" dirty="0" smtClean="0"/>
              <a:t>acidosis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solidFill>
                  <a:srgbClr val="FF0066"/>
                </a:solidFill>
              </a:rPr>
              <a:t>Self- limiting action of</a:t>
            </a:r>
            <a:r>
              <a:rPr lang="en-US" sz="3600" dirty="0" smtClean="0"/>
              <a:t> </a:t>
            </a:r>
            <a:r>
              <a:rPr lang="en-US" sz="3600" dirty="0" err="1" smtClean="0"/>
              <a:t>acetazolamide</a:t>
            </a:r>
            <a:r>
              <a:rPr lang="en-US" sz="3600" dirty="0" smtClean="0"/>
              <a:t> restrict its use to mild </a:t>
            </a:r>
            <a:r>
              <a:rPr lang="en-US" sz="3600" dirty="0" err="1" smtClean="0"/>
              <a:t>oedema</a:t>
            </a:r>
            <a:r>
              <a:rPr lang="en-US" sz="3600" dirty="0" smtClean="0"/>
              <a:t> e.g. </a:t>
            </a:r>
            <a:r>
              <a:rPr lang="en-US" sz="3600" dirty="0" err="1" smtClean="0"/>
              <a:t>oedema</a:t>
            </a:r>
            <a:r>
              <a:rPr lang="en-US" sz="3600" dirty="0" smtClean="0"/>
              <a:t> of pregnancy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3600" dirty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7993062" cy="5762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cap="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Carbonic anhydrase inhibitors</a:t>
            </a:r>
            <a:endParaRPr lang="ar-SA" sz="3600" cap="non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1142999" y="836613"/>
            <a:ext cx="7162801" cy="5259387"/>
          </a:xfrm>
          <a:blipFill dpi="0" rotWithShape="1">
            <a:blip r:embed="rId3" cstate="print">
              <a:lum contrast="1000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357188"/>
            <a:ext cx="8358188" cy="6116637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Pharmacokinetics: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800" b="1" dirty="0" smtClean="0">
              <a:solidFill>
                <a:srgbClr val="A50021"/>
              </a:solidFill>
            </a:endParaRPr>
          </a:p>
          <a:p>
            <a:pPr lvl="1" eaLnBrk="1" hangingPunct="1"/>
            <a:r>
              <a:rPr lang="en-US" sz="3400" b="1" dirty="0" smtClean="0"/>
              <a:t>given orally once a day.</a:t>
            </a:r>
          </a:p>
          <a:p>
            <a:pPr lvl="1" eaLnBrk="1" hangingPunct="1"/>
            <a:r>
              <a:rPr lang="en-US" sz="3400" b="1" dirty="0" smtClean="0"/>
              <a:t>Onset of action is rapid (30 min).</a:t>
            </a:r>
          </a:p>
          <a:p>
            <a:pPr lvl="1" eaLnBrk="1" hangingPunct="1"/>
            <a:r>
              <a:rPr lang="en-US" sz="3400" b="1" dirty="0" smtClean="0"/>
              <a:t>t½ 6-9h</a:t>
            </a:r>
          </a:p>
          <a:p>
            <a:pPr lvl="1" eaLnBrk="1" hangingPunct="1"/>
            <a:r>
              <a:rPr lang="en-US" sz="3400" b="1" dirty="0" smtClean="0"/>
              <a:t>Excreted by active secretion in proximal convoluted tubules.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6096000"/>
          </a:xfrm>
          <a:ln w="146050" cmpd="tri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000" b="1" u="sng" dirty="0" smtClean="0">
                <a:solidFill>
                  <a:srgbClr val="000099"/>
                </a:solidFill>
              </a:rPr>
              <a:t>ADR</a:t>
            </a:r>
            <a:r>
              <a:rPr lang="en-US" sz="4000" b="1" u="sng" dirty="0">
                <a:solidFill>
                  <a:srgbClr val="000099"/>
                </a:solidFill>
              </a:rPr>
              <a:t>:-</a:t>
            </a:r>
            <a:r>
              <a:rPr lang="en-US" sz="4000" dirty="0"/>
              <a:t> </a:t>
            </a:r>
            <a:endParaRPr lang="en-US" sz="4000" dirty="0" smtClean="0"/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4000" dirty="0" err="1" smtClean="0"/>
              <a:t>Hyperchloremic</a:t>
            </a:r>
            <a:r>
              <a:rPr lang="en-US" sz="4000" dirty="0" smtClean="0"/>
              <a:t> metabolic acidosis</a:t>
            </a:r>
          </a:p>
          <a:p>
            <a:pPr marL="342900" lvl="1" indent="-342900">
              <a:lnSpc>
                <a:spcPct val="90000"/>
              </a:lnSpc>
              <a:buBlip>
                <a:blip r:embed="rId2"/>
              </a:buBlip>
            </a:pPr>
            <a:r>
              <a:rPr lang="en-US" sz="4000" dirty="0" smtClean="0"/>
              <a:t>Renal stone formation </a:t>
            </a:r>
            <a:r>
              <a:rPr lang="en-US" sz="3400" b="1" dirty="0" smtClean="0"/>
              <a:t>(calcium phosphate stones).</a:t>
            </a:r>
          </a:p>
          <a:p>
            <a:pPr marL="342900" lvl="1" indent="-342900">
              <a:lnSpc>
                <a:spcPct val="90000"/>
              </a:lnSpc>
              <a:buBlip>
                <a:blip r:embed="rId2"/>
              </a:buBlip>
            </a:pPr>
            <a:r>
              <a:rPr lang="en-US" sz="3400" b="1" dirty="0" smtClean="0"/>
              <a:t>Renal potassium wasting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3400" b="1" dirty="0" smtClean="0"/>
              <a:t>Hypersensitivity reactions, bone marrow depression, skin rash.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dirty="0" smtClean="0"/>
              <a:t>Reduction of the urinary excretion rate of weak organic bases.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the end of these </a:t>
            </a:r>
            <a:r>
              <a:rPr lang="en-US" dirty="0" smtClean="0"/>
              <a:t>three lectures </a:t>
            </a:r>
            <a:r>
              <a:rPr lang="en-US" dirty="0" smtClean="0"/>
              <a:t>you will be able to:-</a:t>
            </a:r>
          </a:p>
          <a:p>
            <a:r>
              <a:rPr lang="en-US" dirty="0" smtClean="0"/>
              <a:t>Define and classify diuretics.</a:t>
            </a:r>
          </a:p>
          <a:p>
            <a:r>
              <a:rPr lang="en-US" dirty="0" smtClean="0"/>
              <a:t>Identify the site of action of each class of </a:t>
            </a:r>
            <a:r>
              <a:rPr lang="en-US" dirty="0" smtClean="0"/>
              <a:t>diuretics in the </a:t>
            </a:r>
            <a:r>
              <a:rPr lang="en-US" dirty="0" err="1" smtClean="0"/>
              <a:t>nephron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17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14799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6096000"/>
          </a:xfrm>
          <a:ln w="146050" cmpd="tri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000" b="1" u="sng" dirty="0" smtClean="0">
                <a:solidFill>
                  <a:srgbClr val="000099"/>
                </a:solidFill>
              </a:rPr>
              <a:t>ADR</a:t>
            </a:r>
            <a:r>
              <a:rPr lang="en-US" sz="4000" b="1" u="sng" dirty="0">
                <a:solidFill>
                  <a:srgbClr val="000099"/>
                </a:solidFill>
              </a:rPr>
              <a:t>:-</a:t>
            </a:r>
            <a:r>
              <a:rPr lang="en-US" sz="4000" dirty="0"/>
              <a:t> </a:t>
            </a:r>
            <a:endParaRPr lang="en-US" sz="4000" dirty="0" smtClean="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000" dirty="0" smtClean="0"/>
              <a:t>drowsiness</a:t>
            </a:r>
            <a:r>
              <a:rPr lang="en-US" sz="4000" dirty="0"/>
              <a:t>,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000" dirty="0"/>
              <a:t> numbness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000" dirty="0"/>
              <a:t>, tingling sensation of the face &amp; extremities ,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000" dirty="0"/>
              <a:t>disturbance of </a:t>
            </a:r>
            <a:r>
              <a:rPr lang="en-US" sz="4000" dirty="0" smtClean="0"/>
              <a:t>vision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3400" b="1" dirty="0" smtClean="0"/>
              <a:t>Contraindicated </a:t>
            </a:r>
            <a:r>
              <a:rPr lang="en-US" sz="3400" b="1" dirty="0" smtClean="0"/>
              <a:t>in patients with liver cirrhosis (</a:t>
            </a:r>
            <a:r>
              <a:rPr lang="en-US" sz="3600" dirty="0" smtClean="0"/>
              <a:t>diversion of ammonia of renal origin from urine into the systemic circulation)</a:t>
            </a:r>
            <a:endParaRPr lang="en-US" sz="4000" dirty="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943600"/>
          </a:xfrm>
        </p:spPr>
        <p:txBody>
          <a:bodyPr>
            <a:normAutofit lnSpcReduction="10000"/>
          </a:bodyPr>
          <a:lstStyle/>
          <a:p>
            <a:pPr algn="ctr" rtl="0">
              <a:buFontTx/>
              <a:buBlip>
                <a:blip r:embed="rId2"/>
              </a:buBlip>
            </a:pPr>
            <a:r>
              <a:rPr lang="en-US" b="1" u="sng">
                <a:solidFill>
                  <a:srgbClr val="003300"/>
                </a:solidFill>
              </a:rPr>
              <a:t>Clinical indications:-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A] </a:t>
            </a:r>
            <a:r>
              <a:rPr lang="en-US">
                <a:solidFill>
                  <a:srgbClr val="660066"/>
                </a:solidFill>
              </a:rPr>
              <a:t>Glaucoma:-</a:t>
            </a:r>
            <a:r>
              <a:rPr lang="en-US"/>
              <a:t> aqueous humour contains a high concentration of bicarbonates. ↓of carbonic anhydrase↓rate of aqueous humour formation→ ↓intraocular pressure-tolerance does not develop to this effect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B] </a:t>
            </a:r>
            <a:r>
              <a:rPr lang="en-US" b="1">
                <a:solidFill>
                  <a:srgbClr val="FF0066"/>
                </a:solidFill>
              </a:rPr>
              <a:t>Urine alkalinization</a:t>
            </a:r>
            <a:r>
              <a:rPr lang="en-US"/>
              <a:t>:- uric acid &amp; cysteine are relatively insoluble in acid urine . Renal excretion can be ↑by↑urinary bicarbonate excretion. Effect is short lived &amp; require bicarbonate infusion.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85750"/>
            <a:ext cx="8178800" cy="6267450"/>
          </a:xfrm>
          <a:ln w="209550" cmpd="tri">
            <a:solidFill>
              <a:srgbClr val="808000"/>
            </a:solidFill>
          </a:ln>
        </p:spPr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400"/>
              <a:t>C] </a:t>
            </a:r>
            <a:r>
              <a:rPr lang="en-US" sz="4400" b="1">
                <a:solidFill>
                  <a:srgbClr val="FF0066"/>
                </a:solidFill>
              </a:rPr>
              <a:t>Adjunct for treatment of epilepsy</a:t>
            </a:r>
            <a:r>
              <a:rPr lang="en-US" sz="4400"/>
              <a:t>:- glial cells contain carbonic anhydrase .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400"/>
              <a:t>Nerves are highly responsive to rise in pH. ↑7.4→ 7.8 causes convulsions.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400"/>
              <a:t>↓of neuronal carbonic anhydrase →↓ pH in the vicinity of neurons.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7772400" cy="5486400"/>
          </a:xfrm>
        </p:spPr>
        <p:txBody>
          <a:bodyPr>
            <a:normAutofit fontScale="92500" lnSpcReduction="20000"/>
          </a:bodyPr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 dirty="0"/>
              <a:t>D] </a:t>
            </a:r>
            <a:r>
              <a:rPr lang="en-US" sz="3600" b="1" dirty="0" smtClean="0">
                <a:solidFill>
                  <a:srgbClr val="000099"/>
                </a:solidFill>
              </a:rPr>
              <a:t>↓Formation </a:t>
            </a:r>
            <a:r>
              <a:rPr lang="en-US" sz="3600" b="1" dirty="0">
                <a:solidFill>
                  <a:srgbClr val="000099"/>
                </a:solidFill>
              </a:rPr>
              <a:t>of CSF</a:t>
            </a:r>
            <a:r>
              <a:rPr lang="en-US" sz="3600" dirty="0"/>
              <a:t>:- ↓of carbonic </a:t>
            </a:r>
            <a:r>
              <a:rPr lang="en-US" sz="3600" dirty="0" err="1"/>
              <a:t>anhydrase</a:t>
            </a:r>
            <a:r>
              <a:rPr lang="en-US" sz="3600" dirty="0"/>
              <a:t> in the </a:t>
            </a:r>
            <a:r>
              <a:rPr lang="en-US" sz="3600" dirty="0" err="1"/>
              <a:t>chorioid</a:t>
            </a:r>
            <a:r>
              <a:rPr lang="en-US" sz="3600" dirty="0"/>
              <a:t> plexus →↓formation of CSF. Useful in management of  benign intracranial hypertension.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 b="1" dirty="0">
                <a:solidFill>
                  <a:srgbClr val="003300"/>
                </a:solidFill>
              </a:rPr>
              <a:t>E] Mountain sickness prophylaxis</a:t>
            </a:r>
            <a:r>
              <a:rPr lang="en-US" sz="3600" dirty="0"/>
              <a:t>:- given nightly 5 days before the ascent</a:t>
            </a:r>
          </a:p>
          <a:p>
            <a:pPr algn="l" rtl="0">
              <a:buNone/>
            </a:pPr>
            <a:r>
              <a:rPr lang="en-US" sz="3600" dirty="0" smtClean="0"/>
              <a:t>   </a:t>
            </a:r>
            <a:r>
              <a:rPr lang="en-US" sz="3600" smtClean="0"/>
              <a:t>↓ weakness, </a:t>
            </a:r>
            <a:r>
              <a:rPr lang="en-US" sz="3600" dirty="0"/>
              <a:t>breathlessness , dizziness, nausea , cerebral &amp; pulmonary </a:t>
            </a:r>
            <a:r>
              <a:rPr lang="en-US" sz="3600" dirty="0" err="1" smtClean="0"/>
              <a:t>oedema</a:t>
            </a:r>
            <a:endParaRPr lang="en-US" sz="3600" dirty="0" smtClean="0"/>
          </a:p>
          <a:p>
            <a:pPr>
              <a:buBlip>
                <a:blip r:embed="rId2"/>
              </a:buBlip>
            </a:pPr>
            <a:r>
              <a:rPr lang="en-US" sz="3600" dirty="0" smtClean="0"/>
              <a:t>F] Useful for correcting a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metabolic alkalosis</a:t>
            </a:r>
            <a:r>
              <a:rPr lang="en-US" sz="3600" dirty="0" smtClean="0"/>
              <a:t>, especially an alkalosis caused by diuretic-induced increases in 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excretion.</a:t>
            </a: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260350"/>
            <a:ext cx="8642350" cy="6213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400" b="1" dirty="0" err="1" smtClean="0">
                <a:solidFill>
                  <a:srgbClr val="FF0000"/>
                </a:solidFill>
                <a:cs typeface="Arial" pitchFamily="34" charset="0"/>
              </a:rPr>
              <a:t>Dorzolamide</a:t>
            </a:r>
            <a:endParaRPr lang="en-US" sz="3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3400" b="1" dirty="0" smtClean="0">
                <a:cs typeface="Arial" pitchFamily="34" charset="0"/>
              </a:rPr>
              <a:t>Is a carbonic anhydrase inhibitor</a:t>
            </a:r>
          </a:p>
          <a:p>
            <a:pPr lvl="1" eaLnBrk="1" hangingPunct="1">
              <a:defRPr/>
            </a:pPr>
            <a:r>
              <a:rPr lang="en-US" sz="3400" b="1" dirty="0" smtClean="0">
                <a:cs typeface="Arial" pitchFamily="34" charset="0"/>
              </a:rPr>
              <a:t>Used topically for treatment of increased intraocular pressure in open-angle glaucoma.</a:t>
            </a:r>
          </a:p>
          <a:p>
            <a:pPr lvl="1" eaLnBrk="1" hangingPunct="1">
              <a:defRPr/>
            </a:pPr>
            <a:r>
              <a:rPr lang="en-US" sz="3400" b="1" dirty="0" smtClean="0">
                <a:cs typeface="Arial" pitchFamily="34" charset="0"/>
              </a:rPr>
              <a:t>no diuretic or systemic side effects </a:t>
            </a:r>
            <a:r>
              <a:rPr lang="en-US" sz="3400" b="1" dirty="0" smtClean="0">
                <a:solidFill>
                  <a:srgbClr val="FF0000"/>
                </a:solidFill>
                <a:cs typeface="Arial" pitchFamily="34" charset="0"/>
              </a:rPr>
              <a:t>(Why?)</a:t>
            </a:r>
            <a:r>
              <a:rPr lang="en-US" sz="3400" b="1" dirty="0" smtClean="0">
                <a:cs typeface="Arial" pitchFamily="34" charset="0"/>
              </a:rPr>
              <a:t>.</a:t>
            </a:r>
          </a:p>
          <a:p>
            <a:pPr marL="366713" lvl="1" indent="0" eaLnBrk="1" hangingPunct="1">
              <a:buFont typeface="Wingdings 2" pitchFamily="18" charset="2"/>
              <a:buNone/>
              <a:defRPr/>
            </a:pPr>
            <a:endParaRPr lang="en-US" sz="34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/>
          </p:cNvGraphicFramePr>
          <p:nvPr/>
        </p:nvGraphicFramePr>
        <p:xfrm>
          <a:off x="847725" y="609600"/>
          <a:ext cx="7381875" cy="5534025"/>
        </p:xfrm>
        <a:graphic>
          <a:graphicData uri="http://schemas.openxmlformats.org/presentationml/2006/ole">
            <p:oleObj spid="_x0000_s2050" name="Bitmap Image" r:id="rId3" imgW="7390283" imgH="5543653" progId="PBrush">
              <p:embed/>
            </p:oleObj>
          </a:graphicData>
        </a:graphic>
      </p:graphicFrame>
      <p:sp>
        <p:nvSpPr>
          <p:cNvPr id="7172" name="Line 5"/>
          <p:cNvSpPr>
            <a:spLocks noChangeShapeType="1"/>
          </p:cNvSpPr>
          <p:nvPr/>
        </p:nvSpPr>
        <p:spPr bwMode="auto">
          <a:xfrm flipV="1">
            <a:off x="3276600" y="2590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762250" y="2147888"/>
            <a:ext cx="142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800" b="1"/>
              <a:t>60–80%</a:t>
            </a:r>
            <a:endParaRPr lang="en-GB" sz="2800" b="1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447800" y="381000"/>
            <a:ext cx="5349862" cy="92333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5400" b="1" dirty="0" smtClean="0">
                <a:solidFill>
                  <a:srgbClr val="FFFFFF"/>
                </a:solidFill>
              </a:rPr>
              <a:t> </a:t>
            </a:r>
            <a:r>
              <a:rPr lang="en-US" sz="5400" b="1" dirty="0">
                <a:solidFill>
                  <a:srgbClr val="FFFFFF"/>
                </a:solidFill>
              </a:rPr>
              <a:t>Osmotic diuretics</a:t>
            </a:r>
            <a:endParaRPr lang="en-GB" sz="5400" b="1" dirty="0">
              <a:solidFill>
                <a:srgbClr val="FFFFFF"/>
              </a:solidFill>
            </a:endParaRPr>
          </a:p>
        </p:txBody>
      </p:sp>
      <p:pic>
        <p:nvPicPr>
          <p:cNvPr id="7176" name="Picture 8" descr="mannitol-from-mannit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26447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wisegeek.com/osm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3147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5562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Mannitol</a:t>
            </a:r>
            <a:r>
              <a:rPr lang="en-US" dirty="0" smtClean="0"/>
              <a:t> increases urine output by osmosis, drawing water out of cells and into the bloodstream.</a:t>
            </a:r>
            <a:endParaRPr lang="en-US" dirty="0"/>
          </a:p>
        </p:txBody>
      </p:sp>
      <p:pic>
        <p:nvPicPr>
          <p:cNvPr id="4" name="Picture 2" descr="http://images.wisegeek.com/osm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31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876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IV administration of any solute filtered by </a:t>
            </a:r>
            <a:r>
              <a:rPr lang="en-US" dirty="0" err="1"/>
              <a:t>glomeruli</a:t>
            </a:r>
            <a:r>
              <a:rPr lang="en-US" dirty="0"/>
              <a:t> may produce osmotic </a:t>
            </a:r>
            <a:r>
              <a:rPr lang="en-US" dirty="0" err="1"/>
              <a:t>diuresis</a:t>
            </a:r>
            <a:r>
              <a:rPr lang="en-US" dirty="0"/>
              <a:t> when the amount delivered to tubules exceeds their absorptive capacity</a:t>
            </a:r>
            <a:r>
              <a:rPr lang="en-US" dirty="0" smtClean="0"/>
              <a:t>. </a:t>
            </a:r>
            <a:endParaRPr lang="ar-SA" dirty="0"/>
          </a:p>
          <a:p>
            <a:pPr algn="l" rtl="0">
              <a:buFontTx/>
              <a:buBlip>
                <a:blip r:embed="rId2"/>
              </a:buBlip>
            </a:pPr>
            <a:r>
              <a:rPr lang="en-US" dirty="0"/>
              <a:t>The dissolved compound exert an osmotic pressure </a:t>
            </a:r>
            <a:r>
              <a:rPr lang="en-US" dirty="0">
                <a:sym typeface="Symbol" pitchFamily="18" charset="2"/>
              </a:rPr>
              <a:t></a:t>
            </a:r>
            <a:r>
              <a:rPr lang="en-US" dirty="0"/>
              <a:t>water &amp; Na+ </a:t>
            </a:r>
            <a:r>
              <a:rPr lang="en-US" dirty="0" err="1"/>
              <a:t>reabsorption</a:t>
            </a:r>
            <a:r>
              <a:rPr lang="en-US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Expand the extracellular fluid volume, decrease blood viscosity, and inhibit </a:t>
            </a:r>
            <a:r>
              <a:rPr lang="en-US" dirty="0" err="1" smtClean="0"/>
              <a:t>renin</a:t>
            </a:r>
            <a:r>
              <a:rPr lang="en-US" dirty="0" smtClean="0"/>
              <a:t> </a:t>
            </a:r>
            <a:r>
              <a:rPr lang="en-US" dirty="0" err="1" smtClean="0"/>
              <a:t>release,↑renal</a:t>
            </a:r>
            <a:r>
              <a:rPr lang="en-US" dirty="0" smtClean="0"/>
              <a:t> blood flow.</a:t>
            </a:r>
            <a:endParaRPr lang="en-US" dirty="0"/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Osmotic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Diuretics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aquaretics</a:t>
            </a:r>
            <a:r>
              <a:rPr lang="en-US" sz="3600" dirty="0" smtClean="0"/>
              <a:t>)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err="1" smtClean="0"/>
              <a:t>Mannitol</a:t>
            </a:r>
            <a:r>
              <a:rPr lang="en-US" dirty="0" smtClean="0"/>
              <a:t>, IV, not absorbed from the </a:t>
            </a:r>
            <a:r>
              <a:rPr lang="en-US" dirty="0" smtClean="0"/>
              <a:t>GIT, </a:t>
            </a:r>
            <a:r>
              <a:rPr lang="en-US" dirty="0" smtClean="0">
                <a:sym typeface="Symbol" pitchFamily="18" charset="2"/>
              </a:rPr>
              <a:t></a:t>
            </a:r>
            <a:r>
              <a:rPr lang="en-US" dirty="0" smtClean="0"/>
              <a:t>water excretion with relatively less effect on Na+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If given orally          osmotic diarrhea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Little metabolized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Excreted by </a:t>
            </a:r>
            <a:r>
              <a:rPr lang="en-US" dirty="0" err="1" smtClean="0"/>
              <a:t>glomerular</a:t>
            </a:r>
            <a:r>
              <a:rPr lang="en-US" dirty="0" smtClean="0"/>
              <a:t> </a:t>
            </a:r>
            <a:r>
              <a:rPr lang="en-US" dirty="0" err="1" smtClean="0"/>
              <a:t>filteration</a:t>
            </a:r>
            <a:r>
              <a:rPr lang="en-US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t½0.25-1.7h, prolonged in renal failure to 36h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Mainly excreted unchanged in urine.</a:t>
            </a: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3276600" y="3505200"/>
            <a:ext cx="533400" cy="457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4419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Describe the mechanisms of action of diuretics</a:t>
            </a:r>
          </a:p>
          <a:p>
            <a:r>
              <a:rPr lang="en-US" sz="2800" dirty="0" smtClean="0"/>
              <a:t>Detail on the </a:t>
            </a:r>
            <a:r>
              <a:rPr lang="en-US" sz="2800" dirty="0" err="1" smtClean="0"/>
              <a:t>pharmacodynamic</a:t>
            </a:r>
            <a:r>
              <a:rPr lang="en-US" sz="2800" dirty="0" smtClean="0"/>
              <a:t> actions and pharmacokinetic aspects of diuretics</a:t>
            </a:r>
          </a:p>
          <a:p>
            <a:r>
              <a:rPr lang="en-US" sz="2800" dirty="0" smtClean="0"/>
              <a:t>List ADRS, therapeutic uses, contraindications and </a:t>
            </a:r>
            <a:r>
              <a:rPr lang="en-US" sz="2800" dirty="0" smtClean="0"/>
              <a:t>drug- drug </a:t>
            </a:r>
            <a:r>
              <a:rPr lang="en-US" sz="2800" dirty="0" smtClean="0"/>
              <a:t>interactions of diuretics.</a:t>
            </a:r>
            <a:endParaRPr lang="en-US" sz="2800" dirty="0"/>
          </a:p>
        </p:txBody>
      </p:sp>
      <p:pic>
        <p:nvPicPr>
          <p:cNvPr id="5" name="Picture 5" descr="17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14799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6248400"/>
          </a:xfrm>
        </p:spPr>
        <p:txBody>
          <a:bodyPr>
            <a:normAutofit/>
          </a:bodyPr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 dirty="0"/>
              <a:t>Clinical uses:-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 dirty="0"/>
              <a:t>1-To eliminate drugs that are reabsorbed from the renal tubules in acute poisoning e.g. </a:t>
            </a:r>
            <a:r>
              <a:rPr lang="en-US" sz="3600" dirty="0" err="1"/>
              <a:t>salicylates</a:t>
            </a:r>
            <a:r>
              <a:rPr lang="en-US" sz="3600" dirty="0"/>
              <a:t>, bromides, barbiturates.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 dirty="0"/>
              <a:t>2-To prevent acute renal necrosis after severe injury , </a:t>
            </a:r>
            <a:r>
              <a:rPr lang="en-US" sz="3600" dirty="0" err="1" smtClean="0"/>
              <a:t>haemorrhage</a:t>
            </a:r>
            <a:r>
              <a:rPr lang="en-US" sz="3600" dirty="0" smtClean="0"/>
              <a:t>, </a:t>
            </a:r>
            <a:r>
              <a:rPr lang="en-US" sz="3600" dirty="0" err="1"/>
              <a:t>hypovolaemia</a:t>
            </a:r>
            <a:r>
              <a:rPr lang="en-US" sz="3600" dirty="0"/>
              <a:t>, </a:t>
            </a:r>
            <a:r>
              <a:rPr lang="en-US" sz="3600" dirty="0">
                <a:sym typeface="Symbol" pitchFamily="18" charset="2"/>
              </a:rPr>
              <a:t></a:t>
            </a:r>
            <a:r>
              <a:rPr lang="en-US" sz="3600" dirty="0"/>
              <a:t> GFR, absorption of water &amp; salts is complete , distal part dries up</a:t>
            </a:r>
            <a:r>
              <a:rPr lang="en-US" sz="3600" dirty="0">
                <a:sym typeface="Symbol" pitchFamily="18" charset="2"/>
              </a:rPr>
              <a:t></a:t>
            </a:r>
            <a:r>
              <a:rPr lang="en-US" sz="3600" dirty="0"/>
              <a:t> irreversible damage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3-To</a:t>
            </a:r>
            <a:r>
              <a:rPr lang="en-US" dirty="0" smtClean="0">
                <a:sym typeface="Symbol" pitchFamily="18" charset="2"/>
              </a:rPr>
              <a:t> </a:t>
            </a:r>
            <a:r>
              <a:rPr lang="en-US" dirty="0" smtClean="0"/>
              <a:t>intracranial &amp; intraocular pressure before ophthalmic or brain procedures.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dirty="0" smtClean="0"/>
              <a:t>4-To </a:t>
            </a:r>
            <a:r>
              <a:rPr lang="en-US" dirty="0"/>
              <a:t>maintain urine volume &amp; to prevent </a:t>
            </a:r>
            <a:r>
              <a:rPr lang="en-US" dirty="0" err="1"/>
              <a:t>anuria</a:t>
            </a:r>
            <a:r>
              <a:rPr lang="en-US" dirty="0"/>
              <a:t> resulting from large pigmentation load to the kidney e.g. </a:t>
            </a:r>
            <a:r>
              <a:rPr lang="en-US" dirty="0" err="1"/>
              <a:t>haemolysis</a:t>
            </a:r>
            <a:r>
              <a:rPr lang="en-US" dirty="0"/>
              <a:t>, </a:t>
            </a:r>
            <a:r>
              <a:rPr lang="en-US" dirty="0" err="1" smtClean="0"/>
              <a:t>rhabdomyolysis</a:t>
            </a:r>
            <a:r>
              <a:rPr lang="en-US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5-For treatment of dialysis disequilibrium </a:t>
            </a:r>
            <a:r>
              <a:rPr lang="en-US" dirty="0" smtClean="0"/>
              <a:t>syndrome. (</a:t>
            </a:r>
            <a:r>
              <a:rPr lang="en-US" sz="2200" dirty="0" smtClean="0"/>
              <a:t>Too rapid removal of solutes by dialysis→↓ </a:t>
            </a:r>
            <a:r>
              <a:rPr lang="en-US" sz="2200" dirty="0" err="1" smtClean="0"/>
              <a:t>osmolality</a:t>
            </a:r>
            <a:r>
              <a:rPr lang="en-US" sz="2200" dirty="0" smtClean="0"/>
              <a:t> of extracellular fluids→ water moves from extracellular to intracellular compartment→ hypotension &amp; CNS symptoms</a:t>
            </a:r>
            <a:r>
              <a:rPr lang="en-US" dirty="0" smtClean="0"/>
              <a:t>)</a:t>
            </a:r>
            <a:endParaRPr lang="en-US" dirty="0"/>
          </a:p>
          <a:p>
            <a:pPr algn="l" rtl="0">
              <a:buFontTx/>
              <a:buBlip>
                <a:blip r:embed="rId2"/>
              </a:buBlip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cap="none" dirty="0" smtClean="0">
                <a:solidFill>
                  <a:srgbClr val="FF0000"/>
                </a:solidFill>
              </a:rPr>
              <a:t>Adverse Effects:</a:t>
            </a:r>
            <a:r>
              <a:rPr lang="en-US" sz="3600" b="1" cap="none" dirty="0" smtClean="0">
                <a:solidFill>
                  <a:srgbClr val="A50021"/>
                </a:solidFill>
              </a:rPr>
              <a:t/>
            </a:r>
            <a:br>
              <a:rPr lang="en-US" sz="3600" b="1" cap="none" dirty="0" smtClean="0">
                <a:solidFill>
                  <a:srgbClr val="A50021"/>
                </a:solidFill>
              </a:rPr>
            </a:br>
            <a:endParaRPr lang="en-US" sz="3600" b="1" cap="none" dirty="0" smtClean="0">
              <a:solidFill>
                <a:srgbClr val="A5002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196975"/>
            <a:ext cx="8496300" cy="537527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Headache, </a:t>
            </a:r>
            <a:r>
              <a:rPr lang="en-US" dirty="0" err="1" smtClean="0"/>
              <a:t>nausia</a:t>
            </a:r>
            <a:r>
              <a:rPr lang="en-US" dirty="0" smtClean="0"/>
              <a:t>, vomiting→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Extracellular volume expansion, complicates heart failure &amp; pulmonary </a:t>
            </a:r>
            <a:r>
              <a:rPr lang="en-US" dirty="0" err="1" smtClean="0"/>
              <a:t>oedema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Excessive use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dehydration &amp; </a:t>
            </a:r>
            <a:r>
              <a:rPr lang="en-US" dirty="0" err="1" smtClean="0"/>
              <a:t>hypernatraemia</a:t>
            </a:r>
            <a:r>
              <a:rPr lang="en-US" dirty="0" smtClean="0"/>
              <a:t>,</a:t>
            </a:r>
          </a:p>
          <a:p>
            <a:pPr lvl="1">
              <a:lnSpc>
                <a:spcPct val="120000"/>
              </a:lnSpc>
              <a:buNone/>
            </a:pPr>
            <a:r>
              <a:rPr lang="en-US" b="1" dirty="0" smtClean="0">
                <a:cs typeface="Arial" pitchFamily="34" charset="0"/>
              </a:rPr>
              <a:t> (Adequate </a:t>
            </a:r>
            <a:r>
              <a:rPr lang="en-US" b="1" dirty="0" smtClean="0">
                <a:cs typeface="Arial" pitchFamily="34" charset="0"/>
              </a:rPr>
              <a:t>water replacement is </a:t>
            </a:r>
            <a:r>
              <a:rPr lang="en-US" b="1" dirty="0" smtClean="0">
                <a:cs typeface="Arial" pitchFamily="34" charset="0"/>
              </a:rPr>
              <a:t>required).</a:t>
            </a:r>
            <a:endParaRPr lang="en-US" b="1" dirty="0" smtClean="0">
              <a:cs typeface="Arial" pitchFamily="34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kumimoji="1"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     Contraindications</a:t>
            </a:r>
            <a:r>
              <a:rPr kumimoji="1"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:  </a:t>
            </a:r>
          </a:p>
          <a:p>
            <a:pPr lvl="1">
              <a:lnSpc>
                <a:spcPct val="120000"/>
              </a:lnSpc>
            </a:pPr>
            <a:r>
              <a:rPr kumimoji="1" lang="en-US" altLang="zh-CN" b="1" dirty="0" smtClean="0">
                <a:latin typeface="Times New Roman" pitchFamily="18" charset="0"/>
              </a:rPr>
              <a:t>Chronic heart failure</a:t>
            </a:r>
          </a:p>
          <a:p>
            <a:pPr lvl="1">
              <a:lnSpc>
                <a:spcPct val="120000"/>
              </a:lnSpc>
            </a:pPr>
            <a:r>
              <a:rPr kumimoji="1" lang="en-US" b="1" dirty="0" err="1" smtClean="0">
                <a:latin typeface="Times New Roman" pitchFamily="18" charset="0"/>
                <a:cs typeface="Arial" pitchFamily="34" charset="0"/>
              </a:rPr>
              <a:t>Anuric</a:t>
            </a:r>
            <a:r>
              <a:rPr kumimoji="1" lang="en-US" b="1" dirty="0" smtClean="0">
                <a:latin typeface="Times New Roman" pitchFamily="18" charset="0"/>
                <a:cs typeface="Arial" pitchFamily="34" charset="0"/>
              </a:rPr>
              <a:t> patients or patients not responding to a test dose of </a:t>
            </a:r>
            <a:r>
              <a:rPr kumimoji="1" lang="en-US" b="1" dirty="0" err="1" smtClean="0">
                <a:latin typeface="Times New Roman" pitchFamily="18" charset="0"/>
                <a:cs typeface="Arial" pitchFamily="34" charset="0"/>
              </a:rPr>
              <a:t>mannitol</a:t>
            </a:r>
            <a:r>
              <a:rPr kumimoji="1" lang="en-US" b="1" dirty="0" smtClean="0">
                <a:latin typeface="Times New Roman" pitchFamily="18" charset="0"/>
                <a:cs typeface="Arial" pitchFamily="34" charset="0"/>
              </a:rPr>
              <a:t>.</a:t>
            </a:r>
            <a:endParaRPr lang="en-US" b="1" dirty="0" smtClean="0">
              <a:cs typeface="Arial" pitchFamily="34" charset="0"/>
            </a:endParaRPr>
          </a:p>
          <a:p>
            <a:pPr lvl="1" eaLnBrk="1" hangingPunct="1">
              <a:lnSpc>
                <a:spcPct val="120000"/>
              </a:lnSpc>
              <a:buNone/>
            </a:pPr>
            <a:endParaRPr lang="en-US" sz="34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914400" y="1752600"/>
            <a:ext cx="56022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Which one of the following is a carbonic </a:t>
            </a:r>
            <a:r>
              <a:rPr lang="en-US" sz="3200" dirty="0" err="1" smtClean="0"/>
              <a:t>anhydrase</a:t>
            </a:r>
            <a:r>
              <a:rPr lang="en-US" sz="3200" dirty="0" smtClean="0"/>
              <a:t> inhibitor?</a:t>
            </a:r>
            <a:br>
              <a:rPr lang="en-US" sz="3200" dirty="0" smtClean="0"/>
            </a:br>
            <a:r>
              <a:rPr lang="en-US" sz="3200" dirty="0" smtClean="0"/>
              <a:t>A) </a:t>
            </a:r>
            <a:r>
              <a:rPr lang="en-US" sz="3200" dirty="0" err="1" smtClean="0"/>
              <a:t>mannitol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B) </a:t>
            </a:r>
            <a:r>
              <a:rPr lang="en-US" sz="3200" dirty="0" err="1" smtClean="0"/>
              <a:t>bumetanide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C) </a:t>
            </a:r>
            <a:r>
              <a:rPr lang="en-US" sz="3200" dirty="0" err="1" smtClean="0"/>
              <a:t>Dorzolamide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D) </a:t>
            </a:r>
            <a:r>
              <a:rPr lang="en-US" sz="3200" dirty="0" err="1" smtClean="0"/>
              <a:t>spironolactone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>
              <a:ea typeface="SimSun" pitchFamily="2" charset="-122"/>
            </a:endParaRPr>
          </a:p>
        </p:txBody>
      </p:sp>
      <p:pic>
        <p:nvPicPr>
          <p:cNvPr id="6151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609600" y="1752600"/>
            <a:ext cx="6096000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 57-old male developed progressive loss of his vision with sensation of pressure behind his eyes. To prevent further progression of the disease and to alleviate symptoms his ophthalmologist prescribed </a:t>
            </a:r>
            <a:r>
              <a:rPr lang="en-US" sz="2400" dirty="0" err="1" smtClean="0"/>
              <a:t>acetazolamide</a:t>
            </a:r>
            <a:r>
              <a:rPr lang="en-US" sz="2400" dirty="0" smtClean="0"/>
              <a:t>. Which of the following is a mechanism of action of </a:t>
            </a:r>
            <a:r>
              <a:rPr lang="en-US" sz="2400" dirty="0" err="1" smtClean="0"/>
              <a:t>acetazolamide</a:t>
            </a:r>
            <a:r>
              <a:rPr lang="en-US" sz="2400" dirty="0" smtClean="0"/>
              <a:t>? </a:t>
            </a:r>
            <a:br>
              <a:rPr lang="en-US" sz="2400" dirty="0" smtClean="0"/>
            </a:br>
            <a:r>
              <a:rPr lang="en-US" sz="2400" dirty="0" smtClean="0"/>
              <a:t>A) through osmotic effects</a:t>
            </a:r>
            <a:br>
              <a:rPr lang="en-US" sz="2400" dirty="0" smtClean="0"/>
            </a:br>
            <a:r>
              <a:rPr lang="en-US" sz="2400" dirty="0" smtClean="0"/>
              <a:t>B) through enzyme inhibition</a:t>
            </a:r>
            <a:br>
              <a:rPr lang="en-US" sz="2400" dirty="0" smtClean="0"/>
            </a:br>
            <a:r>
              <a:rPr lang="en-US" sz="2400" dirty="0" smtClean="0"/>
              <a:t>C) interacting with hormonal receptors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/>
              <a:t>         D) through inhibition of ion channel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>
              <a:ea typeface="SimSun" pitchFamily="2" charset="-122"/>
            </a:endParaRPr>
          </a:p>
        </p:txBody>
      </p:sp>
      <p:pic>
        <p:nvPicPr>
          <p:cNvPr id="6151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914400" y="1752600"/>
            <a:ext cx="56022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Of the following agents , which one is best avoided in congestive heart failure?</a:t>
            </a:r>
            <a:br>
              <a:rPr lang="en-US" sz="3200" dirty="0" smtClean="0"/>
            </a:br>
            <a:r>
              <a:rPr lang="en-US" sz="3200" dirty="0" smtClean="0"/>
              <a:t>A) </a:t>
            </a:r>
            <a:r>
              <a:rPr lang="en-US" sz="3200" dirty="0" err="1" smtClean="0"/>
              <a:t>acetazolamide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B) hydrochlorothiazide</a:t>
            </a:r>
            <a:br>
              <a:rPr lang="en-US" sz="3200" dirty="0" smtClean="0"/>
            </a:br>
            <a:r>
              <a:rPr lang="en-US" sz="3200" dirty="0" smtClean="0"/>
              <a:t>C) </a:t>
            </a:r>
            <a:r>
              <a:rPr lang="en-US" sz="3200" dirty="0" err="1" smtClean="0"/>
              <a:t>mannitol</a:t>
            </a:r>
            <a:endParaRPr lang="en-US" sz="3200" dirty="0" smtClean="0"/>
          </a:p>
          <a:p>
            <a:pPr marL="609600" indent="-609600">
              <a:spcBef>
                <a:spcPct val="20000"/>
              </a:spcBef>
            </a:pPr>
            <a:r>
              <a:rPr lang="en-US" sz="3200" dirty="0" smtClean="0"/>
              <a:t>       D) </a:t>
            </a:r>
            <a:r>
              <a:rPr lang="en-US" sz="3200" dirty="0" err="1" smtClean="0"/>
              <a:t>furosemide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>
              <a:ea typeface="SimSun" pitchFamily="2" charset="-122"/>
            </a:endParaRPr>
          </a:p>
        </p:txBody>
      </p:sp>
      <p:pic>
        <p:nvPicPr>
          <p:cNvPr id="6151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914400" y="1752600"/>
            <a:ext cx="56022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Which of the following agents decrease excretion of chloride ions?</a:t>
            </a:r>
            <a:br>
              <a:rPr lang="en-US" sz="3200" dirty="0" smtClean="0"/>
            </a:br>
            <a:r>
              <a:rPr lang="en-US" sz="3200" dirty="0" smtClean="0"/>
              <a:t>A) </a:t>
            </a:r>
            <a:r>
              <a:rPr lang="en-US" sz="3200" dirty="0" err="1" smtClean="0"/>
              <a:t>furosemide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B) hydrochlorothiazide</a:t>
            </a:r>
            <a:br>
              <a:rPr lang="en-US" sz="3200" dirty="0" smtClean="0"/>
            </a:br>
            <a:r>
              <a:rPr lang="en-US" sz="3200" dirty="0" smtClean="0"/>
              <a:t>C) </a:t>
            </a:r>
            <a:r>
              <a:rPr lang="en-US" sz="3200" dirty="0" err="1" smtClean="0"/>
              <a:t>mannitol</a:t>
            </a:r>
            <a:endParaRPr lang="en-US" sz="3200" dirty="0" smtClean="0"/>
          </a:p>
          <a:p>
            <a:pPr marL="609600" indent="-609600">
              <a:spcBef>
                <a:spcPct val="20000"/>
              </a:spcBef>
            </a:pPr>
            <a:r>
              <a:rPr lang="en-US" sz="3200" dirty="0" smtClean="0"/>
              <a:t>       D) </a:t>
            </a:r>
            <a:r>
              <a:rPr lang="en-US" sz="3200" dirty="0" err="1" smtClean="0"/>
              <a:t>acetazolamide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>
              <a:ea typeface="SimSun" pitchFamily="2" charset="-122"/>
            </a:endParaRPr>
          </a:p>
        </p:txBody>
      </p:sp>
      <p:pic>
        <p:nvPicPr>
          <p:cNvPr id="6151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914400" y="1752600"/>
            <a:ext cx="56022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 patient with a </a:t>
            </a:r>
            <a:r>
              <a:rPr lang="en-US" sz="2400" dirty="0" err="1" smtClean="0"/>
              <a:t>compromized</a:t>
            </a:r>
            <a:r>
              <a:rPr lang="en-US" sz="2400" dirty="0" smtClean="0"/>
              <a:t> renal </a:t>
            </a:r>
            <a:r>
              <a:rPr lang="en-US" sz="2400" dirty="0" err="1" smtClean="0"/>
              <a:t>hemodynamics</a:t>
            </a:r>
            <a:r>
              <a:rPr lang="en-US" sz="2400" dirty="0" smtClean="0"/>
              <a:t> was given a trial of </a:t>
            </a:r>
            <a:r>
              <a:rPr lang="en-US" sz="2400" dirty="0" err="1" smtClean="0"/>
              <a:t>mannitol</a:t>
            </a:r>
            <a:r>
              <a:rPr lang="en-US" sz="2400" dirty="0" smtClean="0"/>
              <a:t>. Which of the following is least likely to be associated with the effect of </a:t>
            </a:r>
            <a:r>
              <a:rPr lang="en-US" sz="2400" dirty="0" err="1" smtClean="0"/>
              <a:t>mannitol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2400" dirty="0" smtClean="0"/>
              <a:t>A) retention of water in tubular fluid</a:t>
            </a:r>
            <a:br>
              <a:rPr lang="en-US" sz="2400" dirty="0" smtClean="0"/>
            </a:br>
            <a:r>
              <a:rPr lang="en-US" sz="2400" dirty="0" smtClean="0"/>
              <a:t>B) ability to be metabolized into </a:t>
            </a:r>
            <a:r>
              <a:rPr lang="en-US" sz="2400" dirty="0" smtClean="0"/>
              <a:t>an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/>
              <a:t>             active metabolite</a:t>
            </a:r>
            <a:br>
              <a:rPr lang="en-US" sz="2400" dirty="0" smtClean="0"/>
            </a:br>
            <a:r>
              <a:rPr lang="en-US" sz="2400" dirty="0" smtClean="0"/>
              <a:t>C) capacity to be freely filtered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/>
              <a:t>         </a:t>
            </a:r>
            <a:r>
              <a:rPr lang="en-US" sz="2400" dirty="0" smtClean="0"/>
              <a:t>D) ability to resist </a:t>
            </a:r>
            <a:r>
              <a:rPr lang="en-US" sz="2400" dirty="0" smtClean="0"/>
              <a:t>complete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/>
              <a:t> </a:t>
            </a:r>
            <a:r>
              <a:rPr lang="en-US" sz="2400" dirty="0" smtClean="0"/>
              <a:t>           </a:t>
            </a:r>
            <a:r>
              <a:rPr lang="en-US" sz="2400" dirty="0" smtClean="0"/>
              <a:t>  </a:t>
            </a:r>
            <a:r>
              <a:rPr lang="en-US" sz="2400" dirty="0" err="1" smtClean="0"/>
              <a:t>reabsorption</a:t>
            </a:r>
            <a:r>
              <a:rPr lang="en-US" sz="2400" dirty="0" smtClean="0"/>
              <a:t> </a:t>
            </a:r>
            <a:r>
              <a:rPr lang="en-US" sz="2400" dirty="0" smtClean="0"/>
              <a:t>by kidney tubules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>
              <a:ea typeface="SimSun" pitchFamily="2" charset="-122"/>
            </a:endParaRPr>
          </a:p>
        </p:txBody>
      </p:sp>
      <p:pic>
        <p:nvPicPr>
          <p:cNvPr id="6151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6000" b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Carbonic </a:t>
            </a:r>
            <a:r>
              <a:rPr lang="en-US" sz="6000" b="1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Anhydrase</a:t>
            </a:r>
            <a:r>
              <a:rPr lang="en-US" sz="6000" b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Inhibitors</a:t>
            </a:r>
            <a:endParaRPr lang="en-US" sz="6000" b="1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162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6000" b="1" dirty="0" smtClean="0"/>
              <a:t>&amp; </a:t>
            </a:r>
            <a:endParaRPr lang="en-US" sz="6000" b="1" dirty="0" smtClean="0"/>
          </a:p>
          <a:p>
            <a:r>
              <a:rPr lang="en-US" sz="6000" b="1" dirty="0" smtClean="0"/>
              <a:t>Osmotic </a:t>
            </a:r>
            <a:r>
              <a:rPr lang="en-US" sz="6000" b="1" dirty="0" smtClean="0"/>
              <a:t>Diuretics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962400" cy="5105400"/>
          </a:xfrm>
          <a:ln w="196850" cmpd="tri">
            <a:solidFill>
              <a:srgbClr val="800080"/>
            </a:solidFill>
          </a:ln>
        </p:spPr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/>
              <a:t>Drugs used to increase renal flow &amp; to remove excess extracellular fluid (oedema). </a:t>
            </a:r>
          </a:p>
          <a:p>
            <a:pPr algn="l" rtl="0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/>
              <a:t>They act by ↑the quantity of sodium in urine ( </a:t>
            </a:r>
            <a:r>
              <a:rPr lang="en-US" b="1">
                <a:solidFill>
                  <a:srgbClr val="660066"/>
                </a:solidFill>
              </a:rPr>
              <a:t>natriuretic diuretics)</a:t>
            </a:r>
          </a:p>
        </p:txBody>
      </p:sp>
      <p:graphicFrame>
        <p:nvGraphicFramePr>
          <p:cNvPr id="2066" name="Group 18"/>
          <p:cNvGraphicFramePr>
            <a:graphicFrameLocks noGrp="1"/>
          </p:cNvGraphicFramePr>
          <p:nvPr>
            <p:ph sz="half" idx="2"/>
          </p:nvPr>
        </p:nvGraphicFramePr>
        <p:xfrm>
          <a:off x="4343400" y="1447800"/>
          <a:ext cx="4419600" cy="5181600"/>
        </p:xfrm>
        <a:graphic>
          <a:graphicData uri="http://schemas.openxmlformats.org/drawingml/2006/table">
            <a:tbl>
              <a:tblPr rtl="1"/>
              <a:tblGrid>
                <a:gridCol w="4419600"/>
              </a:tblGrid>
              <a:tr h="51816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721600" cy="1085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Diuretics</a:t>
            </a:r>
          </a:p>
        </p:txBody>
      </p:sp>
      <p:pic>
        <p:nvPicPr>
          <p:cNvPr id="2065" name="Picture 17" descr="1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4038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533400"/>
          <a:ext cx="8686800" cy="574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rganization Chart 2"/>
          <p:cNvGraphicFramePr>
            <a:graphicFrameLocks/>
          </p:cNvGraphicFramePr>
          <p:nvPr>
            <p:ph type="dgm" idx="1"/>
          </p:nvPr>
        </p:nvGraphicFramePr>
        <p:xfrm>
          <a:off x="468313" y="404813"/>
          <a:ext cx="8450262" cy="61198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228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Classification according to mechanism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5256</TotalTime>
  <Words>1044</Words>
  <Application>Microsoft Office PowerPoint</Application>
  <PresentationFormat>On-screen Show (4:3)</PresentationFormat>
  <Paragraphs>152</Paragraphs>
  <Slides>37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Bitmap Image</vt:lpstr>
      <vt:lpstr>Slide 1</vt:lpstr>
      <vt:lpstr>Diuretics</vt:lpstr>
      <vt:lpstr>Diuretics</vt:lpstr>
      <vt:lpstr>i- Carbonic Anhydrase Inhibitors</vt:lpstr>
      <vt:lpstr>Slide 5</vt:lpstr>
      <vt:lpstr>Slide 6</vt:lpstr>
      <vt:lpstr>Slide 7</vt:lpstr>
      <vt:lpstr>Slide 8</vt:lpstr>
      <vt:lpstr>Classification according to mechanism</vt:lpstr>
      <vt:lpstr>According to efficacy</vt:lpstr>
      <vt:lpstr>Slide 11</vt:lpstr>
      <vt:lpstr>Slide 12</vt:lpstr>
      <vt:lpstr>Slide 13</vt:lpstr>
      <vt:lpstr>Slide 14</vt:lpstr>
      <vt:lpstr>Slide 15</vt:lpstr>
      <vt:lpstr>Slide 16</vt:lpstr>
      <vt:lpstr>Carbonic anhydrase inhibitors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Pharmacokinetics</vt:lpstr>
      <vt:lpstr>Slide 30</vt:lpstr>
      <vt:lpstr>Slide 31</vt:lpstr>
      <vt:lpstr>Adverse Effects: 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291</cp:revision>
  <dcterms:created xsi:type="dcterms:W3CDTF">2014-04-28T08:01:07Z</dcterms:created>
  <dcterms:modified xsi:type="dcterms:W3CDTF">2014-05-05T06:42:51Z</dcterms:modified>
</cp:coreProperties>
</file>