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17F77-73F4-49D4-BA58-7CB1A5C59B6C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AE04DD1-9366-47EB-9BB7-BB2B158D3555}">
      <dgm:prSet phldrT="[نص]"/>
      <dgm:spPr/>
      <dgm:t>
        <a:bodyPr/>
        <a:lstStyle/>
        <a:p>
          <a:r>
            <a:rPr lang="en-US" b="1" dirty="0" smtClean="0"/>
            <a:t>Two types of </a:t>
          </a:r>
          <a:r>
            <a:rPr lang="en-US" b="1" dirty="0" err="1" smtClean="0"/>
            <a:t>nuclic</a:t>
          </a:r>
          <a:r>
            <a:rPr lang="en-US" b="1" dirty="0" smtClean="0"/>
            <a:t> acids</a:t>
          </a:r>
          <a:r>
            <a:rPr lang="en-US" dirty="0" smtClean="0"/>
            <a:t>:</a:t>
          </a:r>
          <a:endParaRPr lang="en-US" dirty="0"/>
        </a:p>
      </dgm:t>
    </dgm:pt>
    <dgm:pt modelId="{F54BA580-6620-4208-A9FC-0CD65124448D}" type="parTrans" cxnId="{7CBAA3C9-E82C-4D53-AABF-13EB40B7A3FF}">
      <dgm:prSet/>
      <dgm:spPr/>
      <dgm:t>
        <a:bodyPr/>
        <a:lstStyle/>
        <a:p>
          <a:endParaRPr lang="en-US"/>
        </a:p>
      </dgm:t>
    </dgm:pt>
    <dgm:pt modelId="{548F8B08-2A42-49C8-8C4F-D3F4186EE7E2}" type="sibTrans" cxnId="{7CBAA3C9-E82C-4D53-AABF-13EB40B7A3FF}">
      <dgm:prSet/>
      <dgm:spPr/>
      <dgm:t>
        <a:bodyPr/>
        <a:lstStyle/>
        <a:p>
          <a:endParaRPr lang="en-US"/>
        </a:p>
      </dgm:t>
    </dgm:pt>
    <dgm:pt modelId="{074F17C2-671C-494E-A0E5-B85347FC5DBC}">
      <dgm:prSet phldrT="[نص]"/>
      <dgm:spPr/>
      <dgm:t>
        <a:bodyPr/>
        <a:lstStyle/>
        <a:p>
          <a:r>
            <a:rPr lang="en-US" b="1" dirty="0" smtClean="0"/>
            <a:t>DNA</a:t>
          </a:r>
          <a:r>
            <a:rPr lang="en-US" dirty="0" smtClean="0"/>
            <a:t>(deoxyribonucleic acid)</a:t>
          </a:r>
          <a:endParaRPr lang="en-US" dirty="0"/>
        </a:p>
      </dgm:t>
    </dgm:pt>
    <dgm:pt modelId="{416853F6-A59B-47F2-8DC6-330429AA43C3}" type="parTrans" cxnId="{6DEBEA86-3D34-47DE-B288-C4ED885235B6}">
      <dgm:prSet/>
      <dgm:spPr/>
      <dgm:t>
        <a:bodyPr/>
        <a:lstStyle/>
        <a:p>
          <a:endParaRPr lang="en-US"/>
        </a:p>
      </dgm:t>
    </dgm:pt>
    <dgm:pt modelId="{C9EF0712-FB36-40DF-8507-AC76A6E5C7F3}" type="sibTrans" cxnId="{6DEBEA86-3D34-47DE-B288-C4ED885235B6}">
      <dgm:prSet/>
      <dgm:spPr/>
      <dgm:t>
        <a:bodyPr/>
        <a:lstStyle/>
        <a:p>
          <a:endParaRPr lang="en-US"/>
        </a:p>
      </dgm:t>
    </dgm:pt>
    <dgm:pt modelId="{298156F7-1DB9-4F9F-96F2-E1B8D89C68D7}">
      <dgm:prSet phldrT="[نص]"/>
      <dgm:spPr/>
      <dgm:t>
        <a:bodyPr/>
        <a:lstStyle/>
        <a:p>
          <a:r>
            <a:rPr lang="en-US" b="1" dirty="0" smtClean="0"/>
            <a:t>RNA</a:t>
          </a:r>
          <a:r>
            <a:rPr lang="en-US" dirty="0" smtClean="0"/>
            <a:t>(ribonucleic acid)</a:t>
          </a:r>
          <a:endParaRPr lang="en-US" dirty="0"/>
        </a:p>
      </dgm:t>
    </dgm:pt>
    <dgm:pt modelId="{77953723-F7FB-420C-926A-9F8E705283C2}" type="parTrans" cxnId="{AAF699F2-00EA-4068-AD7E-18F8F7CBB88D}">
      <dgm:prSet/>
      <dgm:spPr/>
      <dgm:t>
        <a:bodyPr/>
        <a:lstStyle/>
        <a:p>
          <a:endParaRPr lang="en-US"/>
        </a:p>
      </dgm:t>
    </dgm:pt>
    <dgm:pt modelId="{4B3EA99A-D764-413C-8933-CAE840E9E988}" type="sibTrans" cxnId="{AAF699F2-00EA-4068-AD7E-18F8F7CBB88D}">
      <dgm:prSet/>
      <dgm:spPr/>
      <dgm:t>
        <a:bodyPr/>
        <a:lstStyle/>
        <a:p>
          <a:endParaRPr lang="en-US"/>
        </a:p>
      </dgm:t>
    </dgm:pt>
    <dgm:pt modelId="{C0B59A4F-72A4-4EE7-8D6F-9B94A0B50B83}" type="pres">
      <dgm:prSet presAssocID="{7D917F77-73F4-49D4-BA58-7CB1A5C59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ADE9E82-D910-448F-AF8F-A9CED8EBAF6D}" type="pres">
      <dgm:prSet presAssocID="{8AE04DD1-9366-47EB-9BB7-BB2B158D3555}" presName="hierRoot1" presStyleCnt="0">
        <dgm:presLayoutVars>
          <dgm:hierBranch val="init"/>
        </dgm:presLayoutVars>
      </dgm:prSet>
      <dgm:spPr/>
    </dgm:pt>
    <dgm:pt modelId="{64F125F9-E6D3-453D-A7FB-90C58A2DFC20}" type="pres">
      <dgm:prSet presAssocID="{8AE04DD1-9366-47EB-9BB7-BB2B158D3555}" presName="rootComposite1" presStyleCnt="0"/>
      <dgm:spPr/>
    </dgm:pt>
    <dgm:pt modelId="{2B5E5CFE-A14E-45DF-9F18-47A4577A762A}" type="pres">
      <dgm:prSet presAssocID="{8AE04DD1-9366-47EB-9BB7-BB2B158D3555}" presName="rootText1" presStyleLbl="node0" presStyleIdx="0" presStyleCnt="1" custAng="10800000" custFlipVert="1" custScaleX="64301" custScaleY="607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CB6807-BA0D-40F4-BBF9-38FE989EB83D}" type="pres">
      <dgm:prSet presAssocID="{8AE04DD1-9366-47EB-9BB7-BB2B158D355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4BDF5CE-261E-410E-81CD-5F18621677E0}" type="pres">
      <dgm:prSet presAssocID="{8AE04DD1-9366-47EB-9BB7-BB2B158D3555}" presName="hierChild2" presStyleCnt="0"/>
      <dgm:spPr/>
    </dgm:pt>
    <dgm:pt modelId="{227A288F-0F10-4163-8BB2-F645C9A509E9}" type="pres">
      <dgm:prSet presAssocID="{416853F6-A59B-47F2-8DC6-330429AA43C3}" presName="Name37" presStyleLbl="parChTrans1D2" presStyleIdx="0" presStyleCnt="2"/>
      <dgm:spPr/>
      <dgm:t>
        <a:bodyPr/>
        <a:lstStyle/>
        <a:p>
          <a:endParaRPr lang="en-US"/>
        </a:p>
      </dgm:t>
    </dgm:pt>
    <dgm:pt modelId="{8B48F2F5-C061-48E9-B8A4-EE12E016F4B3}" type="pres">
      <dgm:prSet presAssocID="{074F17C2-671C-494E-A0E5-B85347FC5DBC}" presName="hierRoot2" presStyleCnt="0">
        <dgm:presLayoutVars>
          <dgm:hierBranch val="init"/>
        </dgm:presLayoutVars>
      </dgm:prSet>
      <dgm:spPr/>
    </dgm:pt>
    <dgm:pt modelId="{5A31DEBD-AAE8-4EA4-A73F-D73EF8AC664C}" type="pres">
      <dgm:prSet presAssocID="{074F17C2-671C-494E-A0E5-B85347FC5DBC}" presName="rootComposite" presStyleCnt="0"/>
      <dgm:spPr/>
    </dgm:pt>
    <dgm:pt modelId="{338DBDD6-3F8B-472A-BF9D-C58B3099A3FE}" type="pres">
      <dgm:prSet presAssocID="{074F17C2-671C-494E-A0E5-B85347FC5DB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83517D-B326-4326-BC1D-1FB9B6A72524}" type="pres">
      <dgm:prSet presAssocID="{074F17C2-671C-494E-A0E5-B85347FC5DBC}" presName="rootConnector" presStyleLbl="node2" presStyleIdx="0" presStyleCnt="2"/>
      <dgm:spPr/>
      <dgm:t>
        <a:bodyPr/>
        <a:lstStyle/>
        <a:p>
          <a:endParaRPr lang="en-US"/>
        </a:p>
      </dgm:t>
    </dgm:pt>
    <dgm:pt modelId="{C93CB3A0-487B-40FB-95B8-5A2E7494BC7C}" type="pres">
      <dgm:prSet presAssocID="{074F17C2-671C-494E-A0E5-B85347FC5DBC}" presName="hierChild4" presStyleCnt="0"/>
      <dgm:spPr/>
    </dgm:pt>
    <dgm:pt modelId="{B90872A1-E565-4294-B30A-A1EEDBDCB7E8}" type="pres">
      <dgm:prSet presAssocID="{074F17C2-671C-494E-A0E5-B85347FC5DBC}" presName="hierChild5" presStyleCnt="0"/>
      <dgm:spPr/>
    </dgm:pt>
    <dgm:pt modelId="{DCD0FAD8-E676-45A4-A4BC-FEAB17EB7FEF}" type="pres">
      <dgm:prSet presAssocID="{77953723-F7FB-420C-926A-9F8E705283C2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AB72BED-3FF6-466C-B4F5-82138140463F}" type="pres">
      <dgm:prSet presAssocID="{298156F7-1DB9-4F9F-96F2-E1B8D89C68D7}" presName="hierRoot2" presStyleCnt="0">
        <dgm:presLayoutVars>
          <dgm:hierBranch val="init"/>
        </dgm:presLayoutVars>
      </dgm:prSet>
      <dgm:spPr/>
    </dgm:pt>
    <dgm:pt modelId="{84F35177-A320-4A48-B519-A8C5EEC9F185}" type="pres">
      <dgm:prSet presAssocID="{298156F7-1DB9-4F9F-96F2-E1B8D89C68D7}" presName="rootComposite" presStyleCnt="0"/>
      <dgm:spPr/>
    </dgm:pt>
    <dgm:pt modelId="{60A06AA2-509C-42B6-B906-8AAAFBFC4BE7}" type="pres">
      <dgm:prSet presAssocID="{298156F7-1DB9-4F9F-96F2-E1B8D89C68D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F4AA70-D071-4FE6-B51D-662C59672CCF}" type="pres">
      <dgm:prSet presAssocID="{298156F7-1DB9-4F9F-96F2-E1B8D89C68D7}" presName="rootConnector" presStyleLbl="node2" presStyleIdx="1" presStyleCnt="2"/>
      <dgm:spPr/>
      <dgm:t>
        <a:bodyPr/>
        <a:lstStyle/>
        <a:p>
          <a:endParaRPr lang="en-US"/>
        </a:p>
      </dgm:t>
    </dgm:pt>
    <dgm:pt modelId="{4AFF9130-50F3-4207-A667-2D85032E55EE}" type="pres">
      <dgm:prSet presAssocID="{298156F7-1DB9-4F9F-96F2-E1B8D89C68D7}" presName="hierChild4" presStyleCnt="0"/>
      <dgm:spPr/>
    </dgm:pt>
    <dgm:pt modelId="{88C85353-D9D5-4888-92B6-3291C18A6818}" type="pres">
      <dgm:prSet presAssocID="{298156F7-1DB9-4F9F-96F2-E1B8D89C68D7}" presName="hierChild5" presStyleCnt="0"/>
      <dgm:spPr/>
    </dgm:pt>
    <dgm:pt modelId="{9A1F252F-FA33-4DE0-B47D-DFD3305B1226}" type="pres">
      <dgm:prSet presAssocID="{8AE04DD1-9366-47EB-9BB7-BB2B158D3555}" presName="hierChild3" presStyleCnt="0"/>
      <dgm:spPr/>
    </dgm:pt>
  </dgm:ptLst>
  <dgm:cxnLst>
    <dgm:cxn modelId="{E95CD6A2-E940-475D-9993-36DF22816F89}" type="presOf" srcId="{7D917F77-73F4-49D4-BA58-7CB1A5C59B6C}" destId="{C0B59A4F-72A4-4EE7-8D6F-9B94A0B50B83}" srcOrd="0" destOrd="0" presId="urn:microsoft.com/office/officeart/2005/8/layout/orgChart1"/>
    <dgm:cxn modelId="{730A05CE-4535-445A-8012-F98E26A0F533}" type="presOf" srcId="{298156F7-1DB9-4F9F-96F2-E1B8D89C68D7}" destId="{60A06AA2-509C-42B6-B906-8AAAFBFC4BE7}" srcOrd="0" destOrd="0" presId="urn:microsoft.com/office/officeart/2005/8/layout/orgChart1"/>
    <dgm:cxn modelId="{7CBAA3C9-E82C-4D53-AABF-13EB40B7A3FF}" srcId="{7D917F77-73F4-49D4-BA58-7CB1A5C59B6C}" destId="{8AE04DD1-9366-47EB-9BB7-BB2B158D3555}" srcOrd="0" destOrd="0" parTransId="{F54BA580-6620-4208-A9FC-0CD65124448D}" sibTransId="{548F8B08-2A42-49C8-8C4F-D3F4186EE7E2}"/>
    <dgm:cxn modelId="{832E2F1D-DDCD-422A-BBA4-B3A1B5B84BA7}" type="presOf" srcId="{074F17C2-671C-494E-A0E5-B85347FC5DBC}" destId="{7883517D-B326-4326-BC1D-1FB9B6A72524}" srcOrd="1" destOrd="0" presId="urn:microsoft.com/office/officeart/2005/8/layout/orgChart1"/>
    <dgm:cxn modelId="{C50B9AB5-449C-4922-A782-F07351FDCCA0}" type="presOf" srcId="{298156F7-1DB9-4F9F-96F2-E1B8D89C68D7}" destId="{34F4AA70-D071-4FE6-B51D-662C59672CCF}" srcOrd="1" destOrd="0" presId="urn:microsoft.com/office/officeart/2005/8/layout/orgChart1"/>
    <dgm:cxn modelId="{2A72F358-D358-43C9-BA4B-349F510ACE0F}" type="presOf" srcId="{8AE04DD1-9366-47EB-9BB7-BB2B158D3555}" destId="{2B5E5CFE-A14E-45DF-9F18-47A4577A762A}" srcOrd="0" destOrd="0" presId="urn:microsoft.com/office/officeart/2005/8/layout/orgChart1"/>
    <dgm:cxn modelId="{312F45EC-D91B-4AC8-A327-895882A3DC23}" type="presOf" srcId="{416853F6-A59B-47F2-8DC6-330429AA43C3}" destId="{227A288F-0F10-4163-8BB2-F645C9A509E9}" srcOrd="0" destOrd="0" presId="urn:microsoft.com/office/officeart/2005/8/layout/orgChart1"/>
    <dgm:cxn modelId="{97DD0031-3AA0-43FF-9E23-124717684534}" type="presOf" srcId="{77953723-F7FB-420C-926A-9F8E705283C2}" destId="{DCD0FAD8-E676-45A4-A4BC-FEAB17EB7FEF}" srcOrd="0" destOrd="0" presId="urn:microsoft.com/office/officeart/2005/8/layout/orgChart1"/>
    <dgm:cxn modelId="{A3B41D9F-ECBE-47F4-9677-80ADDD8B3F34}" type="presOf" srcId="{074F17C2-671C-494E-A0E5-B85347FC5DBC}" destId="{338DBDD6-3F8B-472A-BF9D-C58B3099A3FE}" srcOrd="0" destOrd="0" presId="urn:microsoft.com/office/officeart/2005/8/layout/orgChart1"/>
    <dgm:cxn modelId="{AAF699F2-00EA-4068-AD7E-18F8F7CBB88D}" srcId="{8AE04DD1-9366-47EB-9BB7-BB2B158D3555}" destId="{298156F7-1DB9-4F9F-96F2-E1B8D89C68D7}" srcOrd="1" destOrd="0" parTransId="{77953723-F7FB-420C-926A-9F8E705283C2}" sibTransId="{4B3EA99A-D764-413C-8933-CAE840E9E988}"/>
    <dgm:cxn modelId="{6DEBEA86-3D34-47DE-B288-C4ED885235B6}" srcId="{8AE04DD1-9366-47EB-9BB7-BB2B158D3555}" destId="{074F17C2-671C-494E-A0E5-B85347FC5DBC}" srcOrd="0" destOrd="0" parTransId="{416853F6-A59B-47F2-8DC6-330429AA43C3}" sibTransId="{C9EF0712-FB36-40DF-8507-AC76A6E5C7F3}"/>
    <dgm:cxn modelId="{32528C04-BE39-4BEC-80A8-24BD6AC68768}" type="presOf" srcId="{8AE04DD1-9366-47EB-9BB7-BB2B158D3555}" destId="{15CB6807-BA0D-40F4-BBF9-38FE989EB83D}" srcOrd="1" destOrd="0" presId="urn:microsoft.com/office/officeart/2005/8/layout/orgChart1"/>
    <dgm:cxn modelId="{7FB6FAC3-7D7F-4CE8-A593-8367BA6A038A}" type="presParOf" srcId="{C0B59A4F-72A4-4EE7-8D6F-9B94A0B50B83}" destId="{8ADE9E82-D910-448F-AF8F-A9CED8EBAF6D}" srcOrd="0" destOrd="0" presId="urn:microsoft.com/office/officeart/2005/8/layout/orgChart1"/>
    <dgm:cxn modelId="{76513811-340B-4464-8975-4A4CFC75A052}" type="presParOf" srcId="{8ADE9E82-D910-448F-AF8F-A9CED8EBAF6D}" destId="{64F125F9-E6D3-453D-A7FB-90C58A2DFC20}" srcOrd="0" destOrd="0" presId="urn:microsoft.com/office/officeart/2005/8/layout/orgChart1"/>
    <dgm:cxn modelId="{B70980D2-3360-4DEE-AF5D-EE00E5639ED6}" type="presParOf" srcId="{64F125F9-E6D3-453D-A7FB-90C58A2DFC20}" destId="{2B5E5CFE-A14E-45DF-9F18-47A4577A762A}" srcOrd="0" destOrd="0" presId="urn:microsoft.com/office/officeart/2005/8/layout/orgChart1"/>
    <dgm:cxn modelId="{A5A8A053-B4C5-435F-87BC-DE374A1C661F}" type="presParOf" srcId="{64F125F9-E6D3-453D-A7FB-90C58A2DFC20}" destId="{15CB6807-BA0D-40F4-BBF9-38FE989EB83D}" srcOrd="1" destOrd="0" presId="urn:microsoft.com/office/officeart/2005/8/layout/orgChart1"/>
    <dgm:cxn modelId="{C8B9C72F-4FA6-475C-A8B6-4C8599085AFE}" type="presParOf" srcId="{8ADE9E82-D910-448F-AF8F-A9CED8EBAF6D}" destId="{F4BDF5CE-261E-410E-81CD-5F18621677E0}" srcOrd="1" destOrd="0" presId="urn:microsoft.com/office/officeart/2005/8/layout/orgChart1"/>
    <dgm:cxn modelId="{760842E8-067B-4A14-82D3-99DA2048E297}" type="presParOf" srcId="{F4BDF5CE-261E-410E-81CD-5F18621677E0}" destId="{227A288F-0F10-4163-8BB2-F645C9A509E9}" srcOrd="0" destOrd="0" presId="urn:microsoft.com/office/officeart/2005/8/layout/orgChart1"/>
    <dgm:cxn modelId="{F3A8DF35-7F84-4137-8D77-E4F13DD480C0}" type="presParOf" srcId="{F4BDF5CE-261E-410E-81CD-5F18621677E0}" destId="{8B48F2F5-C061-48E9-B8A4-EE12E016F4B3}" srcOrd="1" destOrd="0" presId="urn:microsoft.com/office/officeart/2005/8/layout/orgChart1"/>
    <dgm:cxn modelId="{C212D060-AC74-4151-AC46-AF8D0F9B2716}" type="presParOf" srcId="{8B48F2F5-C061-48E9-B8A4-EE12E016F4B3}" destId="{5A31DEBD-AAE8-4EA4-A73F-D73EF8AC664C}" srcOrd="0" destOrd="0" presId="urn:microsoft.com/office/officeart/2005/8/layout/orgChart1"/>
    <dgm:cxn modelId="{2079D127-3AB8-4C9B-AA8F-FF759B466813}" type="presParOf" srcId="{5A31DEBD-AAE8-4EA4-A73F-D73EF8AC664C}" destId="{338DBDD6-3F8B-472A-BF9D-C58B3099A3FE}" srcOrd="0" destOrd="0" presId="urn:microsoft.com/office/officeart/2005/8/layout/orgChart1"/>
    <dgm:cxn modelId="{5DD924D0-987E-472D-B313-2ED29D3EA9CD}" type="presParOf" srcId="{5A31DEBD-AAE8-4EA4-A73F-D73EF8AC664C}" destId="{7883517D-B326-4326-BC1D-1FB9B6A72524}" srcOrd="1" destOrd="0" presId="urn:microsoft.com/office/officeart/2005/8/layout/orgChart1"/>
    <dgm:cxn modelId="{F6E9259C-6B48-43E3-A513-5F2EF914A4EC}" type="presParOf" srcId="{8B48F2F5-C061-48E9-B8A4-EE12E016F4B3}" destId="{C93CB3A0-487B-40FB-95B8-5A2E7494BC7C}" srcOrd="1" destOrd="0" presId="urn:microsoft.com/office/officeart/2005/8/layout/orgChart1"/>
    <dgm:cxn modelId="{7E904A76-9555-4965-A023-51CC6FB22EBD}" type="presParOf" srcId="{8B48F2F5-C061-48E9-B8A4-EE12E016F4B3}" destId="{B90872A1-E565-4294-B30A-A1EEDBDCB7E8}" srcOrd="2" destOrd="0" presId="urn:microsoft.com/office/officeart/2005/8/layout/orgChart1"/>
    <dgm:cxn modelId="{56E917B4-2939-4A14-AC8F-FBA19D7F4161}" type="presParOf" srcId="{F4BDF5CE-261E-410E-81CD-5F18621677E0}" destId="{DCD0FAD8-E676-45A4-A4BC-FEAB17EB7FEF}" srcOrd="2" destOrd="0" presId="urn:microsoft.com/office/officeart/2005/8/layout/orgChart1"/>
    <dgm:cxn modelId="{C48FE276-1155-4D51-B4E8-E793DD4CEFAD}" type="presParOf" srcId="{F4BDF5CE-261E-410E-81CD-5F18621677E0}" destId="{6AB72BED-3FF6-466C-B4F5-82138140463F}" srcOrd="3" destOrd="0" presId="urn:microsoft.com/office/officeart/2005/8/layout/orgChart1"/>
    <dgm:cxn modelId="{0263C4E4-4263-41C8-BEEB-3EFAC7A41942}" type="presParOf" srcId="{6AB72BED-3FF6-466C-B4F5-82138140463F}" destId="{84F35177-A320-4A48-B519-A8C5EEC9F185}" srcOrd="0" destOrd="0" presId="urn:microsoft.com/office/officeart/2005/8/layout/orgChart1"/>
    <dgm:cxn modelId="{7607FD03-68E1-4489-98AE-65A4D434A0D4}" type="presParOf" srcId="{84F35177-A320-4A48-B519-A8C5EEC9F185}" destId="{60A06AA2-509C-42B6-B906-8AAAFBFC4BE7}" srcOrd="0" destOrd="0" presId="urn:microsoft.com/office/officeart/2005/8/layout/orgChart1"/>
    <dgm:cxn modelId="{D55D5407-7F4E-4C03-A715-6882E63FD91A}" type="presParOf" srcId="{84F35177-A320-4A48-B519-A8C5EEC9F185}" destId="{34F4AA70-D071-4FE6-B51D-662C59672CCF}" srcOrd="1" destOrd="0" presId="urn:microsoft.com/office/officeart/2005/8/layout/orgChart1"/>
    <dgm:cxn modelId="{F166D7F4-210E-4FA5-9F02-3DD7A8A55427}" type="presParOf" srcId="{6AB72BED-3FF6-466C-B4F5-82138140463F}" destId="{4AFF9130-50F3-4207-A667-2D85032E55EE}" srcOrd="1" destOrd="0" presId="urn:microsoft.com/office/officeart/2005/8/layout/orgChart1"/>
    <dgm:cxn modelId="{9606FD29-F031-40AD-B5A4-A63DB0CCF6B2}" type="presParOf" srcId="{6AB72BED-3FF6-466C-B4F5-82138140463F}" destId="{88C85353-D9D5-4888-92B6-3291C18A6818}" srcOrd="2" destOrd="0" presId="urn:microsoft.com/office/officeart/2005/8/layout/orgChart1"/>
    <dgm:cxn modelId="{5EA4B2B7-08E9-4364-B926-B91AB2358C38}" type="presParOf" srcId="{8ADE9E82-D910-448F-AF8F-A9CED8EBAF6D}" destId="{9A1F252F-FA33-4DE0-B47D-DFD3305B12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2A352B-721D-49CB-A240-A455E78F45A1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C3BFA5C-BC07-416C-8B68-A7256DE2C6AC}">
      <dgm:prSet phldrT="[نص]"/>
      <dgm:spPr/>
      <dgm:t>
        <a:bodyPr/>
        <a:lstStyle/>
        <a:p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Nucleotides</a:t>
          </a:r>
          <a:r>
            <a:rPr lang="en-US" dirty="0" smtClean="0"/>
            <a:t> are composed of :</a:t>
          </a:r>
          <a:endParaRPr lang="en-US" dirty="0"/>
        </a:p>
      </dgm:t>
    </dgm:pt>
    <dgm:pt modelId="{835E058D-057B-4AFB-BC8C-4601C5C78DEF}" type="parTrans" cxnId="{FFAA8718-2361-449C-8C7C-124836C8B988}">
      <dgm:prSet/>
      <dgm:spPr/>
      <dgm:t>
        <a:bodyPr/>
        <a:lstStyle/>
        <a:p>
          <a:endParaRPr lang="en-US"/>
        </a:p>
      </dgm:t>
    </dgm:pt>
    <dgm:pt modelId="{E501895E-F097-4281-8F56-F2837EC9B051}" type="sibTrans" cxnId="{FFAA8718-2361-449C-8C7C-124836C8B988}">
      <dgm:prSet/>
      <dgm:spPr/>
      <dgm:t>
        <a:bodyPr/>
        <a:lstStyle/>
        <a:p>
          <a:endParaRPr lang="en-US"/>
        </a:p>
      </dgm:t>
    </dgm:pt>
    <dgm:pt modelId="{63274BA5-CEE0-413A-91B6-DB157EEA563B}">
      <dgm:prSet phldrT="[نص]"/>
      <dgm:spPr/>
      <dgm:t>
        <a:bodyPr/>
        <a:lstStyle/>
        <a:p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2-pentose sugar.</a:t>
          </a:r>
          <a:endParaRPr lang="en-US" b="1" dirty="0">
            <a:solidFill>
              <a:schemeClr val="accent5">
                <a:lumMod val="75000"/>
              </a:schemeClr>
            </a:solidFill>
          </a:endParaRPr>
        </a:p>
      </dgm:t>
    </dgm:pt>
    <dgm:pt modelId="{CE523163-527A-4B24-A3A2-878CAFDFD512}" type="parTrans" cxnId="{0DC7F14A-20CE-4A39-A975-CE8F1353D23B}">
      <dgm:prSet/>
      <dgm:spPr/>
      <dgm:t>
        <a:bodyPr/>
        <a:lstStyle/>
        <a:p>
          <a:endParaRPr lang="en-US"/>
        </a:p>
      </dgm:t>
    </dgm:pt>
    <dgm:pt modelId="{2AB4E8ED-A77E-4D5C-B54C-D879376E50F8}" type="sibTrans" cxnId="{0DC7F14A-20CE-4A39-A975-CE8F1353D23B}">
      <dgm:prSet/>
      <dgm:spPr/>
      <dgm:t>
        <a:bodyPr/>
        <a:lstStyle/>
        <a:p>
          <a:endParaRPr lang="en-US"/>
        </a:p>
      </dgm:t>
    </dgm:pt>
    <dgm:pt modelId="{2C2599E2-AD60-4BD7-9197-FB389D5CC163}">
      <dgm:prSet phldrT="[نص]"/>
      <dgm:spPr/>
      <dgm:t>
        <a:bodyPr/>
        <a:lstStyle/>
        <a:p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3-phosphate group.</a:t>
          </a:r>
          <a:endParaRPr lang="en-US" b="1" dirty="0">
            <a:solidFill>
              <a:schemeClr val="accent5">
                <a:lumMod val="75000"/>
              </a:schemeClr>
            </a:solidFill>
          </a:endParaRPr>
        </a:p>
      </dgm:t>
    </dgm:pt>
    <dgm:pt modelId="{3453271A-1052-4F48-9FA9-AD7E5782840A}" type="parTrans" cxnId="{4BFA1B96-3961-4990-90C4-3A893D577765}">
      <dgm:prSet/>
      <dgm:spPr/>
      <dgm:t>
        <a:bodyPr/>
        <a:lstStyle/>
        <a:p>
          <a:endParaRPr lang="en-US"/>
        </a:p>
      </dgm:t>
    </dgm:pt>
    <dgm:pt modelId="{B83CAC94-2516-4B01-B2A6-C4E01B16FE19}" type="sibTrans" cxnId="{4BFA1B96-3961-4990-90C4-3A893D577765}">
      <dgm:prSet/>
      <dgm:spPr/>
      <dgm:t>
        <a:bodyPr/>
        <a:lstStyle/>
        <a:p>
          <a:endParaRPr lang="en-US"/>
        </a:p>
      </dgm:t>
    </dgm:pt>
    <dgm:pt modelId="{2BC1778D-42FD-40E1-9E69-97373AFF20C2}">
      <dgm:prSet phldrT="[نص]"/>
      <dgm:spPr/>
      <dgm:t>
        <a:bodyPr/>
        <a:lstStyle/>
        <a:p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1-Nitrogen base.</a:t>
          </a:r>
          <a:endParaRPr lang="en-US" b="1" dirty="0">
            <a:solidFill>
              <a:schemeClr val="accent5">
                <a:lumMod val="75000"/>
              </a:schemeClr>
            </a:solidFill>
          </a:endParaRPr>
        </a:p>
      </dgm:t>
    </dgm:pt>
    <dgm:pt modelId="{098E5791-C5CF-4D31-86DE-E116760C9615}" type="sibTrans" cxnId="{CD45C25C-A34A-4994-8EEE-98874E7C4D7D}">
      <dgm:prSet/>
      <dgm:spPr/>
      <dgm:t>
        <a:bodyPr/>
        <a:lstStyle/>
        <a:p>
          <a:endParaRPr lang="en-US"/>
        </a:p>
      </dgm:t>
    </dgm:pt>
    <dgm:pt modelId="{8FCB3476-4D03-489E-9C26-050B446C4A1C}" type="parTrans" cxnId="{CD45C25C-A34A-4994-8EEE-98874E7C4D7D}">
      <dgm:prSet/>
      <dgm:spPr/>
      <dgm:t>
        <a:bodyPr/>
        <a:lstStyle/>
        <a:p>
          <a:endParaRPr lang="en-US"/>
        </a:p>
      </dgm:t>
    </dgm:pt>
    <dgm:pt modelId="{A1E21493-F930-4823-80AF-C234421B385E}">
      <dgm:prSet/>
      <dgm:spPr/>
      <dgm:t>
        <a:bodyPr/>
        <a:lstStyle/>
        <a:p>
          <a:r>
            <a:rPr lang="en-US" b="1" dirty="0" smtClean="0"/>
            <a:t>*Purines:</a:t>
          </a:r>
          <a:endParaRPr lang="en-US" b="1" dirty="0"/>
        </a:p>
      </dgm:t>
    </dgm:pt>
    <dgm:pt modelId="{736BA974-4237-4DAA-BCB3-4780A324D6F5}" type="parTrans" cxnId="{A10FE018-6BEF-485E-BE04-9BE0CF427991}">
      <dgm:prSet/>
      <dgm:spPr/>
      <dgm:t>
        <a:bodyPr/>
        <a:lstStyle/>
        <a:p>
          <a:endParaRPr lang="en-US"/>
        </a:p>
      </dgm:t>
    </dgm:pt>
    <dgm:pt modelId="{4C3E91F2-3FE5-45D9-9C12-CB34F6DF56D2}" type="sibTrans" cxnId="{A10FE018-6BEF-485E-BE04-9BE0CF427991}">
      <dgm:prSet/>
      <dgm:spPr/>
      <dgm:t>
        <a:bodyPr/>
        <a:lstStyle/>
        <a:p>
          <a:endParaRPr lang="en-US"/>
        </a:p>
      </dgm:t>
    </dgm:pt>
    <dgm:pt modelId="{346E7024-AC3F-4D02-BF51-5037D21FC827}">
      <dgm:prSet/>
      <dgm:spPr/>
      <dgm:t>
        <a:bodyPr/>
        <a:lstStyle/>
        <a:p>
          <a:r>
            <a:rPr lang="en-US" b="1" dirty="0" smtClean="0"/>
            <a:t>*Pyrimidines</a:t>
          </a:r>
          <a:endParaRPr lang="en-US" b="1" dirty="0"/>
        </a:p>
      </dgm:t>
    </dgm:pt>
    <dgm:pt modelId="{32007D5F-46EF-453A-9EBF-28F711DCA97A}" type="parTrans" cxnId="{8F7279E9-E79D-4E6D-BB6D-9ACB00C21259}">
      <dgm:prSet/>
      <dgm:spPr/>
      <dgm:t>
        <a:bodyPr/>
        <a:lstStyle/>
        <a:p>
          <a:endParaRPr lang="en-US"/>
        </a:p>
      </dgm:t>
    </dgm:pt>
    <dgm:pt modelId="{2B340972-9E98-4B7A-B13D-3957B86A57E3}" type="sibTrans" cxnId="{8F7279E9-E79D-4E6D-BB6D-9ACB00C21259}">
      <dgm:prSet/>
      <dgm:spPr/>
      <dgm:t>
        <a:bodyPr/>
        <a:lstStyle/>
        <a:p>
          <a:endParaRPr lang="en-US"/>
        </a:p>
      </dgm:t>
    </dgm:pt>
    <dgm:pt modelId="{80FEAC00-72ED-4C43-B09E-EF4F6C8AD3C9}" type="asst">
      <dgm:prSet/>
      <dgm:spPr/>
      <dgm:t>
        <a:bodyPr/>
        <a:lstStyle/>
        <a:p>
          <a:r>
            <a:rPr lang="en-US" dirty="0" smtClean="0"/>
            <a:t>Adenine(</a:t>
          </a:r>
          <a:r>
            <a:rPr lang="en-US" dirty="0" smtClean="0">
              <a:solidFill>
                <a:srgbClr val="FF0000"/>
              </a:solidFill>
            </a:rPr>
            <a:t>A</a:t>
          </a:r>
          <a:r>
            <a:rPr lang="en-US" dirty="0" smtClean="0"/>
            <a:t>)</a:t>
          </a:r>
          <a:endParaRPr lang="en-US" dirty="0"/>
        </a:p>
      </dgm:t>
    </dgm:pt>
    <dgm:pt modelId="{14918668-96FC-4FE1-A4C8-103B90CEEF01}" type="parTrans" cxnId="{3205D79B-1EBC-42F3-A5A0-F574DCD8F58D}">
      <dgm:prSet/>
      <dgm:spPr/>
      <dgm:t>
        <a:bodyPr/>
        <a:lstStyle/>
        <a:p>
          <a:endParaRPr lang="en-US"/>
        </a:p>
      </dgm:t>
    </dgm:pt>
    <dgm:pt modelId="{A926F68F-6C67-43D3-8C34-A435C9DB2509}" type="sibTrans" cxnId="{3205D79B-1EBC-42F3-A5A0-F574DCD8F58D}">
      <dgm:prSet/>
      <dgm:spPr/>
      <dgm:t>
        <a:bodyPr/>
        <a:lstStyle/>
        <a:p>
          <a:endParaRPr lang="en-US"/>
        </a:p>
      </dgm:t>
    </dgm:pt>
    <dgm:pt modelId="{A3F1A8E5-6743-4AC7-95D7-C95ECBCB97E7}" type="asst">
      <dgm:prSet/>
      <dgm:spPr/>
      <dgm:t>
        <a:bodyPr/>
        <a:lstStyle/>
        <a:p>
          <a:r>
            <a:rPr lang="en-US" dirty="0" smtClean="0"/>
            <a:t>Guanine(</a:t>
          </a:r>
          <a:r>
            <a:rPr lang="en-US" dirty="0" smtClean="0">
              <a:solidFill>
                <a:srgbClr val="FF0000"/>
              </a:solidFill>
            </a:rPr>
            <a:t>G</a:t>
          </a:r>
          <a:r>
            <a:rPr lang="en-US" dirty="0" smtClean="0"/>
            <a:t>)</a:t>
          </a:r>
          <a:endParaRPr lang="en-US" dirty="0"/>
        </a:p>
      </dgm:t>
    </dgm:pt>
    <dgm:pt modelId="{B6BFABD8-934E-4539-9D28-F5B858FE8A38}" type="parTrans" cxnId="{BA782254-CFC9-412C-8A99-D33D65166943}">
      <dgm:prSet/>
      <dgm:spPr/>
      <dgm:t>
        <a:bodyPr/>
        <a:lstStyle/>
        <a:p>
          <a:endParaRPr lang="en-US"/>
        </a:p>
      </dgm:t>
    </dgm:pt>
    <dgm:pt modelId="{C54637BC-7F20-4022-9DBE-70A73C9E7DF8}" type="sibTrans" cxnId="{BA782254-CFC9-412C-8A99-D33D65166943}">
      <dgm:prSet/>
      <dgm:spPr/>
      <dgm:t>
        <a:bodyPr/>
        <a:lstStyle/>
        <a:p>
          <a:endParaRPr lang="en-US"/>
        </a:p>
      </dgm:t>
    </dgm:pt>
    <dgm:pt modelId="{243F22C0-7CF5-4C6B-9846-761AEC40BA1F}" type="asst">
      <dgm:prSet/>
      <dgm:spPr/>
      <dgm:t>
        <a:bodyPr/>
        <a:lstStyle/>
        <a:p>
          <a:r>
            <a:rPr lang="en-US" dirty="0" smtClean="0"/>
            <a:t>Cytosine(</a:t>
          </a:r>
          <a:r>
            <a:rPr lang="en-US" dirty="0" smtClean="0">
              <a:solidFill>
                <a:srgbClr val="FF0000"/>
              </a:solidFill>
            </a:rPr>
            <a:t>C</a:t>
          </a:r>
          <a:r>
            <a:rPr lang="en-US" dirty="0" smtClean="0"/>
            <a:t>)</a:t>
          </a:r>
          <a:endParaRPr lang="en-US" dirty="0"/>
        </a:p>
      </dgm:t>
    </dgm:pt>
    <dgm:pt modelId="{7CE12E3C-705A-461A-AAE8-2ACCD7B59B9D}" type="parTrans" cxnId="{FD2F057D-7775-42F9-90BF-FEB78C92264B}">
      <dgm:prSet/>
      <dgm:spPr/>
      <dgm:t>
        <a:bodyPr/>
        <a:lstStyle/>
        <a:p>
          <a:endParaRPr lang="en-US"/>
        </a:p>
      </dgm:t>
    </dgm:pt>
    <dgm:pt modelId="{108D80FA-184C-4A93-B24B-F65F84C036F0}" type="sibTrans" cxnId="{FD2F057D-7775-42F9-90BF-FEB78C92264B}">
      <dgm:prSet/>
      <dgm:spPr/>
      <dgm:t>
        <a:bodyPr/>
        <a:lstStyle/>
        <a:p>
          <a:endParaRPr lang="en-US"/>
        </a:p>
      </dgm:t>
    </dgm:pt>
    <dgm:pt modelId="{B78B87B1-1AFE-40C2-9F1C-EB62E8DD1DFB}" type="asst">
      <dgm:prSet/>
      <dgm:spPr/>
      <dgm:t>
        <a:bodyPr/>
        <a:lstStyle/>
        <a:p>
          <a:r>
            <a:rPr lang="en-US" dirty="0" smtClean="0"/>
            <a:t>Thymine(</a:t>
          </a:r>
          <a:r>
            <a:rPr lang="en-US" dirty="0" smtClean="0">
              <a:solidFill>
                <a:srgbClr val="FF0000"/>
              </a:solidFill>
            </a:rPr>
            <a:t>T</a:t>
          </a:r>
          <a:r>
            <a:rPr lang="en-US" dirty="0" smtClean="0"/>
            <a:t>)</a:t>
          </a:r>
          <a:endParaRPr lang="en-US" dirty="0"/>
        </a:p>
      </dgm:t>
    </dgm:pt>
    <dgm:pt modelId="{63344E4E-69A0-4866-B776-6EE6A94C0F73}" type="parTrans" cxnId="{F0536FA9-5B92-4E36-B34F-7C6C032268BC}">
      <dgm:prSet/>
      <dgm:spPr/>
      <dgm:t>
        <a:bodyPr/>
        <a:lstStyle/>
        <a:p>
          <a:endParaRPr lang="en-US"/>
        </a:p>
      </dgm:t>
    </dgm:pt>
    <dgm:pt modelId="{CFCE356B-1B7C-43DF-9703-1C5B74586983}" type="sibTrans" cxnId="{F0536FA9-5B92-4E36-B34F-7C6C032268BC}">
      <dgm:prSet/>
      <dgm:spPr/>
      <dgm:t>
        <a:bodyPr/>
        <a:lstStyle/>
        <a:p>
          <a:endParaRPr lang="en-US"/>
        </a:p>
      </dgm:t>
    </dgm:pt>
    <dgm:pt modelId="{59A754C0-7265-4EAA-A9B3-8AC513170AF4}" type="asst">
      <dgm:prSet/>
      <dgm:spPr/>
      <dgm:t>
        <a:bodyPr/>
        <a:lstStyle/>
        <a:p>
          <a:r>
            <a:rPr lang="en-US" dirty="0" smtClean="0"/>
            <a:t>Uracil(</a:t>
          </a:r>
          <a:r>
            <a:rPr lang="en-US" dirty="0" smtClean="0">
              <a:solidFill>
                <a:srgbClr val="FF0000"/>
              </a:solidFill>
            </a:rPr>
            <a:t>U</a:t>
          </a:r>
          <a:r>
            <a:rPr lang="en-US" dirty="0" smtClean="0"/>
            <a:t>) </a:t>
          </a:r>
          <a:r>
            <a:rPr lang="en-US" b="1" dirty="0" smtClean="0">
              <a:solidFill>
                <a:srgbClr val="00B050"/>
              </a:solidFill>
            </a:rPr>
            <a:t>in RNA</a:t>
          </a:r>
          <a:endParaRPr lang="en-US" b="1" dirty="0">
            <a:solidFill>
              <a:srgbClr val="00B050"/>
            </a:solidFill>
          </a:endParaRPr>
        </a:p>
      </dgm:t>
    </dgm:pt>
    <dgm:pt modelId="{69501580-F5C7-40D0-8C6E-1ED1669E7DD5}" type="parTrans" cxnId="{C999EDA4-14BF-4B3A-9AA1-98F25311D047}">
      <dgm:prSet/>
      <dgm:spPr/>
      <dgm:t>
        <a:bodyPr/>
        <a:lstStyle/>
        <a:p>
          <a:endParaRPr lang="en-US"/>
        </a:p>
      </dgm:t>
    </dgm:pt>
    <dgm:pt modelId="{91FD56AB-C883-4DBE-AE33-2407801F9E85}" type="sibTrans" cxnId="{C999EDA4-14BF-4B3A-9AA1-98F25311D047}">
      <dgm:prSet/>
      <dgm:spPr/>
      <dgm:t>
        <a:bodyPr/>
        <a:lstStyle/>
        <a:p>
          <a:endParaRPr lang="en-US"/>
        </a:p>
      </dgm:t>
    </dgm:pt>
    <dgm:pt modelId="{F701FCC9-E778-48F5-80C9-F98E26987206}" type="pres">
      <dgm:prSet presAssocID="{7F2A352B-721D-49CB-A240-A455E78F45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DF7E09-8304-47C6-ACE9-2FAFF1A1FB1A}" type="pres">
      <dgm:prSet presAssocID="{CC3BFA5C-BC07-416C-8B68-A7256DE2C6AC}" presName="hierRoot1" presStyleCnt="0">
        <dgm:presLayoutVars>
          <dgm:hierBranch val="init"/>
        </dgm:presLayoutVars>
      </dgm:prSet>
      <dgm:spPr/>
    </dgm:pt>
    <dgm:pt modelId="{DFE565AB-1E91-404F-89A2-0C4594A34C18}" type="pres">
      <dgm:prSet presAssocID="{CC3BFA5C-BC07-416C-8B68-A7256DE2C6AC}" presName="rootComposite1" presStyleCnt="0"/>
      <dgm:spPr/>
    </dgm:pt>
    <dgm:pt modelId="{26B2FCD2-6449-4D9C-B696-7E07D24A719C}" type="pres">
      <dgm:prSet presAssocID="{CC3BFA5C-BC07-416C-8B68-A7256DE2C6AC}" presName="rootText1" presStyleLbl="node0" presStyleIdx="0" presStyleCnt="1" custScaleX="5395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EBAE15-D8A0-4862-BAF7-A5D52CF3D3C7}" type="pres">
      <dgm:prSet presAssocID="{CC3BFA5C-BC07-416C-8B68-A7256DE2C6A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CDD7B43-73C4-44C1-A4F4-D61ED18F6430}" type="pres">
      <dgm:prSet presAssocID="{CC3BFA5C-BC07-416C-8B68-A7256DE2C6AC}" presName="hierChild2" presStyleCnt="0"/>
      <dgm:spPr/>
    </dgm:pt>
    <dgm:pt modelId="{9623DCE8-035D-4A4B-A8A2-BF0DD551CFC4}" type="pres">
      <dgm:prSet presAssocID="{8FCB3476-4D03-489E-9C26-050B446C4A1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8C6762BC-0330-4F37-8331-022BDD9DF22A}" type="pres">
      <dgm:prSet presAssocID="{2BC1778D-42FD-40E1-9E69-97373AFF20C2}" presName="hierRoot2" presStyleCnt="0">
        <dgm:presLayoutVars>
          <dgm:hierBranch val="init"/>
        </dgm:presLayoutVars>
      </dgm:prSet>
      <dgm:spPr/>
    </dgm:pt>
    <dgm:pt modelId="{00391A34-11AA-4B03-B886-2B883BA2514A}" type="pres">
      <dgm:prSet presAssocID="{2BC1778D-42FD-40E1-9E69-97373AFF20C2}" presName="rootComposite" presStyleCnt="0"/>
      <dgm:spPr/>
    </dgm:pt>
    <dgm:pt modelId="{6CD73813-B290-45EA-9992-CB4CAFC2050A}" type="pres">
      <dgm:prSet presAssocID="{2BC1778D-42FD-40E1-9E69-97373AFF20C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AE614F-4520-4416-B70F-586C904394AD}" type="pres">
      <dgm:prSet presAssocID="{2BC1778D-42FD-40E1-9E69-97373AFF20C2}" presName="rootConnector" presStyleLbl="node2" presStyleIdx="0" presStyleCnt="3"/>
      <dgm:spPr/>
      <dgm:t>
        <a:bodyPr/>
        <a:lstStyle/>
        <a:p>
          <a:endParaRPr lang="en-US"/>
        </a:p>
      </dgm:t>
    </dgm:pt>
    <dgm:pt modelId="{9E570D74-9626-43C8-96D5-EBA33AB7F8F1}" type="pres">
      <dgm:prSet presAssocID="{2BC1778D-42FD-40E1-9E69-97373AFF20C2}" presName="hierChild4" presStyleCnt="0"/>
      <dgm:spPr/>
    </dgm:pt>
    <dgm:pt modelId="{B9145B62-ABE0-44E4-B1C3-99BAC339DC3F}" type="pres">
      <dgm:prSet presAssocID="{736BA974-4237-4DAA-BCB3-4780A324D6F5}" presName="Name37" presStyleLbl="parChTrans1D3" presStyleIdx="0" presStyleCnt="2"/>
      <dgm:spPr/>
      <dgm:t>
        <a:bodyPr/>
        <a:lstStyle/>
        <a:p>
          <a:endParaRPr lang="en-US"/>
        </a:p>
      </dgm:t>
    </dgm:pt>
    <dgm:pt modelId="{C5BCD3F3-CB24-4043-BAB9-DCE8F0E0E97F}" type="pres">
      <dgm:prSet presAssocID="{A1E21493-F930-4823-80AF-C234421B385E}" presName="hierRoot2" presStyleCnt="0">
        <dgm:presLayoutVars>
          <dgm:hierBranch val="init"/>
        </dgm:presLayoutVars>
      </dgm:prSet>
      <dgm:spPr/>
    </dgm:pt>
    <dgm:pt modelId="{421E78B0-CF65-435B-915A-395A19B7ECC1}" type="pres">
      <dgm:prSet presAssocID="{A1E21493-F930-4823-80AF-C234421B385E}" presName="rootComposite" presStyleCnt="0"/>
      <dgm:spPr/>
    </dgm:pt>
    <dgm:pt modelId="{65A311CB-9875-4581-A764-994D110117F1}" type="pres">
      <dgm:prSet presAssocID="{A1E21493-F930-4823-80AF-C234421B385E}" presName="rootText" presStyleLbl="node3" presStyleIdx="0" presStyleCnt="2" custScaleX="1088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2F0658-CB06-463C-B347-82568BE32329}" type="pres">
      <dgm:prSet presAssocID="{A1E21493-F930-4823-80AF-C234421B385E}" presName="rootConnector" presStyleLbl="node3" presStyleIdx="0" presStyleCnt="2"/>
      <dgm:spPr/>
      <dgm:t>
        <a:bodyPr/>
        <a:lstStyle/>
        <a:p>
          <a:endParaRPr lang="en-US"/>
        </a:p>
      </dgm:t>
    </dgm:pt>
    <dgm:pt modelId="{C0D2B14E-84DD-47E3-88E3-569BB694C3A2}" type="pres">
      <dgm:prSet presAssocID="{A1E21493-F930-4823-80AF-C234421B385E}" presName="hierChild4" presStyleCnt="0"/>
      <dgm:spPr/>
    </dgm:pt>
    <dgm:pt modelId="{640C73BC-C46D-486F-A278-3F28753EC61F}" type="pres">
      <dgm:prSet presAssocID="{A1E21493-F930-4823-80AF-C234421B385E}" presName="hierChild5" presStyleCnt="0"/>
      <dgm:spPr/>
    </dgm:pt>
    <dgm:pt modelId="{6C2D2A01-A192-4401-A20D-1449313D8BA8}" type="pres">
      <dgm:prSet presAssocID="{14918668-96FC-4FE1-A4C8-103B90CEEF01}" presName="Name111" presStyleLbl="parChTrans1D4" presStyleIdx="0" presStyleCnt="5"/>
      <dgm:spPr/>
      <dgm:t>
        <a:bodyPr/>
        <a:lstStyle/>
        <a:p>
          <a:endParaRPr lang="en-US"/>
        </a:p>
      </dgm:t>
    </dgm:pt>
    <dgm:pt modelId="{AA14660E-5CF1-47B5-A091-5383B538EFD6}" type="pres">
      <dgm:prSet presAssocID="{80FEAC00-72ED-4C43-B09E-EF4F6C8AD3C9}" presName="hierRoot3" presStyleCnt="0">
        <dgm:presLayoutVars>
          <dgm:hierBranch val="init"/>
        </dgm:presLayoutVars>
      </dgm:prSet>
      <dgm:spPr/>
    </dgm:pt>
    <dgm:pt modelId="{CE455974-34F0-4687-82C5-DDFF186E005B}" type="pres">
      <dgm:prSet presAssocID="{80FEAC00-72ED-4C43-B09E-EF4F6C8AD3C9}" presName="rootComposite3" presStyleCnt="0"/>
      <dgm:spPr/>
    </dgm:pt>
    <dgm:pt modelId="{0AD92599-86FD-4684-829E-3D8CD3D239B0}" type="pres">
      <dgm:prSet presAssocID="{80FEAC00-72ED-4C43-B09E-EF4F6C8AD3C9}" presName="rootText3" presStyleLbl="asst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2276D3-DA64-44EF-AA59-4E449E5DA160}" type="pres">
      <dgm:prSet presAssocID="{80FEAC00-72ED-4C43-B09E-EF4F6C8AD3C9}" presName="rootConnector3" presStyleLbl="asst3" presStyleIdx="0" presStyleCnt="5"/>
      <dgm:spPr/>
      <dgm:t>
        <a:bodyPr/>
        <a:lstStyle/>
        <a:p>
          <a:endParaRPr lang="en-US"/>
        </a:p>
      </dgm:t>
    </dgm:pt>
    <dgm:pt modelId="{D965E5B4-DA29-4BD6-B3DC-F22F5C9CCB93}" type="pres">
      <dgm:prSet presAssocID="{80FEAC00-72ED-4C43-B09E-EF4F6C8AD3C9}" presName="hierChild6" presStyleCnt="0"/>
      <dgm:spPr/>
    </dgm:pt>
    <dgm:pt modelId="{738310DF-068E-455C-B6AF-CD02075A221B}" type="pres">
      <dgm:prSet presAssocID="{80FEAC00-72ED-4C43-B09E-EF4F6C8AD3C9}" presName="hierChild7" presStyleCnt="0"/>
      <dgm:spPr/>
    </dgm:pt>
    <dgm:pt modelId="{E7BF2478-CA4E-4317-A6FD-9C4488E125BF}" type="pres">
      <dgm:prSet presAssocID="{B6BFABD8-934E-4539-9D28-F5B858FE8A38}" presName="Name111" presStyleLbl="parChTrans1D4" presStyleIdx="1" presStyleCnt="5"/>
      <dgm:spPr/>
      <dgm:t>
        <a:bodyPr/>
        <a:lstStyle/>
        <a:p>
          <a:endParaRPr lang="en-US"/>
        </a:p>
      </dgm:t>
    </dgm:pt>
    <dgm:pt modelId="{C4C086D6-619A-4F9B-B52D-328F0A167FC8}" type="pres">
      <dgm:prSet presAssocID="{A3F1A8E5-6743-4AC7-95D7-C95ECBCB97E7}" presName="hierRoot3" presStyleCnt="0">
        <dgm:presLayoutVars>
          <dgm:hierBranch val="init"/>
        </dgm:presLayoutVars>
      </dgm:prSet>
      <dgm:spPr/>
    </dgm:pt>
    <dgm:pt modelId="{0FA20090-6C04-43DA-BFC3-4FD849156C0D}" type="pres">
      <dgm:prSet presAssocID="{A3F1A8E5-6743-4AC7-95D7-C95ECBCB97E7}" presName="rootComposite3" presStyleCnt="0"/>
      <dgm:spPr/>
    </dgm:pt>
    <dgm:pt modelId="{44A8C67D-8CC3-4171-8906-8614342E509B}" type="pres">
      <dgm:prSet presAssocID="{A3F1A8E5-6743-4AC7-95D7-C95ECBCB97E7}" presName="rootText3" presStyleLbl="asst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653A7F-24C6-4D61-801F-82C069468B20}" type="pres">
      <dgm:prSet presAssocID="{A3F1A8E5-6743-4AC7-95D7-C95ECBCB97E7}" presName="rootConnector3" presStyleLbl="asst3" presStyleIdx="1" presStyleCnt="5"/>
      <dgm:spPr/>
      <dgm:t>
        <a:bodyPr/>
        <a:lstStyle/>
        <a:p>
          <a:endParaRPr lang="en-US"/>
        </a:p>
      </dgm:t>
    </dgm:pt>
    <dgm:pt modelId="{38B82A67-8F57-4350-AA79-1C4274A8334B}" type="pres">
      <dgm:prSet presAssocID="{A3F1A8E5-6743-4AC7-95D7-C95ECBCB97E7}" presName="hierChild6" presStyleCnt="0"/>
      <dgm:spPr/>
    </dgm:pt>
    <dgm:pt modelId="{33976C5A-889A-481E-B33C-E573AF64987D}" type="pres">
      <dgm:prSet presAssocID="{A3F1A8E5-6743-4AC7-95D7-C95ECBCB97E7}" presName="hierChild7" presStyleCnt="0"/>
      <dgm:spPr/>
    </dgm:pt>
    <dgm:pt modelId="{F8BA04EB-4105-4E50-943D-857426CD1AE3}" type="pres">
      <dgm:prSet presAssocID="{32007D5F-46EF-453A-9EBF-28F711DCA97A}" presName="Name37" presStyleLbl="parChTrans1D3" presStyleIdx="1" presStyleCnt="2"/>
      <dgm:spPr/>
      <dgm:t>
        <a:bodyPr/>
        <a:lstStyle/>
        <a:p>
          <a:endParaRPr lang="en-US"/>
        </a:p>
      </dgm:t>
    </dgm:pt>
    <dgm:pt modelId="{71F7708B-7F73-4796-A563-9CB1FBC12178}" type="pres">
      <dgm:prSet presAssocID="{346E7024-AC3F-4D02-BF51-5037D21FC827}" presName="hierRoot2" presStyleCnt="0">
        <dgm:presLayoutVars>
          <dgm:hierBranch val="init"/>
        </dgm:presLayoutVars>
      </dgm:prSet>
      <dgm:spPr/>
    </dgm:pt>
    <dgm:pt modelId="{78C354DE-245D-4ADE-A479-B98C8EA99B29}" type="pres">
      <dgm:prSet presAssocID="{346E7024-AC3F-4D02-BF51-5037D21FC827}" presName="rootComposite" presStyleCnt="0"/>
      <dgm:spPr/>
    </dgm:pt>
    <dgm:pt modelId="{BD5E3AB1-B90F-4CD0-9384-12F0658F0594}" type="pres">
      <dgm:prSet presAssocID="{346E7024-AC3F-4D02-BF51-5037D21FC827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71CBE0-F807-47C9-86DB-D96CA7A3CACB}" type="pres">
      <dgm:prSet presAssocID="{346E7024-AC3F-4D02-BF51-5037D21FC827}" presName="rootConnector" presStyleLbl="node3" presStyleIdx="1" presStyleCnt="2"/>
      <dgm:spPr/>
      <dgm:t>
        <a:bodyPr/>
        <a:lstStyle/>
        <a:p>
          <a:endParaRPr lang="en-US"/>
        </a:p>
      </dgm:t>
    </dgm:pt>
    <dgm:pt modelId="{76CFF610-B6CB-4C27-84D6-47CD712C4AED}" type="pres">
      <dgm:prSet presAssocID="{346E7024-AC3F-4D02-BF51-5037D21FC827}" presName="hierChild4" presStyleCnt="0"/>
      <dgm:spPr/>
    </dgm:pt>
    <dgm:pt modelId="{80385FD6-AD4F-433F-8AFE-53256B570ED6}" type="pres">
      <dgm:prSet presAssocID="{346E7024-AC3F-4D02-BF51-5037D21FC827}" presName="hierChild5" presStyleCnt="0"/>
      <dgm:spPr/>
    </dgm:pt>
    <dgm:pt modelId="{3A2B3E9E-A7EA-42DE-BBC1-6EED6D772B23}" type="pres">
      <dgm:prSet presAssocID="{7CE12E3C-705A-461A-AAE8-2ACCD7B59B9D}" presName="Name111" presStyleLbl="parChTrans1D4" presStyleIdx="2" presStyleCnt="5"/>
      <dgm:spPr/>
      <dgm:t>
        <a:bodyPr/>
        <a:lstStyle/>
        <a:p>
          <a:endParaRPr lang="en-US"/>
        </a:p>
      </dgm:t>
    </dgm:pt>
    <dgm:pt modelId="{268CC558-94D8-4A1F-B302-ACB9160A5E34}" type="pres">
      <dgm:prSet presAssocID="{243F22C0-7CF5-4C6B-9846-761AEC40BA1F}" presName="hierRoot3" presStyleCnt="0">
        <dgm:presLayoutVars>
          <dgm:hierBranch val="init"/>
        </dgm:presLayoutVars>
      </dgm:prSet>
      <dgm:spPr/>
    </dgm:pt>
    <dgm:pt modelId="{159947A8-1A62-4A53-AB6C-9ABBB96EF552}" type="pres">
      <dgm:prSet presAssocID="{243F22C0-7CF5-4C6B-9846-761AEC40BA1F}" presName="rootComposite3" presStyleCnt="0"/>
      <dgm:spPr/>
    </dgm:pt>
    <dgm:pt modelId="{D45361B2-BCE4-44A8-89BD-E1E7EB4A18E6}" type="pres">
      <dgm:prSet presAssocID="{243F22C0-7CF5-4C6B-9846-761AEC40BA1F}" presName="rootText3" presStyleLbl="asst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9E6ABF-A07A-4C78-B04C-68C3EA670451}" type="pres">
      <dgm:prSet presAssocID="{243F22C0-7CF5-4C6B-9846-761AEC40BA1F}" presName="rootConnector3" presStyleLbl="asst3" presStyleIdx="2" presStyleCnt="5"/>
      <dgm:spPr/>
      <dgm:t>
        <a:bodyPr/>
        <a:lstStyle/>
        <a:p>
          <a:endParaRPr lang="en-US"/>
        </a:p>
      </dgm:t>
    </dgm:pt>
    <dgm:pt modelId="{ACDFAF85-41D9-4895-9487-90ED54736422}" type="pres">
      <dgm:prSet presAssocID="{243F22C0-7CF5-4C6B-9846-761AEC40BA1F}" presName="hierChild6" presStyleCnt="0"/>
      <dgm:spPr/>
    </dgm:pt>
    <dgm:pt modelId="{D4BA7961-D84B-4025-B932-C7A3220C16A4}" type="pres">
      <dgm:prSet presAssocID="{243F22C0-7CF5-4C6B-9846-761AEC40BA1F}" presName="hierChild7" presStyleCnt="0"/>
      <dgm:spPr/>
    </dgm:pt>
    <dgm:pt modelId="{4C70F0A5-6F66-4F41-BC0E-2A88813E151E}" type="pres">
      <dgm:prSet presAssocID="{63344E4E-69A0-4866-B776-6EE6A94C0F73}" presName="Name111" presStyleLbl="parChTrans1D4" presStyleIdx="3" presStyleCnt="5"/>
      <dgm:spPr/>
      <dgm:t>
        <a:bodyPr/>
        <a:lstStyle/>
        <a:p>
          <a:endParaRPr lang="en-US"/>
        </a:p>
      </dgm:t>
    </dgm:pt>
    <dgm:pt modelId="{B8BF1230-DD81-4165-8ABE-F28066E734AA}" type="pres">
      <dgm:prSet presAssocID="{B78B87B1-1AFE-40C2-9F1C-EB62E8DD1DFB}" presName="hierRoot3" presStyleCnt="0">
        <dgm:presLayoutVars>
          <dgm:hierBranch val="init"/>
        </dgm:presLayoutVars>
      </dgm:prSet>
      <dgm:spPr/>
    </dgm:pt>
    <dgm:pt modelId="{03F38AD8-E48C-4699-A924-51300EB450EF}" type="pres">
      <dgm:prSet presAssocID="{B78B87B1-1AFE-40C2-9F1C-EB62E8DD1DFB}" presName="rootComposite3" presStyleCnt="0"/>
      <dgm:spPr/>
    </dgm:pt>
    <dgm:pt modelId="{1AE0D906-E3EF-49D2-B9EF-C4EFF3DEFA7F}" type="pres">
      <dgm:prSet presAssocID="{B78B87B1-1AFE-40C2-9F1C-EB62E8DD1DFB}" presName="rootText3" presStyleLbl="asst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FCF62B-5390-41EF-B7A6-822C22DFACE2}" type="pres">
      <dgm:prSet presAssocID="{B78B87B1-1AFE-40C2-9F1C-EB62E8DD1DFB}" presName="rootConnector3" presStyleLbl="asst3" presStyleIdx="3" presStyleCnt="5"/>
      <dgm:spPr/>
      <dgm:t>
        <a:bodyPr/>
        <a:lstStyle/>
        <a:p>
          <a:endParaRPr lang="en-US"/>
        </a:p>
      </dgm:t>
    </dgm:pt>
    <dgm:pt modelId="{590C8551-FCC3-4E81-BFEF-3F38C26887F2}" type="pres">
      <dgm:prSet presAssocID="{B78B87B1-1AFE-40C2-9F1C-EB62E8DD1DFB}" presName="hierChild6" presStyleCnt="0"/>
      <dgm:spPr/>
    </dgm:pt>
    <dgm:pt modelId="{882A522C-C9A3-45E5-9C56-4F3E8C40E2B0}" type="pres">
      <dgm:prSet presAssocID="{B78B87B1-1AFE-40C2-9F1C-EB62E8DD1DFB}" presName="hierChild7" presStyleCnt="0"/>
      <dgm:spPr/>
    </dgm:pt>
    <dgm:pt modelId="{B0E1BA56-B324-47F8-9A26-F02CC083CF38}" type="pres">
      <dgm:prSet presAssocID="{69501580-F5C7-40D0-8C6E-1ED1669E7DD5}" presName="Name111" presStyleLbl="parChTrans1D4" presStyleIdx="4" presStyleCnt="5"/>
      <dgm:spPr/>
      <dgm:t>
        <a:bodyPr/>
        <a:lstStyle/>
        <a:p>
          <a:endParaRPr lang="en-US"/>
        </a:p>
      </dgm:t>
    </dgm:pt>
    <dgm:pt modelId="{9026EBFD-2FB8-4ADD-8C8F-86789F3D77D9}" type="pres">
      <dgm:prSet presAssocID="{59A754C0-7265-4EAA-A9B3-8AC513170AF4}" presName="hierRoot3" presStyleCnt="0">
        <dgm:presLayoutVars>
          <dgm:hierBranch val="init"/>
        </dgm:presLayoutVars>
      </dgm:prSet>
      <dgm:spPr/>
    </dgm:pt>
    <dgm:pt modelId="{3C6A851B-485B-4A09-870D-120A8F0B6B95}" type="pres">
      <dgm:prSet presAssocID="{59A754C0-7265-4EAA-A9B3-8AC513170AF4}" presName="rootComposite3" presStyleCnt="0"/>
      <dgm:spPr/>
    </dgm:pt>
    <dgm:pt modelId="{13731D86-883B-44EE-8CBA-20618D3D9599}" type="pres">
      <dgm:prSet presAssocID="{59A754C0-7265-4EAA-A9B3-8AC513170AF4}" presName="rootText3" presStyleLbl="asst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5DF380-8899-4DBD-858C-F30800252394}" type="pres">
      <dgm:prSet presAssocID="{59A754C0-7265-4EAA-A9B3-8AC513170AF4}" presName="rootConnector3" presStyleLbl="asst3" presStyleIdx="4" presStyleCnt="5"/>
      <dgm:spPr/>
      <dgm:t>
        <a:bodyPr/>
        <a:lstStyle/>
        <a:p>
          <a:endParaRPr lang="en-US"/>
        </a:p>
      </dgm:t>
    </dgm:pt>
    <dgm:pt modelId="{9642B503-A3CB-41B2-8A7A-4435931DAC47}" type="pres">
      <dgm:prSet presAssocID="{59A754C0-7265-4EAA-A9B3-8AC513170AF4}" presName="hierChild6" presStyleCnt="0"/>
      <dgm:spPr/>
    </dgm:pt>
    <dgm:pt modelId="{E5BAAE21-F01E-4385-8994-50AE79FA301F}" type="pres">
      <dgm:prSet presAssocID="{59A754C0-7265-4EAA-A9B3-8AC513170AF4}" presName="hierChild7" presStyleCnt="0"/>
      <dgm:spPr/>
    </dgm:pt>
    <dgm:pt modelId="{1A9C98E8-F23B-4BE5-90DF-1497F7B455AA}" type="pres">
      <dgm:prSet presAssocID="{2BC1778D-42FD-40E1-9E69-97373AFF20C2}" presName="hierChild5" presStyleCnt="0"/>
      <dgm:spPr/>
    </dgm:pt>
    <dgm:pt modelId="{88750E5A-583C-495B-91D5-7940421D71B2}" type="pres">
      <dgm:prSet presAssocID="{CE523163-527A-4B24-A3A2-878CAFDFD512}" presName="Name37" presStyleLbl="parChTrans1D2" presStyleIdx="1" presStyleCnt="3"/>
      <dgm:spPr/>
      <dgm:t>
        <a:bodyPr/>
        <a:lstStyle/>
        <a:p>
          <a:endParaRPr lang="en-US"/>
        </a:p>
      </dgm:t>
    </dgm:pt>
    <dgm:pt modelId="{6A76F248-4677-420E-B19E-05EC3076829C}" type="pres">
      <dgm:prSet presAssocID="{63274BA5-CEE0-413A-91B6-DB157EEA563B}" presName="hierRoot2" presStyleCnt="0">
        <dgm:presLayoutVars>
          <dgm:hierBranch val="init"/>
        </dgm:presLayoutVars>
      </dgm:prSet>
      <dgm:spPr/>
    </dgm:pt>
    <dgm:pt modelId="{B8BAB1B7-CF0A-47C5-9AAC-55CA88FA355E}" type="pres">
      <dgm:prSet presAssocID="{63274BA5-CEE0-413A-91B6-DB157EEA563B}" presName="rootComposite" presStyleCnt="0"/>
      <dgm:spPr/>
    </dgm:pt>
    <dgm:pt modelId="{0C2C0143-A6BB-4D9E-B67C-A0B5F57D5049}" type="pres">
      <dgm:prSet presAssocID="{63274BA5-CEE0-413A-91B6-DB157EEA563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17450C-C354-41E2-AEA7-EDCA1E626DEF}" type="pres">
      <dgm:prSet presAssocID="{63274BA5-CEE0-413A-91B6-DB157EEA563B}" presName="rootConnector" presStyleLbl="node2" presStyleIdx="1" presStyleCnt="3"/>
      <dgm:spPr/>
      <dgm:t>
        <a:bodyPr/>
        <a:lstStyle/>
        <a:p>
          <a:endParaRPr lang="en-US"/>
        </a:p>
      </dgm:t>
    </dgm:pt>
    <dgm:pt modelId="{65E9BD9C-2EED-4060-834D-A853F6104DE4}" type="pres">
      <dgm:prSet presAssocID="{63274BA5-CEE0-413A-91B6-DB157EEA563B}" presName="hierChild4" presStyleCnt="0"/>
      <dgm:spPr/>
    </dgm:pt>
    <dgm:pt modelId="{6A8B4172-3C76-4541-8654-A30EAC9ADCA0}" type="pres">
      <dgm:prSet presAssocID="{63274BA5-CEE0-413A-91B6-DB157EEA563B}" presName="hierChild5" presStyleCnt="0"/>
      <dgm:spPr/>
    </dgm:pt>
    <dgm:pt modelId="{FEE2B54B-72DC-4C0F-8955-8F886552535A}" type="pres">
      <dgm:prSet presAssocID="{3453271A-1052-4F48-9FA9-AD7E5782840A}" presName="Name37" presStyleLbl="parChTrans1D2" presStyleIdx="2" presStyleCnt="3"/>
      <dgm:spPr/>
      <dgm:t>
        <a:bodyPr/>
        <a:lstStyle/>
        <a:p>
          <a:endParaRPr lang="en-US"/>
        </a:p>
      </dgm:t>
    </dgm:pt>
    <dgm:pt modelId="{6CFD4640-00D1-4776-BFD9-D63F9E73B526}" type="pres">
      <dgm:prSet presAssocID="{2C2599E2-AD60-4BD7-9197-FB389D5CC163}" presName="hierRoot2" presStyleCnt="0">
        <dgm:presLayoutVars>
          <dgm:hierBranch val="init"/>
        </dgm:presLayoutVars>
      </dgm:prSet>
      <dgm:spPr/>
    </dgm:pt>
    <dgm:pt modelId="{E872239F-6877-4221-B1AD-57D2FBF88BD1}" type="pres">
      <dgm:prSet presAssocID="{2C2599E2-AD60-4BD7-9197-FB389D5CC163}" presName="rootComposite" presStyleCnt="0"/>
      <dgm:spPr/>
    </dgm:pt>
    <dgm:pt modelId="{150C82A5-8B74-436C-97E2-4E372C9E424B}" type="pres">
      <dgm:prSet presAssocID="{2C2599E2-AD60-4BD7-9197-FB389D5CC16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758559-5B58-466D-B4C7-8C4307030667}" type="pres">
      <dgm:prSet presAssocID="{2C2599E2-AD60-4BD7-9197-FB389D5CC163}" presName="rootConnector" presStyleLbl="node2" presStyleIdx="2" presStyleCnt="3"/>
      <dgm:spPr/>
      <dgm:t>
        <a:bodyPr/>
        <a:lstStyle/>
        <a:p>
          <a:endParaRPr lang="en-US"/>
        </a:p>
      </dgm:t>
    </dgm:pt>
    <dgm:pt modelId="{140F9B60-E558-40F3-9171-C17C2790ACF2}" type="pres">
      <dgm:prSet presAssocID="{2C2599E2-AD60-4BD7-9197-FB389D5CC163}" presName="hierChild4" presStyleCnt="0"/>
      <dgm:spPr/>
    </dgm:pt>
    <dgm:pt modelId="{C15AFD3F-0B40-4994-8DCC-F79A10723B02}" type="pres">
      <dgm:prSet presAssocID="{2C2599E2-AD60-4BD7-9197-FB389D5CC163}" presName="hierChild5" presStyleCnt="0"/>
      <dgm:spPr/>
    </dgm:pt>
    <dgm:pt modelId="{DE0FC7B5-7635-43D9-92CA-F3836DE3543D}" type="pres">
      <dgm:prSet presAssocID="{CC3BFA5C-BC07-416C-8B68-A7256DE2C6AC}" presName="hierChild3" presStyleCnt="0"/>
      <dgm:spPr/>
    </dgm:pt>
  </dgm:ptLst>
  <dgm:cxnLst>
    <dgm:cxn modelId="{A10FE018-6BEF-485E-BE04-9BE0CF427991}" srcId="{2BC1778D-42FD-40E1-9E69-97373AFF20C2}" destId="{A1E21493-F930-4823-80AF-C234421B385E}" srcOrd="0" destOrd="0" parTransId="{736BA974-4237-4DAA-BCB3-4780A324D6F5}" sibTransId="{4C3E91F2-3FE5-45D9-9C12-CB34F6DF56D2}"/>
    <dgm:cxn modelId="{1C220C2D-2048-4BD2-87F7-503E40EDC45F}" type="presOf" srcId="{A1E21493-F930-4823-80AF-C234421B385E}" destId="{142F0658-CB06-463C-B347-82568BE32329}" srcOrd="1" destOrd="0" presId="urn:microsoft.com/office/officeart/2005/8/layout/orgChart1"/>
    <dgm:cxn modelId="{FF256D13-0E10-42B6-A476-271C05C7B8E0}" type="presOf" srcId="{63344E4E-69A0-4866-B776-6EE6A94C0F73}" destId="{4C70F0A5-6F66-4F41-BC0E-2A88813E151E}" srcOrd="0" destOrd="0" presId="urn:microsoft.com/office/officeart/2005/8/layout/orgChart1"/>
    <dgm:cxn modelId="{63707B38-CE17-4E76-A270-6BA24BAD31A2}" type="presOf" srcId="{A3F1A8E5-6743-4AC7-95D7-C95ECBCB97E7}" destId="{73653A7F-24C6-4D61-801F-82C069468B20}" srcOrd="1" destOrd="0" presId="urn:microsoft.com/office/officeart/2005/8/layout/orgChart1"/>
    <dgm:cxn modelId="{8F7279E9-E79D-4E6D-BB6D-9ACB00C21259}" srcId="{2BC1778D-42FD-40E1-9E69-97373AFF20C2}" destId="{346E7024-AC3F-4D02-BF51-5037D21FC827}" srcOrd="1" destOrd="0" parTransId="{32007D5F-46EF-453A-9EBF-28F711DCA97A}" sibTransId="{2B340972-9E98-4B7A-B13D-3957B86A57E3}"/>
    <dgm:cxn modelId="{0EED6D64-3EA9-44D9-8900-610BE2B80154}" type="presOf" srcId="{2C2599E2-AD60-4BD7-9197-FB389D5CC163}" destId="{150C82A5-8B74-436C-97E2-4E372C9E424B}" srcOrd="0" destOrd="0" presId="urn:microsoft.com/office/officeart/2005/8/layout/orgChart1"/>
    <dgm:cxn modelId="{8EFC073B-8BC6-49D3-808A-F873D3708BDC}" type="presOf" srcId="{243F22C0-7CF5-4C6B-9846-761AEC40BA1F}" destId="{829E6ABF-A07A-4C78-B04C-68C3EA670451}" srcOrd="1" destOrd="0" presId="urn:microsoft.com/office/officeart/2005/8/layout/orgChart1"/>
    <dgm:cxn modelId="{3205D79B-1EBC-42F3-A5A0-F574DCD8F58D}" srcId="{A1E21493-F930-4823-80AF-C234421B385E}" destId="{80FEAC00-72ED-4C43-B09E-EF4F6C8AD3C9}" srcOrd="0" destOrd="0" parTransId="{14918668-96FC-4FE1-A4C8-103B90CEEF01}" sibTransId="{A926F68F-6C67-43D3-8C34-A435C9DB2509}"/>
    <dgm:cxn modelId="{A1D3E51F-CFD6-4AEE-B4E0-511CAA9C0C4E}" type="presOf" srcId="{59A754C0-7265-4EAA-A9B3-8AC513170AF4}" destId="{13731D86-883B-44EE-8CBA-20618D3D9599}" srcOrd="0" destOrd="0" presId="urn:microsoft.com/office/officeart/2005/8/layout/orgChart1"/>
    <dgm:cxn modelId="{F0536FA9-5B92-4E36-B34F-7C6C032268BC}" srcId="{346E7024-AC3F-4D02-BF51-5037D21FC827}" destId="{B78B87B1-1AFE-40C2-9F1C-EB62E8DD1DFB}" srcOrd="1" destOrd="0" parTransId="{63344E4E-69A0-4866-B776-6EE6A94C0F73}" sibTransId="{CFCE356B-1B7C-43DF-9703-1C5B74586983}"/>
    <dgm:cxn modelId="{114FFB00-04A5-431C-BBD7-40B9527AA77B}" type="presOf" srcId="{B78B87B1-1AFE-40C2-9F1C-EB62E8DD1DFB}" destId="{1AE0D906-E3EF-49D2-B9EF-C4EFF3DEFA7F}" srcOrd="0" destOrd="0" presId="urn:microsoft.com/office/officeart/2005/8/layout/orgChart1"/>
    <dgm:cxn modelId="{390BD860-7C93-45E9-BB24-BB6137E75D2D}" type="presOf" srcId="{736BA974-4237-4DAA-BCB3-4780A324D6F5}" destId="{B9145B62-ABE0-44E4-B1C3-99BAC339DC3F}" srcOrd="0" destOrd="0" presId="urn:microsoft.com/office/officeart/2005/8/layout/orgChart1"/>
    <dgm:cxn modelId="{971CCEFA-3220-406B-B258-91626C796D3E}" type="presOf" srcId="{B78B87B1-1AFE-40C2-9F1C-EB62E8DD1DFB}" destId="{A0FCF62B-5390-41EF-B7A6-822C22DFACE2}" srcOrd="1" destOrd="0" presId="urn:microsoft.com/office/officeart/2005/8/layout/orgChart1"/>
    <dgm:cxn modelId="{0E267C10-9A44-4CF4-8C3D-D84B95C723E6}" type="presOf" srcId="{3453271A-1052-4F48-9FA9-AD7E5782840A}" destId="{FEE2B54B-72DC-4C0F-8955-8F886552535A}" srcOrd="0" destOrd="0" presId="urn:microsoft.com/office/officeart/2005/8/layout/orgChart1"/>
    <dgm:cxn modelId="{E460FA17-BD62-4E36-A10E-B3065AEA443A}" type="presOf" srcId="{2BC1778D-42FD-40E1-9E69-97373AFF20C2}" destId="{6CD73813-B290-45EA-9992-CB4CAFC2050A}" srcOrd="0" destOrd="0" presId="urn:microsoft.com/office/officeart/2005/8/layout/orgChart1"/>
    <dgm:cxn modelId="{F9BC66F9-3E75-40D1-AA38-5A0132811797}" type="presOf" srcId="{80FEAC00-72ED-4C43-B09E-EF4F6C8AD3C9}" destId="{932276D3-DA64-44EF-AA59-4E449E5DA160}" srcOrd="1" destOrd="0" presId="urn:microsoft.com/office/officeart/2005/8/layout/orgChart1"/>
    <dgm:cxn modelId="{41BC7E84-E0E0-4757-B2A7-F4B472C9BA39}" type="presOf" srcId="{A1E21493-F930-4823-80AF-C234421B385E}" destId="{65A311CB-9875-4581-A764-994D110117F1}" srcOrd="0" destOrd="0" presId="urn:microsoft.com/office/officeart/2005/8/layout/orgChart1"/>
    <dgm:cxn modelId="{4BFA1B96-3961-4990-90C4-3A893D577765}" srcId="{CC3BFA5C-BC07-416C-8B68-A7256DE2C6AC}" destId="{2C2599E2-AD60-4BD7-9197-FB389D5CC163}" srcOrd="2" destOrd="0" parTransId="{3453271A-1052-4F48-9FA9-AD7E5782840A}" sibTransId="{B83CAC94-2516-4B01-B2A6-C4E01B16FE19}"/>
    <dgm:cxn modelId="{2F255CF1-3DDF-4811-B160-9A8BAED1A383}" type="presOf" srcId="{7F2A352B-721D-49CB-A240-A455E78F45A1}" destId="{F701FCC9-E778-48F5-80C9-F98E26987206}" srcOrd="0" destOrd="0" presId="urn:microsoft.com/office/officeart/2005/8/layout/orgChart1"/>
    <dgm:cxn modelId="{54C7C339-760E-46B1-A370-5BA5CAC7B252}" type="presOf" srcId="{CC3BFA5C-BC07-416C-8B68-A7256DE2C6AC}" destId="{26B2FCD2-6449-4D9C-B696-7E07D24A719C}" srcOrd="0" destOrd="0" presId="urn:microsoft.com/office/officeart/2005/8/layout/orgChart1"/>
    <dgm:cxn modelId="{3B1E9081-719D-4F3F-A638-D7B67D15011B}" type="presOf" srcId="{63274BA5-CEE0-413A-91B6-DB157EEA563B}" destId="{1617450C-C354-41E2-AEA7-EDCA1E626DEF}" srcOrd="1" destOrd="0" presId="urn:microsoft.com/office/officeart/2005/8/layout/orgChart1"/>
    <dgm:cxn modelId="{8FD5BE5E-9039-4731-86AA-5A7BD7FE01C8}" type="presOf" srcId="{14918668-96FC-4FE1-A4C8-103B90CEEF01}" destId="{6C2D2A01-A192-4401-A20D-1449313D8BA8}" srcOrd="0" destOrd="0" presId="urn:microsoft.com/office/officeart/2005/8/layout/orgChart1"/>
    <dgm:cxn modelId="{C999EDA4-14BF-4B3A-9AA1-98F25311D047}" srcId="{346E7024-AC3F-4D02-BF51-5037D21FC827}" destId="{59A754C0-7265-4EAA-A9B3-8AC513170AF4}" srcOrd="2" destOrd="0" parTransId="{69501580-F5C7-40D0-8C6E-1ED1669E7DD5}" sibTransId="{91FD56AB-C883-4DBE-AE33-2407801F9E85}"/>
    <dgm:cxn modelId="{BA782254-CFC9-412C-8A99-D33D65166943}" srcId="{A1E21493-F930-4823-80AF-C234421B385E}" destId="{A3F1A8E5-6743-4AC7-95D7-C95ECBCB97E7}" srcOrd="1" destOrd="0" parTransId="{B6BFABD8-934E-4539-9D28-F5B858FE8A38}" sibTransId="{C54637BC-7F20-4022-9DBE-70A73C9E7DF8}"/>
    <dgm:cxn modelId="{DEE7229B-74D6-49DD-A812-090F561E4428}" type="presOf" srcId="{63274BA5-CEE0-413A-91B6-DB157EEA563B}" destId="{0C2C0143-A6BB-4D9E-B67C-A0B5F57D5049}" srcOrd="0" destOrd="0" presId="urn:microsoft.com/office/officeart/2005/8/layout/orgChart1"/>
    <dgm:cxn modelId="{EAF6FEB5-D8F6-4875-8CAA-78E57244D96C}" type="presOf" srcId="{346E7024-AC3F-4D02-BF51-5037D21FC827}" destId="{3671CBE0-F807-47C9-86DB-D96CA7A3CACB}" srcOrd="1" destOrd="0" presId="urn:microsoft.com/office/officeart/2005/8/layout/orgChart1"/>
    <dgm:cxn modelId="{CD45C25C-A34A-4994-8EEE-98874E7C4D7D}" srcId="{CC3BFA5C-BC07-416C-8B68-A7256DE2C6AC}" destId="{2BC1778D-42FD-40E1-9E69-97373AFF20C2}" srcOrd="0" destOrd="0" parTransId="{8FCB3476-4D03-489E-9C26-050B446C4A1C}" sibTransId="{098E5791-C5CF-4D31-86DE-E116760C9615}"/>
    <dgm:cxn modelId="{43496FB5-1D98-451C-AB34-D67190DF4E04}" type="presOf" srcId="{69501580-F5C7-40D0-8C6E-1ED1669E7DD5}" destId="{B0E1BA56-B324-47F8-9A26-F02CC083CF38}" srcOrd="0" destOrd="0" presId="urn:microsoft.com/office/officeart/2005/8/layout/orgChart1"/>
    <dgm:cxn modelId="{64225DD8-5EB5-4AB9-A446-099F1D19D0BB}" type="presOf" srcId="{7CE12E3C-705A-461A-AAE8-2ACCD7B59B9D}" destId="{3A2B3E9E-A7EA-42DE-BBC1-6EED6D772B23}" srcOrd="0" destOrd="0" presId="urn:microsoft.com/office/officeart/2005/8/layout/orgChart1"/>
    <dgm:cxn modelId="{E4907657-2DEA-4F44-A762-6DC7B0D93241}" type="presOf" srcId="{CE523163-527A-4B24-A3A2-878CAFDFD512}" destId="{88750E5A-583C-495B-91D5-7940421D71B2}" srcOrd="0" destOrd="0" presId="urn:microsoft.com/office/officeart/2005/8/layout/orgChart1"/>
    <dgm:cxn modelId="{93A25C0E-6C02-4F3E-97EA-13D429B49DD5}" type="presOf" srcId="{80FEAC00-72ED-4C43-B09E-EF4F6C8AD3C9}" destId="{0AD92599-86FD-4684-829E-3D8CD3D239B0}" srcOrd="0" destOrd="0" presId="urn:microsoft.com/office/officeart/2005/8/layout/orgChart1"/>
    <dgm:cxn modelId="{9DFB9796-5C90-40EB-88BB-FC480F38DBE5}" type="presOf" srcId="{243F22C0-7CF5-4C6B-9846-761AEC40BA1F}" destId="{D45361B2-BCE4-44A8-89BD-E1E7EB4A18E6}" srcOrd="0" destOrd="0" presId="urn:microsoft.com/office/officeart/2005/8/layout/orgChart1"/>
    <dgm:cxn modelId="{6FCE9888-1ECE-4D15-986F-4CA5A6027181}" type="presOf" srcId="{B6BFABD8-934E-4539-9D28-F5B858FE8A38}" destId="{E7BF2478-CA4E-4317-A6FD-9C4488E125BF}" srcOrd="0" destOrd="0" presId="urn:microsoft.com/office/officeart/2005/8/layout/orgChart1"/>
    <dgm:cxn modelId="{F64336B4-C049-46AF-BB6F-29AFE9C3C71B}" type="presOf" srcId="{8FCB3476-4D03-489E-9C26-050B446C4A1C}" destId="{9623DCE8-035D-4A4B-A8A2-BF0DD551CFC4}" srcOrd="0" destOrd="0" presId="urn:microsoft.com/office/officeart/2005/8/layout/orgChart1"/>
    <dgm:cxn modelId="{2AA3B07A-8E58-4AEB-9468-5BFC248FD7EC}" type="presOf" srcId="{CC3BFA5C-BC07-416C-8B68-A7256DE2C6AC}" destId="{15EBAE15-D8A0-4862-BAF7-A5D52CF3D3C7}" srcOrd="1" destOrd="0" presId="urn:microsoft.com/office/officeart/2005/8/layout/orgChart1"/>
    <dgm:cxn modelId="{FD2F057D-7775-42F9-90BF-FEB78C92264B}" srcId="{346E7024-AC3F-4D02-BF51-5037D21FC827}" destId="{243F22C0-7CF5-4C6B-9846-761AEC40BA1F}" srcOrd="0" destOrd="0" parTransId="{7CE12E3C-705A-461A-AAE8-2ACCD7B59B9D}" sibTransId="{108D80FA-184C-4A93-B24B-F65F84C036F0}"/>
    <dgm:cxn modelId="{0DC7F14A-20CE-4A39-A975-CE8F1353D23B}" srcId="{CC3BFA5C-BC07-416C-8B68-A7256DE2C6AC}" destId="{63274BA5-CEE0-413A-91B6-DB157EEA563B}" srcOrd="1" destOrd="0" parTransId="{CE523163-527A-4B24-A3A2-878CAFDFD512}" sibTransId="{2AB4E8ED-A77E-4D5C-B54C-D879376E50F8}"/>
    <dgm:cxn modelId="{510BACD9-FF74-4F2D-870C-2DC2122D2381}" type="presOf" srcId="{346E7024-AC3F-4D02-BF51-5037D21FC827}" destId="{BD5E3AB1-B90F-4CD0-9384-12F0658F0594}" srcOrd="0" destOrd="0" presId="urn:microsoft.com/office/officeart/2005/8/layout/orgChart1"/>
    <dgm:cxn modelId="{727050B3-F52C-41FF-800F-369E718D3A94}" type="presOf" srcId="{2BC1778D-42FD-40E1-9E69-97373AFF20C2}" destId="{73AE614F-4520-4416-B70F-586C904394AD}" srcOrd="1" destOrd="0" presId="urn:microsoft.com/office/officeart/2005/8/layout/orgChart1"/>
    <dgm:cxn modelId="{F694358C-BF95-4919-B231-C66A82F5418F}" type="presOf" srcId="{A3F1A8E5-6743-4AC7-95D7-C95ECBCB97E7}" destId="{44A8C67D-8CC3-4171-8906-8614342E509B}" srcOrd="0" destOrd="0" presId="urn:microsoft.com/office/officeart/2005/8/layout/orgChart1"/>
    <dgm:cxn modelId="{FFAA8718-2361-449C-8C7C-124836C8B988}" srcId="{7F2A352B-721D-49CB-A240-A455E78F45A1}" destId="{CC3BFA5C-BC07-416C-8B68-A7256DE2C6AC}" srcOrd="0" destOrd="0" parTransId="{835E058D-057B-4AFB-BC8C-4601C5C78DEF}" sibTransId="{E501895E-F097-4281-8F56-F2837EC9B051}"/>
    <dgm:cxn modelId="{12556F5B-6228-4D2B-8713-34C1A43F7614}" type="presOf" srcId="{59A754C0-7265-4EAA-A9B3-8AC513170AF4}" destId="{E95DF380-8899-4DBD-858C-F30800252394}" srcOrd="1" destOrd="0" presId="urn:microsoft.com/office/officeart/2005/8/layout/orgChart1"/>
    <dgm:cxn modelId="{C4F921AA-E0FC-4850-A5AB-C174B2B4DB79}" type="presOf" srcId="{32007D5F-46EF-453A-9EBF-28F711DCA97A}" destId="{F8BA04EB-4105-4E50-943D-857426CD1AE3}" srcOrd="0" destOrd="0" presId="urn:microsoft.com/office/officeart/2005/8/layout/orgChart1"/>
    <dgm:cxn modelId="{4F662179-BE20-4FE2-AAF8-EBD58ABBAF26}" type="presOf" srcId="{2C2599E2-AD60-4BD7-9197-FB389D5CC163}" destId="{31758559-5B58-466D-B4C7-8C4307030667}" srcOrd="1" destOrd="0" presId="urn:microsoft.com/office/officeart/2005/8/layout/orgChart1"/>
    <dgm:cxn modelId="{EE549A72-0247-4BD8-9DFA-FCDC3E55195F}" type="presParOf" srcId="{F701FCC9-E778-48F5-80C9-F98E26987206}" destId="{69DF7E09-8304-47C6-ACE9-2FAFF1A1FB1A}" srcOrd="0" destOrd="0" presId="urn:microsoft.com/office/officeart/2005/8/layout/orgChart1"/>
    <dgm:cxn modelId="{F2BE1C38-B60F-4756-A4DE-CAF225FB50ED}" type="presParOf" srcId="{69DF7E09-8304-47C6-ACE9-2FAFF1A1FB1A}" destId="{DFE565AB-1E91-404F-89A2-0C4594A34C18}" srcOrd="0" destOrd="0" presId="urn:microsoft.com/office/officeart/2005/8/layout/orgChart1"/>
    <dgm:cxn modelId="{10A6BF6C-40C6-4148-8DF2-FA568BF61137}" type="presParOf" srcId="{DFE565AB-1E91-404F-89A2-0C4594A34C18}" destId="{26B2FCD2-6449-4D9C-B696-7E07D24A719C}" srcOrd="0" destOrd="0" presId="urn:microsoft.com/office/officeart/2005/8/layout/orgChart1"/>
    <dgm:cxn modelId="{0CC01D25-55FA-482E-8B18-4942711E0597}" type="presParOf" srcId="{DFE565AB-1E91-404F-89A2-0C4594A34C18}" destId="{15EBAE15-D8A0-4862-BAF7-A5D52CF3D3C7}" srcOrd="1" destOrd="0" presId="urn:microsoft.com/office/officeart/2005/8/layout/orgChart1"/>
    <dgm:cxn modelId="{8BF9BA99-4ACC-4190-BDA5-668AC725F58A}" type="presParOf" srcId="{69DF7E09-8304-47C6-ACE9-2FAFF1A1FB1A}" destId="{0CDD7B43-73C4-44C1-A4F4-D61ED18F6430}" srcOrd="1" destOrd="0" presId="urn:microsoft.com/office/officeart/2005/8/layout/orgChart1"/>
    <dgm:cxn modelId="{47890F26-78E4-44B6-8E4C-E1A904ED7375}" type="presParOf" srcId="{0CDD7B43-73C4-44C1-A4F4-D61ED18F6430}" destId="{9623DCE8-035D-4A4B-A8A2-BF0DD551CFC4}" srcOrd="0" destOrd="0" presId="urn:microsoft.com/office/officeart/2005/8/layout/orgChart1"/>
    <dgm:cxn modelId="{73E4469D-4BE7-4A33-800A-B087513399AC}" type="presParOf" srcId="{0CDD7B43-73C4-44C1-A4F4-D61ED18F6430}" destId="{8C6762BC-0330-4F37-8331-022BDD9DF22A}" srcOrd="1" destOrd="0" presId="urn:microsoft.com/office/officeart/2005/8/layout/orgChart1"/>
    <dgm:cxn modelId="{B734760D-1579-40C8-A188-2A1C92D42F0D}" type="presParOf" srcId="{8C6762BC-0330-4F37-8331-022BDD9DF22A}" destId="{00391A34-11AA-4B03-B886-2B883BA2514A}" srcOrd="0" destOrd="0" presId="urn:microsoft.com/office/officeart/2005/8/layout/orgChart1"/>
    <dgm:cxn modelId="{93EC1B68-5BF7-45DC-94EA-D8FC67F183F7}" type="presParOf" srcId="{00391A34-11AA-4B03-B886-2B883BA2514A}" destId="{6CD73813-B290-45EA-9992-CB4CAFC2050A}" srcOrd="0" destOrd="0" presId="urn:microsoft.com/office/officeart/2005/8/layout/orgChart1"/>
    <dgm:cxn modelId="{F4DE1D69-E1FC-44FF-9F08-ECC29865498F}" type="presParOf" srcId="{00391A34-11AA-4B03-B886-2B883BA2514A}" destId="{73AE614F-4520-4416-B70F-586C904394AD}" srcOrd="1" destOrd="0" presId="urn:microsoft.com/office/officeart/2005/8/layout/orgChart1"/>
    <dgm:cxn modelId="{AB544B2E-41AC-405C-B7F1-D02D7FD4B7D7}" type="presParOf" srcId="{8C6762BC-0330-4F37-8331-022BDD9DF22A}" destId="{9E570D74-9626-43C8-96D5-EBA33AB7F8F1}" srcOrd="1" destOrd="0" presId="urn:microsoft.com/office/officeart/2005/8/layout/orgChart1"/>
    <dgm:cxn modelId="{66D719A3-9A86-46AB-B11B-B80C1DB43DE5}" type="presParOf" srcId="{9E570D74-9626-43C8-96D5-EBA33AB7F8F1}" destId="{B9145B62-ABE0-44E4-B1C3-99BAC339DC3F}" srcOrd="0" destOrd="0" presId="urn:microsoft.com/office/officeart/2005/8/layout/orgChart1"/>
    <dgm:cxn modelId="{C1C85DEC-2A3A-451A-81FB-DEF503DE2A69}" type="presParOf" srcId="{9E570D74-9626-43C8-96D5-EBA33AB7F8F1}" destId="{C5BCD3F3-CB24-4043-BAB9-DCE8F0E0E97F}" srcOrd="1" destOrd="0" presId="urn:microsoft.com/office/officeart/2005/8/layout/orgChart1"/>
    <dgm:cxn modelId="{F4ADC2B0-58BC-4D4A-A277-C62D0EEF938A}" type="presParOf" srcId="{C5BCD3F3-CB24-4043-BAB9-DCE8F0E0E97F}" destId="{421E78B0-CF65-435B-915A-395A19B7ECC1}" srcOrd="0" destOrd="0" presId="urn:microsoft.com/office/officeart/2005/8/layout/orgChart1"/>
    <dgm:cxn modelId="{0A6D1136-BABB-4B07-944E-A7EFC700E297}" type="presParOf" srcId="{421E78B0-CF65-435B-915A-395A19B7ECC1}" destId="{65A311CB-9875-4581-A764-994D110117F1}" srcOrd="0" destOrd="0" presId="urn:microsoft.com/office/officeart/2005/8/layout/orgChart1"/>
    <dgm:cxn modelId="{4683917C-83CA-4B5D-8654-1BBD1418FF09}" type="presParOf" srcId="{421E78B0-CF65-435B-915A-395A19B7ECC1}" destId="{142F0658-CB06-463C-B347-82568BE32329}" srcOrd="1" destOrd="0" presId="urn:microsoft.com/office/officeart/2005/8/layout/orgChart1"/>
    <dgm:cxn modelId="{B4A6AA62-6079-418D-A63F-5E613578473B}" type="presParOf" srcId="{C5BCD3F3-CB24-4043-BAB9-DCE8F0E0E97F}" destId="{C0D2B14E-84DD-47E3-88E3-569BB694C3A2}" srcOrd="1" destOrd="0" presId="urn:microsoft.com/office/officeart/2005/8/layout/orgChart1"/>
    <dgm:cxn modelId="{C799FF55-BE98-42C8-80F4-7C1B6A791873}" type="presParOf" srcId="{C5BCD3F3-CB24-4043-BAB9-DCE8F0E0E97F}" destId="{640C73BC-C46D-486F-A278-3F28753EC61F}" srcOrd="2" destOrd="0" presId="urn:microsoft.com/office/officeart/2005/8/layout/orgChart1"/>
    <dgm:cxn modelId="{36F6104E-E110-477C-911D-92DA4B4091BB}" type="presParOf" srcId="{640C73BC-C46D-486F-A278-3F28753EC61F}" destId="{6C2D2A01-A192-4401-A20D-1449313D8BA8}" srcOrd="0" destOrd="0" presId="urn:microsoft.com/office/officeart/2005/8/layout/orgChart1"/>
    <dgm:cxn modelId="{312CD643-00C5-4E48-8569-CD39D6CFBC29}" type="presParOf" srcId="{640C73BC-C46D-486F-A278-3F28753EC61F}" destId="{AA14660E-5CF1-47B5-A091-5383B538EFD6}" srcOrd="1" destOrd="0" presId="urn:microsoft.com/office/officeart/2005/8/layout/orgChart1"/>
    <dgm:cxn modelId="{E4AED00E-918E-4DA9-870F-16CD0A3E0F58}" type="presParOf" srcId="{AA14660E-5CF1-47B5-A091-5383B538EFD6}" destId="{CE455974-34F0-4687-82C5-DDFF186E005B}" srcOrd="0" destOrd="0" presId="urn:microsoft.com/office/officeart/2005/8/layout/orgChart1"/>
    <dgm:cxn modelId="{4296D6FE-103B-4030-9EED-6C8972169D98}" type="presParOf" srcId="{CE455974-34F0-4687-82C5-DDFF186E005B}" destId="{0AD92599-86FD-4684-829E-3D8CD3D239B0}" srcOrd="0" destOrd="0" presId="urn:microsoft.com/office/officeart/2005/8/layout/orgChart1"/>
    <dgm:cxn modelId="{84068F43-6D9E-4A20-9484-148C9B14E7D1}" type="presParOf" srcId="{CE455974-34F0-4687-82C5-DDFF186E005B}" destId="{932276D3-DA64-44EF-AA59-4E449E5DA160}" srcOrd="1" destOrd="0" presId="urn:microsoft.com/office/officeart/2005/8/layout/orgChart1"/>
    <dgm:cxn modelId="{B16D986F-95A0-426E-AAF2-FF3D04132258}" type="presParOf" srcId="{AA14660E-5CF1-47B5-A091-5383B538EFD6}" destId="{D965E5B4-DA29-4BD6-B3DC-F22F5C9CCB93}" srcOrd="1" destOrd="0" presId="urn:microsoft.com/office/officeart/2005/8/layout/orgChart1"/>
    <dgm:cxn modelId="{05C76FFE-C0C2-475D-BE7F-EAA380F28D79}" type="presParOf" srcId="{AA14660E-5CF1-47B5-A091-5383B538EFD6}" destId="{738310DF-068E-455C-B6AF-CD02075A221B}" srcOrd="2" destOrd="0" presId="urn:microsoft.com/office/officeart/2005/8/layout/orgChart1"/>
    <dgm:cxn modelId="{478C52F7-022E-41AD-8128-83DCFC653D91}" type="presParOf" srcId="{640C73BC-C46D-486F-A278-3F28753EC61F}" destId="{E7BF2478-CA4E-4317-A6FD-9C4488E125BF}" srcOrd="2" destOrd="0" presId="urn:microsoft.com/office/officeart/2005/8/layout/orgChart1"/>
    <dgm:cxn modelId="{3F73EDE1-8F7B-45DE-A3C2-C47890FB7E45}" type="presParOf" srcId="{640C73BC-C46D-486F-A278-3F28753EC61F}" destId="{C4C086D6-619A-4F9B-B52D-328F0A167FC8}" srcOrd="3" destOrd="0" presId="urn:microsoft.com/office/officeart/2005/8/layout/orgChart1"/>
    <dgm:cxn modelId="{C940EA0F-D20F-4CC0-9EDB-FD7E68099113}" type="presParOf" srcId="{C4C086D6-619A-4F9B-B52D-328F0A167FC8}" destId="{0FA20090-6C04-43DA-BFC3-4FD849156C0D}" srcOrd="0" destOrd="0" presId="urn:microsoft.com/office/officeart/2005/8/layout/orgChart1"/>
    <dgm:cxn modelId="{0A87F5BD-DFE4-465D-99C1-6DA4272DE999}" type="presParOf" srcId="{0FA20090-6C04-43DA-BFC3-4FD849156C0D}" destId="{44A8C67D-8CC3-4171-8906-8614342E509B}" srcOrd="0" destOrd="0" presId="urn:microsoft.com/office/officeart/2005/8/layout/orgChart1"/>
    <dgm:cxn modelId="{B8B9A6E9-5AB0-4D22-9A23-3216EBA1DFCE}" type="presParOf" srcId="{0FA20090-6C04-43DA-BFC3-4FD849156C0D}" destId="{73653A7F-24C6-4D61-801F-82C069468B20}" srcOrd="1" destOrd="0" presId="urn:microsoft.com/office/officeart/2005/8/layout/orgChart1"/>
    <dgm:cxn modelId="{CC14DF47-323C-4C00-AF86-6AD7FFAE3AF0}" type="presParOf" srcId="{C4C086D6-619A-4F9B-B52D-328F0A167FC8}" destId="{38B82A67-8F57-4350-AA79-1C4274A8334B}" srcOrd="1" destOrd="0" presId="urn:microsoft.com/office/officeart/2005/8/layout/orgChart1"/>
    <dgm:cxn modelId="{26C2DAFF-3632-4995-92F8-574AC7143534}" type="presParOf" srcId="{C4C086D6-619A-4F9B-B52D-328F0A167FC8}" destId="{33976C5A-889A-481E-B33C-E573AF64987D}" srcOrd="2" destOrd="0" presId="urn:microsoft.com/office/officeart/2005/8/layout/orgChart1"/>
    <dgm:cxn modelId="{47A8DBA0-2E95-48E3-B357-63EFFB80AE10}" type="presParOf" srcId="{9E570D74-9626-43C8-96D5-EBA33AB7F8F1}" destId="{F8BA04EB-4105-4E50-943D-857426CD1AE3}" srcOrd="2" destOrd="0" presId="urn:microsoft.com/office/officeart/2005/8/layout/orgChart1"/>
    <dgm:cxn modelId="{E6F6E4A4-7638-4B65-8FA8-4BFD13492C94}" type="presParOf" srcId="{9E570D74-9626-43C8-96D5-EBA33AB7F8F1}" destId="{71F7708B-7F73-4796-A563-9CB1FBC12178}" srcOrd="3" destOrd="0" presId="urn:microsoft.com/office/officeart/2005/8/layout/orgChart1"/>
    <dgm:cxn modelId="{C732E0BF-09B2-486C-A8F8-AAF3BE260FB4}" type="presParOf" srcId="{71F7708B-7F73-4796-A563-9CB1FBC12178}" destId="{78C354DE-245D-4ADE-A479-B98C8EA99B29}" srcOrd="0" destOrd="0" presId="urn:microsoft.com/office/officeart/2005/8/layout/orgChart1"/>
    <dgm:cxn modelId="{B0DDC899-8103-46CF-89FF-056785391C44}" type="presParOf" srcId="{78C354DE-245D-4ADE-A479-B98C8EA99B29}" destId="{BD5E3AB1-B90F-4CD0-9384-12F0658F0594}" srcOrd="0" destOrd="0" presId="urn:microsoft.com/office/officeart/2005/8/layout/orgChart1"/>
    <dgm:cxn modelId="{8ECC04E1-7783-40EC-B10D-DCBD1069E971}" type="presParOf" srcId="{78C354DE-245D-4ADE-A479-B98C8EA99B29}" destId="{3671CBE0-F807-47C9-86DB-D96CA7A3CACB}" srcOrd="1" destOrd="0" presId="urn:microsoft.com/office/officeart/2005/8/layout/orgChart1"/>
    <dgm:cxn modelId="{39212078-3F2C-46F5-9781-2BC2D47DD2F3}" type="presParOf" srcId="{71F7708B-7F73-4796-A563-9CB1FBC12178}" destId="{76CFF610-B6CB-4C27-84D6-47CD712C4AED}" srcOrd="1" destOrd="0" presId="urn:microsoft.com/office/officeart/2005/8/layout/orgChart1"/>
    <dgm:cxn modelId="{6C4938D6-371B-4496-9236-DD26D464AC43}" type="presParOf" srcId="{71F7708B-7F73-4796-A563-9CB1FBC12178}" destId="{80385FD6-AD4F-433F-8AFE-53256B570ED6}" srcOrd="2" destOrd="0" presId="urn:microsoft.com/office/officeart/2005/8/layout/orgChart1"/>
    <dgm:cxn modelId="{C92AF76C-C7E0-43BF-8413-B90C3819020B}" type="presParOf" srcId="{80385FD6-AD4F-433F-8AFE-53256B570ED6}" destId="{3A2B3E9E-A7EA-42DE-BBC1-6EED6D772B23}" srcOrd="0" destOrd="0" presId="urn:microsoft.com/office/officeart/2005/8/layout/orgChart1"/>
    <dgm:cxn modelId="{4964F638-8621-4A5A-B9E3-C7DAF02896B7}" type="presParOf" srcId="{80385FD6-AD4F-433F-8AFE-53256B570ED6}" destId="{268CC558-94D8-4A1F-B302-ACB9160A5E34}" srcOrd="1" destOrd="0" presId="urn:microsoft.com/office/officeart/2005/8/layout/orgChart1"/>
    <dgm:cxn modelId="{A40F5F5A-6974-4082-B247-0D351C0728E3}" type="presParOf" srcId="{268CC558-94D8-4A1F-B302-ACB9160A5E34}" destId="{159947A8-1A62-4A53-AB6C-9ABBB96EF552}" srcOrd="0" destOrd="0" presId="urn:microsoft.com/office/officeart/2005/8/layout/orgChart1"/>
    <dgm:cxn modelId="{28D5B751-ABED-448E-A26A-F4F4261951F2}" type="presParOf" srcId="{159947A8-1A62-4A53-AB6C-9ABBB96EF552}" destId="{D45361B2-BCE4-44A8-89BD-E1E7EB4A18E6}" srcOrd="0" destOrd="0" presId="urn:microsoft.com/office/officeart/2005/8/layout/orgChart1"/>
    <dgm:cxn modelId="{61783C66-BAE7-4581-AC55-7D920685B8A5}" type="presParOf" srcId="{159947A8-1A62-4A53-AB6C-9ABBB96EF552}" destId="{829E6ABF-A07A-4C78-B04C-68C3EA670451}" srcOrd="1" destOrd="0" presId="urn:microsoft.com/office/officeart/2005/8/layout/orgChart1"/>
    <dgm:cxn modelId="{5FB137F1-71BE-442A-9C5F-F0EB8F83D73B}" type="presParOf" srcId="{268CC558-94D8-4A1F-B302-ACB9160A5E34}" destId="{ACDFAF85-41D9-4895-9487-90ED54736422}" srcOrd="1" destOrd="0" presId="urn:microsoft.com/office/officeart/2005/8/layout/orgChart1"/>
    <dgm:cxn modelId="{30EF3096-D1D5-41DC-B76E-E10F1E07CF3C}" type="presParOf" srcId="{268CC558-94D8-4A1F-B302-ACB9160A5E34}" destId="{D4BA7961-D84B-4025-B932-C7A3220C16A4}" srcOrd="2" destOrd="0" presId="urn:microsoft.com/office/officeart/2005/8/layout/orgChart1"/>
    <dgm:cxn modelId="{D6A57DFC-A1EF-4CDC-8EE1-0DE2F1C38427}" type="presParOf" srcId="{80385FD6-AD4F-433F-8AFE-53256B570ED6}" destId="{4C70F0A5-6F66-4F41-BC0E-2A88813E151E}" srcOrd="2" destOrd="0" presId="urn:microsoft.com/office/officeart/2005/8/layout/orgChart1"/>
    <dgm:cxn modelId="{A5B29EAD-4FD5-48C0-8141-5E7FE6D41212}" type="presParOf" srcId="{80385FD6-AD4F-433F-8AFE-53256B570ED6}" destId="{B8BF1230-DD81-4165-8ABE-F28066E734AA}" srcOrd="3" destOrd="0" presId="urn:microsoft.com/office/officeart/2005/8/layout/orgChart1"/>
    <dgm:cxn modelId="{16F08E54-1710-4E2F-A895-620BBA0DF54F}" type="presParOf" srcId="{B8BF1230-DD81-4165-8ABE-F28066E734AA}" destId="{03F38AD8-E48C-4699-A924-51300EB450EF}" srcOrd="0" destOrd="0" presId="urn:microsoft.com/office/officeart/2005/8/layout/orgChart1"/>
    <dgm:cxn modelId="{2BED44B8-9C0D-4F5D-83E0-E654B9DB327C}" type="presParOf" srcId="{03F38AD8-E48C-4699-A924-51300EB450EF}" destId="{1AE0D906-E3EF-49D2-B9EF-C4EFF3DEFA7F}" srcOrd="0" destOrd="0" presId="urn:microsoft.com/office/officeart/2005/8/layout/orgChart1"/>
    <dgm:cxn modelId="{70A5B8AF-E3A0-4D13-BB41-BA86BB6ED314}" type="presParOf" srcId="{03F38AD8-E48C-4699-A924-51300EB450EF}" destId="{A0FCF62B-5390-41EF-B7A6-822C22DFACE2}" srcOrd="1" destOrd="0" presId="urn:microsoft.com/office/officeart/2005/8/layout/orgChart1"/>
    <dgm:cxn modelId="{7AB5E020-7A4E-4974-B2B0-DFD2436347D2}" type="presParOf" srcId="{B8BF1230-DD81-4165-8ABE-F28066E734AA}" destId="{590C8551-FCC3-4E81-BFEF-3F38C26887F2}" srcOrd="1" destOrd="0" presId="urn:microsoft.com/office/officeart/2005/8/layout/orgChart1"/>
    <dgm:cxn modelId="{78AAA82E-F1AA-4B6E-A6F8-15FC6138B5E5}" type="presParOf" srcId="{B8BF1230-DD81-4165-8ABE-F28066E734AA}" destId="{882A522C-C9A3-45E5-9C56-4F3E8C40E2B0}" srcOrd="2" destOrd="0" presId="urn:microsoft.com/office/officeart/2005/8/layout/orgChart1"/>
    <dgm:cxn modelId="{48F53526-F07E-4151-A327-8EEFDE385242}" type="presParOf" srcId="{80385FD6-AD4F-433F-8AFE-53256B570ED6}" destId="{B0E1BA56-B324-47F8-9A26-F02CC083CF38}" srcOrd="4" destOrd="0" presId="urn:microsoft.com/office/officeart/2005/8/layout/orgChart1"/>
    <dgm:cxn modelId="{2B494D44-9DA4-41E8-BEE2-9F600F5AC14F}" type="presParOf" srcId="{80385FD6-AD4F-433F-8AFE-53256B570ED6}" destId="{9026EBFD-2FB8-4ADD-8C8F-86789F3D77D9}" srcOrd="5" destOrd="0" presId="urn:microsoft.com/office/officeart/2005/8/layout/orgChart1"/>
    <dgm:cxn modelId="{1D5E2738-EF53-4A73-A8EC-435AA33B1AD9}" type="presParOf" srcId="{9026EBFD-2FB8-4ADD-8C8F-86789F3D77D9}" destId="{3C6A851B-485B-4A09-870D-120A8F0B6B95}" srcOrd="0" destOrd="0" presId="urn:microsoft.com/office/officeart/2005/8/layout/orgChart1"/>
    <dgm:cxn modelId="{C9B77045-AB63-47A1-9C6F-9B4C46C5ACF1}" type="presParOf" srcId="{3C6A851B-485B-4A09-870D-120A8F0B6B95}" destId="{13731D86-883B-44EE-8CBA-20618D3D9599}" srcOrd="0" destOrd="0" presId="urn:microsoft.com/office/officeart/2005/8/layout/orgChart1"/>
    <dgm:cxn modelId="{3ACBAC0D-9F65-4F59-B3E2-C7182E9073F3}" type="presParOf" srcId="{3C6A851B-485B-4A09-870D-120A8F0B6B95}" destId="{E95DF380-8899-4DBD-858C-F30800252394}" srcOrd="1" destOrd="0" presId="urn:microsoft.com/office/officeart/2005/8/layout/orgChart1"/>
    <dgm:cxn modelId="{60FB2A81-1202-4547-8226-683121D2CEC6}" type="presParOf" srcId="{9026EBFD-2FB8-4ADD-8C8F-86789F3D77D9}" destId="{9642B503-A3CB-41B2-8A7A-4435931DAC47}" srcOrd="1" destOrd="0" presId="urn:microsoft.com/office/officeart/2005/8/layout/orgChart1"/>
    <dgm:cxn modelId="{2AB44C46-8B91-472C-99D5-E964EF845376}" type="presParOf" srcId="{9026EBFD-2FB8-4ADD-8C8F-86789F3D77D9}" destId="{E5BAAE21-F01E-4385-8994-50AE79FA301F}" srcOrd="2" destOrd="0" presId="urn:microsoft.com/office/officeart/2005/8/layout/orgChart1"/>
    <dgm:cxn modelId="{6BE63956-945B-4BA4-84E9-32D5D2C8C1DF}" type="presParOf" srcId="{8C6762BC-0330-4F37-8331-022BDD9DF22A}" destId="{1A9C98E8-F23B-4BE5-90DF-1497F7B455AA}" srcOrd="2" destOrd="0" presId="urn:microsoft.com/office/officeart/2005/8/layout/orgChart1"/>
    <dgm:cxn modelId="{D89A8878-8CC2-4D4C-8602-6C1BC1D6A11A}" type="presParOf" srcId="{0CDD7B43-73C4-44C1-A4F4-D61ED18F6430}" destId="{88750E5A-583C-495B-91D5-7940421D71B2}" srcOrd="2" destOrd="0" presId="urn:microsoft.com/office/officeart/2005/8/layout/orgChart1"/>
    <dgm:cxn modelId="{5E6C60F6-6EAE-4D46-AF2A-62D68183EA3B}" type="presParOf" srcId="{0CDD7B43-73C4-44C1-A4F4-D61ED18F6430}" destId="{6A76F248-4677-420E-B19E-05EC3076829C}" srcOrd="3" destOrd="0" presId="urn:microsoft.com/office/officeart/2005/8/layout/orgChart1"/>
    <dgm:cxn modelId="{87A1CB1B-F80F-4E30-B9F5-6032E785B2DE}" type="presParOf" srcId="{6A76F248-4677-420E-B19E-05EC3076829C}" destId="{B8BAB1B7-CF0A-47C5-9AAC-55CA88FA355E}" srcOrd="0" destOrd="0" presId="urn:microsoft.com/office/officeart/2005/8/layout/orgChart1"/>
    <dgm:cxn modelId="{57E839FA-486A-4139-BBCC-ECB98C3E19C7}" type="presParOf" srcId="{B8BAB1B7-CF0A-47C5-9AAC-55CA88FA355E}" destId="{0C2C0143-A6BB-4D9E-B67C-A0B5F57D5049}" srcOrd="0" destOrd="0" presId="urn:microsoft.com/office/officeart/2005/8/layout/orgChart1"/>
    <dgm:cxn modelId="{356D9A97-7D5E-4A4A-B5D0-2FBCAE497DE0}" type="presParOf" srcId="{B8BAB1B7-CF0A-47C5-9AAC-55CA88FA355E}" destId="{1617450C-C354-41E2-AEA7-EDCA1E626DEF}" srcOrd="1" destOrd="0" presId="urn:microsoft.com/office/officeart/2005/8/layout/orgChart1"/>
    <dgm:cxn modelId="{0ADB0047-F481-46F2-8A58-E580C119AC19}" type="presParOf" srcId="{6A76F248-4677-420E-B19E-05EC3076829C}" destId="{65E9BD9C-2EED-4060-834D-A853F6104DE4}" srcOrd="1" destOrd="0" presId="urn:microsoft.com/office/officeart/2005/8/layout/orgChart1"/>
    <dgm:cxn modelId="{ECB6ABA1-67BF-4B29-A6EE-718C3CDF217E}" type="presParOf" srcId="{6A76F248-4677-420E-B19E-05EC3076829C}" destId="{6A8B4172-3C76-4541-8654-A30EAC9ADCA0}" srcOrd="2" destOrd="0" presId="urn:microsoft.com/office/officeart/2005/8/layout/orgChart1"/>
    <dgm:cxn modelId="{EB73663A-A78C-48FA-A49C-5840AC332D32}" type="presParOf" srcId="{0CDD7B43-73C4-44C1-A4F4-D61ED18F6430}" destId="{FEE2B54B-72DC-4C0F-8955-8F886552535A}" srcOrd="4" destOrd="0" presId="urn:microsoft.com/office/officeart/2005/8/layout/orgChart1"/>
    <dgm:cxn modelId="{A13EC650-37D9-48E3-A8C6-F612BB36C351}" type="presParOf" srcId="{0CDD7B43-73C4-44C1-A4F4-D61ED18F6430}" destId="{6CFD4640-00D1-4776-BFD9-D63F9E73B526}" srcOrd="5" destOrd="0" presId="urn:microsoft.com/office/officeart/2005/8/layout/orgChart1"/>
    <dgm:cxn modelId="{0987A6D2-F8B5-473A-AE9B-BB44E50BFF1E}" type="presParOf" srcId="{6CFD4640-00D1-4776-BFD9-D63F9E73B526}" destId="{E872239F-6877-4221-B1AD-57D2FBF88BD1}" srcOrd="0" destOrd="0" presId="urn:microsoft.com/office/officeart/2005/8/layout/orgChart1"/>
    <dgm:cxn modelId="{3F289B25-3C41-4F85-B6FC-C6F7B0C58AFA}" type="presParOf" srcId="{E872239F-6877-4221-B1AD-57D2FBF88BD1}" destId="{150C82A5-8B74-436C-97E2-4E372C9E424B}" srcOrd="0" destOrd="0" presId="urn:microsoft.com/office/officeart/2005/8/layout/orgChart1"/>
    <dgm:cxn modelId="{DBF3CB6A-D256-498C-ACDA-FBE5407AED85}" type="presParOf" srcId="{E872239F-6877-4221-B1AD-57D2FBF88BD1}" destId="{31758559-5B58-466D-B4C7-8C4307030667}" srcOrd="1" destOrd="0" presId="urn:microsoft.com/office/officeart/2005/8/layout/orgChart1"/>
    <dgm:cxn modelId="{E443DAAA-F3E4-4C50-9A35-32473D26AEFE}" type="presParOf" srcId="{6CFD4640-00D1-4776-BFD9-D63F9E73B526}" destId="{140F9B60-E558-40F3-9171-C17C2790ACF2}" srcOrd="1" destOrd="0" presId="urn:microsoft.com/office/officeart/2005/8/layout/orgChart1"/>
    <dgm:cxn modelId="{F6186207-45DB-42D9-84BD-9C63FB7AD908}" type="presParOf" srcId="{6CFD4640-00D1-4776-BFD9-D63F9E73B526}" destId="{C15AFD3F-0B40-4994-8DCC-F79A10723B02}" srcOrd="2" destOrd="0" presId="urn:microsoft.com/office/officeart/2005/8/layout/orgChart1"/>
    <dgm:cxn modelId="{977A40AD-6DEC-47B6-9362-D5E58FAECAEA}" type="presParOf" srcId="{69DF7E09-8304-47C6-ACE9-2FAFF1A1FB1A}" destId="{DE0FC7B5-7635-43D9-92CA-F3836DE354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95A893-2B1F-49C4-81B7-C7E92363313A}" type="doc">
      <dgm:prSet loTypeId="urn:microsoft.com/office/officeart/2005/8/layout/hierarchy3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D13EB3-0F45-454A-B29D-81B1E08656BC}">
      <dgm:prSet phldrT="[Text]"/>
      <dgm:spPr/>
      <dgm:t>
        <a:bodyPr/>
        <a:lstStyle/>
        <a:p>
          <a:r>
            <a:rPr lang="en-US" dirty="0" smtClean="0"/>
            <a:t>2. Sugar:</a:t>
          </a:r>
        </a:p>
        <a:p>
          <a:r>
            <a:rPr lang="en-US" dirty="0" smtClean="0"/>
            <a:t> pentose with 5 carbon ring:</a:t>
          </a:r>
          <a:endParaRPr lang="en-US" dirty="0"/>
        </a:p>
      </dgm:t>
    </dgm:pt>
    <dgm:pt modelId="{CBADA666-5B89-4856-B4B6-8FB1B94ABF85}" type="parTrans" cxnId="{8A4B498E-8873-4719-9DE3-CB397232046A}">
      <dgm:prSet/>
      <dgm:spPr/>
      <dgm:t>
        <a:bodyPr/>
        <a:lstStyle/>
        <a:p>
          <a:endParaRPr lang="en-US"/>
        </a:p>
      </dgm:t>
    </dgm:pt>
    <dgm:pt modelId="{8C7C5233-FDA6-4F93-9577-C880AACCD1F8}" type="sibTrans" cxnId="{8A4B498E-8873-4719-9DE3-CB397232046A}">
      <dgm:prSet/>
      <dgm:spPr/>
      <dgm:t>
        <a:bodyPr/>
        <a:lstStyle/>
        <a:p>
          <a:endParaRPr lang="en-US"/>
        </a:p>
      </dgm:t>
    </dgm:pt>
    <dgm:pt modelId="{D0055F21-54CE-49CC-A336-0616F7B64277}">
      <dgm:prSet phldrT="[Text]"/>
      <dgm:spPr/>
      <dgm:t>
        <a:bodyPr/>
        <a:lstStyle/>
        <a:p>
          <a:r>
            <a:rPr lang="en-US" dirty="0" smtClean="0"/>
            <a:t>Ribose (with </a:t>
          </a:r>
          <a:r>
            <a:rPr lang="ar-SA" dirty="0" smtClean="0"/>
            <a:t>ــ</a:t>
          </a:r>
          <a:r>
            <a:rPr lang="en-US" dirty="0" smtClean="0"/>
            <a:t>OH at C2)</a:t>
          </a:r>
          <a:endParaRPr lang="en-US" dirty="0"/>
        </a:p>
      </dgm:t>
    </dgm:pt>
    <dgm:pt modelId="{705D7DCB-BBC9-4A4D-BD36-2485E42AEB16}" type="parTrans" cxnId="{132103A2-52D8-40BD-B864-5F116186300A}">
      <dgm:prSet/>
      <dgm:spPr/>
      <dgm:t>
        <a:bodyPr/>
        <a:lstStyle/>
        <a:p>
          <a:endParaRPr lang="en-US"/>
        </a:p>
      </dgm:t>
    </dgm:pt>
    <dgm:pt modelId="{E4F3F9F5-2E38-4DDF-A0B5-776096F0F3D3}" type="sibTrans" cxnId="{132103A2-52D8-40BD-B864-5F116186300A}">
      <dgm:prSet/>
      <dgm:spPr/>
      <dgm:t>
        <a:bodyPr/>
        <a:lstStyle/>
        <a:p>
          <a:endParaRPr lang="en-US"/>
        </a:p>
      </dgm:t>
    </dgm:pt>
    <dgm:pt modelId="{7BFC21E7-40C8-4F67-9E5F-471DC35B581D}">
      <dgm:prSet phldrT="[Text]"/>
      <dgm:spPr/>
      <dgm:t>
        <a:bodyPr/>
        <a:lstStyle/>
        <a:p>
          <a:r>
            <a:rPr lang="en-US" dirty="0" err="1" smtClean="0"/>
            <a:t>Deoxyribose</a:t>
          </a:r>
          <a:endParaRPr lang="en-US" dirty="0"/>
        </a:p>
      </dgm:t>
    </dgm:pt>
    <dgm:pt modelId="{2C42C553-280F-4B50-B324-884532134909}" type="parTrans" cxnId="{FF97EDD8-833E-4BF8-A308-100510288F97}">
      <dgm:prSet/>
      <dgm:spPr/>
      <dgm:t>
        <a:bodyPr/>
        <a:lstStyle/>
        <a:p>
          <a:endParaRPr lang="en-US"/>
        </a:p>
      </dgm:t>
    </dgm:pt>
    <dgm:pt modelId="{F4AF4648-4399-4F77-A345-33C30D588178}" type="sibTrans" cxnId="{FF97EDD8-833E-4BF8-A308-100510288F97}">
      <dgm:prSet/>
      <dgm:spPr/>
      <dgm:t>
        <a:bodyPr/>
        <a:lstStyle/>
        <a:p>
          <a:endParaRPr lang="en-US"/>
        </a:p>
      </dgm:t>
    </dgm:pt>
    <dgm:pt modelId="{C1DC6539-6542-4B3F-929F-29B118895748}" type="pres">
      <dgm:prSet presAssocID="{4B95A893-2B1F-49C4-81B7-C7E9236331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B6183B6-71E9-4D13-9BB0-38720C91351F}" type="pres">
      <dgm:prSet presAssocID="{5DD13EB3-0F45-454A-B29D-81B1E08656BC}" presName="root" presStyleCnt="0"/>
      <dgm:spPr/>
    </dgm:pt>
    <dgm:pt modelId="{E9C6204E-48A2-4EB8-B84F-CA71B0DF42EC}" type="pres">
      <dgm:prSet presAssocID="{5DD13EB3-0F45-454A-B29D-81B1E08656BC}" presName="rootComposite" presStyleCnt="0"/>
      <dgm:spPr/>
    </dgm:pt>
    <dgm:pt modelId="{33002957-A056-491B-8123-A2BBC76B00C1}" type="pres">
      <dgm:prSet presAssocID="{5DD13EB3-0F45-454A-B29D-81B1E08656BC}" presName="rootText" presStyleLbl="node1" presStyleIdx="0" presStyleCnt="1" custScaleX="265629" custScaleY="125079"/>
      <dgm:spPr/>
      <dgm:t>
        <a:bodyPr/>
        <a:lstStyle/>
        <a:p>
          <a:endParaRPr lang="en-US"/>
        </a:p>
      </dgm:t>
    </dgm:pt>
    <dgm:pt modelId="{ECC6D325-CD64-46C8-8747-68EC5287FAEC}" type="pres">
      <dgm:prSet presAssocID="{5DD13EB3-0F45-454A-B29D-81B1E08656BC}" presName="rootConnector" presStyleLbl="node1" presStyleIdx="0" presStyleCnt="1"/>
      <dgm:spPr/>
      <dgm:t>
        <a:bodyPr/>
        <a:lstStyle/>
        <a:p>
          <a:endParaRPr lang="en-US"/>
        </a:p>
      </dgm:t>
    </dgm:pt>
    <dgm:pt modelId="{A892274E-D6C9-489A-808A-10E8ABECCD35}" type="pres">
      <dgm:prSet presAssocID="{5DD13EB3-0F45-454A-B29D-81B1E08656BC}" presName="childShape" presStyleCnt="0"/>
      <dgm:spPr/>
    </dgm:pt>
    <dgm:pt modelId="{355CAE4E-FF6C-40E1-A421-97517795ACA3}" type="pres">
      <dgm:prSet presAssocID="{705D7DCB-BBC9-4A4D-BD36-2485E42AEB16}" presName="Name13" presStyleLbl="parChTrans1D2" presStyleIdx="0" presStyleCnt="2"/>
      <dgm:spPr/>
      <dgm:t>
        <a:bodyPr/>
        <a:lstStyle/>
        <a:p>
          <a:endParaRPr lang="en-US"/>
        </a:p>
      </dgm:t>
    </dgm:pt>
    <dgm:pt modelId="{44E8D930-8451-48CD-86FF-D4F561CB9064}" type="pres">
      <dgm:prSet presAssocID="{D0055F21-54CE-49CC-A336-0616F7B64277}" presName="childText" presStyleLbl="bgAcc1" presStyleIdx="0" presStyleCnt="2" custScaleX="268720" custScaleY="92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F03C8-A7A1-4728-87F2-17D99B0F35E4}" type="pres">
      <dgm:prSet presAssocID="{2C42C553-280F-4B50-B324-884532134909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060452F-89CC-408B-B3E2-21B22F76979E}" type="pres">
      <dgm:prSet presAssocID="{7BFC21E7-40C8-4F67-9E5F-471DC35B581D}" presName="childText" presStyleLbl="bgAcc1" presStyleIdx="1" presStyleCnt="2" custScaleX="271580" custScaleY="77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BF34FB-E804-4397-AF5F-DCFC56406C93}" type="presOf" srcId="{705D7DCB-BBC9-4A4D-BD36-2485E42AEB16}" destId="{355CAE4E-FF6C-40E1-A421-97517795ACA3}" srcOrd="0" destOrd="0" presId="urn:microsoft.com/office/officeart/2005/8/layout/hierarchy3"/>
    <dgm:cxn modelId="{08F5A0FA-A5FB-4A34-B710-5BD41C9618E0}" type="presOf" srcId="{5DD13EB3-0F45-454A-B29D-81B1E08656BC}" destId="{ECC6D325-CD64-46C8-8747-68EC5287FAEC}" srcOrd="1" destOrd="0" presId="urn:microsoft.com/office/officeart/2005/8/layout/hierarchy3"/>
    <dgm:cxn modelId="{8A4B498E-8873-4719-9DE3-CB397232046A}" srcId="{4B95A893-2B1F-49C4-81B7-C7E92363313A}" destId="{5DD13EB3-0F45-454A-B29D-81B1E08656BC}" srcOrd="0" destOrd="0" parTransId="{CBADA666-5B89-4856-B4B6-8FB1B94ABF85}" sibTransId="{8C7C5233-FDA6-4F93-9577-C880AACCD1F8}"/>
    <dgm:cxn modelId="{DAD0A23C-8A8F-4489-A050-F554D6756AFB}" type="presOf" srcId="{5DD13EB3-0F45-454A-B29D-81B1E08656BC}" destId="{33002957-A056-491B-8123-A2BBC76B00C1}" srcOrd="0" destOrd="0" presId="urn:microsoft.com/office/officeart/2005/8/layout/hierarchy3"/>
    <dgm:cxn modelId="{9DCED892-DB58-4D53-B078-F0740237376C}" type="presOf" srcId="{7BFC21E7-40C8-4F67-9E5F-471DC35B581D}" destId="{0060452F-89CC-408B-B3E2-21B22F76979E}" srcOrd="0" destOrd="0" presId="urn:microsoft.com/office/officeart/2005/8/layout/hierarchy3"/>
    <dgm:cxn modelId="{F992EDA6-CCC3-4499-B0D5-F0AEA082E599}" type="presOf" srcId="{2C42C553-280F-4B50-B324-884532134909}" destId="{0FCF03C8-A7A1-4728-87F2-17D99B0F35E4}" srcOrd="0" destOrd="0" presId="urn:microsoft.com/office/officeart/2005/8/layout/hierarchy3"/>
    <dgm:cxn modelId="{132103A2-52D8-40BD-B864-5F116186300A}" srcId="{5DD13EB3-0F45-454A-B29D-81B1E08656BC}" destId="{D0055F21-54CE-49CC-A336-0616F7B64277}" srcOrd="0" destOrd="0" parTransId="{705D7DCB-BBC9-4A4D-BD36-2485E42AEB16}" sibTransId="{E4F3F9F5-2E38-4DDF-A0B5-776096F0F3D3}"/>
    <dgm:cxn modelId="{FF97EDD8-833E-4BF8-A308-100510288F97}" srcId="{5DD13EB3-0F45-454A-B29D-81B1E08656BC}" destId="{7BFC21E7-40C8-4F67-9E5F-471DC35B581D}" srcOrd="1" destOrd="0" parTransId="{2C42C553-280F-4B50-B324-884532134909}" sibTransId="{F4AF4648-4399-4F77-A345-33C30D588178}"/>
    <dgm:cxn modelId="{DE8B44E5-E0B0-4506-8D22-C1C5934C0C1D}" type="presOf" srcId="{D0055F21-54CE-49CC-A336-0616F7B64277}" destId="{44E8D930-8451-48CD-86FF-D4F561CB9064}" srcOrd="0" destOrd="0" presId="urn:microsoft.com/office/officeart/2005/8/layout/hierarchy3"/>
    <dgm:cxn modelId="{54C970E8-73A5-4B59-A05B-6C2B2A81E5D1}" type="presOf" srcId="{4B95A893-2B1F-49C4-81B7-C7E92363313A}" destId="{C1DC6539-6542-4B3F-929F-29B118895748}" srcOrd="0" destOrd="0" presId="urn:microsoft.com/office/officeart/2005/8/layout/hierarchy3"/>
    <dgm:cxn modelId="{341B2DE8-2487-4F51-8E2A-0644FDF42730}" type="presParOf" srcId="{C1DC6539-6542-4B3F-929F-29B118895748}" destId="{0B6183B6-71E9-4D13-9BB0-38720C91351F}" srcOrd="0" destOrd="0" presId="urn:microsoft.com/office/officeart/2005/8/layout/hierarchy3"/>
    <dgm:cxn modelId="{949BF55B-9609-4D63-9123-0FF1330A62BE}" type="presParOf" srcId="{0B6183B6-71E9-4D13-9BB0-38720C91351F}" destId="{E9C6204E-48A2-4EB8-B84F-CA71B0DF42EC}" srcOrd="0" destOrd="0" presId="urn:microsoft.com/office/officeart/2005/8/layout/hierarchy3"/>
    <dgm:cxn modelId="{1E6427F0-953E-410D-9A35-054B9911BA8A}" type="presParOf" srcId="{E9C6204E-48A2-4EB8-B84F-CA71B0DF42EC}" destId="{33002957-A056-491B-8123-A2BBC76B00C1}" srcOrd="0" destOrd="0" presId="urn:microsoft.com/office/officeart/2005/8/layout/hierarchy3"/>
    <dgm:cxn modelId="{D9087654-E35D-457C-8B54-DC9C373A8AF6}" type="presParOf" srcId="{E9C6204E-48A2-4EB8-B84F-CA71B0DF42EC}" destId="{ECC6D325-CD64-46C8-8747-68EC5287FAEC}" srcOrd="1" destOrd="0" presId="urn:microsoft.com/office/officeart/2005/8/layout/hierarchy3"/>
    <dgm:cxn modelId="{7BC3ED69-102D-4BCB-9F88-C4EDC75A20D6}" type="presParOf" srcId="{0B6183B6-71E9-4D13-9BB0-38720C91351F}" destId="{A892274E-D6C9-489A-808A-10E8ABECCD35}" srcOrd="1" destOrd="0" presId="urn:microsoft.com/office/officeart/2005/8/layout/hierarchy3"/>
    <dgm:cxn modelId="{98EFB280-1DDB-4531-8FC8-028A17C8FC61}" type="presParOf" srcId="{A892274E-D6C9-489A-808A-10E8ABECCD35}" destId="{355CAE4E-FF6C-40E1-A421-97517795ACA3}" srcOrd="0" destOrd="0" presId="urn:microsoft.com/office/officeart/2005/8/layout/hierarchy3"/>
    <dgm:cxn modelId="{E81A6BBF-6142-4F8C-B046-C3AE8434EC49}" type="presParOf" srcId="{A892274E-D6C9-489A-808A-10E8ABECCD35}" destId="{44E8D930-8451-48CD-86FF-D4F561CB9064}" srcOrd="1" destOrd="0" presId="urn:microsoft.com/office/officeart/2005/8/layout/hierarchy3"/>
    <dgm:cxn modelId="{25CD082D-641A-4638-A503-833403E09C75}" type="presParOf" srcId="{A892274E-D6C9-489A-808A-10E8ABECCD35}" destId="{0FCF03C8-A7A1-4728-87F2-17D99B0F35E4}" srcOrd="2" destOrd="0" presId="urn:microsoft.com/office/officeart/2005/8/layout/hierarchy3"/>
    <dgm:cxn modelId="{C7DC5B89-040E-45B4-B4E0-9279B35A92B8}" type="presParOf" srcId="{A892274E-D6C9-489A-808A-10E8ABECCD35}" destId="{0060452F-89CC-408B-B3E2-21B22F76979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0FAD8-E676-45A4-A4BC-FEAB17EB7FEF}">
      <dsp:nvSpPr>
        <dsp:cNvPr id="0" name=""/>
        <dsp:cNvSpPr/>
      </dsp:nvSpPr>
      <dsp:spPr>
        <a:xfrm>
          <a:off x="2057400" y="993709"/>
          <a:ext cx="1125906" cy="390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05"/>
              </a:lnTo>
              <a:lnTo>
                <a:pt x="1125906" y="195405"/>
              </a:lnTo>
              <a:lnTo>
                <a:pt x="1125906" y="39081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A288F-0F10-4163-8BB2-F645C9A509E9}">
      <dsp:nvSpPr>
        <dsp:cNvPr id="0" name=""/>
        <dsp:cNvSpPr/>
      </dsp:nvSpPr>
      <dsp:spPr>
        <a:xfrm>
          <a:off x="931493" y="993709"/>
          <a:ext cx="1125906" cy="390810"/>
        </a:xfrm>
        <a:custGeom>
          <a:avLst/>
          <a:gdLst/>
          <a:ahLst/>
          <a:cxnLst/>
          <a:rect l="0" t="0" r="0" b="0"/>
          <a:pathLst>
            <a:path>
              <a:moveTo>
                <a:pt x="1125906" y="0"/>
              </a:moveTo>
              <a:lnTo>
                <a:pt x="1125906" y="195405"/>
              </a:lnTo>
              <a:lnTo>
                <a:pt x="0" y="195405"/>
              </a:lnTo>
              <a:lnTo>
                <a:pt x="0" y="39081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E5CFE-A14E-45DF-9F18-47A4577A762A}">
      <dsp:nvSpPr>
        <dsp:cNvPr id="0" name=""/>
        <dsp:cNvSpPr/>
      </dsp:nvSpPr>
      <dsp:spPr>
        <a:xfrm rot="10800000" flipV="1">
          <a:off x="1459078" y="428178"/>
          <a:ext cx="1196643" cy="5655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Two types of </a:t>
          </a:r>
          <a:r>
            <a:rPr lang="en-US" sz="1400" b="1" kern="1200" dirty="0" err="1" smtClean="0"/>
            <a:t>nuclic</a:t>
          </a:r>
          <a:r>
            <a:rPr lang="en-US" sz="1400" b="1" kern="1200" dirty="0" smtClean="0"/>
            <a:t> acids</a:t>
          </a:r>
          <a:r>
            <a:rPr lang="en-US" sz="1400" kern="1200" dirty="0" smtClean="0"/>
            <a:t>:</a:t>
          </a:r>
          <a:endParaRPr lang="en-US" sz="1400" kern="1200" dirty="0"/>
        </a:p>
      </dsp:txBody>
      <dsp:txXfrm rot="-10800000">
        <a:off x="1459078" y="428178"/>
        <a:ext cx="1196643" cy="565530"/>
      </dsp:txXfrm>
    </dsp:sp>
    <dsp:sp modelId="{338DBDD6-3F8B-472A-BF9D-C58B3099A3FE}">
      <dsp:nvSpPr>
        <dsp:cNvPr id="0" name=""/>
        <dsp:cNvSpPr/>
      </dsp:nvSpPr>
      <dsp:spPr>
        <a:xfrm>
          <a:off x="992" y="1384520"/>
          <a:ext cx="1861002" cy="930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DNA</a:t>
          </a:r>
          <a:r>
            <a:rPr lang="en-US" sz="1400" kern="1200" dirty="0" smtClean="0"/>
            <a:t>(deoxyribonucleic acid)</a:t>
          </a:r>
          <a:endParaRPr lang="en-US" sz="1400" kern="1200" dirty="0"/>
        </a:p>
      </dsp:txBody>
      <dsp:txXfrm>
        <a:off x="992" y="1384520"/>
        <a:ext cx="1861002" cy="930501"/>
      </dsp:txXfrm>
    </dsp:sp>
    <dsp:sp modelId="{60A06AA2-509C-42B6-B906-8AAAFBFC4BE7}">
      <dsp:nvSpPr>
        <dsp:cNvPr id="0" name=""/>
        <dsp:cNvSpPr/>
      </dsp:nvSpPr>
      <dsp:spPr>
        <a:xfrm>
          <a:off x="2252805" y="1384520"/>
          <a:ext cx="1861002" cy="930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RNA</a:t>
          </a:r>
          <a:r>
            <a:rPr lang="en-US" sz="1400" kern="1200" dirty="0" smtClean="0"/>
            <a:t>(ribonucleic acid)</a:t>
          </a:r>
          <a:endParaRPr lang="en-US" sz="1400" kern="1200" dirty="0"/>
        </a:p>
      </dsp:txBody>
      <dsp:txXfrm>
        <a:off x="2252805" y="1384520"/>
        <a:ext cx="1861002" cy="9305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2B54B-72DC-4C0F-8955-8F886552535A}">
      <dsp:nvSpPr>
        <dsp:cNvPr id="0" name=""/>
        <dsp:cNvSpPr/>
      </dsp:nvSpPr>
      <dsp:spPr>
        <a:xfrm>
          <a:off x="4648616" y="886911"/>
          <a:ext cx="1604530" cy="278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236"/>
              </a:lnTo>
              <a:lnTo>
                <a:pt x="1604530" y="139236"/>
              </a:lnTo>
              <a:lnTo>
                <a:pt x="1604530" y="278472"/>
              </a:lnTo>
            </a:path>
          </a:pathLst>
        </a:custGeom>
        <a:noFill/>
        <a:ln w="264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50E5A-583C-495B-91D5-7940421D71B2}">
      <dsp:nvSpPr>
        <dsp:cNvPr id="0" name=""/>
        <dsp:cNvSpPr/>
      </dsp:nvSpPr>
      <dsp:spPr>
        <a:xfrm>
          <a:off x="4602896" y="886911"/>
          <a:ext cx="91440" cy="2784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472"/>
              </a:lnTo>
            </a:path>
          </a:pathLst>
        </a:custGeom>
        <a:noFill/>
        <a:ln w="264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1BA56-B324-47F8-9A26-F02CC083CF38}">
      <dsp:nvSpPr>
        <dsp:cNvPr id="0" name=""/>
        <dsp:cNvSpPr/>
      </dsp:nvSpPr>
      <dsp:spPr>
        <a:xfrm>
          <a:off x="4538749" y="2769914"/>
          <a:ext cx="139236" cy="1551488"/>
        </a:xfrm>
        <a:custGeom>
          <a:avLst/>
          <a:gdLst/>
          <a:ahLst/>
          <a:cxnLst/>
          <a:rect l="0" t="0" r="0" b="0"/>
          <a:pathLst>
            <a:path>
              <a:moveTo>
                <a:pt x="139236" y="0"/>
              </a:moveTo>
              <a:lnTo>
                <a:pt x="139236" y="1551488"/>
              </a:lnTo>
              <a:lnTo>
                <a:pt x="0" y="1551488"/>
              </a:lnTo>
            </a:path>
          </a:pathLst>
        </a:custGeom>
        <a:noFill/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0F0A5-6F66-4F41-BC0E-2A88813E151E}">
      <dsp:nvSpPr>
        <dsp:cNvPr id="0" name=""/>
        <dsp:cNvSpPr/>
      </dsp:nvSpPr>
      <dsp:spPr>
        <a:xfrm>
          <a:off x="4677985" y="2769914"/>
          <a:ext cx="139236" cy="609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986"/>
              </a:lnTo>
              <a:lnTo>
                <a:pt x="139236" y="609986"/>
              </a:lnTo>
            </a:path>
          </a:pathLst>
        </a:custGeom>
        <a:noFill/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2B3E9E-A7EA-42DE-BBC1-6EED6D772B23}">
      <dsp:nvSpPr>
        <dsp:cNvPr id="0" name=""/>
        <dsp:cNvSpPr/>
      </dsp:nvSpPr>
      <dsp:spPr>
        <a:xfrm>
          <a:off x="4538749" y="2769914"/>
          <a:ext cx="139236" cy="609986"/>
        </a:xfrm>
        <a:custGeom>
          <a:avLst/>
          <a:gdLst/>
          <a:ahLst/>
          <a:cxnLst/>
          <a:rect l="0" t="0" r="0" b="0"/>
          <a:pathLst>
            <a:path>
              <a:moveTo>
                <a:pt x="139236" y="0"/>
              </a:moveTo>
              <a:lnTo>
                <a:pt x="139236" y="609986"/>
              </a:lnTo>
              <a:lnTo>
                <a:pt x="0" y="609986"/>
              </a:lnTo>
            </a:path>
          </a:pathLst>
        </a:custGeom>
        <a:noFill/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A04EB-4105-4E50-943D-857426CD1AE3}">
      <dsp:nvSpPr>
        <dsp:cNvPr id="0" name=""/>
        <dsp:cNvSpPr/>
      </dsp:nvSpPr>
      <dsp:spPr>
        <a:xfrm>
          <a:off x="3044085" y="1828413"/>
          <a:ext cx="1633899" cy="278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236"/>
              </a:lnTo>
              <a:lnTo>
                <a:pt x="1633899" y="139236"/>
              </a:lnTo>
              <a:lnTo>
                <a:pt x="1633899" y="278472"/>
              </a:lnTo>
            </a:path>
          </a:pathLst>
        </a:custGeom>
        <a:noFill/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F2478-CA4E-4317-A6FD-9C4488E125BF}">
      <dsp:nvSpPr>
        <dsp:cNvPr id="0" name=""/>
        <dsp:cNvSpPr/>
      </dsp:nvSpPr>
      <dsp:spPr>
        <a:xfrm>
          <a:off x="1468923" y="2769914"/>
          <a:ext cx="139236" cy="609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986"/>
              </a:lnTo>
              <a:lnTo>
                <a:pt x="139236" y="609986"/>
              </a:lnTo>
            </a:path>
          </a:pathLst>
        </a:custGeom>
        <a:noFill/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D2A01-A192-4401-A20D-1449313D8BA8}">
      <dsp:nvSpPr>
        <dsp:cNvPr id="0" name=""/>
        <dsp:cNvSpPr/>
      </dsp:nvSpPr>
      <dsp:spPr>
        <a:xfrm>
          <a:off x="1329687" y="2769914"/>
          <a:ext cx="139236" cy="609986"/>
        </a:xfrm>
        <a:custGeom>
          <a:avLst/>
          <a:gdLst/>
          <a:ahLst/>
          <a:cxnLst/>
          <a:rect l="0" t="0" r="0" b="0"/>
          <a:pathLst>
            <a:path>
              <a:moveTo>
                <a:pt x="139236" y="0"/>
              </a:moveTo>
              <a:lnTo>
                <a:pt x="139236" y="609986"/>
              </a:lnTo>
              <a:lnTo>
                <a:pt x="0" y="609986"/>
              </a:lnTo>
            </a:path>
          </a:pathLst>
        </a:custGeom>
        <a:noFill/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45B62-ABE0-44E4-B1C3-99BAC339DC3F}">
      <dsp:nvSpPr>
        <dsp:cNvPr id="0" name=""/>
        <dsp:cNvSpPr/>
      </dsp:nvSpPr>
      <dsp:spPr>
        <a:xfrm>
          <a:off x="1468923" y="1828413"/>
          <a:ext cx="1575162" cy="278472"/>
        </a:xfrm>
        <a:custGeom>
          <a:avLst/>
          <a:gdLst/>
          <a:ahLst/>
          <a:cxnLst/>
          <a:rect l="0" t="0" r="0" b="0"/>
          <a:pathLst>
            <a:path>
              <a:moveTo>
                <a:pt x="1575162" y="0"/>
              </a:moveTo>
              <a:lnTo>
                <a:pt x="1575162" y="139236"/>
              </a:lnTo>
              <a:lnTo>
                <a:pt x="0" y="139236"/>
              </a:lnTo>
              <a:lnTo>
                <a:pt x="0" y="278472"/>
              </a:lnTo>
            </a:path>
          </a:pathLst>
        </a:custGeom>
        <a:noFill/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3DCE8-035D-4A4B-A8A2-BF0DD551CFC4}">
      <dsp:nvSpPr>
        <dsp:cNvPr id="0" name=""/>
        <dsp:cNvSpPr/>
      </dsp:nvSpPr>
      <dsp:spPr>
        <a:xfrm>
          <a:off x="3044085" y="886911"/>
          <a:ext cx="1604530" cy="278472"/>
        </a:xfrm>
        <a:custGeom>
          <a:avLst/>
          <a:gdLst/>
          <a:ahLst/>
          <a:cxnLst/>
          <a:rect l="0" t="0" r="0" b="0"/>
          <a:pathLst>
            <a:path>
              <a:moveTo>
                <a:pt x="1604530" y="0"/>
              </a:moveTo>
              <a:lnTo>
                <a:pt x="1604530" y="139236"/>
              </a:lnTo>
              <a:lnTo>
                <a:pt x="0" y="139236"/>
              </a:lnTo>
              <a:lnTo>
                <a:pt x="0" y="278472"/>
              </a:lnTo>
            </a:path>
          </a:pathLst>
        </a:custGeom>
        <a:noFill/>
        <a:ln w="264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2FCD2-6449-4D9C-B696-7E07D24A719C}">
      <dsp:nvSpPr>
        <dsp:cNvPr id="0" name=""/>
        <dsp:cNvSpPr/>
      </dsp:nvSpPr>
      <dsp:spPr>
        <a:xfrm>
          <a:off x="1071261" y="223882"/>
          <a:ext cx="7154709" cy="663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Nucleotides</a:t>
          </a:r>
          <a:r>
            <a:rPr lang="en-US" sz="1600" kern="1200" dirty="0" smtClean="0"/>
            <a:t> are composed of :</a:t>
          </a:r>
          <a:endParaRPr lang="en-US" sz="1600" kern="1200" dirty="0"/>
        </a:p>
      </dsp:txBody>
      <dsp:txXfrm>
        <a:off x="1071261" y="223882"/>
        <a:ext cx="7154709" cy="663029"/>
      </dsp:txXfrm>
    </dsp:sp>
    <dsp:sp modelId="{6CD73813-B290-45EA-9992-CB4CAFC2050A}">
      <dsp:nvSpPr>
        <dsp:cNvPr id="0" name=""/>
        <dsp:cNvSpPr/>
      </dsp:nvSpPr>
      <dsp:spPr>
        <a:xfrm>
          <a:off x="2381056" y="1165383"/>
          <a:ext cx="1326058" cy="663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5">
                  <a:lumMod val="75000"/>
                </a:schemeClr>
              </a:solidFill>
            </a:rPr>
            <a:t>1-Nitrogen base.</a:t>
          </a:r>
          <a:endParaRPr lang="en-US" sz="16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381056" y="1165383"/>
        <a:ext cx="1326058" cy="663029"/>
      </dsp:txXfrm>
    </dsp:sp>
    <dsp:sp modelId="{65A311CB-9875-4581-A764-994D110117F1}">
      <dsp:nvSpPr>
        <dsp:cNvPr id="0" name=""/>
        <dsp:cNvSpPr/>
      </dsp:nvSpPr>
      <dsp:spPr>
        <a:xfrm>
          <a:off x="747156" y="2106885"/>
          <a:ext cx="1443534" cy="663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*Purines:</a:t>
          </a:r>
          <a:endParaRPr lang="en-US" sz="1600" b="1" kern="1200" dirty="0"/>
        </a:p>
      </dsp:txBody>
      <dsp:txXfrm>
        <a:off x="747156" y="2106885"/>
        <a:ext cx="1443534" cy="663029"/>
      </dsp:txXfrm>
    </dsp:sp>
    <dsp:sp modelId="{0AD92599-86FD-4684-829E-3D8CD3D239B0}">
      <dsp:nvSpPr>
        <dsp:cNvPr id="0" name=""/>
        <dsp:cNvSpPr/>
      </dsp:nvSpPr>
      <dsp:spPr>
        <a:xfrm>
          <a:off x="3628" y="3048386"/>
          <a:ext cx="1326058" cy="663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Adenine(</a:t>
          </a:r>
          <a:r>
            <a:rPr lang="en-US" sz="1600" kern="1200" dirty="0" smtClean="0">
              <a:solidFill>
                <a:srgbClr val="FF0000"/>
              </a:solidFill>
            </a:rPr>
            <a:t>A</a:t>
          </a:r>
          <a:r>
            <a:rPr lang="en-US" sz="1600" kern="1200" dirty="0" smtClean="0"/>
            <a:t>)</a:t>
          </a:r>
          <a:endParaRPr lang="en-US" sz="1600" kern="1200" dirty="0"/>
        </a:p>
      </dsp:txBody>
      <dsp:txXfrm>
        <a:off x="3628" y="3048386"/>
        <a:ext cx="1326058" cy="663029"/>
      </dsp:txXfrm>
    </dsp:sp>
    <dsp:sp modelId="{44A8C67D-8CC3-4171-8906-8614342E509B}">
      <dsp:nvSpPr>
        <dsp:cNvPr id="0" name=""/>
        <dsp:cNvSpPr/>
      </dsp:nvSpPr>
      <dsp:spPr>
        <a:xfrm>
          <a:off x="1608159" y="3048386"/>
          <a:ext cx="1326058" cy="663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Guanine(</a:t>
          </a:r>
          <a:r>
            <a:rPr lang="en-US" sz="1600" kern="1200" dirty="0" smtClean="0">
              <a:solidFill>
                <a:srgbClr val="FF0000"/>
              </a:solidFill>
            </a:rPr>
            <a:t>G</a:t>
          </a:r>
          <a:r>
            <a:rPr lang="en-US" sz="1600" kern="1200" dirty="0" smtClean="0"/>
            <a:t>)</a:t>
          </a:r>
          <a:endParaRPr lang="en-US" sz="1600" kern="1200" dirty="0"/>
        </a:p>
      </dsp:txBody>
      <dsp:txXfrm>
        <a:off x="1608159" y="3048386"/>
        <a:ext cx="1326058" cy="663029"/>
      </dsp:txXfrm>
    </dsp:sp>
    <dsp:sp modelId="{BD5E3AB1-B90F-4CD0-9384-12F0658F0594}">
      <dsp:nvSpPr>
        <dsp:cNvPr id="0" name=""/>
        <dsp:cNvSpPr/>
      </dsp:nvSpPr>
      <dsp:spPr>
        <a:xfrm>
          <a:off x="4014956" y="2106885"/>
          <a:ext cx="1326058" cy="663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*Pyrimidines</a:t>
          </a:r>
          <a:endParaRPr lang="en-US" sz="1600" b="1" kern="1200" dirty="0"/>
        </a:p>
      </dsp:txBody>
      <dsp:txXfrm>
        <a:off x="4014956" y="2106885"/>
        <a:ext cx="1326058" cy="663029"/>
      </dsp:txXfrm>
    </dsp:sp>
    <dsp:sp modelId="{D45361B2-BCE4-44A8-89BD-E1E7EB4A18E6}">
      <dsp:nvSpPr>
        <dsp:cNvPr id="0" name=""/>
        <dsp:cNvSpPr/>
      </dsp:nvSpPr>
      <dsp:spPr>
        <a:xfrm>
          <a:off x="3212690" y="3048386"/>
          <a:ext cx="1326058" cy="663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Cytosine(</a:t>
          </a:r>
          <a:r>
            <a:rPr lang="en-US" sz="1600" kern="1200" dirty="0" smtClean="0">
              <a:solidFill>
                <a:srgbClr val="FF0000"/>
              </a:solidFill>
            </a:rPr>
            <a:t>C</a:t>
          </a:r>
          <a:r>
            <a:rPr lang="en-US" sz="1600" kern="1200" dirty="0" smtClean="0"/>
            <a:t>)</a:t>
          </a:r>
          <a:endParaRPr lang="en-US" sz="1600" kern="1200" dirty="0"/>
        </a:p>
      </dsp:txBody>
      <dsp:txXfrm>
        <a:off x="3212690" y="3048386"/>
        <a:ext cx="1326058" cy="663029"/>
      </dsp:txXfrm>
    </dsp:sp>
    <dsp:sp modelId="{1AE0D906-E3EF-49D2-B9EF-C4EFF3DEFA7F}">
      <dsp:nvSpPr>
        <dsp:cNvPr id="0" name=""/>
        <dsp:cNvSpPr/>
      </dsp:nvSpPr>
      <dsp:spPr>
        <a:xfrm>
          <a:off x="4817221" y="3048386"/>
          <a:ext cx="1326058" cy="663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Thymine(</a:t>
          </a:r>
          <a:r>
            <a:rPr lang="en-US" sz="1600" kern="1200" dirty="0" smtClean="0">
              <a:solidFill>
                <a:srgbClr val="FF0000"/>
              </a:solidFill>
            </a:rPr>
            <a:t>T</a:t>
          </a:r>
          <a:r>
            <a:rPr lang="en-US" sz="1600" kern="1200" dirty="0" smtClean="0"/>
            <a:t>)</a:t>
          </a:r>
          <a:endParaRPr lang="en-US" sz="1600" kern="1200" dirty="0"/>
        </a:p>
      </dsp:txBody>
      <dsp:txXfrm>
        <a:off x="4817221" y="3048386"/>
        <a:ext cx="1326058" cy="663029"/>
      </dsp:txXfrm>
    </dsp:sp>
    <dsp:sp modelId="{13731D86-883B-44EE-8CBA-20618D3D9599}">
      <dsp:nvSpPr>
        <dsp:cNvPr id="0" name=""/>
        <dsp:cNvSpPr/>
      </dsp:nvSpPr>
      <dsp:spPr>
        <a:xfrm>
          <a:off x="3212690" y="3989888"/>
          <a:ext cx="1326058" cy="663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Uracil(</a:t>
          </a:r>
          <a:r>
            <a:rPr lang="en-US" sz="1600" kern="1200" dirty="0" smtClean="0">
              <a:solidFill>
                <a:srgbClr val="FF0000"/>
              </a:solidFill>
            </a:rPr>
            <a:t>U</a:t>
          </a:r>
          <a:r>
            <a:rPr lang="en-US" sz="1600" kern="1200" dirty="0" smtClean="0"/>
            <a:t>) </a:t>
          </a:r>
          <a:r>
            <a:rPr lang="en-US" sz="1600" b="1" kern="1200" dirty="0" smtClean="0">
              <a:solidFill>
                <a:srgbClr val="00B050"/>
              </a:solidFill>
            </a:rPr>
            <a:t>in RNA</a:t>
          </a:r>
          <a:endParaRPr lang="en-US" sz="1600" b="1" kern="1200" dirty="0">
            <a:solidFill>
              <a:srgbClr val="00B050"/>
            </a:solidFill>
          </a:endParaRPr>
        </a:p>
      </dsp:txBody>
      <dsp:txXfrm>
        <a:off x="3212690" y="3989888"/>
        <a:ext cx="1326058" cy="663029"/>
      </dsp:txXfrm>
    </dsp:sp>
    <dsp:sp modelId="{0C2C0143-A6BB-4D9E-B67C-A0B5F57D5049}">
      <dsp:nvSpPr>
        <dsp:cNvPr id="0" name=""/>
        <dsp:cNvSpPr/>
      </dsp:nvSpPr>
      <dsp:spPr>
        <a:xfrm>
          <a:off x="3985587" y="1165383"/>
          <a:ext cx="1326058" cy="663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5">
                  <a:lumMod val="75000"/>
                </a:schemeClr>
              </a:solidFill>
            </a:rPr>
            <a:t>2-pentose sugar.</a:t>
          </a:r>
          <a:endParaRPr lang="en-US" sz="16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985587" y="1165383"/>
        <a:ext cx="1326058" cy="663029"/>
      </dsp:txXfrm>
    </dsp:sp>
    <dsp:sp modelId="{150C82A5-8B74-436C-97E2-4E372C9E424B}">
      <dsp:nvSpPr>
        <dsp:cNvPr id="0" name=""/>
        <dsp:cNvSpPr/>
      </dsp:nvSpPr>
      <dsp:spPr>
        <a:xfrm>
          <a:off x="5590118" y="1165383"/>
          <a:ext cx="1326058" cy="663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5">
                  <a:lumMod val="75000"/>
                </a:schemeClr>
              </a:solidFill>
            </a:rPr>
            <a:t>3-phosphate group.</a:t>
          </a:r>
          <a:endParaRPr lang="en-US" sz="16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590118" y="1165383"/>
        <a:ext cx="1326058" cy="663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02957-A056-491B-8123-A2BBC76B00C1}">
      <dsp:nvSpPr>
        <dsp:cNvPr id="0" name=""/>
        <dsp:cNvSpPr/>
      </dsp:nvSpPr>
      <dsp:spPr>
        <a:xfrm>
          <a:off x="1090" y="551339"/>
          <a:ext cx="3815632" cy="898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2. Sugar: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pentose with 5 carbon ring:</a:t>
          </a:r>
          <a:endParaRPr lang="en-US" sz="2300" kern="1200" dirty="0"/>
        </a:p>
      </dsp:txBody>
      <dsp:txXfrm>
        <a:off x="27402" y="577651"/>
        <a:ext cx="3763008" cy="845725"/>
      </dsp:txXfrm>
    </dsp:sp>
    <dsp:sp modelId="{355CAE4E-FF6C-40E1-A421-97517795ACA3}">
      <dsp:nvSpPr>
        <dsp:cNvPr id="0" name=""/>
        <dsp:cNvSpPr/>
      </dsp:nvSpPr>
      <dsp:spPr>
        <a:xfrm>
          <a:off x="382653" y="1449689"/>
          <a:ext cx="381563" cy="510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116"/>
              </a:lnTo>
              <a:lnTo>
                <a:pt x="381563" y="51011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8D930-8451-48CD-86FF-D4F561CB9064}">
      <dsp:nvSpPr>
        <dsp:cNvPr id="0" name=""/>
        <dsp:cNvSpPr/>
      </dsp:nvSpPr>
      <dsp:spPr>
        <a:xfrm>
          <a:off x="764216" y="1629245"/>
          <a:ext cx="3088026" cy="661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Ribose (with </a:t>
          </a:r>
          <a:r>
            <a:rPr lang="ar-SA" sz="2100" kern="1200" dirty="0" smtClean="0"/>
            <a:t>ــ</a:t>
          </a:r>
          <a:r>
            <a:rPr lang="en-US" sz="2100" kern="1200" dirty="0" smtClean="0"/>
            <a:t>OH at C2)</a:t>
          </a:r>
          <a:endParaRPr lang="en-US" sz="2100" kern="1200" dirty="0"/>
        </a:p>
      </dsp:txBody>
      <dsp:txXfrm>
        <a:off x="783580" y="1648609"/>
        <a:ext cx="3049298" cy="622391"/>
      </dsp:txXfrm>
    </dsp:sp>
    <dsp:sp modelId="{0FCF03C8-A7A1-4728-87F2-17D99B0F35E4}">
      <dsp:nvSpPr>
        <dsp:cNvPr id="0" name=""/>
        <dsp:cNvSpPr/>
      </dsp:nvSpPr>
      <dsp:spPr>
        <a:xfrm>
          <a:off x="382653" y="1449689"/>
          <a:ext cx="381563" cy="1297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7837"/>
              </a:lnTo>
              <a:lnTo>
                <a:pt x="381563" y="129783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0452F-89CC-408B-B3E2-21B22F76979E}">
      <dsp:nvSpPr>
        <dsp:cNvPr id="0" name=""/>
        <dsp:cNvSpPr/>
      </dsp:nvSpPr>
      <dsp:spPr>
        <a:xfrm>
          <a:off x="764216" y="2469922"/>
          <a:ext cx="3120892" cy="5552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Deoxyribose</a:t>
          </a:r>
          <a:endParaRPr lang="en-US" sz="2100" kern="1200" dirty="0"/>
        </a:p>
      </dsp:txBody>
      <dsp:txXfrm>
        <a:off x="780478" y="2486184"/>
        <a:ext cx="3088368" cy="522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802C-E13E-43E2-90E4-AC7765E82AE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1186-7B32-4C38-8C48-F0C146E7E0A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802C-E13E-43E2-90E4-AC7765E82AE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1186-7B32-4C38-8C48-F0C146E7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802C-E13E-43E2-90E4-AC7765E82AE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1186-7B32-4C38-8C48-F0C146E7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802C-E13E-43E2-90E4-AC7765E82AE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1186-7B32-4C38-8C48-F0C146E7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802C-E13E-43E2-90E4-AC7765E82AE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1186-7B32-4C38-8C48-F0C146E7E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802C-E13E-43E2-90E4-AC7765E82AE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1186-7B32-4C38-8C48-F0C146E7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802C-E13E-43E2-90E4-AC7765E82AE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1186-7B32-4C38-8C48-F0C146E7E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802C-E13E-43E2-90E4-AC7765E82AE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1186-7B32-4C38-8C48-F0C146E7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802C-E13E-43E2-90E4-AC7765E82AE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1186-7B32-4C38-8C48-F0C146E7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802C-E13E-43E2-90E4-AC7765E82AE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1186-7B32-4C38-8C48-F0C146E7E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802C-E13E-43E2-90E4-AC7765E82AE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1186-7B32-4C38-8C48-F0C146E7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ECE802C-E13E-43E2-90E4-AC7765E82AE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25A1186-7B32-4C38-8C48-F0C146E7E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SnwXZy3M28" TargetMode="External"/><Relationship Id="rId2" Type="http://schemas.openxmlformats.org/officeDocument/2006/relationships/hyperlink" Target="https://www.examtime.com/en-US/p/128434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youtube.com/watch?v=eYrQ0EhVCYA" TargetMode="External"/><Relationship Id="rId5" Type="http://schemas.openxmlformats.org/officeDocument/2006/relationships/hyperlink" Target="http://www.youtube.com/watch?v=gbSIBhFwQ4s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6172200" cy="2285564"/>
          </a:xfrm>
        </p:spPr>
      </p:pic>
      <p:sp>
        <p:nvSpPr>
          <p:cNvPr id="7" name="TextBox 6"/>
          <p:cNvSpPr txBox="1"/>
          <p:nvPr/>
        </p:nvSpPr>
        <p:spPr>
          <a:xfrm>
            <a:off x="381000" y="30480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Calibri" panose="020F0502020204030204" pitchFamily="34" charset="0"/>
              </a:rPr>
              <a:t>Foundation block..</a:t>
            </a:r>
          </a:p>
          <a:p>
            <a:r>
              <a:rPr lang="en-US" sz="3200" b="1" dirty="0" smtClean="0">
                <a:latin typeface="Agency FB" panose="020B0503020202020204" pitchFamily="34" charset="0"/>
              </a:rPr>
              <a:t>Molecular biology(1) objectives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Horizontal Scroll 2"/>
          <p:cNvSpPr/>
          <p:nvPr/>
        </p:nvSpPr>
        <p:spPr>
          <a:xfrm>
            <a:off x="533400" y="3505200"/>
            <a:ext cx="7162800" cy="2971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3975437"/>
            <a:ext cx="579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Agency FB" panose="020B0503020202020204" pitchFamily="34" charset="0"/>
                <a:cs typeface="Times New Roman"/>
              </a:rPr>
              <a:t>To learn the </a:t>
            </a:r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  <a:cs typeface="Times New Roman"/>
              </a:rPr>
              <a:t>central dogma </a:t>
            </a:r>
            <a:r>
              <a:rPr lang="en-US" b="1" dirty="0">
                <a:latin typeface="Agency FB" panose="020B0503020202020204" pitchFamily="34" charset="0"/>
                <a:cs typeface="Times New Roman"/>
              </a:rPr>
              <a:t>of molecular biology.</a:t>
            </a:r>
          </a:p>
          <a:p>
            <a:pPr marL="400050" lvl="0" indent="-285750" algn="just">
              <a:buFont typeface="Arial" panose="020B0604020202020204" pitchFamily="34" charset="0"/>
              <a:buChar char="•"/>
            </a:pPr>
            <a:endParaRPr lang="en-US" b="1" dirty="0">
              <a:latin typeface="Agency FB" panose="020B0503020202020204" pitchFamily="34" charset="0"/>
              <a:cs typeface="Times New Roman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Agency FB" panose="020B0503020202020204" pitchFamily="34" charset="0"/>
                <a:cs typeface="Times New Roman"/>
              </a:rPr>
              <a:t>To have an understanding of the composition, types and structure of DNA and RNA.</a:t>
            </a:r>
          </a:p>
          <a:p>
            <a:pPr marL="400050" lvl="0" indent="-285750" algn="just">
              <a:buFont typeface="Arial" panose="020B0604020202020204" pitchFamily="34" charset="0"/>
              <a:buChar char="•"/>
            </a:pPr>
            <a:endParaRPr lang="en-US" b="1" dirty="0">
              <a:latin typeface="Agency FB" panose="020B0503020202020204" pitchFamily="34" charset="0"/>
              <a:cs typeface="Times New Roma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Agency FB" panose="020B0503020202020204" pitchFamily="34" charset="0"/>
                <a:cs typeface="Times New Roman"/>
              </a:rPr>
              <a:t>To have an idea about the organization of DNA in the chromosome and the role of histone proteins.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38" y="513568"/>
            <a:ext cx="2938462" cy="16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43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/>
          </p:cNvSpPr>
          <p:nvPr/>
        </p:nvSpPr>
        <p:spPr bwMode="auto">
          <a:xfrm>
            <a:off x="998935" y="407989"/>
            <a:ext cx="2974181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3000">
                <a:latin typeface="Times New Roman" pitchFamily="18" charset="0"/>
                <a:cs typeface="Times New Roman" pitchFamily="18" charset="0"/>
              </a:rPr>
              <a:t>Watson-Crick base pairs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2906" y="1068388"/>
          <a:ext cx="6415088" cy="3566160"/>
        </p:xfrm>
        <a:graphic>
          <a:graphicData uri="http://schemas.openxmlformats.org/drawingml/2006/table">
            <a:tbl>
              <a:tblPr rtl="1"/>
              <a:tblGrid>
                <a:gridCol w="3207544"/>
                <a:gridCol w="3207544"/>
              </a:tblGrid>
              <a:tr h="421714"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cs typeface="Tahoma" panose="020B0604030504040204" pitchFamily="34" charset="0"/>
                        </a:rPr>
                        <a:t>IN RNA</a:t>
                      </a:r>
                      <a:endParaRPr kumimoji="0" lang="ar-SA" alt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  <a:cs typeface="Tahoma" panose="020B0604030504040204" pitchFamily="34" charset="0"/>
                      </a:endParaRPr>
                    </a:p>
                  </a:txBody>
                  <a:tcPr marL="68589" marR="6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cs typeface="Tahoma" panose="020B0604030504040204" pitchFamily="34" charset="0"/>
                        </a:rPr>
                        <a:t>IN DNA</a:t>
                      </a:r>
                      <a:endParaRPr kumimoji="0" lang="ar-SA" alt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  <a:cs typeface="Tahoma" panose="020B0604030504040204" pitchFamily="34" charset="0"/>
                      </a:endParaRPr>
                    </a:p>
                  </a:txBody>
                  <a:tcPr marL="68589" marR="6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30286">
                <a:tc>
                  <a:txBody>
                    <a:bodyPr/>
                    <a:lstStyle>
                      <a:lvl1pPr marL="114300" algn="r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1143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Palatino"/>
                        <a:cs typeface="Tahoma" panose="020B0604030504040204" pitchFamily="34" charset="0"/>
                      </a:endParaRPr>
                    </a:p>
                    <a:p>
                      <a:pPr marL="1143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ar-S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Palatino"/>
                          <a:cs typeface="Tahoma" panose="020B0604030504040204" pitchFamily="34" charset="0"/>
                        </a:rPr>
                        <a:t>Adenine (A)      </a:t>
                      </a:r>
                      <a:r>
                        <a:rPr kumimoji="0" lang="en-US" altLang="ar-S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cs typeface="Times New Roman" panose="02020603050405020304" pitchFamily="18" charset="0"/>
                        </a:rPr>
                        <a:t>Uracil (U)</a:t>
                      </a:r>
                      <a:r>
                        <a:rPr kumimoji="0" lang="en-US" alt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Palatino"/>
                          <a:cs typeface="Tahoma" panose="020B0604030504040204" pitchFamily="34" charset="0"/>
                        </a:rPr>
                        <a:t> 	</a:t>
                      </a:r>
                      <a:endParaRPr kumimoji="0" lang="en-US" alt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ar-S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Palatino"/>
                          <a:cs typeface="Tahoma" panose="020B0604030504040204" pitchFamily="34" charset="0"/>
                        </a:rPr>
                        <a:t>Guanine (G)   Cytosine (C)	</a:t>
                      </a:r>
                      <a:endParaRPr kumimoji="0" lang="en-US" alt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Palatino"/>
                        <a:cs typeface="Tahoma" panose="020B0604030504040204" pitchFamily="34" charset="0"/>
                      </a:endParaRPr>
                    </a:p>
                    <a:p>
                      <a:pPr marL="11430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cs typeface="Tahoma" panose="020B0604030504040204" pitchFamily="34" charset="0"/>
                      </a:endParaRPr>
                    </a:p>
                    <a:p>
                      <a:pPr marL="1143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ar-SA" alt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cs typeface="Tahoma" panose="020B0604030504040204" pitchFamily="34" charset="0"/>
                      </a:endParaRPr>
                    </a:p>
                  </a:txBody>
                  <a:tcPr marL="68589" marR="6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marL="114300" algn="r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558BB8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1143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Palatino"/>
                        <a:cs typeface="Tahoma" panose="020B0604030504040204" pitchFamily="34" charset="0"/>
                      </a:endParaRPr>
                    </a:p>
                    <a:p>
                      <a:pPr marL="1143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ar-S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Palatino"/>
                          <a:cs typeface="Tahoma" panose="020B0604030504040204" pitchFamily="34" charset="0"/>
                        </a:rPr>
                        <a:t>Adenine (A) 	     Thymine (T)</a:t>
                      </a:r>
                    </a:p>
                    <a:p>
                      <a:pPr marL="1143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ar-S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Palatino"/>
                          <a:cs typeface="Tahoma" panose="020B0604030504040204" pitchFamily="34" charset="0"/>
                        </a:rPr>
                        <a:t>	</a:t>
                      </a:r>
                    </a:p>
                    <a:p>
                      <a:pPr marL="1143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ar-S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Palatino"/>
                          <a:cs typeface="Tahoma" panose="020B0604030504040204" pitchFamily="34" charset="0"/>
                        </a:rPr>
                        <a:t>Guanine(G)        Cytosine (C)</a:t>
                      </a:r>
                      <a:endParaRPr kumimoji="0" lang="en-US" alt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Palatino"/>
                        <a:cs typeface="Tahoma" panose="020B0604030504040204" pitchFamily="34" charset="0"/>
                      </a:endParaRPr>
                    </a:p>
                    <a:p>
                      <a:pPr marL="11430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cs typeface="Tahoma" panose="020B0604030504040204" pitchFamily="34" charset="0"/>
                      </a:endParaRPr>
                    </a:p>
                  </a:txBody>
                  <a:tcPr marL="68589" marR="6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826419" y="2314575"/>
            <a:ext cx="3250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6419" y="2165350"/>
            <a:ext cx="3250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7610" y="2951163"/>
            <a:ext cx="3238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7610" y="3059113"/>
            <a:ext cx="3238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27610" y="3170238"/>
            <a:ext cx="3238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85160" y="3059113"/>
            <a:ext cx="3238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64919" y="2951163"/>
            <a:ext cx="3238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85160" y="3173413"/>
            <a:ext cx="3238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88719" y="2320925"/>
            <a:ext cx="3238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88719" y="2165350"/>
            <a:ext cx="3238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loud Callout 1"/>
          <p:cNvSpPr/>
          <p:nvPr/>
        </p:nvSpPr>
        <p:spPr>
          <a:xfrm>
            <a:off x="2551510" y="3736975"/>
            <a:ext cx="3277790" cy="2501900"/>
          </a:xfrm>
          <a:prstGeom prst="cloudCallout">
            <a:avLst/>
          </a:prstGeom>
          <a:solidFill>
            <a:srgbClr val="94B6D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en-US" sz="2000" dirty="0"/>
              <a:t>The bonds between two nitrogen bases are hydrogen bonds ,so they are weak .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31539106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483399"/>
              </p:ext>
            </p:extLst>
          </p:nvPr>
        </p:nvGraphicFramePr>
        <p:xfrm>
          <a:off x="1087636" y="3519945"/>
          <a:ext cx="5632848" cy="3207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4564"/>
                <a:gridCol w="1541860"/>
                <a:gridCol w="1408212"/>
                <a:gridCol w="1408212"/>
              </a:tblGrid>
              <a:tr h="343925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4" marR="68584" marT="45722" marB="4572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A-DNA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B-DNA</a:t>
                      </a:r>
                      <a:endParaRPr lang="en-US" sz="1400" baseline="30000" dirty="0">
                        <a:solidFill>
                          <a:srgbClr val="FF66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Z-DNA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</a:tr>
              <a:tr h="296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ＭＳ 明朝"/>
                          <a:cs typeface="Times New Roman"/>
                        </a:rPr>
                        <a:t>Direction</a:t>
                      </a:r>
                      <a:endParaRPr lang="en-US" sz="1400" b="1" dirty="0"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Right-handed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Right-handed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Left-handed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</a:tr>
              <a:tr h="296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ＭＳ 明朝"/>
                          <a:cs typeface="Times New Roman"/>
                        </a:rPr>
                        <a:t>Helix length</a:t>
                      </a:r>
                      <a:endParaRPr lang="en-US" sz="1400" b="1" dirty="0"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Short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Elongated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More elongated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</a:tr>
              <a:tr h="296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ＭＳ 明朝"/>
                          <a:cs typeface="Times New Roman"/>
                        </a:rPr>
                        <a:t>Major groove</a:t>
                      </a:r>
                      <a:endParaRPr lang="en-US" sz="1400" b="1" dirty="0"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Deep and narrow</a:t>
                      </a: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Wide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Not real groove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</a:tr>
              <a:tr h="296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ＭＳ 明朝"/>
                          <a:cs typeface="Times New Roman"/>
                        </a:rPr>
                        <a:t>Minor groove</a:t>
                      </a:r>
                      <a:endParaRPr lang="en-US" sz="1400" b="1" dirty="0"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Wide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Narrow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Narrow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</a:tr>
              <a:tr h="793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ＭＳ 明朝"/>
                          <a:cs typeface="Times New Roman"/>
                        </a:rPr>
                        <a:t>Placement of </a:t>
                      </a:r>
                      <a:r>
                        <a:rPr lang="en-GB" sz="1400" b="1" dirty="0" err="1"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ＭＳ 明朝"/>
                          <a:cs typeface="Times New Roman"/>
                        </a:rPr>
                        <a:t>bp</a:t>
                      </a:r>
                      <a:endParaRPr lang="en-US" sz="1400" b="1" dirty="0"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Displaced away from the helical axis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Centred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over the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helical axis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Zig-zag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pattern (nearly perpendicular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to the helical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axis)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</a:tr>
              <a:tr h="296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ＭＳ 明朝"/>
                          <a:cs typeface="Times New Roman"/>
                        </a:rPr>
                        <a:t>bp</a:t>
                      </a:r>
                      <a:r>
                        <a:rPr lang="en-GB" sz="1400" b="1" dirty="0"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ＭＳ 明朝"/>
                          <a:cs typeface="Times New Roman"/>
                        </a:rPr>
                        <a:t> per turn</a:t>
                      </a:r>
                      <a:endParaRPr lang="en-US" sz="1400" b="1" dirty="0"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</a:tr>
              <a:tr h="529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ＭＳ 明朝"/>
                          <a:cs typeface="Times New Roman"/>
                        </a:rPr>
                        <a:t>Conformation of </a:t>
                      </a:r>
                      <a:r>
                        <a:rPr lang="en-GB" sz="1400" b="1" dirty="0" err="1"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ＭＳ 明朝"/>
                          <a:cs typeface="Times New Roman"/>
                        </a:rPr>
                        <a:t>deoxyribose</a:t>
                      </a:r>
                      <a:endParaRPr lang="en-US" sz="1400" b="1" dirty="0"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</a:t>
                      </a:r>
                      <a:r>
                        <a:rPr lang="en-GB" sz="1400" b="1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</a:t>
                      </a:r>
                      <a:r>
                        <a:rPr lang="en-GB" sz="1400" b="1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G (C</a:t>
                      </a:r>
                      <a:r>
                        <a:rPr lang="en-GB" sz="1400" b="1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) ; C (C</a:t>
                      </a:r>
                      <a:r>
                        <a:rPr lang="en-GB" sz="1400" b="1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8" marR="51438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23423" y="2976563"/>
            <a:ext cx="1935956" cy="92333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cs typeface="+mn-cs"/>
              </a:rPr>
              <a:t>THIS IS THE </a:t>
            </a:r>
            <a:r>
              <a:rPr lang="en-US" b="1" dirty="0">
                <a:solidFill>
                  <a:srgbClr val="66FF33"/>
                </a:solidFill>
                <a:latin typeface="+mj-lt"/>
                <a:cs typeface="Times New Roman"/>
              </a:rPr>
              <a:t>Watson-Crick model (B-DNA)</a:t>
            </a:r>
            <a:endParaRPr lang="ar-SA" dirty="0">
              <a:solidFill>
                <a:srgbClr val="66FF33"/>
              </a:solidFill>
              <a:latin typeface="+mj-lt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66" y="1054101"/>
            <a:ext cx="3904059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20" name="TextBox 19"/>
          <p:cNvSpPr txBox="1">
            <a:spLocks noChangeArrowheads="1"/>
          </p:cNvSpPr>
          <p:nvPr/>
        </p:nvSpPr>
        <p:spPr bwMode="auto">
          <a:xfrm>
            <a:off x="4411266" y="660401"/>
            <a:ext cx="894159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ar-SA" sz="2200">
                <a:solidFill>
                  <a:srgbClr val="66FF33"/>
                </a:solidFill>
                <a:latin typeface="Showcard Gothic" pitchFamily="82" charset="0"/>
                <a:ea typeface="MS Mincho" pitchFamily="49" charset="-128"/>
                <a:cs typeface="Times New Roman" pitchFamily="18" charset="0"/>
              </a:rPr>
              <a:t>Z-DNA</a:t>
            </a:r>
            <a:endParaRPr lang="en-US" altLang="ar-SA" sz="2200">
              <a:solidFill>
                <a:srgbClr val="66FF33"/>
              </a:solidFill>
              <a:latin typeface="Showcard Gothic" pitchFamily="82" charset="0"/>
              <a:ea typeface="MS Mincho" pitchFamily="49" charset="-128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ar-SA" sz="1800">
              <a:latin typeface="Corbel" pitchFamily="34" charset="0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7221" name="TextBox 18"/>
          <p:cNvSpPr txBox="1">
            <a:spLocks noChangeArrowheads="1"/>
          </p:cNvSpPr>
          <p:nvPr/>
        </p:nvSpPr>
        <p:spPr bwMode="auto">
          <a:xfrm>
            <a:off x="2967038" y="660400"/>
            <a:ext cx="9370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ar-SA" sz="2200">
                <a:solidFill>
                  <a:srgbClr val="66FF33"/>
                </a:solidFill>
                <a:latin typeface="Showcard Gothic" pitchFamily="82" charset="0"/>
                <a:ea typeface="MS Mincho" pitchFamily="49" charset="-128"/>
                <a:cs typeface="Times New Roman" pitchFamily="18" charset="0"/>
              </a:rPr>
              <a:t>B-DNA</a:t>
            </a:r>
            <a:endParaRPr lang="ar-SA" altLang="ar-SA" sz="2200">
              <a:solidFill>
                <a:srgbClr val="66FF33"/>
              </a:solidFill>
              <a:latin typeface="Showcard Gothic" pitchFamily="82" charset="0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7222" name="TextBox 19"/>
          <p:cNvSpPr txBox="1">
            <a:spLocks noChangeArrowheads="1"/>
          </p:cNvSpPr>
          <p:nvPr/>
        </p:nvSpPr>
        <p:spPr bwMode="auto">
          <a:xfrm>
            <a:off x="1565672" y="700089"/>
            <a:ext cx="894159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ar-SA" sz="2200">
                <a:solidFill>
                  <a:srgbClr val="66FF33"/>
                </a:solidFill>
                <a:latin typeface="Showcard Gothic" pitchFamily="82" charset="0"/>
                <a:ea typeface="MS Mincho" pitchFamily="49" charset="-128"/>
                <a:cs typeface="Times New Roman" pitchFamily="18" charset="0"/>
              </a:rPr>
              <a:t>a-DNA</a:t>
            </a:r>
            <a:endParaRPr lang="en-US" altLang="ar-SA" sz="2200">
              <a:solidFill>
                <a:srgbClr val="66FF33"/>
              </a:solidFill>
              <a:latin typeface="Showcard Gothic" pitchFamily="82" charset="0"/>
              <a:ea typeface="MS Mincho" pitchFamily="49" charset="-128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ar-SA" sz="1800">
              <a:latin typeface="Corbel" pitchFamily="34" charset="0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678962" y="175331"/>
            <a:ext cx="29622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ar-SA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Types of DNA structure</a:t>
            </a:r>
          </a:p>
        </p:txBody>
      </p:sp>
      <p:sp>
        <p:nvSpPr>
          <p:cNvPr id="14" name="Freeform 13"/>
          <p:cNvSpPr/>
          <p:nvPr/>
        </p:nvSpPr>
        <p:spPr>
          <a:xfrm>
            <a:off x="4858345" y="3279775"/>
            <a:ext cx="1565078" cy="342900"/>
          </a:xfrm>
          <a:custGeom>
            <a:avLst/>
            <a:gdLst>
              <a:gd name="connsiteX0" fmla="*/ 36463 w 1233251"/>
              <a:gd name="connsiteY0" fmla="*/ 343137 h 343137"/>
              <a:gd name="connsiteX1" fmla="*/ 49910 w 1233251"/>
              <a:gd name="connsiteY1" fmla="*/ 6961 h 343137"/>
              <a:gd name="connsiteX2" fmla="*/ 520557 w 1233251"/>
              <a:gd name="connsiteY2" fmla="*/ 114537 h 343137"/>
              <a:gd name="connsiteX3" fmla="*/ 910521 w 1233251"/>
              <a:gd name="connsiteY3" fmla="*/ 101090 h 343137"/>
              <a:gd name="connsiteX4" fmla="*/ 964310 w 1233251"/>
              <a:gd name="connsiteY4" fmla="*/ 87643 h 343137"/>
              <a:gd name="connsiteX5" fmla="*/ 1139121 w 1233251"/>
              <a:gd name="connsiteY5" fmla="*/ 87643 h 343137"/>
              <a:gd name="connsiteX6" fmla="*/ 1139121 w 1233251"/>
              <a:gd name="connsiteY6" fmla="*/ 87643 h 343137"/>
              <a:gd name="connsiteX7" fmla="*/ 1233251 w 1233251"/>
              <a:gd name="connsiteY7" fmla="*/ 74196 h 34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3251" h="343137">
                <a:moveTo>
                  <a:pt x="36463" y="343137"/>
                </a:moveTo>
                <a:cubicBezTo>
                  <a:pt x="2845" y="194099"/>
                  <a:pt x="-30772" y="45061"/>
                  <a:pt x="49910" y="6961"/>
                </a:cubicBezTo>
                <a:cubicBezTo>
                  <a:pt x="130592" y="-31139"/>
                  <a:pt x="377122" y="98849"/>
                  <a:pt x="520557" y="114537"/>
                </a:cubicBezTo>
                <a:cubicBezTo>
                  <a:pt x="663992" y="130225"/>
                  <a:pt x="836562" y="105572"/>
                  <a:pt x="910521" y="101090"/>
                </a:cubicBezTo>
                <a:cubicBezTo>
                  <a:pt x="984480" y="96608"/>
                  <a:pt x="926210" y="89884"/>
                  <a:pt x="964310" y="87643"/>
                </a:cubicBezTo>
                <a:cubicBezTo>
                  <a:pt x="1002410" y="85402"/>
                  <a:pt x="1139121" y="87643"/>
                  <a:pt x="1139121" y="87643"/>
                </a:cubicBezTo>
                <a:lnTo>
                  <a:pt x="1139121" y="87643"/>
                </a:lnTo>
                <a:lnTo>
                  <a:pt x="1233251" y="7419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2231199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 txBox="1">
            <a:spLocks/>
          </p:cNvSpPr>
          <p:nvPr/>
        </p:nvSpPr>
        <p:spPr bwMode="auto">
          <a:xfrm>
            <a:off x="1041797" y="3794125"/>
            <a:ext cx="55245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1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800" b="1">
                <a:latin typeface="Times New Roman" pitchFamily="18" charset="0"/>
                <a:cs typeface="Times New Roman" pitchFamily="18" charset="0"/>
              </a:rPr>
              <a:t>What is the Melting temperature (MT) ??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41798" y="4608514"/>
            <a:ext cx="8222456" cy="16732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It is the temperature at which the double-stranded DNA is separated into two single strands.</a:t>
            </a:r>
          </a:p>
          <a:p>
            <a:pPr algn="just" fontAlgn="auto">
              <a:spcAft>
                <a:spcPts val="0"/>
              </a:spcAft>
              <a:defRPr/>
            </a:pPr>
            <a:endParaRPr lang="en-US" sz="2200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0" indent="0"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Note that :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MT of DNA depends on nitrogenous base content , so the bonds between G-C is stronger than the bonds which is between A-T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1797" y="1344614"/>
            <a:ext cx="5019675" cy="2103437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DNA supercoiling:</a:t>
            </a:r>
          </a:p>
          <a:p>
            <a:pPr algn="l" fontAlgn="auto">
              <a:spcAft>
                <a:spcPts val="0"/>
              </a:spcAft>
              <a:defRPr/>
            </a:pPr>
            <a:endParaRPr lang="en-US" sz="3000" dirty="0" smtClean="0">
              <a:latin typeface="Times New Roman"/>
              <a:cs typeface="Times New Roman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2F2B20"/>
                </a:solidFill>
                <a:latin typeface="Times New Roman"/>
                <a:ea typeface="+mn-ea"/>
                <a:cs typeface="Times New Roman"/>
              </a:rPr>
              <a:t>The chromosomes of many bacteria and viruses contain circular DNA which is supercoiled</a:t>
            </a:r>
            <a:endParaRPr lang="en-US" sz="3000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510" y="0"/>
            <a:ext cx="3163490" cy="37941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2243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</a:t>
            </a:r>
            <a:r>
              <a:rPr lang="en-US" dirty="0" smtClean="0">
                <a:solidFill>
                  <a:srgbClr val="FF0000"/>
                </a:solidFill>
              </a:rPr>
              <a:t>RNA</a:t>
            </a:r>
            <a:r>
              <a:rPr lang="en-US" dirty="0" smtClean="0"/>
              <a:t> and It’s </a:t>
            </a:r>
            <a:r>
              <a:rPr lang="en-US" dirty="0" smtClean="0">
                <a:solidFill>
                  <a:srgbClr val="FF0000"/>
                </a:solidFill>
              </a:rPr>
              <a:t>Types</a:t>
            </a:r>
            <a:r>
              <a:rPr lang="en-US" dirty="0" smtClean="0"/>
              <a:t> ?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2100" dirty="0" smtClean="0"/>
              <a:t>   </a:t>
            </a:r>
            <a:r>
              <a:rPr lang="en-US" sz="2100" b="1" u="sng" dirty="0" smtClean="0">
                <a:solidFill>
                  <a:srgbClr val="C00000"/>
                </a:solidFill>
              </a:rPr>
              <a:t> RNA 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is a single-stranded polymer of </a:t>
            </a:r>
            <a:r>
              <a:rPr lang="en-US" sz="2100" b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ribonucleotides</a:t>
            </a:r>
            <a:endParaRPr lang="en-US" sz="2100" b="1" u="sng" dirty="0" smtClean="0">
              <a:latin typeface="Times New Roman"/>
              <a:cs typeface="Times New Roman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100" b="1" u="sng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The</a:t>
            </a:r>
            <a:r>
              <a:rPr lang="en-US" sz="2100" b="1" u="sng" dirty="0" smtClean="0">
                <a:latin typeface="Times New Roman"/>
                <a:cs typeface="Times New Roman"/>
              </a:rPr>
              <a:t> </a:t>
            </a:r>
            <a:r>
              <a:rPr lang="en-US" sz="2100" b="1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Composition</a:t>
            </a:r>
            <a:r>
              <a:rPr lang="en-US" sz="2100" b="1" u="sng" dirty="0" smtClean="0">
                <a:latin typeface="Times New Roman"/>
                <a:cs typeface="Times New Roman"/>
              </a:rPr>
              <a:t> </a:t>
            </a:r>
            <a:r>
              <a:rPr lang="en-US" sz="2100" b="1" u="sng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of</a:t>
            </a:r>
            <a:r>
              <a:rPr lang="en-US" sz="2100" b="1" u="sng" dirty="0" smtClean="0">
                <a:latin typeface="Times New Roman"/>
                <a:cs typeface="Times New Roman"/>
              </a:rPr>
              <a:t>  </a:t>
            </a:r>
            <a:r>
              <a:rPr lang="en-US" sz="2100" b="1" u="sng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RNA</a:t>
            </a:r>
            <a:r>
              <a:rPr lang="en-US" sz="2100" b="1" u="sng" dirty="0" smtClean="0">
                <a:latin typeface="Times New Roman"/>
                <a:cs typeface="Times New Roman"/>
              </a:rPr>
              <a:t> </a:t>
            </a:r>
            <a:r>
              <a:rPr lang="en-US" sz="2100" b="1" u="sng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is</a:t>
            </a:r>
            <a:r>
              <a:rPr lang="en-US" sz="2100" b="1" u="sng" dirty="0" smtClean="0">
                <a:latin typeface="Times New Roman"/>
                <a:cs typeface="Times New Roman"/>
              </a:rPr>
              <a:t>:</a:t>
            </a:r>
            <a:endParaRPr lang="en-US" sz="2100" b="1" u="sng" dirty="0" smtClean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Ribose sugar which is different from DNA by having oxygen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Nitrogen bases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  Phosphate group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771724"/>
              </p:ext>
            </p:extLst>
          </p:nvPr>
        </p:nvGraphicFramePr>
        <p:xfrm>
          <a:off x="533400" y="3276601"/>
          <a:ext cx="8229600" cy="3596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70402"/>
                <a:gridCol w="2779599"/>
                <a:gridCol w="2779599"/>
              </a:tblGrid>
              <a:tr h="305446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mRNA             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err="1" smtClean="0"/>
                        <a:t>tRNA</a:t>
                      </a:r>
                      <a:r>
                        <a:rPr lang="en-US" sz="1600" baseline="0" dirty="0" smtClean="0"/>
                        <a:t>             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err="1" smtClean="0"/>
                        <a:t>rRNA</a:t>
                      </a:r>
                      <a:r>
                        <a:rPr lang="en-US" sz="1600" baseline="0" dirty="0" smtClean="0"/>
                        <a:t>               </a:t>
                      </a:r>
                      <a:endParaRPr lang="ar-SA" sz="1600" dirty="0"/>
                    </a:p>
                  </a:txBody>
                  <a:tcPr/>
                </a:tc>
              </a:tr>
              <a:tr h="2971153">
                <a:tc>
                  <a:txBody>
                    <a:bodyPr/>
                    <a:lstStyle/>
                    <a:p>
                      <a:pPr marL="285750" indent="-285750" algn="ctr" rtl="1">
                        <a:buFont typeface="Wingdings" panose="05000000000000000000" pitchFamily="2" charset="2"/>
                        <a:buChar char="v"/>
                      </a:pPr>
                      <a:r>
                        <a:rPr lang="en-US" sz="1600" baseline="0" dirty="0" smtClean="0"/>
                        <a:t>Transcription</a:t>
                      </a:r>
                    </a:p>
                    <a:p>
                      <a:pPr rtl="1"/>
                      <a:r>
                        <a:rPr lang="en-US" sz="1600" baseline="0" dirty="0" smtClean="0"/>
                        <a:t>Form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DNA</a:t>
                      </a:r>
                      <a:r>
                        <a:rPr lang="en-US" sz="1600" baseline="0" dirty="0" smtClean="0"/>
                        <a:t> into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mRNA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mRNA translate </a:t>
                      </a:r>
                    </a:p>
                    <a:p>
                      <a:pPr algn="ctr" rtl="1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To create protein</a:t>
                      </a:r>
                    </a:p>
                    <a:p>
                      <a:pPr marL="285750" indent="-285750" algn="ctr" rtl="1">
                        <a:buFont typeface="Wingdings" panose="05000000000000000000" pitchFamily="2" charset="2"/>
                        <a:buChar char="v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The codons on mRNA </a:t>
                      </a:r>
                      <a:endParaRPr lang="ar-SA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 rtl="1">
                        <a:buFont typeface="Wingdings" panose="05000000000000000000" pitchFamily="2" charset="2"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only for one amino acid </a:t>
                      </a: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 rtl="1">
                        <a:buFont typeface="Wingdings" panose="05000000000000000000" pitchFamily="2" charset="2"/>
                        <a:buChar char="v"/>
                      </a:pPr>
                      <a:r>
                        <a:rPr lang="en-US" sz="1600" baseline="0" dirty="0" err="1" smtClean="0"/>
                        <a:t>tRNA</a:t>
                      </a:r>
                      <a:r>
                        <a:rPr lang="en-US" sz="1600" baseline="0" dirty="0" smtClean="0"/>
                        <a:t> has two ends ::</a:t>
                      </a:r>
                    </a:p>
                    <a:p>
                      <a:pPr algn="ctr" rtl="1"/>
                      <a:r>
                        <a:rPr lang="en-US" sz="1600" baseline="0" dirty="0" smtClean="0"/>
                        <a:t>At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top</a:t>
                      </a:r>
                      <a:r>
                        <a:rPr lang="en-US" sz="1600" baseline="0" dirty="0" smtClean="0"/>
                        <a:t> : is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OH</a:t>
                      </a:r>
                      <a:r>
                        <a:rPr lang="en-US" sz="1600" baseline="0" dirty="0" smtClean="0"/>
                        <a:t> position </a:t>
                      </a:r>
                    </a:p>
                    <a:p>
                      <a:pPr algn="ctr" rtl="1"/>
                      <a:r>
                        <a:rPr lang="en-US" sz="1600" baseline="0" dirty="0" smtClean="0"/>
                        <a:t>At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down</a:t>
                      </a:r>
                      <a:r>
                        <a:rPr lang="en-US" sz="1600" baseline="0" dirty="0" smtClean="0"/>
                        <a:t> :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anticodon</a:t>
                      </a:r>
                      <a:r>
                        <a:rPr lang="en-US" sz="1600" baseline="0" dirty="0" smtClean="0"/>
                        <a:t> position which is </a:t>
                      </a:r>
                      <a:r>
                        <a:rPr lang="en-US" sz="1600" baseline="0" dirty="0" err="1" smtClean="0">
                          <a:solidFill>
                            <a:srgbClr val="FF0000"/>
                          </a:solidFill>
                        </a:rPr>
                        <a:t>complementery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aseline="0" dirty="0" smtClean="0"/>
                        <a:t>to code on </a:t>
                      </a:r>
                      <a:endParaRPr lang="ar-SA" sz="1600" baseline="0" dirty="0" smtClean="0"/>
                    </a:p>
                    <a:p>
                      <a:pPr algn="ctr" rtl="1"/>
                      <a:r>
                        <a:rPr lang="en-US" sz="1600" baseline="0" dirty="0" smtClean="0"/>
                        <a:t>mRNA </a:t>
                      </a:r>
                    </a:p>
                    <a:p>
                      <a:pPr marL="285750" indent="-285750" rtl="1">
                        <a:buFont typeface="Wingdings" panose="05000000000000000000" pitchFamily="2" charset="2"/>
                        <a:buChar char="v"/>
                      </a:pPr>
                      <a:r>
                        <a:rPr lang="en-US" sz="1600" baseline="0" dirty="0" smtClean="0"/>
                        <a:t>At down </a:t>
                      </a:r>
                      <a:r>
                        <a:rPr lang="en-US" sz="1600" baseline="0" dirty="0" err="1" smtClean="0">
                          <a:solidFill>
                            <a:srgbClr val="FF0000"/>
                          </a:solidFill>
                        </a:rPr>
                        <a:t>tRNA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aseline="0" dirty="0" smtClean="0"/>
                        <a:t>will read codon on mRNA to know which amino acid should it bring</a:t>
                      </a:r>
                    </a:p>
                    <a:p>
                      <a:pPr marL="285750" indent="-285750" rtl="1">
                        <a:buFont typeface="Wingdings" panose="05000000000000000000" pitchFamily="2" charset="2"/>
                        <a:buChar char="v"/>
                      </a:pPr>
                      <a:r>
                        <a:rPr lang="en-US" sz="1600" baseline="0" dirty="0" smtClean="0"/>
                        <a:t>at top </a:t>
                      </a:r>
                      <a:r>
                        <a:rPr lang="en-US" sz="1600" baseline="0" dirty="0" err="1" smtClean="0"/>
                        <a:t>tRNA</a:t>
                      </a:r>
                      <a:r>
                        <a:rPr lang="en-US" sz="1600" baseline="0" dirty="0" smtClean="0"/>
                        <a:t> will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bring</a:t>
                      </a:r>
                      <a:r>
                        <a:rPr lang="en-US" sz="1600" baseline="0" dirty="0" smtClean="0"/>
                        <a:t> amino acid to match the codon on mRNA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 rtl="1"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 smtClean="0"/>
                        <a:t>Makes</a:t>
                      </a:r>
                      <a:r>
                        <a:rPr lang="en-US" sz="1600" baseline="0" dirty="0" smtClean="0"/>
                        <a:t> up subunits of ribosomes “ which are protein maker “ </a:t>
                      </a:r>
                    </a:p>
                    <a:p>
                      <a:pPr marL="285750" indent="-285750" algn="ctr" rtl="1"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Site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 of protein synthesis</a:t>
                      </a:r>
                      <a:endParaRPr lang="en-US" sz="160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61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DNA organized ?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Nucleus is very small to have a large of DNA so DNA will organized into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chromatin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Our DNA contains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3.5 billion base pair “ 95%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of DNA is 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non coding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to protein so that mean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only 5% are coding with protein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Chromatin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is DNA + protein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kind of this protein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is histone(50% of chromatin)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There are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5 major Types of histone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 :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H1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H2A</a:t>
            </a:r>
            <a:endParaRPr lang="ar-SA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H2B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H3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H4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 Histone have (+) charge which bind to phosphate (-) charge to keep chromatin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more stabilize 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236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DxB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88641"/>
            <a:ext cx="4067944" cy="2376264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Nucleosomes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84784"/>
            <a:ext cx="8503920" cy="4572000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What are they?</a:t>
            </a:r>
          </a:p>
          <a:p>
            <a:pPr algn="ctr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Nucleosomes are the individual units of chromatin</a:t>
            </a:r>
          </a:p>
          <a:p>
            <a:pPr algn="l" rtl="0">
              <a:buNone/>
            </a:pPr>
            <a:r>
              <a:rPr lang="en-US" dirty="0" smtClean="0"/>
              <a:t>They consist of a segment of DNA wrapped around a core called </a:t>
            </a:r>
            <a:r>
              <a:rPr lang="en-US" dirty="0" smtClean="0">
                <a:solidFill>
                  <a:srgbClr val="FF0000"/>
                </a:solidFill>
              </a:rPr>
              <a:t>histone octamer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( 8 particles of histone protein )</a:t>
            </a:r>
          </a:p>
          <a:p>
            <a:pPr algn="l" rtl="0">
              <a:buNone/>
            </a:pPr>
            <a:r>
              <a:rPr lang="en-US" sz="2400" dirty="0" smtClean="0"/>
              <a:t>Two particles of each histone (</a:t>
            </a:r>
            <a:r>
              <a:rPr lang="en-US" sz="2400" dirty="0" smtClean="0">
                <a:solidFill>
                  <a:srgbClr val="FF0000"/>
                </a:solidFill>
              </a:rPr>
              <a:t> H2A, H2B, H3 and H4 </a:t>
            </a:r>
            <a:r>
              <a:rPr lang="en-US" sz="2400" dirty="0" smtClean="0"/>
              <a:t>) assemble to form the core </a:t>
            </a:r>
          </a:p>
          <a:p>
            <a:pPr algn="l" rtl="0">
              <a:buNone/>
            </a:pPr>
            <a:r>
              <a:rPr lang="en-US" sz="2400" dirty="0" smtClean="0"/>
              <a:t>While the fifth type of histone </a:t>
            </a:r>
            <a:r>
              <a:rPr lang="en-US" sz="2400" dirty="0" smtClean="0">
                <a:solidFill>
                  <a:srgbClr val="FF0000"/>
                </a:solidFill>
              </a:rPr>
              <a:t>H1</a:t>
            </a:r>
            <a:r>
              <a:rPr lang="en-US" sz="2400" dirty="0" smtClean="0"/>
              <a:t> forms the bond between the core and the  DNA.</a:t>
            </a:r>
          </a:p>
          <a:p>
            <a:pPr algn="l" rtl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l" rtl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 rtl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54694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 smtClean="0"/>
              <a:t> A thin strand of DNA called </a:t>
            </a:r>
            <a:r>
              <a:rPr lang="en-US" dirty="0" smtClean="0">
                <a:solidFill>
                  <a:srgbClr val="FF0000"/>
                </a:solidFill>
              </a:rPr>
              <a:t>linker DNA </a:t>
            </a:r>
            <a:r>
              <a:rPr lang="en-US" dirty="0" smtClean="0"/>
              <a:t>links the </a:t>
            </a:r>
            <a:br>
              <a:rPr lang="en-US" dirty="0" smtClean="0"/>
            </a:br>
            <a:r>
              <a:rPr lang="ar-SA" dirty="0" smtClean="0"/>
              <a:t> </a:t>
            </a:r>
            <a:r>
              <a:rPr lang="en-US" dirty="0" smtClean="0"/>
              <a:t>nucleosomes together.</a:t>
            </a:r>
          </a:p>
          <a:p>
            <a:pPr algn="l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Nucleofilament</a:t>
            </a:r>
            <a:r>
              <a:rPr lang="en-US" dirty="0" smtClean="0"/>
              <a:t> is formed when the nucleosomes are foiled and packed.</a:t>
            </a:r>
          </a:p>
          <a:p>
            <a:pPr algn="l">
              <a:buNone/>
            </a:pPr>
            <a:r>
              <a:rPr lang="en-US" dirty="0" smtClean="0"/>
              <a:t>Nucleofilament is then coiled around a protein called </a:t>
            </a:r>
            <a:r>
              <a:rPr lang="en-US" dirty="0" smtClean="0">
                <a:solidFill>
                  <a:srgbClr val="FF0000"/>
                </a:solidFill>
              </a:rPr>
              <a:t>scaffold protein </a:t>
            </a:r>
            <a:r>
              <a:rPr lang="en-US" dirty="0" smtClean="0"/>
              <a:t>to form chromatin. </a:t>
            </a:r>
            <a:endParaRPr lang="ar-SA" dirty="0"/>
          </a:p>
        </p:txBody>
      </p:sp>
      <p:pic>
        <p:nvPicPr>
          <p:cNvPr id="6" name="عنصر نائب للمحتوى 5" descr="chromatin1315197347145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836712"/>
            <a:ext cx="4608512" cy="5486400"/>
          </a:xfrm>
        </p:spPr>
      </p:pic>
    </p:spTree>
    <p:extLst>
      <p:ext uri="{BB962C8B-B14F-4D97-AF65-F5344CB8AC3E}">
        <p14:creationId xmlns:p14="http://schemas.microsoft.com/office/powerpoint/2010/main" val="12717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yourself 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Helpful videos: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/>
              <a:t>Types of RNA :</a:t>
            </a:r>
          </a:p>
          <a:p>
            <a:endParaRPr lang="en-US" dirty="0" smtClean="0"/>
          </a:p>
          <a:p>
            <a:r>
              <a:rPr lang="en-US" sz="2400" dirty="0"/>
              <a:t>How DNA is </a:t>
            </a:r>
            <a:r>
              <a:rPr lang="en-US" sz="2400" dirty="0" smtClean="0"/>
              <a:t>Packaged:</a:t>
            </a:r>
            <a:endParaRPr lang="en-US" sz="2400" dirty="0"/>
          </a:p>
          <a:p>
            <a:endParaRPr lang="en-US" dirty="0" smtClean="0"/>
          </a:p>
          <a:p>
            <a:r>
              <a:rPr lang="en-US" sz="2400" dirty="0"/>
              <a:t>Chromatin, Histones and </a:t>
            </a:r>
            <a:r>
              <a:rPr lang="en-US" sz="2400" dirty="0" smtClean="0"/>
              <a:t>Modifications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87700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3810000" y="89039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quiz</a:t>
            </a:r>
            <a:endParaRPr lang="en-US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10" name="Content Placeholder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62200"/>
            <a:ext cx="1219200" cy="996950"/>
          </a:xfrm>
          <a:prstGeom prst="rect">
            <a:avLst/>
          </a:prstGeom>
        </p:spPr>
      </p:pic>
      <p:pic>
        <p:nvPicPr>
          <p:cNvPr id="11" name="Content Placeholder 7">
            <a:hlinkClick r:id="rId5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342" y="3359150"/>
            <a:ext cx="1219200" cy="996950"/>
          </a:xfrm>
          <a:prstGeom prst="rect">
            <a:avLst/>
          </a:prstGeom>
        </p:spPr>
      </p:pic>
      <p:pic>
        <p:nvPicPr>
          <p:cNvPr id="12" name="Content Placeholder 7">
            <a:hlinkClick r:id="rId6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953000"/>
            <a:ext cx="1219200" cy="996950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Calibri Light" panose="020F0302020204030204" pitchFamily="34" charset="0"/>
              </a:rPr>
              <a:t>Our biochemistry heroes:</a:t>
            </a:r>
          </a:p>
          <a:p>
            <a:pPr algn="r"/>
            <a:r>
              <a:rPr lang="ar-SA" sz="1500" b="1" dirty="0" smtClean="0">
                <a:latin typeface="Calibri Light" panose="020F0302020204030204" pitchFamily="34" charset="0"/>
              </a:rPr>
              <a:t>ريما الرشيد</a:t>
            </a:r>
          </a:p>
          <a:p>
            <a:pPr algn="r"/>
            <a:r>
              <a:rPr lang="ar-SA" sz="1500" b="1" dirty="0" smtClean="0">
                <a:latin typeface="Calibri Light" panose="020F0302020204030204" pitchFamily="34" charset="0"/>
              </a:rPr>
              <a:t>لمى القحطاني</a:t>
            </a:r>
          </a:p>
          <a:p>
            <a:pPr algn="r"/>
            <a:r>
              <a:rPr lang="ar-SA" sz="1500" b="1" dirty="0" smtClean="0">
                <a:latin typeface="Calibri Light" panose="020F0302020204030204" pitchFamily="34" charset="0"/>
              </a:rPr>
              <a:t>نجود الرشيد</a:t>
            </a:r>
          </a:p>
          <a:p>
            <a:pPr algn="r"/>
            <a:r>
              <a:rPr lang="ar-SA" sz="1500" b="1" dirty="0" smtClean="0">
                <a:latin typeface="Calibri Light" panose="020F0302020204030204" pitchFamily="34" charset="0"/>
              </a:rPr>
              <a:t>حنان محمد</a:t>
            </a:r>
          </a:p>
          <a:p>
            <a:pPr algn="r"/>
            <a:r>
              <a:rPr lang="ar-SA" sz="1500" b="1" dirty="0" smtClean="0">
                <a:latin typeface="Calibri Light" panose="020F0302020204030204" pitchFamily="34" charset="0"/>
              </a:rPr>
              <a:t>رنا البراك</a:t>
            </a:r>
          </a:p>
          <a:p>
            <a:pPr algn="r"/>
            <a:r>
              <a:rPr lang="ar-SA" sz="1500" b="1" dirty="0" smtClean="0">
                <a:latin typeface="Calibri Light" panose="020F0302020204030204" pitchFamily="34" charset="0"/>
              </a:rPr>
              <a:t>فتون المطيري</a:t>
            </a:r>
          </a:p>
          <a:p>
            <a:pPr algn="r"/>
            <a:r>
              <a:rPr lang="ar-SA" sz="1500" b="1" dirty="0" smtClean="0">
                <a:latin typeface="Calibri Light" panose="020F0302020204030204" pitchFamily="34" charset="0"/>
              </a:rPr>
              <a:t>ارياف السلمه</a:t>
            </a:r>
          </a:p>
          <a:p>
            <a:pPr algn="r"/>
            <a:r>
              <a:rPr lang="ar-SA" sz="1500" b="1" dirty="0" smtClean="0">
                <a:latin typeface="Calibri Light" panose="020F0302020204030204" pitchFamily="34" charset="0"/>
              </a:rPr>
              <a:t>شيخة الدوسري</a:t>
            </a:r>
          </a:p>
          <a:p>
            <a:pPr algn="r"/>
            <a:r>
              <a:rPr lang="ar-SA" sz="1500" b="1" dirty="0" smtClean="0">
                <a:latin typeface="Calibri Light" panose="020F0302020204030204" pitchFamily="34" charset="0"/>
              </a:rPr>
              <a:t>نهى القويز</a:t>
            </a:r>
          </a:p>
          <a:p>
            <a:pPr algn="r"/>
            <a:r>
              <a:rPr lang="ar-SA" sz="1500" b="1" dirty="0" smtClean="0">
                <a:latin typeface="Calibri Light" panose="020F0302020204030204" pitchFamily="34" charset="0"/>
              </a:rPr>
              <a:t>مشاعل امين</a:t>
            </a:r>
          </a:p>
          <a:p>
            <a:pPr algn="r"/>
            <a:r>
              <a:rPr lang="ar-SA" sz="1500" b="1" dirty="0" smtClean="0">
                <a:latin typeface="Calibri Light" panose="020F0302020204030204" pitchFamily="34" charset="0"/>
              </a:rPr>
              <a:t>جمانة فطاني</a:t>
            </a:r>
          </a:p>
          <a:p>
            <a:pPr algn="r"/>
            <a:r>
              <a:rPr lang="ar-SA" sz="1500" b="1" dirty="0" smtClean="0">
                <a:latin typeface="Calibri Light" panose="020F0302020204030204" pitchFamily="34" charset="0"/>
              </a:rPr>
              <a:t>رنا الجنيدل</a:t>
            </a:r>
          </a:p>
          <a:p>
            <a:pPr algn="r"/>
            <a:r>
              <a:rPr lang="ar-SA" sz="1500" b="1" dirty="0" smtClean="0">
                <a:latin typeface="Calibri Light" panose="020F0302020204030204" pitchFamily="34" charset="0"/>
              </a:rPr>
              <a:t>نوف العريني</a:t>
            </a:r>
            <a:endParaRPr lang="en-US" sz="1500" b="1" dirty="0" smtClean="0">
              <a:latin typeface="Calibri Light" panose="020F0302020204030204" pitchFamily="34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61556" y="2010240"/>
            <a:ext cx="1766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1600" b="1" dirty="0" smtClean="0"/>
              <a:t>محمد الخراز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1600" b="1" dirty="0" smtClean="0"/>
              <a:t>محمد الدماس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1600" b="1" dirty="0" smtClean="0"/>
              <a:t>عبدالعزيز السعود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1600" b="1" dirty="0" smtClean="0"/>
              <a:t>انس الزهراني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1600" b="1" dirty="0" smtClean="0"/>
              <a:t>محمد المعشوق</a:t>
            </a:r>
          </a:p>
          <a:p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5"/>
          <p:cNvSpPr>
            <a:spLocks noGrp="1"/>
          </p:cNvSpPr>
          <p:nvPr>
            <p:ph type="title"/>
          </p:nvPr>
        </p:nvSpPr>
        <p:spPr>
          <a:xfrm>
            <a:off x="76200" y="998538"/>
            <a:ext cx="5943600" cy="105886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The central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dogma</a:t>
            </a:r>
            <a:r>
              <a:rPr lang="en-US" sz="2000" b="1" dirty="0" smtClean="0"/>
              <a:t> of molecular Biology: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human genome contain about 35,000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genes</a:t>
            </a:r>
            <a:b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 portion of 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DNA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called a 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gene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Nucleic acids 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000" dirty="0" smtClean="0"/>
              <a:t>Required for storage (in form of DNA) and expression (in form of RNA).</a:t>
            </a:r>
          </a:p>
          <a:p>
            <a:pPr marL="0" indent="0">
              <a:buNone/>
            </a:pPr>
            <a:r>
              <a:rPr lang="en-US" sz="2800" dirty="0" smtClean="0"/>
              <a:t> its </a:t>
            </a:r>
            <a:r>
              <a:rPr lang="en-US" dirty="0" err="1" smtClean="0">
                <a:solidFill>
                  <a:srgbClr val="FF0000"/>
                </a:solidFill>
              </a:rPr>
              <a:t>Bulding</a:t>
            </a:r>
            <a:r>
              <a:rPr lang="en-US" dirty="0" smtClean="0">
                <a:solidFill>
                  <a:srgbClr val="FF0000"/>
                </a:solidFill>
              </a:rPr>
              <a:t> blocks</a:t>
            </a:r>
            <a:r>
              <a:rPr lang="en-US" dirty="0" smtClean="0"/>
              <a:t>: </a:t>
            </a:r>
            <a:r>
              <a:rPr lang="en-US" sz="2000" dirty="0" err="1" smtClean="0"/>
              <a:t>nuclueoside</a:t>
            </a:r>
            <a:r>
              <a:rPr lang="en-US" sz="2000" dirty="0" smtClean="0"/>
              <a:t> triphosphate.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(nucleotides)</a:t>
            </a:r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1355758100"/>
              </p:ext>
            </p:extLst>
          </p:nvPr>
        </p:nvGraphicFramePr>
        <p:xfrm>
          <a:off x="4953000" y="3733800"/>
          <a:ext cx="4114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entral Dogma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04800"/>
            <a:ext cx="3048000" cy="3048000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>
            <a:off x="4774504" y="1371600"/>
            <a:ext cx="1092896" cy="1143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5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Nucleotides</a:t>
            </a:r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02158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46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638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1900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36989" y="3352800"/>
            <a:ext cx="178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Ribonucleotides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70594" y="3352800"/>
            <a:ext cx="2397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Deoxyribonucleotides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LoveAllah\Pictures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08" y="723772"/>
            <a:ext cx="2162820" cy="255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oveAllah\Pictures\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162" y="723773"/>
            <a:ext cx="2170234" cy="25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57766184"/>
              </p:ext>
            </p:extLst>
          </p:nvPr>
        </p:nvGraphicFramePr>
        <p:xfrm>
          <a:off x="228600" y="381000"/>
          <a:ext cx="3886200" cy="3576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0" y="411480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4343400"/>
            <a:ext cx="74676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>
              <a:spcBef>
                <a:spcPct val="20000"/>
              </a:spcBef>
              <a:buClr>
                <a:srgbClr val="6076B4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</a:t>
            </a:r>
            <a:r>
              <a:rPr lang="en-US" sz="2000" b="1" dirty="0">
                <a:solidFill>
                  <a:prstClr val="black"/>
                </a:solidFill>
              </a:rPr>
              <a:t>sugar carbon</a:t>
            </a:r>
            <a:r>
              <a:rPr lang="en-US" sz="2000" dirty="0">
                <a:solidFill>
                  <a:prstClr val="black"/>
                </a:solidFill>
              </a:rPr>
              <a:t> numbers are primed (1’ 2’ 3’  etc.), </a:t>
            </a:r>
            <a:r>
              <a:rPr lang="en-US" sz="2000" dirty="0">
                <a:solidFill>
                  <a:srgbClr val="00B0F0"/>
                </a:solidFill>
              </a:rPr>
              <a:t>while </a:t>
            </a:r>
            <a:r>
              <a:rPr lang="en-US" sz="2000" b="1" dirty="0">
                <a:solidFill>
                  <a:srgbClr val="00B0F0"/>
                </a:solidFill>
              </a:rPr>
              <a:t>the nitrogenous base atoms </a:t>
            </a:r>
            <a:r>
              <a:rPr lang="en-US" sz="2000" dirty="0">
                <a:solidFill>
                  <a:srgbClr val="00B0F0"/>
                </a:solidFill>
              </a:rPr>
              <a:t>are unprimed.</a:t>
            </a:r>
          </a:p>
          <a:p>
            <a:pPr marL="182880" lvl="0" indent="-182880">
              <a:spcBef>
                <a:spcPct val="20000"/>
              </a:spcBef>
              <a:buClr>
                <a:srgbClr val="6076B4"/>
              </a:buClr>
              <a:buSzPct val="85000"/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182880" lvl="0" indent="-182880">
              <a:spcBef>
                <a:spcPct val="20000"/>
              </a:spcBef>
              <a:buClr>
                <a:srgbClr val="6076B4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nitrogenous base is bonded to </a:t>
            </a:r>
            <a:r>
              <a:rPr lang="en-US" sz="2000" b="1" dirty="0">
                <a:solidFill>
                  <a:prstClr val="black"/>
                </a:solidFill>
              </a:rPr>
              <a:t>C1’</a:t>
            </a:r>
            <a:r>
              <a:rPr lang="en-US" sz="2000" dirty="0">
                <a:solidFill>
                  <a:prstClr val="black"/>
                </a:solidFill>
              </a:rPr>
              <a:t> of sugar.</a:t>
            </a:r>
          </a:p>
          <a:p>
            <a:pPr marL="182880" lvl="0" indent="-182880">
              <a:spcBef>
                <a:spcPct val="20000"/>
              </a:spcBef>
              <a:buClr>
                <a:srgbClr val="6076B4"/>
              </a:buClr>
              <a:buSzPct val="85000"/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182880" lvl="0" indent="-182880">
              <a:spcBef>
                <a:spcPct val="20000"/>
              </a:spcBef>
              <a:buClr>
                <a:srgbClr val="6076B4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PO4 group is bonded to </a:t>
            </a:r>
            <a:r>
              <a:rPr lang="en-US" sz="2000" b="1" dirty="0">
                <a:solidFill>
                  <a:prstClr val="black"/>
                </a:solidFill>
              </a:rPr>
              <a:t>C3’ </a:t>
            </a:r>
            <a:r>
              <a:rPr lang="en-US" sz="2000" dirty="0">
                <a:solidFill>
                  <a:prstClr val="black"/>
                </a:solidFill>
              </a:rPr>
              <a:t>or </a:t>
            </a:r>
            <a:r>
              <a:rPr lang="en-US" sz="2000" b="1" dirty="0">
                <a:solidFill>
                  <a:prstClr val="black"/>
                </a:solidFill>
              </a:rPr>
              <a:t>C5’ </a:t>
            </a:r>
            <a:r>
              <a:rPr lang="en-US" sz="2000" dirty="0">
                <a:solidFill>
                  <a:prstClr val="black"/>
                </a:solidFill>
              </a:rPr>
              <a:t>of sugar.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19" y="4672084"/>
            <a:ext cx="2934502" cy="218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9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883453"/>
              </p:ext>
            </p:extLst>
          </p:nvPr>
        </p:nvGraphicFramePr>
        <p:xfrm>
          <a:off x="0" y="2"/>
          <a:ext cx="9144000" cy="68579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/>
                <a:gridCol w="3048000"/>
                <a:gridCol w="3048000"/>
              </a:tblGrid>
              <a:tr h="806821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Base Formula</a:t>
                      </a:r>
                      <a:endParaRPr lang="en-US" i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Base</a:t>
                      </a:r>
                    </a:p>
                    <a:p>
                      <a:pPr algn="ctr"/>
                      <a:r>
                        <a:rPr lang="en-US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(X = H)</a:t>
                      </a:r>
                      <a:endParaRPr lang="en-US" i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Nucleotide</a:t>
                      </a:r>
                    </a:p>
                    <a:p>
                      <a:pPr algn="ctr"/>
                      <a:r>
                        <a:rPr lang="en-US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(X = ribose phosphate)</a:t>
                      </a:r>
                      <a:endParaRPr lang="en-US" i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</a:tr>
              <a:tr h="1210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Adenine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Adenosine monophosphate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1210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Guanine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Guanosine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monophosphate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12102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Cytosine</a:t>
                      </a:r>
                      <a:endParaRPr lang="en-US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Cytidine</a:t>
                      </a:r>
                      <a:r>
                        <a:rPr lang="en-US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monophosphate</a:t>
                      </a:r>
                      <a:endParaRPr lang="en-US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1210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Uracil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Uridine</a:t>
                      </a:r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monophosphate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12102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Thymine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Deoxythymidine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monophosphate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17526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43113"/>
            <a:ext cx="1752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61203"/>
            <a:ext cx="1752600" cy="112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76502"/>
            <a:ext cx="1752600" cy="114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04006"/>
            <a:ext cx="1752600" cy="113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9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999"/>
            <a:ext cx="9143999" cy="647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990600"/>
          </a:xfrm>
        </p:spPr>
        <p:txBody>
          <a:bodyPr/>
          <a:lstStyle/>
          <a:p>
            <a:r>
              <a:rPr lang="en-US" b="1" dirty="0"/>
              <a:t>Function of nucleotides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/>
          <a:lstStyle/>
          <a:p>
            <a:r>
              <a:rPr lang="en-US" dirty="0"/>
              <a:t>Polymers of nucleotides (as DNA or RNA) store and transfer genetic information.</a:t>
            </a:r>
          </a:p>
          <a:p>
            <a:endParaRPr lang="en-US" dirty="0"/>
          </a:p>
          <a:p>
            <a:r>
              <a:rPr lang="en-US" dirty="0"/>
              <a:t>Free nucleotides and their derivatives perform various metabolic functions not related to genetic information.</a:t>
            </a:r>
          </a:p>
          <a:p>
            <a:endParaRPr lang="en-US" dirty="0"/>
          </a:p>
          <a:p>
            <a:r>
              <a:rPr lang="en-US" dirty="0"/>
              <a:t>Other nucleotides: FAD, NAD, CoA.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u="sng" dirty="0" smtClean="0">
                <a:solidFill>
                  <a:srgbClr val="FF0000"/>
                </a:solidFill>
              </a:rPr>
              <a:t>((The double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>
                <a:solidFill>
                  <a:srgbClr val="FF0000"/>
                </a:solidFill>
              </a:rPr>
              <a:t>helix </a:t>
            </a:r>
            <a:r>
              <a:rPr lang="en-US" sz="2700" dirty="0" smtClean="0">
                <a:solidFill>
                  <a:srgbClr val="92D050"/>
                </a:solidFill>
              </a:rPr>
              <a:t>DNA))</a:t>
            </a:r>
            <a:r>
              <a:rPr lang="en-US" sz="2400" dirty="0">
                <a:solidFill>
                  <a:srgbClr val="92D050"/>
                </a:solidFill>
              </a:rPr>
              <a:t/>
            </a:r>
            <a:br>
              <a:rPr lang="en-US" sz="2400" dirty="0">
                <a:solidFill>
                  <a:srgbClr val="92D050"/>
                </a:solidFill>
              </a:rPr>
            </a:br>
            <a:r>
              <a:rPr lang="en-US" sz="2400" dirty="0" smtClean="0">
                <a:solidFill>
                  <a:srgbClr val="92D050"/>
                </a:solidFill>
              </a:rPr>
              <a:t>A </a:t>
            </a:r>
            <a:r>
              <a:rPr lang="en-US" sz="2400" dirty="0" smtClean="0"/>
              <a:t>structure of DNA was first determined by James </a:t>
            </a:r>
            <a:r>
              <a:rPr lang="en-US" sz="2400" dirty="0" smtClean="0">
                <a:solidFill>
                  <a:srgbClr val="92D050"/>
                </a:solidFill>
              </a:rPr>
              <a:t>Watson</a:t>
            </a:r>
            <a:r>
              <a:rPr lang="en-US" sz="2400" dirty="0" smtClean="0"/>
              <a:t> and Francis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smtClean="0">
                <a:solidFill>
                  <a:srgbClr val="92D050"/>
                </a:solidFill>
              </a:rPr>
              <a:t>Crick </a:t>
            </a:r>
            <a:r>
              <a:rPr lang="en-US" sz="2400" dirty="0" smtClean="0"/>
              <a:t>in 1953 also know as  (</a:t>
            </a:r>
            <a:r>
              <a:rPr lang="en-US" sz="2400" dirty="0" smtClean="0">
                <a:solidFill>
                  <a:srgbClr val="FFC000"/>
                </a:solidFill>
              </a:rPr>
              <a:t>Watson-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Crick structure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</a:rPr>
              <a:t>Chemical structure of DNA &amp; RNA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::</a:t>
            </a:r>
            <a:endParaRPr lang="en-US" b="1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The </a:t>
            </a:r>
            <a:r>
              <a:rPr lang="en-US" dirty="0" smtClean="0">
                <a:solidFill>
                  <a:srgbClr val="FFC000"/>
                </a:solidFill>
              </a:rPr>
              <a:t>po</a:t>
            </a:r>
            <a:r>
              <a:rPr lang="en-US" sz="1200" dirty="0" smtClean="0">
                <a:solidFill>
                  <a:srgbClr val="FFC000"/>
                </a:solidFill>
              </a:rPr>
              <a:t>4</a:t>
            </a:r>
            <a:r>
              <a:rPr lang="en-US" sz="1200" dirty="0" smtClean="0">
                <a:solidFill>
                  <a:srgbClr val="92D050"/>
                </a:solidFill>
              </a:rPr>
              <a:t>   </a:t>
            </a:r>
            <a:r>
              <a:rPr lang="en-US" dirty="0" smtClean="0">
                <a:solidFill>
                  <a:srgbClr val="92D050"/>
                </a:solidFill>
              </a:rPr>
              <a:t>bridges the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3’ </a:t>
            </a:r>
            <a:r>
              <a:rPr lang="en-US" dirty="0" smtClean="0">
                <a:solidFill>
                  <a:srgbClr val="92D050"/>
                </a:solidFill>
              </a:rPr>
              <a:t>and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5’ </a:t>
            </a:r>
            <a:r>
              <a:rPr lang="en-US" dirty="0" smtClean="0">
                <a:solidFill>
                  <a:srgbClr val="92D050"/>
                </a:solidFill>
              </a:rPr>
              <a:t>positions of </a:t>
            </a:r>
            <a:r>
              <a:rPr lang="en-US" dirty="0" smtClean="0">
                <a:solidFill>
                  <a:srgbClr val="FFC000"/>
                </a:solidFill>
              </a:rPr>
              <a:t>ribose sugar</a:t>
            </a:r>
            <a:r>
              <a:rPr lang="en-US" dirty="0" smtClean="0">
                <a:solidFill>
                  <a:srgbClr val="92D050"/>
                </a:solidFill>
              </a:rPr>
              <a:t>.  </a:t>
            </a:r>
            <a:endParaRPr lang="en-US" sz="1200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backbone</a:t>
            </a:r>
            <a:r>
              <a:rPr lang="en-US" dirty="0" smtClean="0">
                <a:solidFill>
                  <a:srgbClr val="92D050"/>
                </a:solidFill>
              </a:rPr>
              <a:t> of DNA is made from </a:t>
            </a:r>
            <a:r>
              <a:rPr lang="en-US" dirty="0" smtClean="0">
                <a:solidFill>
                  <a:srgbClr val="FFC000"/>
                </a:solidFill>
              </a:rPr>
              <a:t>po</a:t>
            </a:r>
            <a:r>
              <a:rPr lang="en-US" sz="1200" dirty="0" smtClean="0">
                <a:solidFill>
                  <a:srgbClr val="FFC000"/>
                </a:solidFill>
              </a:rPr>
              <a:t>4</a:t>
            </a:r>
            <a:r>
              <a:rPr lang="en-US" dirty="0" smtClean="0">
                <a:solidFill>
                  <a:srgbClr val="92D050"/>
                </a:solidFill>
              </a:rPr>
              <a:t> and </a:t>
            </a:r>
            <a:r>
              <a:rPr lang="en-US" dirty="0" smtClean="0">
                <a:solidFill>
                  <a:srgbClr val="FFC000"/>
                </a:solidFill>
              </a:rPr>
              <a:t>sugar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bonding</a:t>
            </a:r>
            <a:r>
              <a:rPr lang="en-US" dirty="0" smtClean="0">
                <a:solidFill>
                  <a:srgbClr val="92D050"/>
                </a:solidFill>
              </a:rPr>
              <a:t>.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Phosphodiester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bond</a:t>
            </a:r>
            <a:r>
              <a:rPr lang="en-US" dirty="0" smtClean="0">
                <a:solidFill>
                  <a:srgbClr val="92D050"/>
                </a:solidFill>
              </a:rPr>
              <a:t> is the linkage between </a:t>
            </a:r>
            <a:r>
              <a:rPr lang="en-US" dirty="0" smtClean="0">
                <a:solidFill>
                  <a:srgbClr val="FFC000"/>
                </a:solidFill>
              </a:rPr>
              <a:t>two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nucleotides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E23E84"/>
                </a:solidFill>
              </a:rPr>
              <a:t>Note</a:t>
            </a:r>
            <a:r>
              <a:rPr lang="en-US" dirty="0" smtClean="0">
                <a:solidFill>
                  <a:srgbClr val="E23E84"/>
                </a:solidFill>
              </a:rPr>
              <a:t> ::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 Nitrogenous base inside the helix and it makes the base pairs.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 We always read from 5’ to 3’</a:t>
            </a:r>
          </a:p>
          <a:p>
            <a:pPr marL="0" indent="0">
              <a:buNone/>
            </a:pPr>
            <a:endParaRPr lang="en-US" dirty="0" smtClean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124200" y="2819400"/>
            <a:ext cx="2590800" cy="1447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Features of Watson-Crick DNA structure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370888" y="2314074"/>
            <a:ext cx="912814" cy="739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0"/>
          </p:cNvCxnSpPr>
          <p:nvPr/>
        </p:nvCxnSpPr>
        <p:spPr>
          <a:xfrm flipV="1">
            <a:off x="4419600" y="18288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</p:cNvCxnSpPr>
          <p:nvPr/>
        </p:nvCxnSpPr>
        <p:spPr>
          <a:xfrm flipH="1" flipV="1">
            <a:off x="2362200" y="2438400"/>
            <a:ext cx="1141414" cy="59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  <a:endCxn id="26" idx="0"/>
          </p:cNvCxnSpPr>
          <p:nvPr/>
        </p:nvCxnSpPr>
        <p:spPr>
          <a:xfrm flipH="1">
            <a:off x="2247900" y="4055175"/>
            <a:ext cx="1255714" cy="1234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4" idx="0"/>
          </p:cNvCxnSpPr>
          <p:nvPr/>
        </p:nvCxnSpPr>
        <p:spPr>
          <a:xfrm>
            <a:off x="4419600" y="4299284"/>
            <a:ext cx="1143000" cy="1187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5"/>
          </p:cNvCxnSpPr>
          <p:nvPr/>
        </p:nvCxnSpPr>
        <p:spPr>
          <a:xfrm>
            <a:off x="5335586" y="4055175"/>
            <a:ext cx="129381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352800" y="609600"/>
            <a:ext cx="2209800" cy="1219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Two </a:t>
            </a:r>
            <a:r>
              <a:rPr lang="en-US" sz="1600" dirty="0" smtClean="0">
                <a:solidFill>
                  <a:srgbClr val="92D050"/>
                </a:solidFill>
              </a:rPr>
              <a:t>polynucleotide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rgbClr val="92D050"/>
                </a:solidFill>
              </a:rPr>
              <a:t>chains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wind around a common axis to form a </a:t>
            </a:r>
            <a:r>
              <a:rPr lang="en-US" sz="1600" dirty="0" smtClean="0">
                <a:solidFill>
                  <a:srgbClr val="FF0000"/>
                </a:solidFill>
              </a:rPr>
              <a:t>double helix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83702" y="990600"/>
            <a:ext cx="2326898" cy="13234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The two strands are </a:t>
            </a:r>
            <a:r>
              <a:rPr lang="en-US" sz="1600" dirty="0" smtClean="0">
                <a:solidFill>
                  <a:srgbClr val="FF0000"/>
                </a:solidFill>
              </a:rPr>
              <a:t>anti-parallel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600" dirty="0" smtClean="0">
                <a:solidFill>
                  <a:srgbClr val="92D050"/>
                </a:solidFill>
              </a:rPr>
              <a:t>5’ to 3’ &amp; 3’ to 5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’)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29400" y="3308684"/>
            <a:ext cx="2362200" cy="1981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Between each base there is </a:t>
            </a:r>
            <a:r>
              <a:rPr lang="en-US" sz="1600" u="sng" dirty="0" smtClean="0">
                <a:solidFill>
                  <a:srgbClr val="FF0000"/>
                </a:solidFill>
              </a:rPr>
              <a:t>hydrogen bonded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to form </a:t>
            </a:r>
            <a:r>
              <a:rPr lang="en-US" sz="1600" dirty="0" smtClean="0">
                <a:solidFill>
                  <a:srgbClr val="FF0000"/>
                </a:solidFill>
              </a:rPr>
              <a:t>base pair 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600" dirty="0" smtClean="0">
                <a:solidFill>
                  <a:srgbClr val="92D050"/>
                </a:solidFill>
              </a:rPr>
              <a:t>A-T &amp; C-G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)known as </a:t>
            </a:r>
            <a:r>
              <a:rPr lang="en-US" sz="1600" dirty="0" smtClean="0">
                <a:solidFill>
                  <a:srgbClr val="FF0000"/>
                </a:solidFill>
              </a:rPr>
              <a:t>complementary base pairing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305300" y="5486400"/>
            <a:ext cx="2514600" cy="1219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The surface of the double helix contains </a:t>
            </a:r>
            <a:r>
              <a:rPr lang="en-US" sz="1600" dirty="0" smtClean="0">
                <a:solidFill>
                  <a:srgbClr val="92D050"/>
                </a:solidFill>
              </a:rPr>
              <a:t>2 grooves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; </a:t>
            </a:r>
            <a:r>
              <a:rPr lang="en-US" sz="1600" dirty="0" smtClean="0">
                <a:solidFill>
                  <a:srgbClr val="FF0000"/>
                </a:solidFill>
              </a:rPr>
              <a:t>major </a:t>
            </a:r>
            <a:r>
              <a:rPr lang="en-US" sz="1600" dirty="0" smtClean="0">
                <a:solidFill>
                  <a:srgbClr val="FFC000"/>
                </a:solidFill>
              </a:rPr>
              <a:t>&amp;</a:t>
            </a:r>
            <a:r>
              <a:rPr lang="en-US" sz="1600" dirty="0" smtClean="0">
                <a:solidFill>
                  <a:srgbClr val="FF0000"/>
                </a:solidFill>
              </a:rPr>
              <a:t> minor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43000" y="5289884"/>
            <a:ext cx="2209800" cy="1371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C000"/>
                </a:solidFill>
              </a:rPr>
              <a:t>Nitrogenous bases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600" dirty="0" smtClean="0">
                <a:solidFill>
                  <a:srgbClr val="92D050"/>
                </a:solidFill>
              </a:rPr>
              <a:t>in the </a:t>
            </a:r>
            <a:r>
              <a:rPr lang="en-US" sz="1600" dirty="0" smtClean="0">
                <a:solidFill>
                  <a:srgbClr val="FF0000"/>
                </a:solidFill>
              </a:rPr>
              <a:t>center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US" sz="1600" dirty="0" smtClean="0">
                <a:solidFill>
                  <a:srgbClr val="FFC000"/>
                </a:solidFill>
              </a:rPr>
              <a:t>sugar-phosphate chains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600" dirty="0" smtClean="0">
                <a:solidFill>
                  <a:srgbClr val="92D050"/>
                </a:solidFill>
              </a:rPr>
              <a:t>on the </a:t>
            </a:r>
            <a:r>
              <a:rPr lang="en-US" sz="1600" dirty="0" smtClean="0">
                <a:solidFill>
                  <a:srgbClr val="FF0000"/>
                </a:solidFill>
              </a:rPr>
              <a:t>sides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) of the double helix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28600" y="1181100"/>
            <a:ext cx="2209800" cy="1295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Each strands is </a:t>
            </a:r>
            <a:r>
              <a:rPr lang="en-US" sz="1600" dirty="0" smtClean="0">
                <a:solidFill>
                  <a:srgbClr val="FF0000"/>
                </a:solidFill>
              </a:rPr>
              <a:t>right</a:t>
            </a:r>
            <a:r>
              <a:rPr lang="en-US" sz="1600" dirty="0" smtClean="0">
                <a:solidFill>
                  <a:srgbClr val="92D050"/>
                </a:solidFill>
              </a:rPr>
              <a:t>-handed helix </a:t>
            </a:r>
            <a:endParaRPr lang="en-US" sz="1600" dirty="0">
              <a:solidFill>
                <a:srgbClr val="92D050"/>
              </a:solidFill>
            </a:endParaRPr>
          </a:p>
        </p:txBody>
      </p:sp>
      <p:cxnSp>
        <p:nvCxnSpPr>
          <p:cNvPr id="34" name="Straight Arrow Connector 33"/>
          <p:cNvCxnSpPr>
            <a:stCxn id="5" idx="2"/>
          </p:cNvCxnSpPr>
          <p:nvPr/>
        </p:nvCxnSpPr>
        <p:spPr>
          <a:xfrm flipH="1">
            <a:off x="2247900" y="3543300"/>
            <a:ext cx="8763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304800" y="3099869"/>
            <a:ext cx="1943100" cy="126785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The helix has </a:t>
            </a:r>
            <a:r>
              <a:rPr lang="en-US" sz="1600" dirty="0" smtClean="0">
                <a:solidFill>
                  <a:srgbClr val="FF0000"/>
                </a:solidFill>
              </a:rPr>
              <a:t>10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rgbClr val="FFC000"/>
                </a:solidFill>
              </a:rPr>
              <a:t>base pairs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(bp) per </a:t>
            </a:r>
            <a:r>
              <a:rPr lang="en-US" sz="1600" dirty="0" smtClean="0">
                <a:solidFill>
                  <a:srgbClr val="92D050"/>
                </a:solidFill>
              </a:rPr>
              <a:t>turn</a:t>
            </a:r>
            <a:endParaRPr lang="en-US" sz="1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28090"/>
            <a:ext cx="7467600" cy="5948910"/>
          </a:xfrm>
        </p:spPr>
      </p:pic>
    </p:spTree>
    <p:extLst>
      <p:ext uri="{BB962C8B-B14F-4D97-AF65-F5344CB8AC3E}">
        <p14:creationId xmlns:p14="http://schemas.microsoft.com/office/powerpoint/2010/main" val="10789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115</TotalTime>
  <Words>1002</Words>
  <Application>Microsoft Office PowerPoint</Application>
  <PresentationFormat>On-screen Show (4:3)</PresentationFormat>
  <Paragraphs>224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PowerPoint Presentation</vt:lpstr>
      <vt:lpstr>The central dogma of molecular Biology: *human genome contain about 35,000 genes *A portion of DNA, called a gene</vt:lpstr>
      <vt:lpstr>Nucleotides</vt:lpstr>
      <vt:lpstr>PowerPoint Presentation</vt:lpstr>
      <vt:lpstr>PowerPoint Presentation</vt:lpstr>
      <vt:lpstr>Function of nucleotides</vt:lpstr>
      <vt:lpstr>((The double helix DNA)) A structure of DNA was first determined by James Watson and Francis Crick in 1953 also know as  (Watson- Crick structure)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RNA and It’s Types ? </vt:lpstr>
      <vt:lpstr>DNA organized ?</vt:lpstr>
      <vt:lpstr>Nucleosomes</vt:lpstr>
      <vt:lpstr>  </vt:lpstr>
      <vt:lpstr>Quiz yourself 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ghaida</dc:creator>
  <cp:lastModifiedBy>pc</cp:lastModifiedBy>
  <cp:revision>15</cp:revision>
  <dcterms:created xsi:type="dcterms:W3CDTF">2014-09-12T19:03:45Z</dcterms:created>
  <dcterms:modified xsi:type="dcterms:W3CDTF">2014-09-15T16:19:00Z</dcterms:modified>
</cp:coreProperties>
</file>